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3690"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9144000" cy="5143500" type="screen16x9"/>
  <p:notesSz cx="6858000" cy="9144000"/>
  <p:embeddedFontLst>
    <p:embeddedFont>
      <p:font typeface="Chango" panose="020B0604020202020204" charset="0"/>
      <p:regular r:id="rId13"/>
    </p:embeddedFont>
    <p:embeddedFont>
      <p:font typeface="Comfortaa" panose="020B0604020202020204" charset="0"/>
      <p:regular r:id="rId14"/>
      <p:bold r:id="rId15"/>
    </p:embeddedFont>
    <p:embeddedFont>
      <p:font typeface="Jomhuria" panose="020B0604020202020204" charset="-78"/>
      <p:regular r:id="rId16"/>
    </p:embeddedFont>
    <p:embeddedFont>
      <p:font typeface="Oxygen" panose="02000503000000000000" pitchFamily="2" charset="0"/>
      <p:regular r:id="rId17"/>
      <p:bold r:id="rId18"/>
    </p:embeddedFont>
    <p:embeddedFont>
      <p:font typeface="Roboto Condensed Light" panose="02000000000000000000" pitchFamily="2" charset="0"/>
      <p:regular r:id="rId19"/>
      <p:italic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59" d="100"/>
          <a:sy n="159" d="100"/>
        </p:scale>
        <p:origin x="-54" y="-45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7"/>
        <p:cNvGrpSpPr/>
        <p:nvPr/>
      </p:nvGrpSpPr>
      <p:grpSpPr>
        <a:xfrm>
          <a:off x="0" y="0"/>
          <a:ext cx="0" cy="0"/>
          <a:chOff x="0" y="0"/>
          <a:chExt cx="0" cy="0"/>
        </a:xfrm>
      </p:grpSpPr>
      <p:sp>
        <p:nvSpPr>
          <p:cNvPr id="3128" name="Google Shape;3128;g1e78e176cc9_0_859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29" name="Google Shape;3129;g1e78e176cc9_0_85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4"/>
        <p:cNvGrpSpPr/>
        <p:nvPr/>
      </p:nvGrpSpPr>
      <p:grpSpPr>
        <a:xfrm>
          <a:off x="0" y="0"/>
          <a:ext cx="0" cy="0"/>
          <a:chOff x="0" y="0"/>
          <a:chExt cx="0" cy="0"/>
        </a:xfrm>
      </p:grpSpPr>
      <p:sp>
        <p:nvSpPr>
          <p:cNvPr id="3195" name="Google Shape;3195;g1e78e176cc9_0_86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6" name="Google Shape;3196;g1e78e176cc9_0_86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i="1"/>
              <a:t>Hothead Paisan: Homicidal Lesbian Maniac</a:t>
            </a:r>
            <a:endParaRPr i="1"/>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3"/>
        <p:cNvGrpSpPr/>
        <p:nvPr/>
      </p:nvGrpSpPr>
      <p:grpSpPr>
        <a:xfrm>
          <a:off x="0" y="0"/>
          <a:ext cx="0" cy="0"/>
          <a:chOff x="0" y="0"/>
          <a:chExt cx="0" cy="0"/>
        </a:xfrm>
      </p:grpSpPr>
      <p:sp>
        <p:nvSpPr>
          <p:cNvPr id="3134" name="Google Shape;3134;g1e78e176cc9_0_86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5" name="Google Shape;3135;g1e78e176cc9_0_86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 frame from an early edition of </a:t>
            </a:r>
            <a:r>
              <a:rPr lang="en" i="1"/>
              <a:t>Wonder Woman</a:t>
            </a:r>
            <a:endParaRPr i="1"/>
          </a:p>
          <a:p>
            <a:pPr marL="0" lvl="0" indent="0" algn="l" rtl="0">
              <a:spcBef>
                <a:spcPts val="0"/>
              </a:spcBef>
              <a:spcAft>
                <a:spcPts val="0"/>
              </a:spcAft>
              <a:buNone/>
            </a:pPr>
            <a:r>
              <a:rPr lang="en"/>
              <a:t>A frame from an early edition of </a:t>
            </a:r>
            <a:r>
              <a:rPr lang="en" i="1"/>
              <a:t>The Batman</a:t>
            </a:r>
            <a:endParaRPr i="1"/>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1"/>
        <p:cNvGrpSpPr/>
        <p:nvPr/>
      </p:nvGrpSpPr>
      <p:grpSpPr>
        <a:xfrm>
          <a:off x="0" y="0"/>
          <a:ext cx="0" cy="0"/>
          <a:chOff x="0" y="0"/>
          <a:chExt cx="0" cy="0"/>
        </a:xfrm>
      </p:grpSpPr>
      <p:sp>
        <p:nvSpPr>
          <p:cNvPr id="3142" name="Google Shape;3142;g1e78e176cc9_0_86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43" name="Google Shape;3143;g1e78e176cc9_0_86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Scott, Darieck and Ramzi Fawaz. 2018. “Introduction: Queer about Comics.” </a:t>
            </a:r>
            <a:r>
              <a:rPr lang="en" i="1"/>
              <a:t>American Literature</a:t>
            </a:r>
            <a:r>
              <a:rPr lang="en"/>
              <a:t>, 90: 2, June 2018.</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7"/>
        <p:cNvGrpSpPr/>
        <p:nvPr/>
      </p:nvGrpSpPr>
      <p:grpSpPr>
        <a:xfrm>
          <a:off x="0" y="0"/>
          <a:ext cx="0" cy="0"/>
          <a:chOff x="0" y="0"/>
          <a:chExt cx="0" cy="0"/>
        </a:xfrm>
      </p:grpSpPr>
      <p:sp>
        <p:nvSpPr>
          <p:cNvPr id="3148" name="Google Shape;3148;g1e78e176cc9_0_86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49" name="Google Shape;3149;g1e78e176cc9_0_86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i="1">
                <a:solidFill>
                  <a:schemeClr val="dk1"/>
                </a:solidFill>
              </a:rPr>
              <a:t>Left to Right:</a:t>
            </a:r>
            <a:endParaRPr i="1">
              <a:solidFill>
                <a:schemeClr val="dk1"/>
              </a:solidFill>
            </a:endParaRPr>
          </a:p>
          <a:p>
            <a:pPr marL="0" lvl="0" indent="0" algn="l" rtl="0">
              <a:spcBef>
                <a:spcPts val="0"/>
              </a:spcBef>
              <a:spcAft>
                <a:spcPts val="0"/>
              </a:spcAft>
              <a:buClr>
                <a:schemeClr val="dk1"/>
              </a:buClr>
              <a:buSzPts val="1100"/>
              <a:buFont typeface="Arial"/>
              <a:buNone/>
            </a:pPr>
            <a:r>
              <a:rPr lang="en" i="1">
                <a:solidFill>
                  <a:schemeClr val="dk1"/>
                </a:solidFill>
              </a:rPr>
              <a:t>The Complete Kake Comics </a:t>
            </a:r>
            <a:r>
              <a:rPr lang="en">
                <a:solidFill>
                  <a:schemeClr val="dk1"/>
                </a:solidFill>
              </a:rPr>
              <a:t>by Tom of Finland</a:t>
            </a:r>
            <a:endParaRPr>
              <a:solidFill>
                <a:schemeClr val="dk1"/>
              </a:solidFill>
            </a:endParaRPr>
          </a:p>
          <a:p>
            <a:pPr marL="0" lvl="0" indent="0" algn="l" rtl="0">
              <a:spcBef>
                <a:spcPts val="0"/>
              </a:spcBef>
              <a:spcAft>
                <a:spcPts val="0"/>
              </a:spcAft>
              <a:buClr>
                <a:schemeClr val="dk1"/>
              </a:buClr>
              <a:buSzPts val="1100"/>
              <a:buFont typeface="Arial"/>
              <a:buNone/>
            </a:pPr>
            <a:r>
              <a:rPr lang="en" i="1">
                <a:solidFill>
                  <a:schemeClr val="dk1"/>
                </a:solidFill>
              </a:rPr>
              <a:t>The Essential Dykes to Watch Out </a:t>
            </a:r>
            <a:r>
              <a:rPr lang="en">
                <a:solidFill>
                  <a:schemeClr val="dk1"/>
                </a:solidFill>
              </a:rPr>
              <a:t>for by Alison Bechdel</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5"/>
        <p:cNvGrpSpPr/>
        <p:nvPr/>
      </p:nvGrpSpPr>
      <p:grpSpPr>
        <a:xfrm>
          <a:off x="0" y="0"/>
          <a:ext cx="0" cy="0"/>
          <a:chOff x="0" y="0"/>
          <a:chExt cx="0" cy="0"/>
        </a:xfrm>
      </p:grpSpPr>
      <p:sp>
        <p:nvSpPr>
          <p:cNvPr id="3156" name="Google Shape;3156;g1e78e176cc9_0_86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7" name="Google Shape;3157;g1e78e176cc9_0_86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i="1">
                <a:solidFill>
                  <a:schemeClr val="dk1"/>
                </a:solidFill>
              </a:rPr>
              <a:t>Gender Queer: A Memoir</a:t>
            </a:r>
            <a:r>
              <a:rPr lang="en">
                <a:solidFill>
                  <a:schemeClr val="dk1"/>
                </a:solidFill>
              </a:rPr>
              <a:t> by Maia Kobabe</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2"/>
        <p:cNvGrpSpPr/>
        <p:nvPr/>
      </p:nvGrpSpPr>
      <p:grpSpPr>
        <a:xfrm>
          <a:off x="0" y="0"/>
          <a:ext cx="0" cy="0"/>
          <a:chOff x="0" y="0"/>
          <a:chExt cx="0" cy="0"/>
        </a:xfrm>
      </p:grpSpPr>
      <p:sp>
        <p:nvSpPr>
          <p:cNvPr id="3163" name="Google Shape;3163;g1e78e176cc9_0_86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64" name="Google Shape;3164;g1e78e176cc9_0_86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8"/>
        <p:cNvGrpSpPr/>
        <p:nvPr/>
      </p:nvGrpSpPr>
      <p:grpSpPr>
        <a:xfrm>
          <a:off x="0" y="0"/>
          <a:ext cx="0" cy="0"/>
          <a:chOff x="0" y="0"/>
          <a:chExt cx="0" cy="0"/>
        </a:xfrm>
      </p:grpSpPr>
      <p:sp>
        <p:nvSpPr>
          <p:cNvPr id="3169" name="Google Shape;3169;g1e78e176cc9_0_86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0" name="Google Shape;3170;g1e78e176cc9_0_86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4"/>
        <p:cNvGrpSpPr/>
        <p:nvPr/>
      </p:nvGrpSpPr>
      <p:grpSpPr>
        <a:xfrm>
          <a:off x="0" y="0"/>
          <a:ext cx="0" cy="0"/>
          <a:chOff x="0" y="0"/>
          <a:chExt cx="0" cy="0"/>
        </a:xfrm>
      </p:grpSpPr>
      <p:sp>
        <p:nvSpPr>
          <p:cNvPr id="3175" name="Google Shape;3175;g1e78e176cc9_0_86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6" name="Google Shape;3176;g1e78e176cc9_0_86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Left bottom to Right: </a:t>
            </a:r>
            <a:endParaRPr>
              <a:solidFill>
                <a:schemeClr val="dk1"/>
              </a:solidFill>
            </a:endParaRPr>
          </a:p>
          <a:p>
            <a:pPr marL="0" lvl="0" indent="0" algn="l" rtl="0">
              <a:spcBef>
                <a:spcPts val="0"/>
              </a:spcBef>
              <a:spcAft>
                <a:spcPts val="0"/>
              </a:spcAft>
              <a:buNone/>
            </a:pPr>
            <a:r>
              <a:rPr lang="en">
                <a:solidFill>
                  <a:schemeClr val="dk1"/>
                </a:solidFill>
              </a:rPr>
              <a:t>Angela: Asgard’s Assassin’s Angela and Sera</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World of Wakanda’s Ayo and Okoye</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Bobby/Iceman gets his first kiss in the All New X-Men</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4"/>
        <p:cNvGrpSpPr/>
        <p:nvPr/>
      </p:nvGrpSpPr>
      <p:grpSpPr>
        <a:xfrm>
          <a:off x="0" y="0"/>
          <a:ext cx="0" cy="0"/>
          <a:chOff x="0" y="0"/>
          <a:chExt cx="0" cy="0"/>
        </a:xfrm>
      </p:grpSpPr>
      <p:sp>
        <p:nvSpPr>
          <p:cNvPr id="3185" name="Google Shape;3185;g1e78e176cc9_0_86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86" name="Google Shape;3186;g1e78e176cc9_0_86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t>Left to right:</a:t>
            </a:r>
            <a:endParaRPr/>
          </a:p>
          <a:p>
            <a:pPr marL="0" lvl="0" indent="0" algn="l" rtl="0">
              <a:lnSpc>
                <a:spcPct val="115000"/>
              </a:lnSpc>
              <a:spcBef>
                <a:spcPts val="0"/>
              </a:spcBef>
              <a:spcAft>
                <a:spcPts val="0"/>
              </a:spcAft>
              <a:buClr>
                <a:schemeClr val="dk1"/>
              </a:buClr>
              <a:buSzPts val="1100"/>
              <a:buFont typeface="Arial"/>
              <a:buNone/>
            </a:pPr>
            <a:r>
              <a:rPr lang="en" i="1"/>
              <a:t>Sexile</a:t>
            </a:r>
            <a:r>
              <a:rPr lang="en"/>
              <a:t> by Jaime Cortez</a:t>
            </a:r>
            <a:endParaRPr/>
          </a:p>
          <a:p>
            <a:pPr marL="0" lvl="0" indent="0" algn="l" rtl="0">
              <a:lnSpc>
                <a:spcPct val="115000"/>
              </a:lnSpc>
              <a:spcBef>
                <a:spcPts val="0"/>
              </a:spcBef>
              <a:spcAft>
                <a:spcPts val="0"/>
              </a:spcAft>
              <a:buClr>
                <a:schemeClr val="dk1"/>
              </a:buClr>
              <a:buSzPts val="1100"/>
              <a:buFont typeface="Arial"/>
              <a:buNone/>
            </a:pPr>
            <a:r>
              <a:rPr lang="en" i="1"/>
              <a:t>Snapshots of a Girl</a:t>
            </a:r>
            <a:r>
              <a:rPr lang="en"/>
              <a:t> by Beldan Sezen</a:t>
            </a:r>
            <a:endParaRPr/>
          </a:p>
          <a:p>
            <a:pPr marL="0" lvl="0" indent="0" algn="l" rtl="0">
              <a:lnSpc>
                <a:spcPct val="115000"/>
              </a:lnSpc>
              <a:spcBef>
                <a:spcPts val="0"/>
              </a:spcBef>
              <a:spcAft>
                <a:spcPts val="0"/>
              </a:spcAft>
              <a:buClr>
                <a:schemeClr val="dk1"/>
              </a:buClr>
              <a:buSzPts val="1100"/>
              <a:buFont typeface="Arial"/>
              <a:buNone/>
            </a:pPr>
            <a:r>
              <a:rPr lang="en" i="1"/>
              <a:t>My Lesbian Experience with Loneliness </a:t>
            </a:r>
            <a:r>
              <a:rPr lang="en"/>
              <a:t>by Nagata Kabi</a:t>
            </a:r>
            <a:endParaRPr/>
          </a:p>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hyperlink" Target="http://bit.ly/2Tynxth" TargetMode="External"/><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hyperlink" Target="http://bit.ly/2TtBDfr" TargetMode="External"/><Relationship Id="rId4" Type="http://schemas.openxmlformats.org/officeDocument/2006/relationships/hyperlink" Target="http://bit.ly/2TyoMsr" TargetMode="Externa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9" name="Google Shape;9;p2"/>
          <p:cNvPicPr preferRelativeResize="0"/>
          <p:nvPr/>
        </p:nvPicPr>
        <p:blipFill rotWithShape="1">
          <a:blip r:embed="rId2">
            <a:alphaModFix/>
          </a:blip>
          <a:srcRect/>
          <a:stretch/>
        </p:blipFill>
        <p:spPr>
          <a:xfrm flipH="1">
            <a:off x="1516" y="0"/>
            <a:ext cx="9140967" cy="5143500"/>
          </a:xfrm>
          <a:prstGeom prst="rect">
            <a:avLst/>
          </a:prstGeom>
          <a:noFill/>
          <a:ln>
            <a:noFill/>
          </a:ln>
        </p:spPr>
      </p:pic>
      <p:sp>
        <p:nvSpPr>
          <p:cNvPr id="10" name="Google Shape;10;p2"/>
          <p:cNvSpPr txBox="1">
            <a:spLocks noGrp="1"/>
          </p:cNvSpPr>
          <p:nvPr>
            <p:ph type="subTitle" idx="1"/>
          </p:nvPr>
        </p:nvSpPr>
        <p:spPr>
          <a:xfrm flipH="1">
            <a:off x="716921" y="3691200"/>
            <a:ext cx="4059900" cy="2769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SzPts val="2800"/>
              <a:buNone/>
              <a:defRPr sz="16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1" name="Google Shape;11;p2"/>
          <p:cNvSpPr txBox="1">
            <a:spLocks noGrp="1"/>
          </p:cNvSpPr>
          <p:nvPr>
            <p:ph type="ctrTitle"/>
          </p:nvPr>
        </p:nvSpPr>
        <p:spPr>
          <a:xfrm flipH="1">
            <a:off x="716925" y="1212725"/>
            <a:ext cx="4059900" cy="2478600"/>
          </a:xfrm>
          <a:prstGeom prst="rect">
            <a:avLst/>
          </a:prstGeom>
          <a:effectLst>
            <a:outerShdw dist="76200" dir="3000000" algn="bl" rotWithShape="0">
              <a:schemeClr val="dk2"/>
            </a:outerShdw>
          </a:effectLst>
        </p:spPr>
        <p:txBody>
          <a:bodyPr spcFirstLastPara="1" wrap="square" lIns="91425" tIns="91425" rIns="91425" bIns="91425" anchor="ctr" anchorCtr="0">
            <a:noAutofit/>
          </a:bodyPr>
          <a:lstStyle>
            <a:lvl1pPr lvl="0" rtl="0">
              <a:lnSpc>
                <a:spcPct val="70000"/>
              </a:lnSpc>
              <a:spcBef>
                <a:spcPts val="0"/>
              </a:spcBef>
              <a:spcAft>
                <a:spcPts val="0"/>
              </a:spcAft>
              <a:buSzPts val="5200"/>
              <a:buNone/>
              <a:defRPr sz="6900" i="1">
                <a:solidFill>
                  <a:srgbClr val="4D4D4D"/>
                </a:solidFill>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2" name="Google Shape;12;p2"/>
          <p:cNvSpPr/>
          <p:nvPr/>
        </p:nvSpPr>
        <p:spPr>
          <a:xfrm rot="-1734451" flipH="1">
            <a:off x="-872239" y="-319068"/>
            <a:ext cx="2117710" cy="1431538"/>
          </a:xfrm>
          <a:custGeom>
            <a:avLst/>
            <a:gdLst/>
            <a:ahLst/>
            <a:cxnLst/>
            <a:rect l="l" t="t" r="r" b="b"/>
            <a:pathLst>
              <a:path w="15527" h="10496" extrusionOk="0">
                <a:moveTo>
                  <a:pt x="7554" y="0"/>
                </a:moveTo>
                <a:cubicBezTo>
                  <a:pt x="6829" y="0"/>
                  <a:pt x="6103" y="121"/>
                  <a:pt x="5404" y="364"/>
                </a:cubicBezTo>
                <a:cubicBezTo>
                  <a:pt x="3908" y="875"/>
                  <a:pt x="2658" y="1843"/>
                  <a:pt x="1620" y="2987"/>
                </a:cubicBezTo>
                <a:cubicBezTo>
                  <a:pt x="493" y="4202"/>
                  <a:pt x="0" y="5874"/>
                  <a:pt x="299" y="7494"/>
                </a:cubicBezTo>
                <a:cubicBezTo>
                  <a:pt x="423" y="8356"/>
                  <a:pt x="845" y="9131"/>
                  <a:pt x="1479" y="9694"/>
                </a:cubicBezTo>
                <a:cubicBezTo>
                  <a:pt x="2143" y="10275"/>
                  <a:pt x="2966" y="10495"/>
                  <a:pt x="3786" y="10495"/>
                </a:cubicBezTo>
                <a:cubicBezTo>
                  <a:pt x="4357" y="10495"/>
                  <a:pt x="4926" y="10388"/>
                  <a:pt x="5440" y="10222"/>
                </a:cubicBezTo>
                <a:cubicBezTo>
                  <a:pt x="6566" y="9852"/>
                  <a:pt x="7534" y="9201"/>
                  <a:pt x="8520" y="8567"/>
                </a:cubicBezTo>
                <a:cubicBezTo>
                  <a:pt x="8819" y="8321"/>
                  <a:pt x="9189" y="8180"/>
                  <a:pt x="9594" y="8127"/>
                </a:cubicBezTo>
                <a:cubicBezTo>
                  <a:pt x="9624" y="8125"/>
                  <a:pt x="9654" y="8124"/>
                  <a:pt x="9684" y="8124"/>
                </a:cubicBezTo>
                <a:cubicBezTo>
                  <a:pt x="10147" y="8124"/>
                  <a:pt x="10609" y="8370"/>
                  <a:pt x="11055" y="8585"/>
                </a:cubicBezTo>
                <a:cubicBezTo>
                  <a:pt x="11726" y="8899"/>
                  <a:pt x="12484" y="9133"/>
                  <a:pt x="13188" y="9133"/>
                </a:cubicBezTo>
                <a:cubicBezTo>
                  <a:pt x="13667" y="9133"/>
                  <a:pt x="14121" y="9025"/>
                  <a:pt x="14505" y="8761"/>
                </a:cubicBezTo>
                <a:cubicBezTo>
                  <a:pt x="15350" y="8180"/>
                  <a:pt x="15526" y="6948"/>
                  <a:pt x="15192" y="5892"/>
                </a:cubicBezTo>
                <a:cubicBezTo>
                  <a:pt x="14857" y="4835"/>
                  <a:pt x="14118" y="3938"/>
                  <a:pt x="13344" y="3093"/>
                </a:cubicBezTo>
                <a:cubicBezTo>
                  <a:pt x="12428" y="2107"/>
                  <a:pt x="11425" y="1139"/>
                  <a:pt x="10193" y="558"/>
                </a:cubicBezTo>
                <a:cubicBezTo>
                  <a:pt x="9353" y="187"/>
                  <a:pt x="8455" y="0"/>
                  <a:pt x="75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flipH="1">
            <a:off x="2087983" y="374259"/>
            <a:ext cx="326342" cy="326497"/>
          </a:xfrm>
          <a:custGeom>
            <a:avLst/>
            <a:gdLst/>
            <a:ahLst/>
            <a:cxnLst/>
            <a:rect l="l" t="t" r="r" b="b"/>
            <a:pathLst>
              <a:path w="2183" h="2184" extrusionOk="0">
                <a:moveTo>
                  <a:pt x="1092" y="1"/>
                </a:moveTo>
                <a:lnTo>
                  <a:pt x="704" y="705"/>
                </a:lnTo>
                <a:lnTo>
                  <a:pt x="0" y="1092"/>
                </a:lnTo>
                <a:lnTo>
                  <a:pt x="704" y="1480"/>
                </a:lnTo>
                <a:lnTo>
                  <a:pt x="1092" y="2184"/>
                </a:lnTo>
                <a:lnTo>
                  <a:pt x="1479" y="1480"/>
                </a:lnTo>
                <a:lnTo>
                  <a:pt x="2183" y="1092"/>
                </a:lnTo>
                <a:lnTo>
                  <a:pt x="1479" y="705"/>
                </a:lnTo>
                <a:lnTo>
                  <a:pt x="109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flipH="1">
            <a:off x="6242577" y="437950"/>
            <a:ext cx="197550" cy="199101"/>
          </a:xfrm>
          <a:custGeom>
            <a:avLst/>
            <a:gdLst/>
            <a:ahLst/>
            <a:cxnLst/>
            <a:rect l="l" t="t" r="r" b="b"/>
            <a:pathLst>
              <a:path w="2166" h="2183" extrusionOk="0">
                <a:moveTo>
                  <a:pt x="1074" y="0"/>
                </a:moveTo>
                <a:lnTo>
                  <a:pt x="704" y="704"/>
                </a:lnTo>
                <a:lnTo>
                  <a:pt x="0" y="1092"/>
                </a:lnTo>
                <a:lnTo>
                  <a:pt x="704" y="1479"/>
                </a:lnTo>
                <a:lnTo>
                  <a:pt x="1074" y="2183"/>
                </a:lnTo>
                <a:lnTo>
                  <a:pt x="1461" y="1479"/>
                </a:lnTo>
                <a:lnTo>
                  <a:pt x="2165" y="1092"/>
                </a:lnTo>
                <a:lnTo>
                  <a:pt x="1461" y="704"/>
                </a:lnTo>
                <a:lnTo>
                  <a:pt x="107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flipH="1">
            <a:off x="7761364" y="3829513"/>
            <a:ext cx="2186380" cy="2270935"/>
          </a:xfrm>
          <a:custGeom>
            <a:avLst/>
            <a:gdLst/>
            <a:ahLst/>
            <a:cxnLst/>
            <a:rect l="l" t="t" r="r" b="b"/>
            <a:pathLst>
              <a:path w="18695" h="19418" extrusionOk="0">
                <a:moveTo>
                  <a:pt x="18554" y="8046"/>
                </a:moveTo>
                <a:cubicBezTo>
                  <a:pt x="18395" y="5740"/>
                  <a:pt x="17040" y="3592"/>
                  <a:pt x="15104" y="2307"/>
                </a:cubicBezTo>
                <a:cubicBezTo>
                  <a:pt x="12604" y="635"/>
                  <a:pt x="8678" y="1"/>
                  <a:pt x="6214" y="2078"/>
                </a:cubicBezTo>
                <a:cubicBezTo>
                  <a:pt x="0" y="7359"/>
                  <a:pt x="9752" y="19417"/>
                  <a:pt x="16160" y="14154"/>
                </a:cubicBezTo>
                <a:cubicBezTo>
                  <a:pt x="16301" y="14031"/>
                  <a:pt x="16442" y="13908"/>
                  <a:pt x="16565" y="13784"/>
                </a:cubicBezTo>
                <a:cubicBezTo>
                  <a:pt x="18026" y="12323"/>
                  <a:pt x="18695" y="10088"/>
                  <a:pt x="18554" y="804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flipH="1">
            <a:off x="5286724" y="4615971"/>
            <a:ext cx="1900500" cy="239856"/>
          </a:xfrm>
          <a:custGeom>
            <a:avLst/>
            <a:gdLst/>
            <a:ahLst/>
            <a:cxnLst/>
            <a:rect l="l" t="t" r="r" b="b"/>
            <a:pathLst>
              <a:path w="11584" h="1462" fill="none" extrusionOk="0">
                <a:moveTo>
                  <a:pt x="0" y="1461"/>
                </a:moveTo>
                <a:lnTo>
                  <a:pt x="616" y="775"/>
                </a:lnTo>
                <a:cubicBezTo>
                  <a:pt x="1232" y="71"/>
                  <a:pt x="2324" y="53"/>
                  <a:pt x="2993" y="704"/>
                </a:cubicBezTo>
                <a:lnTo>
                  <a:pt x="3362" y="1074"/>
                </a:lnTo>
                <a:cubicBezTo>
                  <a:pt x="3697" y="1408"/>
                  <a:pt x="4242" y="1408"/>
                  <a:pt x="4595" y="1074"/>
                </a:cubicBezTo>
                <a:lnTo>
                  <a:pt x="4929" y="722"/>
                </a:lnTo>
                <a:cubicBezTo>
                  <a:pt x="5528" y="123"/>
                  <a:pt x="6496" y="123"/>
                  <a:pt x="7094" y="722"/>
                </a:cubicBezTo>
                <a:lnTo>
                  <a:pt x="7446" y="1074"/>
                </a:lnTo>
                <a:cubicBezTo>
                  <a:pt x="7693" y="1320"/>
                  <a:pt x="8098" y="1320"/>
                  <a:pt x="8344" y="1074"/>
                </a:cubicBezTo>
                <a:lnTo>
                  <a:pt x="8872" y="546"/>
                </a:lnTo>
                <a:cubicBezTo>
                  <a:pt x="9400" y="18"/>
                  <a:pt x="10263" y="0"/>
                  <a:pt x="10809" y="511"/>
                </a:cubicBezTo>
                <a:cubicBezTo>
                  <a:pt x="11389" y="1056"/>
                  <a:pt x="11583" y="1426"/>
                  <a:pt x="11425" y="1426"/>
                </a:cubicBezTo>
              </a:path>
            </a:pathLst>
          </a:custGeom>
          <a:noFill/>
          <a:ln w="285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flipH="1">
            <a:off x="8589348" y="288526"/>
            <a:ext cx="323801" cy="326348"/>
          </a:xfrm>
          <a:custGeom>
            <a:avLst/>
            <a:gdLst/>
            <a:ahLst/>
            <a:cxnLst/>
            <a:rect l="l" t="t" r="r" b="b"/>
            <a:pathLst>
              <a:path w="2166" h="2183" extrusionOk="0">
                <a:moveTo>
                  <a:pt x="1074" y="0"/>
                </a:moveTo>
                <a:lnTo>
                  <a:pt x="705" y="704"/>
                </a:lnTo>
                <a:lnTo>
                  <a:pt x="1" y="1092"/>
                </a:lnTo>
                <a:lnTo>
                  <a:pt x="705" y="1479"/>
                </a:lnTo>
                <a:lnTo>
                  <a:pt x="1074" y="2183"/>
                </a:lnTo>
                <a:lnTo>
                  <a:pt x="1462" y="1479"/>
                </a:lnTo>
                <a:lnTo>
                  <a:pt x="2166" y="1092"/>
                </a:lnTo>
                <a:lnTo>
                  <a:pt x="1462" y="704"/>
                </a:lnTo>
                <a:lnTo>
                  <a:pt x="107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flipH="1">
            <a:off x="8563602" y="3153000"/>
            <a:ext cx="197550" cy="199101"/>
          </a:xfrm>
          <a:custGeom>
            <a:avLst/>
            <a:gdLst/>
            <a:ahLst/>
            <a:cxnLst/>
            <a:rect l="l" t="t" r="r" b="b"/>
            <a:pathLst>
              <a:path w="2166" h="2183" extrusionOk="0">
                <a:moveTo>
                  <a:pt x="1074" y="0"/>
                </a:moveTo>
                <a:lnTo>
                  <a:pt x="704" y="704"/>
                </a:lnTo>
                <a:lnTo>
                  <a:pt x="0" y="1092"/>
                </a:lnTo>
                <a:lnTo>
                  <a:pt x="704" y="1479"/>
                </a:lnTo>
                <a:lnTo>
                  <a:pt x="1074" y="2183"/>
                </a:lnTo>
                <a:lnTo>
                  <a:pt x="1461" y="1479"/>
                </a:lnTo>
                <a:lnTo>
                  <a:pt x="2165" y="1092"/>
                </a:lnTo>
                <a:lnTo>
                  <a:pt x="1461" y="704"/>
                </a:lnTo>
                <a:lnTo>
                  <a:pt x="107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flipH="1">
            <a:off x="4831683" y="4152884"/>
            <a:ext cx="326342" cy="326497"/>
          </a:xfrm>
          <a:custGeom>
            <a:avLst/>
            <a:gdLst/>
            <a:ahLst/>
            <a:cxnLst/>
            <a:rect l="l" t="t" r="r" b="b"/>
            <a:pathLst>
              <a:path w="2183" h="2184" extrusionOk="0">
                <a:moveTo>
                  <a:pt x="1092" y="1"/>
                </a:moveTo>
                <a:lnTo>
                  <a:pt x="704" y="705"/>
                </a:lnTo>
                <a:lnTo>
                  <a:pt x="0" y="1092"/>
                </a:lnTo>
                <a:lnTo>
                  <a:pt x="704" y="1480"/>
                </a:lnTo>
                <a:lnTo>
                  <a:pt x="1092" y="2184"/>
                </a:lnTo>
                <a:lnTo>
                  <a:pt x="1479" y="1480"/>
                </a:lnTo>
                <a:lnTo>
                  <a:pt x="2183" y="1092"/>
                </a:lnTo>
                <a:lnTo>
                  <a:pt x="1479" y="705"/>
                </a:lnTo>
                <a:lnTo>
                  <a:pt x="109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flipH="1">
            <a:off x="230052" y="4193625"/>
            <a:ext cx="197550" cy="199101"/>
          </a:xfrm>
          <a:custGeom>
            <a:avLst/>
            <a:gdLst/>
            <a:ahLst/>
            <a:cxnLst/>
            <a:rect l="l" t="t" r="r" b="b"/>
            <a:pathLst>
              <a:path w="2166" h="2183" extrusionOk="0">
                <a:moveTo>
                  <a:pt x="1074" y="0"/>
                </a:moveTo>
                <a:lnTo>
                  <a:pt x="704" y="704"/>
                </a:lnTo>
                <a:lnTo>
                  <a:pt x="0" y="1092"/>
                </a:lnTo>
                <a:lnTo>
                  <a:pt x="704" y="1479"/>
                </a:lnTo>
                <a:lnTo>
                  <a:pt x="1074" y="2183"/>
                </a:lnTo>
                <a:lnTo>
                  <a:pt x="1461" y="1479"/>
                </a:lnTo>
                <a:lnTo>
                  <a:pt x="2165" y="1092"/>
                </a:lnTo>
                <a:lnTo>
                  <a:pt x="1461" y="704"/>
                </a:lnTo>
                <a:lnTo>
                  <a:pt x="107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flipH="1">
            <a:off x="2237933" y="4529334"/>
            <a:ext cx="326342" cy="326497"/>
          </a:xfrm>
          <a:custGeom>
            <a:avLst/>
            <a:gdLst/>
            <a:ahLst/>
            <a:cxnLst/>
            <a:rect l="l" t="t" r="r" b="b"/>
            <a:pathLst>
              <a:path w="2183" h="2184" extrusionOk="0">
                <a:moveTo>
                  <a:pt x="1092" y="1"/>
                </a:moveTo>
                <a:lnTo>
                  <a:pt x="704" y="705"/>
                </a:lnTo>
                <a:lnTo>
                  <a:pt x="0" y="1092"/>
                </a:lnTo>
                <a:lnTo>
                  <a:pt x="704" y="1480"/>
                </a:lnTo>
                <a:lnTo>
                  <a:pt x="1092" y="2184"/>
                </a:lnTo>
                <a:lnTo>
                  <a:pt x="1479" y="1480"/>
                </a:lnTo>
                <a:lnTo>
                  <a:pt x="2183" y="1092"/>
                </a:lnTo>
                <a:lnTo>
                  <a:pt x="1479" y="705"/>
                </a:lnTo>
                <a:lnTo>
                  <a:pt x="109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95"/>
        <p:cNvGrpSpPr/>
        <p:nvPr/>
      </p:nvGrpSpPr>
      <p:grpSpPr>
        <a:xfrm>
          <a:off x="0" y="0"/>
          <a:ext cx="0" cy="0"/>
          <a:chOff x="0" y="0"/>
          <a:chExt cx="0" cy="0"/>
        </a:xfrm>
      </p:grpSpPr>
      <p:pic>
        <p:nvPicPr>
          <p:cNvPr id="596" name="Google Shape;596;p11"/>
          <p:cNvPicPr preferRelativeResize="0"/>
          <p:nvPr/>
        </p:nvPicPr>
        <p:blipFill rotWithShape="1">
          <a:blip r:embed="rId2">
            <a:alphaModFix/>
          </a:blip>
          <a:srcRect/>
          <a:stretch/>
        </p:blipFill>
        <p:spPr>
          <a:xfrm>
            <a:off x="0" y="0"/>
            <a:ext cx="9143999" cy="5145211"/>
          </a:xfrm>
          <a:prstGeom prst="rect">
            <a:avLst/>
          </a:prstGeom>
          <a:noFill/>
          <a:ln>
            <a:noFill/>
          </a:ln>
        </p:spPr>
      </p:pic>
      <p:sp>
        <p:nvSpPr>
          <p:cNvPr id="597" name="Google Shape;597;p11"/>
          <p:cNvSpPr txBox="1">
            <a:spLocks noGrp="1"/>
          </p:cNvSpPr>
          <p:nvPr>
            <p:ph type="title" hasCustomPrompt="1"/>
          </p:nvPr>
        </p:nvSpPr>
        <p:spPr>
          <a:xfrm>
            <a:off x="1647000" y="1460075"/>
            <a:ext cx="5850000" cy="1609500"/>
          </a:xfrm>
          <a:prstGeom prst="rect">
            <a:avLst/>
          </a:prstGeom>
          <a:effectLst>
            <a:outerShdw dist="76200" dir="3060000" algn="bl" rotWithShape="0">
              <a:schemeClr val="dk2"/>
            </a:outerShdw>
          </a:effectLst>
        </p:spPr>
        <p:txBody>
          <a:bodyPr spcFirstLastPara="1" wrap="square" lIns="91425" tIns="91425" rIns="91425" bIns="91425" anchor="ctr" anchorCtr="0">
            <a:noAutofit/>
          </a:bodyPr>
          <a:lstStyle>
            <a:lvl1pPr lvl="0" algn="ctr">
              <a:spcBef>
                <a:spcPts val="0"/>
              </a:spcBef>
              <a:spcAft>
                <a:spcPts val="0"/>
              </a:spcAft>
              <a:buSzPts val="12000"/>
              <a:buNone/>
              <a:defRPr sz="9600" i="1"/>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98" name="Google Shape;598;p11"/>
          <p:cNvSpPr txBox="1">
            <a:spLocks noGrp="1"/>
          </p:cNvSpPr>
          <p:nvPr>
            <p:ph type="subTitle" idx="1"/>
          </p:nvPr>
        </p:nvSpPr>
        <p:spPr>
          <a:xfrm>
            <a:off x="1923900" y="3054775"/>
            <a:ext cx="5296200" cy="282000"/>
          </a:xfrm>
          <a:prstGeom prst="rect">
            <a:avLst/>
          </a:prstGeom>
        </p:spPr>
        <p:txBody>
          <a:bodyPr spcFirstLastPara="1" wrap="square" lIns="91425" tIns="91425" rIns="91425" bIns="91425" anchor="ctr" anchorCtr="0">
            <a:noAutofit/>
          </a:bodyPr>
          <a:lstStyle>
            <a:lvl1pPr lvl="0" algn="ctr">
              <a:spcBef>
                <a:spcPts val="0"/>
              </a:spcBef>
              <a:spcAft>
                <a:spcPts val="0"/>
              </a:spcAft>
              <a:buSzPts val="1800"/>
              <a:buNone/>
              <a:defRPr sz="1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9" name="Google Shape;599;p11"/>
          <p:cNvSpPr/>
          <p:nvPr/>
        </p:nvSpPr>
        <p:spPr>
          <a:xfrm>
            <a:off x="5687776" y="271334"/>
            <a:ext cx="326342" cy="326497"/>
          </a:xfrm>
          <a:custGeom>
            <a:avLst/>
            <a:gdLst/>
            <a:ahLst/>
            <a:cxnLst/>
            <a:rect l="l" t="t" r="r" b="b"/>
            <a:pathLst>
              <a:path w="2183" h="2184" extrusionOk="0">
                <a:moveTo>
                  <a:pt x="1092" y="1"/>
                </a:moveTo>
                <a:lnTo>
                  <a:pt x="704" y="705"/>
                </a:lnTo>
                <a:lnTo>
                  <a:pt x="0" y="1092"/>
                </a:lnTo>
                <a:lnTo>
                  <a:pt x="704" y="1480"/>
                </a:lnTo>
                <a:lnTo>
                  <a:pt x="1092" y="2184"/>
                </a:lnTo>
                <a:lnTo>
                  <a:pt x="1479" y="1480"/>
                </a:lnTo>
                <a:lnTo>
                  <a:pt x="2183" y="1092"/>
                </a:lnTo>
                <a:lnTo>
                  <a:pt x="1479" y="705"/>
                </a:lnTo>
                <a:lnTo>
                  <a:pt x="109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11"/>
          <p:cNvSpPr/>
          <p:nvPr/>
        </p:nvSpPr>
        <p:spPr>
          <a:xfrm>
            <a:off x="1419424" y="491100"/>
            <a:ext cx="197550" cy="199101"/>
          </a:xfrm>
          <a:custGeom>
            <a:avLst/>
            <a:gdLst/>
            <a:ahLst/>
            <a:cxnLst/>
            <a:rect l="l" t="t" r="r" b="b"/>
            <a:pathLst>
              <a:path w="2166" h="2183" extrusionOk="0">
                <a:moveTo>
                  <a:pt x="1074" y="0"/>
                </a:moveTo>
                <a:lnTo>
                  <a:pt x="704" y="704"/>
                </a:lnTo>
                <a:lnTo>
                  <a:pt x="0" y="1092"/>
                </a:lnTo>
                <a:lnTo>
                  <a:pt x="704" y="1479"/>
                </a:lnTo>
                <a:lnTo>
                  <a:pt x="1074" y="2183"/>
                </a:lnTo>
                <a:lnTo>
                  <a:pt x="1461" y="1479"/>
                </a:lnTo>
                <a:lnTo>
                  <a:pt x="2165" y="1092"/>
                </a:lnTo>
                <a:lnTo>
                  <a:pt x="1461" y="704"/>
                </a:lnTo>
                <a:lnTo>
                  <a:pt x="107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11"/>
          <p:cNvSpPr/>
          <p:nvPr/>
        </p:nvSpPr>
        <p:spPr>
          <a:xfrm>
            <a:off x="210527" y="1750076"/>
            <a:ext cx="323801" cy="326348"/>
          </a:xfrm>
          <a:custGeom>
            <a:avLst/>
            <a:gdLst/>
            <a:ahLst/>
            <a:cxnLst/>
            <a:rect l="l" t="t" r="r" b="b"/>
            <a:pathLst>
              <a:path w="2166" h="2183" extrusionOk="0">
                <a:moveTo>
                  <a:pt x="1074" y="0"/>
                </a:moveTo>
                <a:lnTo>
                  <a:pt x="705" y="704"/>
                </a:lnTo>
                <a:lnTo>
                  <a:pt x="1" y="1092"/>
                </a:lnTo>
                <a:lnTo>
                  <a:pt x="705" y="1479"/>
                </a:lnTo>
                <a:lnTo>
                  <a:pt x="1074" y="2183"/>
                </a:lnTo>
                <a:lnTo>
                  <a:pt x="1462" y="1479"/>
                </a:lnTo>
                <a:lnTo>
                  <a:pt x="2166" y="1092"/>
                </a:lnTo>
                <a:lnTo>
                  <a:pt x="1462" y="704"/>
                </a:lnTo>
                <a:lnTo>
                  <a:pt x="107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11"/>
          <p:cNvSpPr/>
          <p:nvPr/>
        </p:nvSpPr>
        <p:spPr>
          <a:xfrm>
            <a:off x="415399" y="3697450"/>
            <a:ext cx="197550" cy="199101"/>
          </a:xfrm>
          <a:custGeom>
            <a:avLst/>
            <a:gdLst/>
            <a:ahLst/>
            <a:cxnLst/>
            <a:rect l="l" t="t" r="r" b="b"/>
            <a:pathLst>
              <a:path w="2166" h="2183" extrusionOk="0">
                <a:moveTo>
                  <a:pt x="1074" y="0"/>
                </a:moveTo>
                <a:lnTo>
                  <a:pt x="704" y="704"/>
                </a:lnTo>
                <a:lnTo>
                  <a:pt x="0" y="1092"/>
                </a:lnTo>
                <a:lnTo>
                  <a:pt x="704" y="1479"/>
                </a:lnTo>
                <a:lnTo>
                  <a:pt x="1074" y="2183"/>
                </a:lnTo>
                <a:lnTo>
                  <a:pt x="1461" y="1479"/>
                </a:lnTo>
                <a:lnTo>
                  <a:pt x="2165" y="1092"/>
                </a:lnTo>
                <a:lnTo>
                  <a:pt x="1461" y="704"/>
                </a:lnTo>
                <a:lnTo>
                  <a:pt x="107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11"/>
          <p:cNvSpPr/>
          <p:nvPr/>
        </p:nvSpPr>
        <p:spPr>
          <a:xfrm>
            <a:off x="4817814" y="4554934"/>
            <a:ext cx="326342" cy="326497"/>
          </a:xfrm>
          <a:custGeom>
            <a:avLst/>
            <a:gdLst/>
            <a:ahLst/>
            <a:cxnLst/>
            <a:rect l="l" t="t" r="r" b="b"/>
            <a:pathLst>
              <a:path w="2183" h="2184" extrusionOk="0">
                <a:moveTo>
                  <a:pt x="1092" y="1"/>
                </a:moveTo>
                <a:lnTo>
                  <a:pt x="704" y="705"/>
                </a:lnTo>
                <a:lnTo>
                  <a:pt x="0" y="1092"/>
                </a:lnTo>
                <a:lnTo>
                  <a:pt x="704" y="1480"/>
                </a:lnTo>
                <a:lnTo>
                  <a:pt x="1092" y="2184"/>
                </a:lnTo>
                <a:lnTo>
                  <a:pt x="1479" y="1480"/>
                </a:lnTo>
                <a:lnTo>
                  <a:pt x="2183" y="1092"/>
                </a:lnTo>
                <a:lnTo>
                  <a:pt x="1479" y="705"/>
                </a:lnTo>
                <a:lnTo>
                  <a:pt x="109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11"/>
          <p:cNvSpPr/>
          <p:nvPr/>
        </p:nvSpPr>
        <p:spPr>
          <a:xfrm>
            <a:off x="8679074" y="1017375"/>
            <a:ext cx="197550" cy="199101"/>
          </a:xfrm>
          <a:custGeom>
            <a:avLst/>
            <a:gdLst/>
            <a:ahLst/>
            <a:cxnLst/>
            <a:rect l="l" t="t" r="r" b="b"/>
            <a:pathLst>
              <a:path w="2166" h="2183" extrusionOk="0">
                <a:moveTo>
                  <a:pt x="1074" y="0"/>
                </a:moveTo>
                <a:lnTo>
                  <a:pt x="704" y="704"/>
                </a:lnTo>
                <a:lnTo>
                  <a:pt x="0" y="1092"/>
                </a:lnTo>
                <a:lnTo>
                  <a:pt x="704" y="1479"/>
                </a:lnTo>
                <a:lnTo>
                  <a:pt x="1074" y="2183"/>
                </a:lnTo>
                <a:lnTo>
                  <a:pt x="1461" y="1479"/>
                </a:lnTo>
                <a:lnTo>
                  <a:pt x="2165" y="1092"/>
                </a:lnTo>
                <a:lnTo>
                  <a:pt x="1461" y="704"/>
                </a:lnTo>
                <a:lnTo>
                  <a:pt x="107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11"/>
          <p:cNvSpPr/>
          <p:nvPr/>
        </p:nvSpPr>
        <p:spPr>
          <a:xfrm>
            <a:off x="7665326" y="3896559"/>
            <a:ext cx="326342" cy="326497"/>
          </a:xfrm>
          <a:custGeom>
            <a:avLst/>
            <a:gdLst/>
            <a:ahLst/>
            <a:cxnLst/>
            <a:rect l="l" t="t" r="r" b="b"/>
            <a:pathLst>
              <a:path w="2183" h="2184" extrusionOk="0">
                <a:moveTo>
                  <a:pt x="1092" y="1"/>
                </a:moveTo>
                <a:lnTo>
                  <a:pt x="704" y="705"/>
                </a:lnTo>
                <a:lnTo>
                  <a:pt x="0" y="1092"/>
                </a:lnTo>
                <a:lnTo>
                  <a:pt x="704" y="1480"/>
                </a:lnTo>
                <a:lnTo>
                  <a:pt x="1092" y="2184"/>
                </a:lnTo>
                <a:lnTo>
                  <a:pt x="1479" y="1480"/>
                </a:lnTo>
                <a:lnTo>
                  <a:pt x="2183" y="1092"/>
                </a:lnTo>
                <a:lnTo>
                  <a:pt x="1479" y="705"/>
                </a:lnTo>
                <a:lnTo>
                  <a:pt x="109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11"/>
          <p:cNvSpPr/>
          <p:nvPr/>
        </p:nvSpPr>
        <p:spPr>
          <a:xfrm rot="1777786">
            <a:off x="-868412" y="349780"/>
            <a:ext cx="2623255" cy="1534280"/>
          </a:xfrm>
          <a:custGeom>
            <a:avLst/>
            <a:gdLst/>
            <a:ahLst/>
            <a:cxnLst/>
            <a:rect l="l" t="t" r="r" b="b"/>
            <a:pathLst>
              <a:path w="11109" h="6497" extrusionOk="0">
                <a:moveTo>
                  <a:pt x="5599" y="1"/>
                </a:moveTo>
                <a:cubicBezTo>
                  <a:pt x="4543" y="1"/>
                  <a:pt x="3627" y="705"/>
                  <a:pt x="2800" y="1391"/>
                </a:cubicBezTo>
                <a:cubicBezTo>
                  <a:pt x="2237" y="1849"/>
                  <a:pt x="1708" y="2342"/>
                  <a:pt x="1216" y="2870"/>
                </a:cubicBezTo>
                <a:cubicBezTo>
                  <a:pt x="952" y="3152"/>
                  <a:pt x="705" y="3469"/>
                  <a:pt x="494" y="3803"/>
                </a:cubicBezTo>
                <a:cubicBezTo>
                  <a:pt x="283" y="4085"/>
                  <a:pt x="142" y="4419"/>
                  <a:pt x="36" y="4754"/>
                </a:cubicBezTo>
                <a:cubicBezTo>
                  <a:pt x="1" y="4877"/>
                  <a:pt x="1" y="5018"/>
                  <a:pt x="1" y="5158"/>
                </a:cubicBezTo>
                <a:cubicBezTo>
                  <a:pt x="19" y="5440"/>
                  <a:pt x="142" y="5722"/>
                  <a:pt x="353" y="5951"/>
                </a:cubicBezTo>
                <a:cubicBezTo>
                  <a:pt x="547" y="6179"/>
                  <a:pt x="811" y="6355"/>
                  <a:pt x="1110" y="6444"/>
                </a:cubicBezTo>
                <a:cubicBezTo>
                  <a:pt x="1224" y="6479"/>
                  <a:pt x="1343" y="6496"/>
                  <a:pt x="1462" y="6496"/>
                </a:cubicBezTo>
                <a:cubicBezTo>
                  <a:pt x="1581" y="6496"/>
                  <a:pt x="1700" y="6479"/>
                  <a:pt x="1814" y="6444"/>
                </a:cubicBezTo>
                <a:cubicBezTo>
                  <a:pt x="2923" y="6109"/>
                  <a:pt x="3381" y="4736"/>
                  <a:pt x="4419" y="4243"/>
                </a:cubicBezTo>
                <a:cubicBezTo>
                  <a:pt x="4728" y="4094"/>
                  <a:pt x="5070" y="4033"/>
                  <a:pt x="5421" y="4033"/>
                </a:cubicBezTo>
                <a:cubicBezTo>
                  <a:pt x="5732" y="4033"/>
                  <a:pt x="6050" y="4081"/>
                  <a:pt x="6356" y="4155"/>
                </a:cubicBezTo>
                <a:cubicBezTo>
                  <a:pt x="6989" y="4314"/>
                  <a:pt x="7606" y="4578"/>
                  <a:pt x="8239" y="4718"/>
                </a:cubicBezTo>
                <a:cubicBezTo>
                  <a:pt x="8513" y="4778"/>
                  <a:pt x="8796" y="4815"/>
                  <a:pt x="9075" y="4815"/>
                </a:cubicBezTo>
                <a:cubicBezTo>
                  <a:pt x="9461" y="4815"/>
                  <a:pt x="9839" y="4744"/>
                  <a:pt x="10176" y="4560"/>
                </a:cubicBezTo>
                <a:cubicBezTo>
                  <a:pt x="10739" y="4225"/>
                  <a:pt x="11109" y="3486"/>
                  <a:pt x="10862" y="2888"/>
                </a:cubicBezTo>
                <a:cubicBezTo>
                  <a:pt x="10704" y="2500"/>
                  <a:pt x="10334" y="2254"/>
                  <a:pt x="10000" y="2025"/>
                </a:cubicBezTo>
                <a:cubicBezTo>
                  <a:pt x="9155" y="1462"/>
                  <a:pt x="8292" y="969"/>
                  <a:pt x="7394" y="529"/>
                </a:cubicBezTo>
                <a:cubicBezTo>
                  <a:pt x="6831" y="265"/>
                  <a:pt x="6233" y="1"/>
                  <a:pt x="55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11"/>
          <p:cNvSpPr/>
          <p:nvPr/>
        </p:nvSpPr>
        <p:spPr>
          <a:xfrm rot="10239478">
            <a:off x="6123822" y="4349635"/>
            <a:ext cx="2685926" cy="1570861"/>
          </a:xfrm>
          <a:custGeom>
            <a:avLst/>
            <a:gdLst/>
            <a:ahLst/>
            <a:cxnLst/>
            <a:rect l="l" t="t" r="r" b="b"/>
            <a:pathLst>
              <a:path w="11109" h="6497" extrusionOk="0">
                <a:moveTo>
                  <a:pt x="5599" y="1"/>
                </a:moveTo>
                <a:cubicBezTo>
                  <a:pt x="4543" y="1"/>
                  <a:pt x="3627" y="705"/>
                  <a:pt x="2800" y="1391"/>
                </a:cubicBezTo>
                <a:cubicBezTo>
                  <a:pt x="2237" y="1849"/>
                  <a:pt x="1708" y="2342"/>
                  <a:pt x="1216" y="2870"/>
                </a:cubicBezTo>
                <a:cubicBezTo>
                  <a:pt x="952" y="3152"/>
                  <a:pt x="705" y="3469"/>
                  <a:pt x="494" y="3803"/>
                </a:cubicBezTo>
                <a:cubicBezTo>
                  <a:pt x="283" y="4085"/>
                  <a:pt x="142" y="4419"/>
                  <a:pt x="36" y="4754"/>
                </a:cubicBezTo>
                <a:cubicBezTo>
                  <a:pt x="1" y="4877"/>
                  <a:pt x="1" y="5018"/>
                  <a:pt x="1" y="5158"/>
                </a:cubicBezTo>
                <a:cubicBezTo>
                  <a:pt x="19" y="5440"/>
                  <a:pt x="142" y="5722"/>
                  <a:pt x="353" y="5951"/>
                </a:cubicBezTo>
                <a:cubicBezTo>
                  <a:pt x="547" y="6179"/>
                  <a:pt x="811" y="6355"/>
                  <a:pt x="1110" y="6444"/>
                </a:cubicBezTo>
                <a:cubicBezTo>
                  <a:pt x="1224" y="6479"/>
                  <a:pt x="1343" y="6496"/>
                  <a:pt x="1462" y="6496"/>
                </a:cubicBezTo>
                <a:cubicBezTo>
                  <a:pt x="1581" y="6496"/>
                  <a:pt x="1700" y="6479"/>
                  <a:pt x="1814" y="6444"/>
                </a:cubicBezTo>
                <a:cubicBezTo>
                  <a:pt x="2923" y="6109"/>
                  <a:pt x="3381" y="4736"/>
                  <a:pt x="4419" y="4243"/>
                </a:cubicBezTo>
                <a:cubicBezTo>
                  <a:pt x="4728" y="4094"/>
                  <a:pt x="5070" y="4033"/>
                  <a:pt x="5421" y="4033"/>
                </a:cubicBezTo>
                <a:cubicBezTo>
                  <a:pt x="5732" y="4033"/>
                  <a:pt x="6050" y="4081"/>
                  <a:pt x="6356" y="4155"/>
                </a:cubicBezTo>
                <a:cubicBezTo>
                  <a:pt x="6989" y="4314"/>
                  <a:pt x="7606" y="4578"/>
                  <a:pt x="8239" y="4718"/>
                </a:cubicBezTo>
                <a:cubicBezTo>
                  <a:pt x="8513" y="4778"/>
                  <a:pt x="8796" y="4815"/>
                  <a:pt x="9075" y="4815"/>
                </a:cubicBezTo>
                <a:cubicBezTo>
                  <a:pt x="9461" y="4815"/>
                  <a:pt x="9839" y="4744"/>
                  <a:pt x="10176" y="4560"/>
                </a:cubicBezTo>
                <a:cubicBezTo>
                  <a:pt x="10739" y="4225"/>
                  <a:pt x="11109" y="3486"/>
                  <a:pt x="10862" y="2888"/>
                </a:cubicBezTo>
                <a:cubicBezTo>
                  <a:pt x="10704" y="2500"/>
                  <a:pt x="10334" y="2254"/>
                  <a:pt x="10000" y="2025"/>
                </a:cubicBezTo>
                <a:cubicBezTo>
                  <a:pt x="9155" y="1462"/>
                  <a:pt x="8292" y="969"/>
                  <a:pt x="7394" y="529"/>
                </a:cubicBezTo>
                <a:cubicBezTo>
                  <a:pt x="6831" y="265"/>
                  <a:pt x="6233" y="1"/>
                  <a:pt x="55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11"/>
          <p:cNvSpPr/>
          <p:nvPr/>
        </p:nvSpPr>
        <p:spPr>
          <a:xfrm rot="1865408">
            <a:off x="6335346" y="-530901"/>
            <a:ext cx="2432700" cy="1644502"/>
          </a:xfrm>
          <a:custGeom>
            <a:avLst/>
            <a:gdLst/>
            <a:ahLst/>
            <a:cxnLst/>
            <a:rect l="l" t="t" r="r" b="b"/>
            <a:pathLst>
              <a:path w="15527" h="10496" extrusionOk="0">
                <a:moveTo>
                  <a:pt x="7554" y="0"/>
                </a:moveTo>
                <a:cubicBezTo>
                  <a:pt x="6829" y="0"/>
                  <a:pt x="6103" y="121"/>
                  <a:pt x="5404" y="364"/>
                </a:cubicBezTo>
                <a:cubicBezTo>
                  <a:pt x="3908" y="875"/>
                  <a:pt x="2658" y="1843"/>
                  <a:pt x="1620" y="2987"/>
                </a:cubicBezTo>
                <a:cubicBezTo>
                  <a:pt x="493" y="4202"/>
                  <a:pt x="0" y="5874"/>
                  <a:pt x="299" y="7494"/>
                </a:cubicBezTo>
                <a:cubicBezTo>
                  <a:pt x="423" y="8356"/>
                  <a:pt x="845" y="9131"/>
                  <a:pt x="1479" y="9694"/>
                </a:cubicBezTo>
                <a:cubicBezTo>
                  <a:pt x="2143" y="10275"/>
                  <a:pt x="2966" y="10495"/>
                  <a:pt x="3786" y="10495"/>
                </a:cubicBezTo>
                <a:cubicBezTo>
                  <a:pt x="4357" y="10495"/>
                  <a:pt x="4926" y="10388"/>
                  <a:pt x="5440" y="10222"/>
                </a:cubicBezTo>
                <a:cubicBezTo>
                  <a:pt x="6566" y="9852"/>
                  <a:pt x="7534" y="9201"/>
                  <a:pt x="8520" y="8567"/>
                </a:cubicBezTo>
                <a:cubicBezTo>
                  <a:pt x="8819" y="8321"/>
                  <a:pt x="9189" y="8180"/>
                  <a:pt x="9594" y="8127"/>
                </a:cubicBezTo>
                <a:cubicBezTo>
                  <a:pt x="9624" y="8125"/>
                  <a:pt x="9654" y="8124"/>
                  <a:pt x="9684" y="8124"/>
                </a:cubicBezTo>
                <a:cubicBezTo>
                  <a:pt x="10147" y="8124"/>
                  <a:pt x="10609" y="8370"/>
                  <a:pt x="11055" y="8585"/>
                </a:cubicBezTo>
                <a:cubicBezTo>
                  <a:pt x="11726" y="8899"/>
                  <a:pt x="12484" y="9133"/>
                  <a:pt x="13188" y="9133"/>
                </a:cubicBezTo>
                <a:cubicBezTo>
                  <a:pt x="13667" y="9133"/>
                  <a:pt x="14121" y="9025"/>
                  <a:pt x="14505" y="8761"/>
                </a:cubicBezTo>
                <a:cubicBezTo>
                  <a:pt x="15350" y="8180"/>
                  <a:pt x="15526" y="6948"/>
                  <a:pt x="15192" y="5892"/>
                </a:cubicBezTo>
                <a:cubicBezTo>
                  <a:pt x="14857" y="4835"/>
                  <a:pt x="14118" y="3938"/>
                  <a:pt x="13344" y="3093"/>
                </a:cubicBezTo>
                <a:cubicBezTo>
                  <a:pt x="12428" y="2107"/>
                  <a:pt x="11425" y="1139"/>
                  <a:pt x="10193" y="558"/>
                </a:cubicBezTo>
                <a:cubicBezTo>
                  <a:pt x="9353" y="187"/>
                  <a:pt x="8455" y="0"/>
                  <a:pt x="75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09" name="Google Shape;609;p11"/>
          <p:cNvGrpSpPr/>
          <p:nvPr/>
        </p:nvGrpSpPr>
        <p:grpSpPr>
          <a:xfrm>
            <a:off x="-348175" y="3959325"/>
            <a:ext cx="3533826" cy="2842358"/>
            <a:chOff x="-260225" y="3437375"/>
            <a:chExt cx="3533826" cy="2842358"/>
          </a:xfrm>
        </p:grpSpPr>
        <p:sp>
          <p:nvSpPr>
            <p:cNvPr id="610" name="Google Shape;610;p11"/>
            <p:cNvSpPr/>
            <p:nvPr/>
          </p:nvSpPr>
          <p:spPr>
            <a:xfrm>
              <a:off x="-260225" y="3437375"/>
              <a:ext cx="2736481" cy="2842358"/>
            </a:xfrm>
            <a:custGeom>
              <a:avLst/>
              <a:gdLst/>
              <a:ahLst/>
              <a:cxnLst/>
              <a:rect l="l" t="t" r="r" b="b"/>
              <a:pathLst>
                <a:path w="18695" h="19418" extrusionOk="0">
                  <a:moveTo>
                    <a:pt x="18554" y="8046"/>
                  </a:moveTo>
                  <a:cubicBezTo>
                    <a:pt x="18395" y="5740"/>
                    <a:pt x="17040" y="3592"/>
                    <a:pt x="15104" y="2307"/>
                  </a:cubicBezTo>
                  <a:cubicBezTo>
                    <a:pt x="12604" y="635"/>
                    <a:pt x="8678" y="1"/>
                    <a:pt x="6214" y="2078"/>
                  </a:cubicBezTo>
                  <a:cubicBezTo>
                    <a:pt x="0" y="7359"/>
                    <a:pt x="9752" y="19417"/>
                    <a:pt x="16160" y="14154"/>
                  </a:cubicBezTo>
                  <a:cubicBezTo>
                    <a:pt x="16301" y="14031"/>
                    <a:pt x="16442" y="13908"/>
                    <a:pt x="16565" y="13784"/>
                  </a:cubicBezTo>
                  <a:cubicBezTo>
                    <a:pt x="18026" y="12323"/>
                    <a:pt x="18695" y="10088"/>
                    <a:pt x="18554" y="804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11"/>
            <p:cNvSpPr/>
            <p:nvPr/>
          </p:nvSpPr>
          <p:spPr>
            <a:xfrm>
              <a:off x="1373101" y="3765446"/>
              <a:ext cx="1900500" cy="239856"/>
            </a:xfrm>
            <a:custGeom>
              <a:avLst/>
              <a:gdLst/>
              <a:ahLst/>
              <a:cxnLst/>
              <a:rect l="l" t="t" r="r" b="b"/>
              <a:pathLst>
                <a:path w="11584" h="1462" fill="none" extrusionOk="0">
                  <a:moveTo>
                    <a:pt x="0" y="1461"/>
                  </a:moveTo>
                  <a:lnTo>
                    <a:pt x="616" y="775"/>
                  </a:lnTo>
                  <a:cubicBezTo>
                    <a:pt x="1232" y="71"/>
                    <a:pt x="2324" y="53"/>
                    <a:pt x="2993" y="704"/>
                  </a:cubicBezTo>
                  <a:lnTo>
                    <a:pt x="3362" y="1074"/>
                  </a:lnTo>
                  <a:cubicBezTo>
                    <a:pt x="3697" y="1408"/>
                    <a:pt x="4242" y="1408"/>
                    <a:pt x="4595" y="1074"/>
                  </a:cubicBezTo>
                  <a:lnTo>
                    <a:pt x="4929" y="722"/>
                  </a:lnTo>
                  <a:cubicBezTo>
                    <a:pt x="5528" y="123"/>
                    <a:pt x="6496" y="123"/>
                    <a:pt x="7094" y="722"/>
                  </a:cubicBezTo>
                  <a:lnTo>
                    <a:pt x="7446" y="1074"/>
                  </a:lnTo>
                  <a:cubicBezTo>
                    <a:pt x="7693" y="1320"/>
                    <a:pt x="8098" y="1320"/>
                    <a:pt x="8344" y="1074"/>
                  </a:cubicBezTo>
                  <a:lnTo>
                    <a:pt x="8872" y="546"/>
                  </a:lnTo>
                  <a:cubicBezTo>
                    <a:pt x="9400" y="18"/>
                    <a:pt x="10263" y="0"/>
                    <a:pt x="10809" y="511"/>
                  </a:cubicBezTo>
                  <a:cubicBezTo>
                    <a:pt x="11389" y="1056"/>
                    <a:pt x="11583" y="1426"/>
                    <a:pt x="11425" y="1426"/>
                  </a:cubicBezTo>
                </a:path>
              </a:pathLst>
            </a:custGeom>
            <a:noFill/>
            <a:ln w="285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2" name="Google Shape;612;p11"/>
          <p:cNvGrpSpPr/>
          <p:nvPr/>
        </p:nvGrpSpPr>
        <p:grpSpPr>
          <a:xfrm rot="-1442057" flipH="1">
            <a:off x="7886397" y="1722613"/>
            <a:ext cx="1979711" cy="2017474"/>
            <a:chOff x="2621634" y="4874205"/>
            <a:chExt cx="929028" cy="946749"/>
          </a:xfrm>
        </p:grpSpPr>
        <p:sp>
          <p:nvSpPr>
            <p:cNvPr id="613" name="Google Shape;613;p11"/>
            <p:cNvSpPr/>
            <p:nvPr/>
          </p:nvSpPr>
          <p:spPr>
            <a:xfrm>
              <a:off x="3204085" y="5037063"/>
              <a:ext cx="29666" cy="32639"/>
            </a:xfrm>
            <a:custGeom>
              <a:avLst/>
              <a:gdLst/>
              <a:ahLst/>
              <a:cxnLst/>
              <a:rect l="l" t="t" r="r" b="b"/>
              <a:pathLst>
                <a:path w="529" h="582" extrusionOk="0">
                  <a:moveTo>
                    <a:pt x="265" y="1"/>
                  </a:moveTo>
                  <a:cubicBezTo>
                    <a:pt x="247" y="1"/>
                    <a:pt x="230" y="19"/>
                    <a:pt x="212" y="36"/>
                  </a:cubicBezTo>
                  <a:cubicBezTo>
                    <a:pt x="124" y="71"/>
                    <a:pt x="89" y="159"/>
                    <a:pt x="54" y="230"/>
                  </a:cubicBezTo>
                  <a:cubicBezTo>
                    <a:pt x="1" y="300"/>
                    <a:pt x="71" y="459"/>
                    <a:pt x="142" y="476"/>
                  </a:cubicBezTo>
                  <a:cubicBezTo>
                    <a:pt x="177" y="494"/>
                    <a:pt x="212" y="511"/>
                    <a:pt x="247" y="547"/>
                  </a:cubicBezTo>
                  <a:cubicBezTo>
                    <a:pt x="282" y="582"/>
                    <a:pt x="318" y="547"/>
                    <a:pt x="353" y="547"/>
                  </a:cubicBezTo>
                  <a:cubicBezTo>
                    <a:pt x="458" y="494"/>
                    <a:pt x="529" y="423"/>
                    <a:pt x="511" y="300"/>
                  </a:cubicBezTo>
                  <a:cubicBezTo>
                    <a:pt x="476" y="230"/>
                    <a:pt x="458" y="159"/>
                    <a:pt x="423" y="107"/>
                  </a:cubicBezTo>
                  <a:cubicBezTo>
                    <a:pt x="388" y="36"/>
                    <a:pt x="335" y="1"/>
                    <a:pt x="2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11"/>
            <p:cNvSpPr/>
            <p:nvPr/>
          </p:nvSpPr>
          <p:spPr>
            <a:xfrm>
              <a:off x="3211993" y="5301650"/>
              <a:ext cx="24731" cy="32639"/>
            </a:xfrm>
            <a:custGeom>
              <a:avLst/>
              <a:gdLst/>
              <a:ahLst/>
              <a:cxnLst/>
              <a:rect l="l" t="t" r="r" b="b"/>
              <a:pathLst>
                <a:path w="441" h="582" extrusionOk="0">
                  <a:moveTo>
                    <a:pt x="1" y="177"/>
                  </a:moveTo>
                  <a:cubicBezTo>
                    <a:pt x="1" y="282"/>
                    <a:pt x="18" y="370"/>
                    <a:pt x="53" y="476"/>
                  </a:cubicBezTo>
                  <a:cubicBezTo>
                    <a:pt x="106" y="546"/>
                    <a:pt x="194" y="582"/>
                    <a:pt x="282" y="564"/>
                  </a:cubicBezTo>
                  <a:cubicBezTo>
                    <a:pt x="353" y="546"/>
                    <a:pt x="388" y="494"/>
                    <a:pt x="423" y="441"/>
                  </a:cubicBezTo>
                  <a:cubicBezTo>
                    <a:pt x="441" y="370"/>
                    <a:pt x="441" y="300"/>
                    <a:pt x="405" y="247"/>
                  </a:cubicBezTo>
                  <a:cubicBezTo>
                    <a:pt x="388" y="194"/>
                    <a:pt x="370" y="159"/>
                    <a:pt x="353" y="124"/>
                  </a:cubicBezTo>
                  <a:cubicBezTo>
                    <a:pt x="300" y="18"/>
                    <a:pt x="194" y="1"/>
                    <a:pt x="106" y="53"/>
                  </a:cubicBezTo>
                  <a:cubicBezTo>
                    <a:pt x="89" y="71"/>
                    <a:pt x="89" y="71"/>
                    <a:pt x="71" y="71"/>
                  </a:cubicBezTo>
                  <a:cubicBezTo>
                    <a:pt x="18" y="89"/>
                    <a:pt x="1" y="124"/>
                    <a:pt x="1" y="17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11"/>
            <p:cNvSpPr/>
            <p:nvPr/>
          </p:nvSpPr>
          <p:spPr>
            <a:xfrm>
              <a:off x="3077736" y="5335242"/>
              <a:ext cx="30676" cy="24731"/>
            </a:xfrm>
            <a:custGeom>
              <a:avLst/>
              <a:gdLst/>
              <a:ahLst/>
              <a:cxnLst/>
              <a:rect l="l" t="t" r="r" b="b"/>
              <a:pathLst>
                <a:path w="547" h="441" extrusionOk="0">
                  <a:moveTo>
                    <a:pt x="546" y="211"/>
                  </a:moveTo>
                  <a:cubicBezTo>
                    <a:pt x="546" y="106"/>
                    <a:pt x="476" y="18"/>
                    <a:pt x="370" y="18"/>
                  </a:cubicBezTo>
                  <a:cubicBezTo>
                    <a:pt x="247" y="0"/>
                    <a:pt x="141" y="35"/>
                    <a:pt x="53" y="123"/>
                  </a:cubicBezTo>
                  <a:cubicBezTo>
                    <a:pt x="53" y="123"/>
                    <a:pt x="36" y="123"/>
                    <a:pt x="53" y="141"/>
                  </a:cubicBezTo>
                  <a:cubicBezTo>
                    <a:pt x="71" y="159"/>
                    <a:pt x="53" y="176"/>
                    <a:pt x="36" y="194"/>
                  </a:cubicBezTo>
                  <a:cubicBezTo>
                    <a:pt x="1" y="247"/>
                    <a:pt x="18" y="317"/>
                    <a:pt x="71" y="370"/>
                  </a:cubicBezTo>
                  <a:cubicBezTo>
                    <a:pt x="159" y="423"/>
                    <a:pt x="282" y="440"/>
                    <a:pt x="405" y="423"/>
                  </a:cubicBezTo>
                  <a:cubicBezTo>
                    <a:pt x="476" y="370"/>
                    <a:pt x="529" y="299"/>
                    <a:pt x="546" y="21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11"/>
            <p:cNvSpPr/>
            <p:nvPr/>
          </p:nvSpPr>
          <p:spPr>
            <a:xfrm>
              <a:off x="3522959" y="5163468"/>
              <a:ext cx="27704" cy="28657"/>
            </a:xfrm>
            <a:custGeom>
              <a:avLst/>
              <a:gdLst/>
              <a:ahLst/>
              <a:cxnLst/>
              <a:rect l="l" t="t" r="r" b="b"/>
              <a:pathLst>
                <a:path w="494" h="511" extrusionOk="0">
                  <a:moveTo>
                    <a:pt x="317" y="0"/>
                  </a:moveTo>
                  <a:cubicBezTo>
                    <a:pt x="212" y="18"/>
                    <a:pt x="124" y="71"/>
                    <a:pt x="53" y="141"/>
                  </a:cubicBezTo>
                  <a:cubicBezTo>
                    <a:pt x="18" y="194"/>
                    <a:pt x="36" y="247"/>
                    <a:pt x="1" y="282"/>
                  </a:cubicBezTo>
                  <a:lnTo>
                    <a:pt x="1" y="299"/>
                  </a:lnTo>
                  <a:cubicBezTo>
                    <a:pt x="71" y="370"/>
                    <a:pt x="89" y="475"/>
                    <a:pt x="229" y="475"/>
                  </a:cubicBezTo>
                  <a:cubicBezTo>
                    <a:pt x="247" y="475"/>
                    <a:pt x="247" y="511"/>
                    <a:pt x="300" y="493"/>
                  </a:cubicBezTo>
                  <a:cubicBezTo>
                    <a:pt x="335" y="475"/>
                    <a:pt x="423" y="458"/>
                    <a:pt x="458" y="405"/>
                  </a:cubicBezTo>
                  <a:cubicBezTo>
                    <a:pt x="476" y="352"/>
                    <a:pt x="494" y="282"/>
                    <a:pt x="494" y="229"/>
                  </a:cubicBezTo>
                  <a:cubicBezTo>
                    <a:pt x="476" y="159"/>
                    <a:pt x="441" y="88"/>
                    <a:pt x="405" y="35"/>
                  </a:cubicBezTo>
                  <a:cubicBezTo>
                    <a:pt x="388" y="18"/>
                    <a:pt x="353" y="0"/>
                    <a:pt x="3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11"/>
            <p:cNvSpPr/>
            <p:nvPr/>
          </p:nvSpPr>
          <p:spPr>
            <a:xfrm>
              <a:off x="2622644" y="5773566"/>
              <a:ext cx="26694" cy="28657"/>
            </a:xfrm>
            <a:custGeom>
              <a:avLst/>
              <a:gdLst/>
              <a:ahLst/>
              <a:cxnLst/>
              <a:rect l="l" t="t" r="r" b="b"/>
              <a:pathLst>
                <a:path w="476" h="511" extrusionOk="0">
                  <a:moveTo>
                    <a:pt x="18" y="229"/>
                  </a:moveTo>
                  <a:cubicBezTo>
                    <a:pt x="0" y="299"/>
                    <a:pt x="36" y="370"/>
                    <a:pt x="88" y="405"/>
                  </a:cubicBezTo>
                  <a:cubicBezTo>
                    <a:pt x="124" y="422"/>
                    <a:pt x="141" y="458"/>
                    <a:pt x="141" y="493"/>
                  </a:cubicBezTo>
                  <a:cubicBezTo>
                    <a:pt x="141" y="511"/>
                    <a:pt x="176" y="493"/>
                    <a:pt x="194" y="493"/>
                  </a:cubicBezTo>
                  <a:cubicBezTo>
                    <a:pt x="247" y="493"/>
                    <a:pt x="282" y="493"/>
                    <a:pt x="335" y="493"/>
                  </a:cubicBezTo>
                  <a:cubicBezTo>
                    <a:pt x="423" y="440"/>
                    <a:pt x="476" y="334"/>
                    <a:pt x="476" y="229"/>
                  </a:cubicBezTo>
                  <a:cubicBezTo>
                    <a:pt x="458" y="141"/>
                    <a:pt x="405" y="70"/>
                    <a:pt x="335" y="35"/>
                  </a:cubicBezTo>
                  <a:cubicBezTo>
                    <a:pt x="317" y="18"/>
                    <a:pt x="300" y="0"/>
                    <a:pt x="282" y="35"/>
                  </a:cubicBezTo>
                  <a:cubicBezTo>
                    <a:pt x="264" y="35"/>
                    <a:pt x="247" y="53"/>
                    <a:pt x="229" y="35"/>
                  </a:cubicBezTo>
                  <a:cubicBezTo>
                    <a:pt x="141" y="18"/>
                    <a:pt x="88" y="88"/>
                    <a:pt x="36" y="123"/>
                  </a:cubicBezTo>
                  <a:cubicBezTo>
                    <a:pt x="18" y="123"/>
                    <a:pt x="18" y="141"/>
                    <a:pt x="18" y="14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11"/>
            <p:cNvSpPr/>
            <p:nvPr/>
          </p:nvSpPr>
          <p:spPr>
            <a:xfrm>
              <a:off x="3245585" y="4889010"/>
              <a:ext cx="27647" cy="29666"/>
            </a:xfrm>
            <a:custGeom>
              <a:avLst/>
              <a:gdLst/>
              <a:ahLst/>
              <a:cxnLst/>
              <a:rect l="l" t="t" r="r" b="b"/>
              <a:pathLst>
                <a:path w="493" h="529" extrusionOk="0">
                  <a:moveTo>
                    <a:pt x="18" y="300"/>
                  </a:moveTo>
                  <a:cubicBezTo>
                    <a:pt x="18" y="335"/>
                    <a:pt x="18" y="370"/>
                    <a:pt x="35" y="388"/>
                  </a:cubicBezTo>
                  <a:cubicBezTo>
                    <a:pt x="106" y="458"/>
                    <a:pt x="194" y="493"/>
                    <a:pt x="282" y="511"/>
                  </a:cubicBezTo>
                  <a:cubicBezTo>
                    <a:pt x="352" y="529"/>
                    <a:pt x="493" y="370"/>
                    <a:pt x="493" y="264"/>
                  </a:cubicBezTo>
                  <a:cubicBezTo>
                    <a:pt x="493" y="159"/>
                    <a:pt x="387" y="18"/>
                    <a:pt x="299" y="18"/>
                  </a:cubicBezTo>
                  <a:cubicBezTo>
                    <a:pt x="141" y="0"/>
                    <a:pt x="0" y="141"/>
                    <a:pt x="18" y="30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11"/>
            <p:cNvSpPr/>
            <p:nvPr/>
          </p:nvSpPr>
          <p:spPr>
            <a:xfrm>
              <a:off x="3332453" y="5298678"/>
              <a:ext cx="29666" cy="30676"/>
            </a:xfrm>
            <a:custGeom>
              <a:avLst/>
              <a:gdLst/>
              <a:ahLst/>
              <a:cxnLst/>
              <a:rect l="l" t="t" r="r" b="b"/>
              <a:pathLst>
                <a:path w="529" h="547" extrusionOk="0">
                  <a:moveTo>
                    <a:pt x="194" y="36"/>
                  </a:moveTo>
                  <a:cubicBezTo>
                    <a:pt x="176" y="36"/>
                    <a:pt x="123" y="1"/>
                    <a:pt x="106" y="71"/>
                  </a:cubicBezTo>
                  <a:cubicBezTo>
                    <a:pt x="106" y="71"/>
                    <a:pt x="88" y="71"/>
                    <a:pt x="71" y="89"/>
                  </a:cubicBezTo>
                  <a:cubicBezTo>
                    <a:pt x="0" y="142"/>
                    <a:pt x="0" y="247"/>
                    <a:pt x="53" y="318"/>
                  </a:cubicBezTo>
                  <a:cubicBezTo>
                    <a:pt x="71" y="335"/>
                    <a:pt x="71" y="353"/>
                    <a:pt x="88" y="370"/>
                  </a:cubicBezTo>
                  <a:cubicBezTo>
                    <a:pt x="194" y="547"/>
                    <a:pt x="299" y="529"/>
                    <a:pt x="423" y="441"/>
                  </a:cubicBezTo>
                  <a:cubicBezTo>
                    <a:pt x="528" y="335"/>
                    <a:pt x="511" y="124"/>
                    <a:pt x="370" y="71"/>
                  </a:cubicBezTo>
                  <a:cubicBezTo>
                    <a:pt x="317" y="36"/>
                    <a:pt x="247" y="18"/>
                    <a:pt x="194" y="3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11"/>
            <p:cNvSpPr/>
            <p:nvPr/>
          </p:nvSpPr>
          <p:spPr>
            <a:xfrm>
              <a:off x="3159670" y="4937352"/>
              <a:ext cx="44471" cy="40546"/>
            </a:xfrm>
            <a:custGeom>
              <a:avLst/>
              <a:gdLst/>
              <a:ahLst/>
              <a:cxnLst/>
              <a:rect l="l" t="t" r="r" b="b"/>
              <a:pathLst>
                <a:path w="793" h="723" extrusionOk="0">
                  <a:moveTo>
                    <a:pt x="282" y="705"/>
                  </a:moveTo>
                  <a:cubicBezTo>
                    <a:pt x="441" y="723"/>
                    <a:pt x="599" y="670"/>
                    <a:pt x="687" y="547"/>
                  </a:cubicBezTo>
                  <a:cubicBezTo>
                    <a:pt x="775" y="441"/>
                    <a:pt x="793" y="300"/>
                    <a:pt x="740" y="195"/>
                  </a:cubicBezTo>
                  <a:cubicBezTo>
                    <a:pt x="687" y="71"/>
                    <a:pt x="564" y="1"/>
                    <a:pt x="441" y="1"/>
                  </a:cubicBezTo>
                  <a:cubicBezTo>
                    <a:pt x="335" y="36"/>
                    <a:pt x="229" y="124"/>
                    <a:pt x="177" y="230"/>
                  </a:cubicBezTo>
                  <a:cubicBezTo>
                    <a:pt x="141" y="300"/>
                    <a:pt x="106" y="353"/>
                    <a:pt x="71" y="423"/>
                  </a:cubicBezTo>
                  <a:cubicBezTo>
                    <a:pt x="1" y="547"/>
                    <a:pt x="89" y="705"/>
                    <a:pt x="229" y="705"/>
                  </a:cubicBezTo>
                  <a:cubicBezTo>
                    <a:pt x="247" y="705"/>
                    <a:pt x="265" y="705"/>
                    <a:pt x="282" y="70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11"/>
            <p:cNvSpPr/>
            <p:nvPr/>
          </p:nvSpPr>
          <p:spPr>
            <a:xfrm>
              <a:off x="2622644" y="5644189"/>
              <a:ext cx="23722" cy="27704"/>
            </a:xfrm>
            <a:custGeom>
              <a:avLst/>
              <a:gdLst/>
              <a:ahLst/>
              <a:cxnLst/>
              <a:rect l="l" t="t" r="r" b="b"/>
              <a:pathLst>
                <a:path w="423" h="494" extrusionOk="0">
                  <a:moveTo>
                    <a:pt x="194" y="476"/>
                  </a:moveTo>
                  <a:cubicBezTo>
                    <a:pt x="300" y="494"/>
                    <a:pt x="423" y="353"/>
                    <a:pt x="423" y="265"/>
                  </a:cubicBezTo>
                  <a:cubicBezTo>
                    <a:pt x="423" y="195"/>
                    <a:pt x="423" y="142"/>
                    <a:pt x="423" y="71"/>
                  </a:cubicBezTo>
                  <a:cubicBezTo>
                    <a:pt x="423" y="54"/>
                    <a:pt x="423" y="36"/>
                    <a:pt x="388" y="36"/>
                  </a:cubicBezTo>
                  <a:cubicBezTo>
                    <a:pt x="317" y="36"/>
                    <a:pt x="264" y="1"/>
                    <a:pt x="194" y="36"/>
                  </a:cubicBezTo>
                  <a:cubicBezTo>
                    <a:pt x="176" y="36"/>
                    <a:pt x="159" y="36"/>
                    <a:pt x="141" y="36"/>
                  </a:cubicBezTo>
                  <a:cubicBezTo>
                    <a:pt x="88" y="54"/>
                    <a:pt x="53" y="89"/>
                    <a:pt x="36" y="142"/>
                  </a:cubicBezTo>
                  <a:cubicBezTo>
                    <a:pt x="18" y="195"/>
                    <a:pt x="18" y="247"/>
                    <a:pt x="18" y="318"/>
                  </a:cubicBezTo>
                  <a:cubicBezTo>
                    <a:pt x="0" y="406"/>
                    <a:pt x="88" y="494"/>
                    <a:pt x="194" y="47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11"/>
            <p:cNvSpPr/>
            <p:nvPr/>
          </p:nvSpPr>
          <p:spPr>
            <a:xfrm>
              <a:off x="3233696" y="5531692"/>
              <a:ext cx="27704" cy="25685"/>
            </a:xfrm>
            <a:custGeom>
              <a:avLst/>
              <a:gdLst/>
              <a:ahLst/>
              <a:cxnLst/>
              <a:rect l="l" t="t" r="r" b="b"/>
              <a:pathLst>
                <a:path w="494" h="458" extrusionOk="0">
                  <a:moveTo>
                    <a:pt x="300" y="18"/>
                  </a:moveTo>
                  <a:cubicBezTo>
                    <a:pt x="230" y="0"/>
                    <a:pt x="159" y="71"/>
                    <a:pt x="89" y="71"/>
                  </a:cubicBezTo>
                  <a:cubicBezTo>
                    <a:pt x="18" y="88"/>
                    <a:pt x="54" y="141"/>
                    <a:pt x="36" y="176"/>
                  </a:cubicBezTo>
                  <a:cubicBezTo>
                    <a:pt x="1" y="211"/>
                    <a:pt x="1" y="247"/>
                    <a:pt x="36" y="282"/>
                  </a:cubicBezTo>
                  <a:cubicBezTo>
                    <a:pt x="54" y="299"/>
                    <a:pt x="54" y="317"/>
                    <a:pt x="54" y="335"/>
                  </a:cubicBezTo>
                  <a:cubicBezTo>
                    <a:pt x="54" y="405"/>
                    <a:pt x="89" y="423"/>
                    <a:pt x="159" y="440"/>
                  </a:cubicBezTo>
                  <a:cubicBezTo>
                    <a:pt x="194" y="458"/>
                    <a:pt x="230" y="458"/>
                    <a:pt x="265" y="458"/>
                  </a:cubicBezTo>
                  <a:cubicBezTo>
                    <a:pt x="353" y="440"/>
                    <a:pt x="423" y="352"/>
                    <a:pt x="423" y="264"/>
                  </a:cubicBezTo>
                  <a:cubicBezTo>
                    <a:pt x="423" y="247"/>
                    <a:pt x="423" y="229"/>
                    <a:pt x="441" y="211"/>
                  </a:cubicBezTo>
                  <a:cubicBezTo>
                    <a:pt x="494" y="194"/>
                    <a:pt x="494" y="141"/>
                    <a:pt x="476" y="106"/>
                  </a:cubicBezTo>
                  <a:cubicBezTo>
                    <a:pt x="441" y="53"/>
                    <a:pt x="406" y="18"/>
                    <a:pt x="353" y="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11"/>
            <p:cNvSpPr/>
            <p:nvPr/>
          </p:nvSpPr>
          <p:spPr>
            <a:xfrm>
              <a:off x="3162642" y="5392500"/>
              <a:ext cx="25741" cy="27704"/>
            </a:xfrm>
            <a:custGeom>
              <a:avLst/>
              <a:gdLst/>
              <a:ahLst/>
              <a:cxnLst/>
              <a:rect l="l" t="t" r="r" b="b"/>
              <a:pathLst>
                <a:path w="459" h="494" extrusionOk="0">
                  <a:moveTo>
                    <a:pt x="458" y="194"/>
                  </a:moveTo>
                  <a:cubicBezTo>
                    <a:pt x="441" y="123"/>
                    <a:pt x="423" y="71"/>
                    <a:pt x="370" y="53"/>
                  </a:cubicBezTo>
                  <a:cubicBezTo>
                    <a:pt x="282" y="0"/>
                    <a:pt x="194" y="0"/>
                    <a:pt x="124" y="53"/>
                  </a:cubicBezTo>
                  <a:cubicBezTo>
                    <a:pt x="18" y="88"/>
                    <a:pt x="0" y="194"/>
                    <a:pt x="53" y="282"/>
                  </a:cubicBezTo>
                  <a:cubicBezTo>
                    <a:pt x="71" y="299"/>
                    <a:pt x="71" y="299"/>
                    <a:pt x="71" y="317"/>
                  </a:cubicBezTo>
                  <a:cubicBezTo>
                    <a:pt x="71" y="440"/>
                    <a:pt x="194" y="493"/>
                    <a:pt x="300" y="458"/>
                  </a:cubicBezTo>
                  <a:cubicBezTo>
                    <a:pt x="405" y="423"/>
                    <a:pt x="458" y="370"/>
                    <a:pt x="458" y="19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11"/>
            <p:cNvSpPr/>
            <p:nvPr/>
          </p:nvSpPr>
          <p:spPr>
            <a:xfrm>
              <a:off x="2906972" y="5675818"/>
              <a:ext cx="25685" cy="25685"/>
            </a:xfrm>
            <a:custGeom>
              <a:avLst/>
              <a:gdLst/>
              <a:ahLst/>
              <a:cxnLst/>
              <a:rect l="l" t="t" r="r" b="b"/>
              <a:pathLst>
                <a:path w="458" h="458" extrusionOk="0">
                  <a:moveTo>
                    <a:pt x="18" y="176"/>
                  </a:moveTo>
                  <a:cubicBezTo>
                    <a:pt x="0" y="194"/>
                    <a:pt x="18" y="212"/>
                    <a:pt x="18" y="229"/>
                  </a:cubicBezTo>
                  <a:cubicBezTo>
                    <a:pt x="35" y="247"/>
                    <a:pt x="53" y="282"/>
                    <a:pt x="35" y="300"/>
                  </a:cubicBezTo>
                  <a:cubicBezTo>
                    <a:pt x="35" y="317"/>
                    <a:pt x="35" y="335"/>
                    <a:pt x="53" y="352"/>
                  </a:cubicBezTo>
                  <a:cubicBezTo>
                    <a:pt x="106" y="423"/>
                    <a:pt x="194" y="440"/>
                    <a:pt x="264" y="458"/>
                  </a:cubicBezTo>
                  <a:cubicBezTo>
                    <a:pt x="352" y="423"/>
                    <a:pt x="423" y="352"/>
                    <a:pt x="440" y="264"/>
                  </a:cubicBezTo>
                  <a:cubicBezTo>
                    <a:pt x="458" y="159"/>
                    <a:pt x="387" y="35"/>
                    <a:pt x="282" y="18"/>
                  </a:cubicBezTo>
                  <a:cubicBezTo>
                    <a:pt x="194" y="0"/>
                    <a:pt x="106" y="18"/>
                    <a:pt x="35" y="71"/>
                  </a:cubicBezTo>
                  <a:cubicBezTo>
                    <a:pt x="18" y="106"/>
                    <a:pt x="0" y="141"/>
                    <a:pt x="18" y="17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11"/>
            <p:cNvSpPr/>
            <p:nvPr/>
          </p:nvSpPr>
          <p:spPr>
            <a:xfrm>
              <a:off x="3300824" y="5145690"/>
              <a:ext cx="24731" cy="28657"/>
            </a:xfrm>
            <a:custGeom>
              <a:avLst/>
              <a:gdLst/>
              <a:ahLst/>
              <a:cxnLst/>
              <a:rect l="l" t="t" r="r" b="b"/>
              <a:pathLst>
                <a:path w="441" h="511" extrusionOk="0">
                  <a:moveTo>
                    <a:pt x="212" y="476"/>
                  </a:moveTo>
                  <a:cubicBezTo>
                    <a:pt x="265" y="511"/>
                    <a:pt x="318" y="440"/>
                    <a:pt x="371" y="423"/>
                  </a:cubicBezTo>
                  <a:cubicBezTo>
                    <a:pt x="441" y="405"/>
                    <a:pt x="423" y="335"/>
                    <a:pt x="441" y="282"/>
                  </a:cubicBezTo>
                  <a:cubicBezTo>
                    <a:pt x="441" y="159"/>
                    <a:pt x="371" y="53"/>
                    <a:pt x="247" y="18"/>
                  </a:cubicBezTo>
                  <a:cubicBezTo>
                    <a:pt x="177" y="0"/>
                    <a:pt x="89" y="35"/>
                    <a:pt x="36" y="88"/>
                  </a:cubicBezTo>
                  <a:cubicBezTo>
                    <a:pt x="18" y="106"/>
                    <a:pt x="1" y="229"/>
                    <a:pt x="18" y="247"/>
                  </a:cubicBezTo>
                  <a:cubicBezTo>
                    <a:pt x="54" y="282"/>
                    <a:pt x="54" y="317"/>
                    <a:pt x="71" y="352"/>
                  </a:cubicBezTo>
                  <a:cubicBezTo>
                    <a:pt x="71" y="423"/>
                    <a:pt x="142" y="476"/>
                    <a:pt x="212" y="47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11"/>
            <p:cNvSpPr/>
            <p:nvPr/>
          </p:nvSpPr>
          <p:spPr>
            <a:xfrm>
              <a:off x="3392628" y="5214781"/>
              <a:ext cx="38583" cy="41499"/>
            </a:xfrm>
            <a:custGeom>
              <a:avLst/>
              <a:gdLst/>
              <a:ahLst/>
              <a:cxnLst/>
              <a:rect l="l" t="t" r="r" b="b"/>
              <a:pathLst>
                <a:path w="688" h="740" extrusionOk="0">
                  <a:moveTo>
                    <a:pt x="318" y="1"/>
                  </a:moveTo>
                  <a:cubicBezTo>
                    <a:pt x="230" y="1"/>
                    <a:pt x="19" y="141"/>
                    <a:pt x="19" y="212"/>
                  </a:cubicBezTo>
                  <a:cubicBezTo>
                    <a:pt x="19" y="335"/>
                    <a:pt x="1" y="476"/>
                    <a:pt x="124" y="581"/>
                  </a:cubicBezTo>
                  <a:cubicBezTo>
                    <a:pt x="159" y="599"/>
                    <a:pt x="177" y="652"/>
                    <a:pt x="230" y="652"/>
                  </a:cubicBezTo>
                  <a:cubicBezTo>
                    <a:pt x="300" y="652"/>
                    <a:pt x="388" y="740"/>
                    <a:pt x="476" y="652"/>
                  </a:cubicBezTo>
                  <a:cubicBezTo>
                    <a:pt x="582" y="564"/>
                    <a:pt x="652" y="511"/>
                    <a:pt x="652" y="423"/>
                  </a:cubicBezTo>
                  <a:cubicBezTo>
                    <a:pt x="688" y="212"/>
                    <a:pt x="529" y="18"/>
                    <a:pt x="3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11"/>
            <p:cNvSpPr/>
            <p:nvPr/>
          </p:nvSpPr>
          <p:spPr>
            <a:xfrm>
              <a:off x="3290954" y="5013397"/>
              <a:ext cx="26750" cy="26694"/>
            </a:xfrm>
            <a:custGeom>
              <a:avLst/>
              <a:gdLst/>
              <a:ahLst/>
              <a:cxnLst/>
              <a:rect l="l" t="t" r="r" b="b"/>
              <a:pathLst>
                <a:path w="477" h="476" extrusionOk="0">
                  <a:moveTo>
                    <a:pt x="1" y="229"/>
                  </a:moveTo>
                  <a:cubicBezTo>
                    <a:pt x="36" y="264"/>
                    <a:pt x="18" y="317"/>
                    <a:pt x="71" y="335"/>
                  </a:cubicBezTo>
                  <a:cubicBezTo>
                    <a:pt x="89" y="335"/>
                    <a:pt x="106" y="353"/>
                    <a:pt x="106" y="370"/>
                  </a:cubicBezTo>
                  <a:cubicBezTo>
                    <a:pt x="106" y="423"/>
                    <a:pt x="142" y="423"/>
                    <a:pt x="177" y="423"/>
                  </a:cubicBezTo>
                  <a:cubicBezTo>
                    <a:pt x="212" y="423"/>
                    <a:pt x="247" y="458"/>
                    <a:pt x="282" y="458"/>
                  </a:cubicBezTo>
                  <a:cubicBezTo>
                    <a:pt x="371" y="476"/>
                    <a:pt x="441" y="405"/>
                    <a:pt x="459" y="317"/>
                  </a:cubicBezTo>
                  <a:cubicBezTo>
                    <a:pt x="476" y="247"/>
                    <a:pt x="459" y="176"/>
                    <a:pt x="441" y="106"/>
                  </a:cubicBezTo>
                  <a:cubicBezTo>
                    <a:pt x="406" y="36"/>
                    <a:pt x="335" y="0"/>
                    <a:pt x="265" y="18"/>
                  </a:cubicBezTo>
                  <a:cubicBezTo>
                    <a:pt x="177" y="36"/>
                    <a:pt x="106" y="71"/>
                    <a:pt x="71" y="141"/>
                  </a:cubicBezTo>
                  <a:cubicBezTo>
                    <a:pt x="54" y="159"/>
                    <a:pt x="54" y="176"/>
                    <a:pt x="54" y="194"/>
                  </a:cubicBezTo>
                  <a:cubicBezTo>
                    <a:pt x="54" y="212"/>
                    <a:pt x="71" y="229"/>
                    <a:pt x="54" y="247"/>
                  </a:cubicBezTo>
                  <a:cubicBezTo>
                    <a:pt x="36" y="264"/>
                    <a:pt x="36" y="212"/>
                    <a:pt x="1" y="22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11"/>
            <p:cNvSpPr/>
            <p:nvPr/>
          </p:nvSpPr>
          <p:spPr>
            <a:xfrm>
              <a:off x="2670985" y="5231549"/>
              <a:ext cx="27704" cy="25741"/>
            </a:xfrm>
            <a:custGeom>
              <a:avLst/>
              <a:gdLst/>
              <a:ahLst/>
              <a:cxnLst/>
              <a:rect l="l" t="t" r="r" b="b"/>
              <a:pathLst>
                <a:path w="494" h="459" extrusionOk="0">
                  <a:moveTo>
                    <a:pt x="230" y="458"/>
                  </a:moveTo>
                  <a:cubicBezTo>
                    <a:pt x="335" y="441"/>
                    <a:pt x="423" y="370"/>
                    <a:pt x="459" y="265"/>
                  </a:cubicBezTo>
                  <a:cubicBezTo>
                    <a:pt x="494" y="159"/>
                    <a:pt x="423" y="106"/>
                    <a:pt x="371" y="54"/>
                  </a:cubicBezTo>
                  <a:cubicBezTo>
                    <a:pt x="318" y="1"/>
                    <a:pt x="230" y="1"/>
                    <a:pt x="177" y="54"/>
                  </a:cubicBezTo>
                  <a:cubicBezTo>
                    <a:pt x="142" y="71"/>
                    <a:pt x="89" y="89"/>
                    <a:pt x="54" y="124"/>
                  </a:cubicBezTo>
                  <a:cubicBezTo>
                    <a:pt x="19" y="142"/>
                    <a:pt x="1" y="177"/>
                    <a:pt x="19" y="212"/>
                  </a:cubicBezTo>
                  <a:cubicBezTo>
                    <a:pt x="36" y="265"/>
                    <a:pt x="19" y="335"/>
                    <a:pt x="89" y="353"/>
                  </a:cubicBezTo>
                  <a:cubicBezTo>
                    <a:pt x="89" y="370"/>
                    <a:pt x="89" y="370"/>
                    <a:pt x="89" y="388"/>
                  </a:cubicBezTo>
                  <a:cubicBezTo>
                    <a:pt x="124" y="423"/>
                    <a:pt x="177" y="458"/>
                    <a:pt x="230" y="45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11"/>
            <p:cNvSpPr/>
            <p:nvPr/>
          </p:nvSpPr>
          <p:spPr>
            <a:xfrm>
              <a:off x="2909888" y="4949241"/>
              <a:ext cx="24787" cy="28657"/>
            </a:xfrm>
            <a:custGeom>
              <a:avLst/>
              <a:gdLst/>
              <a:ahLst/>
              <a:cxnLst/>
              <a:rect l="l" t="t" r="r" b="b"/>
              <a:pathLst>
                <a:path w="442" h="511" extrusionOk="0">
                  <a:moveTo>
                    <a:pt x="19" y="247"/>
                  </a:moveTo>
                  <a:cubicBezTo>
                    <a:pt x="19" y="299"/>
                    <a:pt x="19" y="388"/>
                    <a:pt x="89" y="405"/>
                  </a:cubicBezTo>
                  <a:cubicBezTo>
                    <a:pt x="124" y="511"/>
                    <a:pt x="212" y="458"/>
                    <a:pt x="265" y="476"/>
                  </a:cubicBezTo>
                  <a:cubicBezTo>
                    <a:pt x="283" y="476"/>
                    <a:pt x="283" y="476"/>
                    <a:pt x="283" y="476"/>
                  </a:cubicBezTo>
                  <a:cubicBezTo>
                    <a:pt x="335" y="423"/>
                    <a:pt x="371" y="388"/>
                    <a:pt x="406" y="335"/>
                  </a:cubicBezTo>
                  <a:cubicBezTo>
                    <a:pt x="441" y="264"/>
                    <a:pt x="441" y="211"/>
                    <a:pt x="406" y="159"/>
                  </a:cubicBezTo>
                  <a:cubicBezTo>
                    <a:pt x="406" y="106"/>
                    <a:pt x="283" y="0"/>
                    <a:pt x="247" y="18"/>
                  </a:cubicBezTo>
                  <a:cubicBezTo>
                    <a:pt x="195" y="18"/>
                    <a:pt x="142" y="35"/>
                    <a:pt x="107" y="71"/>
                  </a:cubicBezTo>
                  <a:cubicBezTo>
                    <a:pt x="71" y="123"/>
                    <a:pt x="1" y="159"/>
                    <a:pt x="19" y="24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11"/>
            <p:cNvSpPr/>
            <p:nvPr/>
          </p:nvSpPr>
          <p:spPr>
            <a:xfrm>
              <a:off x="3013580" y="5792297"/>
              <a:ext cx="25685" cy="28657"/>
            </a:xfrm>
            <a:custGeom>
              <a:avLst/>
              <a:gdLst/>
              <a:ahLst/>
              <a:cxnLst/>
              <a:rect l="l" t="t" r="r" b="b"/>
              <a:pathLst>
                <a:path w="458" h="511" extrusionOk="0">
                  <a:moveTo>
                    <a:pt x="300" y="71"/>
                  </a:moveTo>
                  <a:lnTo>
                    <a:pt x="282" y="71"/>
                  </a:lnTo>
                  <a:cubicBezTo>
                    <a:pt x="194" y="0"/>
                    <a:pt x="141" y="71"/>
                    <a:pt x="88" y="124"/>
                  </a:cubicBezTo>
                  <a:cubicBezTo>
                    <a:pt x="0" y="212"/>
                    <a:pt x="0" y="247"/>
                    <a:pt x="71" y="353"/>
                  </a:cubicBezTo>
                  <a:cubicBezTo>
                    <a:pt x="88" y="388"/>
                    <a:pt x="88" y="441"/>
                    <a:pt x="141" y="476"/>
                  </a:cubicBezTo>
                  <a:cubicBezTo>
                    <a:pt x="159" y="493"/>
                    <a:pt x="194" y="493"/>
                    <a:pt x="229" y="493"/>
                  </a:cubicBezTo>
                  <a:lnTo>
                    <a:pt x="264" y="493"/>
                  </a:lnTo>
                  <a:cubicBezTo>
                    <a:pt x="352" y="511"/>
                    <a:pt x="405" y="441"/>
                    <a:pt x="423" y="388"/>
                  </a:cubicBezTo>
                  <a:cubicBezTo>
                    <a:pt x="458" y="300"/>
                    <a:pt x="458" y="212"/>
                    <a:pt x="388" y="141"/>
                  </a:cubicBezTo>
                  <a:cubicBezTo>
                    <a:pt x="370" y="124"/>
                    <a:pt x="352" y="71"/>
                    <a:pt x="300" y="7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11"/>
            <p:cNvSpPr/>
            <p:nvPr/>
          </p:nvSpPr>
          <p:spPr>
            <a:xfrm>
              <a:off x="3187317" y="5138792"/>
              <a:ext cx="24731" cy="25685"/>
            </a:xfrm>
            <a:custGeom>
              <a:avLst/>
              <a:gdLst/>
              <a:ahLst/>
              <a:cxnLst/>
              <a:rect l="l" t="t" r="r" b="b"/>
              <a:pathLst>
                <a:path w="441" h="458" extrusionOk="0">
                  <a:moveTo>
                    <a:pt x="247" y="18"/>
                  </a:moveTo>
                  <a:lnTo>
                    <a:pt x="141" y="18"/>
                  </a:lnTo>
                  <a:cubicBezTo>
                    <a:pt x="106" y="18"/>
                    <a:pt x="71" y="70"/>
                    <a:pt x="36" y="106"/>
                  </a:cubicBezTo>
                  <a:cubicBezTo>
                    <a:pt x="1" y="194"/>
                    <a:pt x="18" y="282"/>
                    <a:pt x="71" y="352"/>
                  </a:cubicBezTo>
                  <a:cubicBezTo>
                    <a:pt x="106" y="440"/>
                    <a:pt x="177" y="458"/>
                    <a:pt x="282" y="423"/>
                  </a:cubicBezTo>
                  <a:cubicBezTo>
                    <a:pt x="370" y="405"/>
                    <a:pt x="423" y="335"/>
                    <a:pt x="441" y="264"/>
                  </a:cubicBezTo>
                  <a:cubicBezTo>
                    <a:pt x="441" y="229"/>
                    <a:pt x="441" y="194"/>
                    <a:pt x="423" y="158"/>
                  </a:cubicBezTo>
                  <a:cubicBezTo>
                    <a:pt x="405" y="123"/>
                    <a:pt x="405" y="88"/>
                    <a:pt x="370" y="53"/>
                  </a:cubicBezTo>
                  <a:cubicBezTo>
                    <a:pt x="335" y="18"/>
                    <a:pt x="300" y="0"/>
                    <a:pt x="247" y="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11"/>
            <p:cNvSpPr/>
            <p:nvPr/>
          </p:nvSpPr>
          <p:spPr>
            <a:xfrm>
              <a:off x="3096467" y="5239457"/>
              <a:ext cx="36620" cy="41499"/>
            </a:xfrm>
            <a:custGeom>
              <a:avLst/>
              <a:gdLst/>
              <a:ahLst/>
              <a:cxnLst/>
              <a:rect l="l" t="t" r="r" b="b"/>
              <a:pathLst>
                <a:path w="653" h="740" extrusionOk="0">
                  <a:moveTo>
                    <a:pt x="335" y="18"/>
                  </a:moveTo>
                  <a:cubicBezTo>
                    <a:pt x="283" y="1"/>
                    <a:pt x="212" y="36"/>
                    <a:pt x="177" y="89"/>
                  </a:cubicBezTo>
                  <a:cubicBezTo>
                    <a:pt x="142" y="159"/>
                    <a:pt x="89" y="212"/>
                    <a:pt x="36" y="282"/>
                  </a:cubicBezTo>
                  <a:cubicBezTo>
                    <a:pt x="1" y="353"/>
                    <a:pt x="36" y="335"/>
                    <a:pt x="36" y="370"/>
                  </a:cubicBezTo>
                  <a:cubicBezTo>
                    <a:pt x="71" y="458"/>
                    <a:pt x="124" y="529"/>
                    <a:pt x="124" y="634"/>
                  </a:cubicBezTo>
                  <a:cubicBezTo>
                    <a:pt x="124" y="634"/>
                    <a:pt x="142" y="652"/>
                    <a:pt x="142" y="652"/>
                  </a:cubicBezTo>
                  <a:cubicBezTo>
                    <a:pt x="300" y="740"/>
                    <a:pt x="476" y="687"/>
                    <a:pt x="564" y="546"/>
                  </a:cubicBezTo>
                  <a:cubicBezTo>
                    <a:pt x="652" y="423"/>
                    <a:pt x="635" y="247"/>
                    <a:pt x="529" y="141"/>
                  </a:cubicBezTo>
                  <a:cubicBezTo>
                    <a:pt x="476" y="89"/>
                    <a:pt x="406" y="36"/>
                    <a:pt x="335" y="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11"/>
            <p:cNvSpPr/>
            <p:nvPr/>
          </p:nvSpPr>
          <p:spPr>
            <a:xfrm>
              <a:off x="3449886" y="5331260"/>
              <a:ext cx="23778" cy="27704"/>
            </a:xfrm>
            <a:custGeom>
              <a:avLst/>
              <a:gdLst/>
              <a:ahLst/>
              <a:cxnLst/>
              <a:rect l="l" t="t" r="r" b="b"/>
              <a:pathLst>
                <a:path w="424" h="494" extrusionOk="0">
                  <a:moveTo>
                    <a:pt x="423" y="247"/>
                  </a:moveTo>
                  <a:cubicBezTo>
                    <a:pt x="423" y="194"/>
                    <a:pt x="406" y="124"/>
                    <a:pt x="371" y="71"/>
                  </a:cubicBezTo>
                  <a:cubicBezTo>
                    <a:pt x="353" y="36"/>
                    <a:pt x="300" y="54"/>
                    <a:pt x="265" y="36"/>
                  </a:cubicBezTo>
                  <a:cubicBezTo>
                    <a:pt x="159" y="1"/>
                    <a:pt x="89" y="54"/>
                    <a:pt x="36" y="124"/>
                  </a:cubicBezTo>
                  <a:cubicBezTo>
                    <a:pt x="19" y="142"/>
                    <a:pt x="36" y="177"/>
                    <a:pt x="19" y="212"/>
                  </a:cubicBezTo>
                  <a:cubicBezTo>
                    <a:pt x="1" y="265"/>
                    <a:pt x="1" y="318"/>
                    <a:pt x="36" y="353"/>
                  </a:cubicBezTo>
                  <a:cubicBezTo>
                    <a:pt x="89" y="406"/>
                    <a:pt x="142" y="441"/>
                    <a:pt x="195" y="458"/>
                  </a:cubicBezTo>
                  <a:cubicBezTo>
                    <a:pt x="300" y="494"/>
                    <a:pt x="423" y="353"/>
                    <a:pt x="423" y="24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11"/>
            <p:cNvSpPr/>
            <p:nvPr/>
          </p:nvSpPr>
          <p:spPr>
            <a:xfrm>
              <a:off x="2856611" y="5757752"/>
              <a:ext cx="27704" cy="25741"/>
            </a:xfrm>
            <a:custGeom>
              <a:avLst/>
              <a:gdLst/>
              <a:ahLst/>
              <a:cxnLst/>
              <a:rect l="l" t="t" r="r" b="b"/>
              <a:pathLst>
                <a:path w="494" h="459" extrusionOk="0">
                  <a:moveTo>
                    <a:pt x="476" y="229"/>
                  </a:moveTo>
                  <a:cubicBezTo>
                    <a:pt x="493" y="106"/>
                    <a:pt x="388" y="0"/>
                    <a:pt x="282" y="0"/>
                  </a:cubicBezTo>
                  <a:cubicBezTo>
                    <a:pt x="264" y="0"/>
                    <a:pt x="247" y="0"/>
                    <a:pt x="229" y="18"/>
                  </a:cubicBezTo>
                  <a:cubicBezTo>
                    <a:pt x="194" y="36"/>
                    <a:pt x="176" y="71"/>
                    <a:pt x="141" y="71"/>
                  </a:cubicBezTo>
                  <a:cubicBezTo>
                    <a:pt x="71" y="88"/>
                    <a:pt x="71" y="159"/>
                    <a:pt x="36" y="194"/>
                  </a:cubicBezTo>
                  <a:cubicBezTo>
                    <a:pt x="0" y="247"/>
                    <a:pt x="36" y="229"/>
                    <a:pt x="36" y="229"/>
                  </a:cubicBezTo>
                  <a:cubicBezTo>
                    <a:pt x="88" y="247"/>
                    <a:pt x="88" y="317"/>
                    <a:pt x="124" y="352"/>
                  </a:cubicBezTo>
                  <a:cubicBezTo>
                    <a:pt x="141" y="352"/>
                    <a:pt x="141" y="370"/>
                    <a:pt x="141" y="370"/>
                  </a:cubicBezTo>
                  <a:cubicBezTo>
                    <a:pt x="159" y="423"/>
                    <a:pt x="194" y="458"/>
                    <a:pt x="247" y="440"/>
                  </a:cubicBezTo>
                  <a:cubicBezTo>
                    <a:pt x="282" y="440"/>
                    <a:pt x="335" y="423"/>
                    <a:pt x="370" y="405"/>
                  </a:cubicBezTo>
                  <a:cubicBezTo>
                    <a:pt x="423" y="370"/>
                    <a:pt x="476" y="300"/>
                    <a:pt x="476" y="22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11"/>
            <p:cNvSpPr/>
            <p:nvPr/>
          </p:nvSpPr>
          <p:spPr>
            <a:xfrm>
              <a:off x="2760826" y="5704419"/>
              <a:ext cx="30676" cy="30676"/>
            </a:xfrm>
            <a:custGeom>
              <a:avLst/>
              <a:gdLst/>
              <a:ahLst/>
              <a:cxnLst/>
              <a:rect l="l" t="t" r="r" b="b"/>
              <a:pathLst>
                <a:path w="547" h="547" extrusionOk="0">
                  <a:moveTo>
                    <a:pt x="247" y="511"/>
                  </a:moveTo>
                  <a:cubicBezTo>
                    <a:pt x="353" y="511"/>
                    <a:pt x="441" y="511"/>
                    <a:pt x="494" y="423"/>
                  </a:cubicBezTo>
                  <a:cubicBezTo>
                    <a:pt x="547" y="335"/>
                    <a:pt x="547" y="230"/>
                    <a:pt x="494" y="142"/>
                  </a:cubicBezTo>
                  <a:cubicBezTo>
                    <a:pt x="441" y="71"/>
                    <a:pt x="371" y="18"/>
                    <a:pt x="283" y="1"/>
                  </a:cubicBezTo>
                  <a:cubicBezTo>
                    <a:pt x="265" y="1"/>
                    <a:pt x="265" y="1"/>
                    <a:pt x="247" y="18"/>
                  </a:cubicBezTo>
                  <a:cubicBezTo>
                    <a:pt x="159" y="36"/>
                    <a:pt x="54" y="54"/>
                    <a:pt x="54" y="159"/>
                  </a:cubicBezTo>
                  <a:cubicBezTo>
                    <a:pt x="54" y="212"/>
                    <a:pt x="1" y="300"/>
                    <a:pt x="71" y="353"/>
                  </a:cubicBezTo>
                  <a:cubicBezTo>
                    <a:pt x="107" y="370"/>
                    <a:pt x="71" y="406"/>
                    <a:pt x="107" y="441"/>
                  </a:cubicBezTo>
                  <a:cubicBezTo>
                    <a:pt x="124" y="458"/>
                    <a:pt x="195" y="546"/>
                    <a:pt x="247" y="51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11"/>
            <p:cNvSpPr/>
            <p:nvPr/>
          </p:nvSpPr>
          <p:spPr>
            <a:xfrm>
              <a:off x="3123161" y="5550422"/>
              <a:ext cx="29666" cy="31629"/>
            </a:xfrm>
            <a:custGeom>
              <a:avLst/>
              <a:gdLst/>
              <a:ahLst/>
              <a:cxnLst/>
              <a:rect l="l" t="t" r="r" b="b"/>
              <a:pathLst>
                <a:path w="529" h="564" extrusionOk="0">
                  <a:moveTo>
                    <a:pt x="511" y="318"/>
                  </a:moveTo>
                  <a:cubicBezTo>
                    <a:pt x="528" y="194"/>
                    <a:pt x="440" y="71"/>
                    <a:pt x="317" y="36"/>
                  </a:cubicBezTo>
                  <a:cubicBezTo>
                    <a:pt x="212" y="1"/>
                    <a:pt x="88" y="36"/>
                    <a:pt x="18" y="124"/>
                  </a:cubicBezTo>
                  <a:cubicBezTo>
                    <a:pt x="0" y="177"/>
                    <a:pt x="0" y="229"/>
                    <a:pt x="18" y="265"/>
                  </a:cubicBezTo>
                  <a:cubicBezTo>
                    <a:pt x="35" y="318"/>
                    <a:pt x="53" y="370"/>
                    <a:pt x="53" y="423"/>
                  </a:cubicBezTo>
                  <a:cubicBezTo>
                    <a:pt x="71" y="511"/>
                    <a:pt x="159" y="564"/>
                    <a:pt x="247" y="546"/>
                  </a:cubicBezTo>
                  <a:cubicBezTo>
                    <a:pt x="282" y="546"/>
                    <a:pt x="335" y="564"/>
                    <a:pt x="388" y="529"/>
                  </a:cubicBezTo>
                  <a:cubicBezTo>
                    <a:pt x="458" y="476"/>
                    <a:pt x="493" y="406"/>
                    <a:pt x="511" y="3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11"/>
            <p:cNvSpPr/>
            <p:nvPr/>
          </p:nvSpPr>
          <p:spPr>
            <a:xfrm>
              <a:off x="3369971" y="5401361"/>
              <a:ext cx="23722" cy="26694"/>
            </a:xfrm>
            <a:custGeom>
              <a:avLst/>
              <a:gdLst/>
              <a:ahLst/>
              <a:cxnLst/>
              <a:rect l="l" t="t" r="r" b="b"/>
              <a:pathLst>
                <a:path w="423" h="476" extrusionOk="0">
                  <a:moveTo>
                    <a:pt x="0" y="212"/>
                  </a:moveTo>
                  <a:cubicBezTo>
                    <a:pt x="35" y="282"/>
                    <a:pt x="0" y="405"/>
                    <a:pt x="106" y="458"/>
                  </a:cubicBezTo>
                  <a:cubicBezTo>
                    <a:pt x="159" y="476"/>
                    <a:pt x="299" y="458"/>
                    <a:pt x="335" y="423"/>
                  </a:cubicBezTo>
                  <a:cubicBezTo>
                    <a:pt x="370" y="370"/>
                    <a:pt x="387" y="317"/>
                    <a:pt x="423" y="265"/>
                  </a:cubicBezTo>
                  <a:cubicBezTo>
                    <a:pt x="423" y="194"/>
                    <a:pt x="405" y="141"/>
                    <a:pt x="352" y="89"/>
                  </a:cubicBezTo>
                  <a:cubicBezTo>
                    <a:pt x="247" y="1"/>
                    <a:pt x="71" y="36"/>
                    <a:pt x="0" y="17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11"/>
            <p:cNvSpPr/>
            <p:nvPr/>
          </p:nvSpPr>
          <p:spPr>
            <a:xfrm>
              <a:off x="2879324" y="5302659"/>
              <a:ext cx="29666" cy="21759"/>
            </a:xfrm>
            <a:custGeom>
              <a:avLst/>
              <a:gdLst/>
              <a:ahLst/>
              <a:cxnLst/>
              <a:rect l="l" t="t" r="r" b="b"/>
              <a:pathLst>
                <a:path w="529" h="388" extrusionOk="0">
                  <a:moveTo>
                    <a:pt x="212" y="387"/>
                  </a:moveTo>
                  <a:cubicBezTo>
                    <a:pt x="282" y="387"/>
                    <a:pt x="370" y="370"/>
                    <a:pt x="440" y="352"/>
                  </a:cubicBezTo>
                  <a:cubicBezTo>
                    <a:pt x="493" y="335"/>
                    <a:pt x="528" y="264"/>
                    <a:pt x="511" y="211"/>
                  </a:cubicBezTo>
                  <a:cubicBezTo>
                    <a:pt x="493" y="176"/>
                    <a:pt x="511" y="141"/>
                    <a:pt x="458" y="106"/>
                  </a:cubicBezTo>
                  <a:cubicBezTo>
                    <a:pt x="388" y="35"/>
                    <a:pt x="282" y="0"/>
                    <a:pt x="176" y="35"/>
                  </a:cubicBezTo>
                  <a:cubicBezTo>
                    <a:pt x="106" y="53"/>
                    <a:pt x="88" y="123"/>
                    <a:pt x="35" y="176"/>
                  </a:cubicBezTo>
                  <a:cubicBezTo>
                    <a:pt x="0" y="229"/>
                    <a:pt x="35" y="282"/>
                    <a:pt x="71" y="317"/>
                  </a:cubicBezTo>
                  <a:cubicBezTo>
                    <a:pt x="106" y="352"/>
                    <a:pt x="159" y="387"/>
                    <a:pt x="212" y="38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11"/>
            <p:cNvSpPr/>
            <p:nvPr/>
          </p:nvSpPr>
          <p:spPr>
            <a:xfrm>
              <a:off x="3396609" y="5105200"/>
              <a:ext cx="27704" cy="24731"/>
            </a:xfrm>
            <a:custGeom>
              <a:avLst/>
              <a:gdLst/>
              <a:ahLst/>
              <a:cxnLst/>
              <a:rect l="l" t="t" r="r" b="b"/>
              <a:pathLst>
                <a:path w="494" h="441" extrusionOk="0">
                  <a:moveTo>
                    <a:pt x="229" y="1"/>
                  </a:moveTo>
                  <a:cubicBezTo>
                    <a:pt x="176" y="1"/>
                    <a:pt x="124" y="18"/>
                    <a:pt x="106" y="71"/>
                  </a:cubicBezTo>
                  <a:cubicBezTo>
                    <a:pt x="88" y="106"/>
                    <a:pt x="53" y="106"/>
                    <a:pt x="53" y="124"/>
                  </a:cubicBezTo>
                  <a:cubicBezTo>
                    <a:pt x="0" y="212"/>
                    <a:pt x="36" y="317"/>
                    <a:pt x="124" y="370"/>
                  </a:cubicBezTo>
                  <a:cubicBezTo>
                    <a:pt x="124" y="370"/>
                    <a:pt x="141" y="370"/>
                    <a:pt x="141" y="388"/>
                  </a:cubicBezTo>
                  <a:cubicBezTo>
                    <a:pt x="141" y="423"/>
                    <a:pt x="176" y="441"/>
                    <a:pt x="212" y="441"/>
                  </a:cubicBezTo>
                  <a:cubicBezTo>
                    <a:pt x="300" y="423"/>
                    <a:pt x="388" y="370"/>
                    <a:pt x="440" y="282"/>
                  </a:cubicBezTo>
                  <a:cubicBezTo>
                    <a:pt x="493" y="141"/>
                    <a:pt x="388" y="1"/>
                    <a:pt x="2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11"/>
            <p:cNvSpPr/>
            <p:nvPr/>
          </p:nvSpPr>
          <p:spPr>
            <a:xfrm>
              <a:off x="3037246" y="4954176"/>
              <a:ext cx="24731" cy="26694"/>
            </a:xfrm>
            <a:custGeom>
              <a:avLst/>
              <a:gdLst/>
              <a:ahLst/>
              <a:cxnLst/>
              <a:rect l="l" t="t" r="r" b="b"/>
              <a:pathLst>
                <a:path w="441" h="476" extrusionOk="0">
                  <a:moveTo>
                    <a:pt x="441" y="229"/>
                  </a:moveTo>
                  <a:cubicBezTo>
                    <a:pt x="441" y="88"/>
                    <a:pt x="318" y="0"/>
                    <a:pt x="177" y="35"/>
                  </a:cubicBezTo>
                  <a:cubicBezTo>
                    <a:pt x="159" y="35"/>
                    <a:pt x="159" y="35"/>
                    <a:pt x="142" y="53"/>
                  </a:cubicBezTo>
                  <a:cubicBezTo>
                    <a:pt x="124" y="88"/>
                    <a:pt x="89" y="123"/>
                    <a:pt x="36" y="159"/>
                  </a:cubicBezTo>
                  <a:cubicBezTo>
                    <a:pt x="18" y="194"/>
                    <a:pt x="1" y="229"/>
                    <a:pt x="18" y="282"/>
                  </a:cubicBezTo>
                  <a:cubicBezTo>
                    <a:pt x="36" y="317"/>
                    <a:pt x="54" y="352"/>
                    <a:pt x="89" y="370"/>
                  </a:cubicBezTo>
                  <a:cubicBezTo>
                    <a:pt x="142" y="370"/>
                    <a:pt x="177" y="405"/>
                    <a:pt x="177" y="440"/>
                  </a:cubicBezTo>
                  <a:cubicBezTo>
                    <a:pt x="177" y="476"/>
                    <a:pt x="230" y="458"/>
                    <a:pt x="247" y="458"/>
                  </a:cubicBezTo>
                  <a:cubicBezTo>
                    <a:pt x="353" y="440"/>
                    <a:pt x="441" y="352"/>
                    <a:pt x="441" y="22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11"/>
            <p:cNvSpPr/>
            <p:nvPr/>
          </p:nvSpPr>
          <p:spPr>
            <a:xfrm>
              <a:off x="3127087" y="5047942"/>
              <a:ext cx="22768" cy="25741"/>
            </a:xfrm>
            <a:custGeom>
              <a:avLst/>
              <a:gdLst/>
              <a:ahLst/>
              <a:cxnLst/>
              <a:rect l="l" t="t" r="r" b="b"/>
              <a:pathLst>
                <a:path w="406" h="459" extrusionOk="0">
                  <a:moveTo>
                    <a:pt x="194" y="458"/>
                  </a:moveTo>
                  <a:cubicBezTo>
                    <a:pt x="318" y="441"/>
                    <a:pt x="406" y="335"/>
                    <a:pt x="406" y="194"/>
                  </a:cubicBezTo>
                  <a:cubicBezTo>
                    <a:pt x="406" y="71"/>
                    <a:pt x="353" y="36"/>
                    <a:pt x="247" y="18"/>
                  </a:cubicBezTo>
                  <a:cubicBezTo>
                    <a:pt x="177" y="1"/>
                    <a:pt x="106" y="36"/>
                    <a:pt x="54" y="106"/>
                  </a:cubicBezTo>
                  <a:cubicBezTo>
                    <a:pt x="1" y="177"/>
                    <a:pt x="1" y="282"/>
                    <a:pt x="71" y="353"/>
                  </a:cubicBezTo>
                  <a:cubicBezTo>
                    <a:pt x="89" y="405"/>
                    <a:pt x="106" y="441"/>
                    <a:pt x="159" y="45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11"/>
            <p:cNvSpPr/>
            <p:nvPr/>
          </p:nvSpPr>
          <p:spPr>
            <a:xfrm>
              <a:off x="2840797" y="5169356"/>
              <a:ext cx="32639" cy="31685"/>
            </a:xfrm>
            <a:custGeom>
              <a:avLst/>
              <a:gdLst/>
              <a:ahLst/>
              <a:cxnLst/>
              <a:rect l="l" t="t" r="r" b="b"/>
              <a:pathLst>
                <a:path w="582" h="565" extrusionOk="0">
                  <a:moveTo>
                    <a:pt x="247" y="564"/>
                  </a:moveTo>
                  <a:cubicBezTo>
                    <a:pt x="388" y="546"/>
                    <a:pt x="582" y="458"/>
                    <a:pt x="546" y="247"/>
                  </a:cubicBezTo>
                  <a:cubicBezTo>
                    <a:pt x="529" y="159"/>
                    <a:pt x="476" y="71"/>
                    <a:pt x="388" y="36"/>
                  </a:cubicBezTo>
                  <a:cubicBezTo>
                    <a:pt x="300" y="1"/>
                    <a:pt x="212" y="18"/>
                    <a:pt x="159" y="89"/>
                  </a:cubicBezTo>
                  <a:cubicBezTo>
                    <a:pt x="159" y="106"/>
                    <a:pt x="142" y="106"/>
                    <a:pt x="142" y="124"/>
                  </a:cubicBezTo>
                  <a:cubicBezTo>
                    <a:pt x="36" y="142"/>
                    <a:pt x="36" y="230"/>
                    <a:pt x="18" y="300"/>
                  </a:cubicBezTo>
                  <a:cubicBezTo>
                    <a:pt x="1" y="335"/>
                    <a:pt x="71" y="353"/>
                    <a:pt x="71" y="406"/>
                  </a:cubicBezTo>
                  <a:cubicBezTo>
                    <a:pt x="71" y="441"/>
                    <a:pt x="194" y="564"/>
                    <a:pt x="247" y="56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11"/>
            <p:cNvSpPr/>
            <p:nvPr/>
          </p:nvSpPr>
          <p:spPr>
            <a:xfrm>
              <a:off x="2737160" y="5054840"/>
              <a:ext cx="21759" cy="26750"/>
            </a:xfrm>
            <a:custGeom>
              <a:avLst/>
              <a:gdLst/>
              <a:ahLst/>
              <a:cxnLst/>
              <a:rect l="l" t="t" r="r" b="b"/>
              <a:pathLst>
                <a:path w="388" h="477" extrusionOk="0">
                  <a:moveTo>
                    <a:pt x="159" y="476"/>
                  </a:moveTo>
                  <a:cubicBezTo>
                    <a:pt x="282" y="476"/>
                    <a:pt x="370" y="370"/>
                    <a:pt x="388" y="247"/>
                  </a:cubicBezTo>
                  <a:cubicBezTo>
                    <a:pt x="388" y="106"/>
                    <a:pt x="264" y="1"/>
                    <a:pt x="124" y="36"/>
                  </a:cubicBezTo>
                  <a:cubicBezTo>
                    <a:pt x="53" y="71"/>
                    <a:pt x="18" y="142"/>
                    <a:pt x="18" y="230"/>
                  </a:cubicBezTo>
                  <a:cubicBezTo>
                    <a:pt x="18" y="230"/>
                    <a:pt x="18" y="247"/>
                    <a:pt x="18" y="265"/>
                  </a:cubicBezTo>
                  <a:cubicBezTo>
                    <a:pt x="0" y="353"/>
                    <a:pt x="53" y="441"/>
                    <a:pt x="141" y="476"/>
                  </a:cubicBezTo>
                  <a:cubicBezTo>
                    <a:pt x="141" y="476"/>
                    <a:pt x="159" y="476"/>
                    <a:pt x="159" y="47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11"/>
            <p:cNvSpPr/>
            <p:nvPr/>
          </p:nvSpPr>
          <p:spPr>
            <a:xfrm>
              <a:off x="2951387" y="5255271"/>
              <a:ext cx="22768" cy="23722"/>
            </a:xfrm>
            <a:custGeom>
              <a:avLst/>
              <a:gdLst/>
              <a:ahLst/>
              <a:cxnLst/>
              <a:rect l="l" t="t" r="r" b="b"/>
              <a:pathLst>
                <a:path w="406" h="423" extrusionOk="0">
                  <a:moveTo>
                    <a:pt x="159" y="405"/>
                  </a:moveTo>
                  <a:cubicBezTo>
                    <a:pt x="317" y="405"/>
                    <a:pt x="405" y="335"/>
                    <a:pt x="405" y="229"/>
                  </a:cubicBezTo>
                  <a:cubicBezTo>
                    <a:pt x="405" y="106"/>
                    <a:pt x="335" y="0"/>
                    <a:pt x="247" y="0"/>
                  </a:cubicBezTo>
                  <a:cubicBezTo>
                    <a:pt x="53" y="0"/>
                    <a:pt x="0" y="71"/>
                    <a:pt x="0" y="282"/>
                  </a:cubicBezTo>
                  <a:cubicBezTo>
                    <a:pt x="0" y="317"/>
                    <a:pt x="36" y="335"/>
                    <a:pt x="71" y="370"/>
                  </a:cubicBezTo>
                  <a:cubicBezTo>
                    <a:pt x="88" y="405"/>
                    <a:pt x="124" y="423"/>
                    <a:pt x="159" y="40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11"/>
            <p:cNvSpPr/>
            <p:nvPr/>
          </p:nvSpPr>
          <p:spPr>
            <a:xfrm>
              <a:off x="3276149" y="5391491"/>
              <a:ext cx="25741" cy="24731"/>
            </a:xfrm>
            <a:custGeom>
              <a:avLst/>
              <a:gdLst/>
              <a:ahLst/>
              <a:cxnLst/>
              <a:rect l="l" t="t" r="r" b="b"/>
              <a:pathLst>
                <a:path w="459" h="441" extrusionOk="0">
                  <a:moveTo>
                    <a:pt x="265" y="441"/>
                  </a:moveTo>
                  <a:cubicBezTo>
                    <a:pt x="300" y="441"/>
                    <a:pt x="353" y="423"/>
                    <a:pt x="388" y="388"/>
                  </a:cubicBezTo>
                  <a:cubicBezTo>
                    <a:pt x="441" y="317"/>
                    <a:pt x="458" y="194"/>
                    <a:pt x="406" y="106"/>
                  </a:cubicBezTo>
                  <a:cubicBezTo>
                    <a:pt x="370" y="36"/>
                    <a:pt x="282" y="1"/>
                    <a:pt x="212" y="36"/>
                  </a:cubicBezTo>
                  <a:cubicBezTo>
                    <a:pt x="194" y="53"/>
                    <a:pt x="159" y="71"/>
                    <a:pt x="124" y="89"/>
                  </a:cubicBezTo>
                  <a:cubicBezTo>
                    <a:pt x="71" y="106"/>
                    <a:pt x="54" y="159"/>
                    <a:pt x="36" y="194"/>
                  </a:cubicBezTo>
                  <a:cubicBezTo>
                    <a:pt x="18" y="247"/>
                    <a:pt x="1" y="282"/>
                    <a:pt x="71" y="300"/>
                  </a:cubicBezTo>
                  <a:cubicBezTo>
                    <a:pt x="124" y="317"/>
                    <a:pt x="71" y="353"/>
                    <a:pt x="106" y="388"/>
                  </a:cubicBezTo>
                  <a:cubicBezTo>
                    <a:pt x="142" y="441"/>
                    <a:pt x="194" y="441"/>
                    <a:pt x="265" y="44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11"/>
            <p:cNvSpPr/>
            <p:nvPr/>
          </p:nvSpPr>
          <p:spPr>
            <a:xfrm>
              <a:off x="3098486" y="5645198"/>
              <a:ext cx="22768" cy="26694"/>
            </a:xfrm>
            <a:custGeom>
              <a:avLst/>
              <a:gdLst/>
              <a:ahLst/>
              <a:cxnLst/>
              <a:rect l="l" t="t" r="r" b="b"/>
              <a:pathLst>
                <a:path w="406" h="476" extrusionOk="0">
                  <a:moveTo>
                    <a:pt x="387" y="265"/>
                  </a:moveTo>
                  <a:cubicBezTo>
                    <a:pt x="405" y="194"/>
                    <a:pt x="387" y="124"/>
                    <a:pt x="335" y="89"/>
                  </a:cubicBezTo>
                  <a:cubicBezTo>
                    <a:pt x="317" y="36"/>
                    <a:pt x="264" y="18"/>
                    <a:pt x="229" y="36"/>
                  </a:cubicBezTo>
                  <a:lnTo>
                    <a:pt x="211" y="36"/>
                  </a:lnTo>
                  <a:cubicBezTo>
                    <a:pt x="141" y="1"/>
                    <a:pt x="88" y="71"/>
                    <a:pt x="53" y="106"/>
                  </a:cubicBezTo>
                  <a:cubicBezTo>
                    <a:pt x="0" y="159"/>
                    <a:pt x="0" y="229"/>
                    <a:pt x="18" y="282"/>
                  </a:cubicBezTo>
                  <a:cubicBezTo>
                    <a:pt x="35" y="317"/>
                    <a:pt x="71" y="335"/>
                    <a:pt x="53" y="388"/>
                  </a:cubicBezTo>
                  <a:cubicBezTo>
                    <a:pt x="53" y="388"/>
                    <a:pt x="53" y="405"/>
                    <a:pt x="71" y="423"/>
                  </a:cubicBezTo>
                  <a:cubicBezTo>
                    <a:pt x="176" y="476"/>
                    <a:pt x="299" y="458"/>
                    <a:pt x="352" y="353"/>
                  </a:cubicBezTo>
                  <a:cubicBezTo>
                    <a:pt x="387" y="317"/>
                    <a:pt x="405" y="300"/>
                    <a:pt x="387" y="26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11"/>
            <p:cNvSpPr/>
            <p:nvPr/>
          </p:nvSpPr>
          <p:spPr>
            <a:xfrm>
              <a:off x="2873379" y="5438879"/>
              <a:ext cx="23778" cy="24731"/>
            </a:xfrm>
            <a:custGeom>
              <a:avLst/>
              <a:gdLst/>
              <a:ahLst/>
              <a:cxnLst/>
              <a:rect l="l" t="t" r="r" b="b"/>
              <a:pathLst>
                <a:path w="424" h="441" extrusionOk="0">
                  <a:moveTo>
                    <a:pt x="229" y="18"/>
                  </a:moveTo>
                  <a:cubicBezTo>
                    <a:pt x="177" y="18"/>
                    <a:pt x="106" y="36"/>
                    <a:pt x="53" y="53"/>
                  </a:cubicBezTo>
                  <a:cubicBezTo>
                    <a:pt x="1" y="71"/>
                    <a:pt x="18" y="124"/>
                    <a:pt x="18" y="159"/>
                  </a:cubicBezTo>
                  <a:cubicBezTo>
                    <a:pt x="36" y="212"/>
                    <a:pt x="36" y="265"/>
                    <a:pt x="18" y="317"/>
                  </a:cubicBezTo>
                  <a:cubicBezTo>
                    <a:pt x="18" y="335"/>
                    <a:pt x="53" y="353"/>
                    <a:pt x="71" y="370"/>
                  </a:cubicBezTo>
                  <a:cubicBezTo>
                    <a:pt x="159" y="441"/>
                    <a:pt x="265" y="441"/>
                    <a:pt x="335" y="370"/>
                  </a:cubicBezTo>
                  <a:cubicBezTo>
                    <a:pt x="406" y="300"/>
                    <a:pt x="423" y="194"/>
                    <a:pt x="388" y="106"/>
                  </a:cubicBezTo>
                  <a:cubicBezTo>
                    <a:pt x="353" y="0"/>
                    <a:pt x="300" y="36"/>
                    <a:pt x="229" y="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11"/>
            <p:cNvSpPr/>
            <p:nvPr/>
          </p:nvSpPr>
          <p:spPr>
            <a:xfrm>
              <a:off x="2674967" y="5439888"/>
              <a:ext cx="22768" cy="27647"/>
            </a:xfrm>
            <a:custGeom>
              <a:avLst/>
              <a:gdLst/>
              <a:ahLst/>
              <a:cxnLst/>
              <a:rect l="l" t="t" r="r" b="b"/>
              <a:pathLst>
                <a:path w="406" h="493" extrusionOk="0">
                  <a:moveTo>
                    <a:pt x="0" y="194"/>
                  </a:moveTo>
                  <a:cubicBezTo>
                    <a:pt x="18" y="247"/>
                    <a:pt x="0" y="299"/>
                    <a:pt x="53" y="335"/>
                  </a:cubicBezTo>
                  <a:cubicBezTo>
                    <a:pt x="88" y="387"/>
                    <a:pt x="53" y="423"/>
                    <a:pt x="88" y="458"/>
                  </a:cubicBezTo>
                  <a:cubicBezTo>
                    <a:pt x="141" y="475"/>
                    <a:pt x="124" y="493"/>
                    <a:pt x="159" y="458"/>
                  </a:cubicBezTo>
                  <a:cubicBezTo>
                    <a:pt x="176" y="440"/>
                    <a:pt x="212" y="458"/>
                    <a:pt x="247" y="458"/>
                  </a:cubicBezTo>
                  <a:cubicBezTo>
                    <a:pt x="352" y="387"/>
                    <a:pt x="405" y="264"/>
                    <a:pt x="388" y="141"/>
                  </a:cubicBezTo>
                  <a:cubicBezTo>
                    <a:pt x="352" y="70"/>
                    <a:pt x="300" y="35"/>
                    <a:pt x="247" y="18"/>
                  </a:cubicBezTo>
                  <a:cubicBezTo>
                    <a:pt x="176" y="0"/>
                    <a:pt x="124" y="35"/>
                    <a:pt x="88" y="88"/>
                  </a:cubicBezTo>
                  <a:cubicBezTo>
                    <a:pt x="88" y="106"/>
                    <a:pt x="53" y="123"/>
                    <a:pt x="36" y="123"/>
                  </a:cubicBezTo>
                  <a:cubicBezTo>
                    <a:pt x="18" y="141"/>
                    <a:pt x="0" y="159"/>
                    <a:pt x="0" y="19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11"/>
            <p:cNvSpPr/>
            <p:nvPr/>
          </p:nvSpPr>
          <p:spPr>
            <a:xfrm>
              <a:off x="2962211" y="5174291"/>
              <a:ext cx="22768" cy="26750"/>
            </a:xfrm>
            <a:custGeom>
              <a:avLst/>
              <a:gdLst/>
              <a:ahLst/>
              <a:cxnLst/>
              <a:rect l="l" t="t" r="r" b="b"/>
              <a:pathLst>
                <a:path w="406" h="477" extrusionOk="0">
                  <a:moveTo>
                    <a:pt x="406" y="265"/>
                  </a:moveTo>
                  <a:cubicBezTo>
                    <a:pt x="406" y="142"/>
                    <a:pt x="300" y="1"/>
                    <a:pt x="177" y="36"/>
                  </a:cubicBezTo>
                  <a:cubicBezTo>
                    <a:pt x="142" y="54"/>
                    <a:pt x="124" y="54"/>
                    <a:pt x="124" y="71"/>
                  </a:cubicBezTo>
                  <a:cubicBezTo>
                    <a:pt x="124" y="71"/>
                    <a:pt x="107" y="106"/>
                    <a:pt x="89" y="106"/>
                  </a:cubicBezTo>
                  <a:cubicBezTo>
                    <a:pt x="54" y="106"/>
                    <a:pt x="19" y="142"/>
                    <a:pt x="19" y="194"/>
                  </a:cubicBezTo>
                  <a:cubicBezTo>
                    <a:pt x="19" y="230"/>
                    <a:pt x="1" y="265"/>
                    <a:pt x="19" y="318"/>
                  </a:cubicBezTo>
                  <a:cubicBezTo>
                    <a:pt x="36" y="335"/>
                    <a:pt x="54" y="370"/>
                    <a:pt x="71" y="370"/>
                  </a:cubicBezTo>
                  <a:cubicBezTo>
                    <a:pt x="107" y="388"/>
                    <a:pt x="142" y="406"/>
                    <a:pt x="159" y="458"/>
                  </a:cubicBezTo>
                  <a:cubicBezTo>
                    <a:pt x="159" y="476"/>
                    <a:pt x="177" y="476"/>
                    <a:pt x="212" y="476"/>
                  </a:cubicBezTo>
                  <a:cubicBezTo>
                    <a:pt x="265" y="458"/>
                    <a:pt x="300" y="423"/>
                    <a:pt x="353" y="388"/>
                  </a:cubicBezTo>
                  <a:cubicBezTo>
                    <a:pt x="388" y="370"/>
                    <a:pt x="406" y="318"/>
                    <a:pt x="406" y="26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11"/>
            <p:cNvSpPr/>
            <p:nvPr/>
          </p:nvSpPr>
          <p:spPr>
            <a:xfrm>
              <a:off x="2796381" y="5393453"/>
              <a:ext cx="26694" cy="28713"/>
            </a:xfrm>
            <a:custGeom>
              <a:avLst/>
              <a:gdLst/>
              <a:ahLst/>
              <a:cxnLst/>
              <a:rect l="l" t="t" r="r" b="b"/>
              <a:pathLst>
                <a:path w="476" h="512" extrusionOk="0">
                  <a:moveTo>
                    <a:pt x="1" y="247"/>
                  </a:moveTo>
                  <a:cubicBezTo>
                    <a:pt x="18" y="282"/>
                    <a:pt x="18" y="318"/>
                    <a:pt x="36" y="335"/>
                  </a:cubicBezTo>
                  <a:cubicBezTo>
                    <a:pt x="53" y="370"/>
                    <a:pt x="124" y="388"/>
                    <a:pt x="106" y="458"/>
                  </a:cubicBezTo>
                  <a:cubicBezTo>
                    <a:pt x="106" y="494"/>
                    <a:pt x="194" y="511"/>
                    <a:pt x="247" y="494"/>
                  </a:cubicBezTo>
                  <a:cubicBezTo>
                    <a:pt x="405" y="458"/>
                    <a:pt x="441" y="406"/>
                    <a:pt x="476" y="247"/>
                  </a:cubicBezTo>
                  <a:cubicBezTo>
                    <a:pt x="458" y="159"/>
                    <a:pt x="423" y="106"/>
                    <a:pt x="370" y="54"/>
                  </a:cubicBezTo>
                  <a:cubicBezTo>
                    <a:pt x="265" y="1"/>
                    <a:pt x="247" y="18"/>
                    <a:pt x="141" y="89"/>
                  </a:cubicBezTo>
                  <a:cubicBezTo>
                    <a:pt x="106" y="124"/>
                    <a:pt x="71" y="159"/>
                    <a:pt x="36" y="194"/>
                  </a:cubicBezTo>
                  <a:cubicBezTo>
                    <a:pt x="1" y="212"/>
                    <a:pt x="18" y="230"/>
                    <a:pt x="1" y="24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11"/>
            <p:cNvSpPr/>
            <p:nvPr/>
          </p:nvSpPr>
          <p:spPr>
            <a:xfrm>
              <a:off x="2711475" y="5374723"/>
              <a:ext cx="29666" cy="29666"/>
            </a:xfrm>
            <a:custGeom>
              <a:avLst/>
              <a:gdLst/>
              <a:ahLst/>
              <a:cxnLst/>
              <a:rect l="l" t="t" r="r" b="b"/>
              <a:pathLst>
                <a:path w="529" h="529" extrusionOk="0">
                  <a:moveTo>
                    <a:pt x="529" y="282"/>
                  </a:moveTo>
                  <a:cubicBezTo>
                    <a:pt x="511" y="194"/>
                    <a:pt x="529" y="106"/>
                    <a:pt x="441" y="53"/>
                  </a:cubicBezTo>
                  <a:cubicBezTo>
                    <a:pt x="388" y="35"/>
                    <a:pt x="335" y="53"/>
                    <a:pt x="300" y="35"/>
                  </a:cubicBezTo>
                  <a:cubicBezTo>
                    <a:pt x="230" y="0"/>
                    <a:pt x="159" y="35"/>
                    <a:pt x="124" y="88"/>
                  </a:cubicBezTo>
                  <a:cubicBezTo>
                    <a:pt x="89" y="106"/>
                    <a:pt x="71" y="123"/>
                    <a:pt x="89" y="159"/>
                  </a:cubicBezTo>
                  <a:cubicBezTo>
                    <a:pt x="89" y="194"/>
                    <a:pt x="89" y="247"/>
                    <a:pt x="36" y="264"/>
                  </a:cubicBezTo>
                  <a:cubicBezTo>
                    <a:pt x="1" y="282"/>
                    <a:pt x="18" y="300"/>
                    <a:pt x="36" y="317"/>
                  </a:cubicBezTo>
                  <a:cubicBezTo>
                    <a:pt x="71" y="370"/>
                    <a:pt x="106" y="423"/>
                    <a:pt x="142" y="458"/>
                  </a:cubicBezTo>
                  <a:cubicBezTo>
                    <a:pt x="265" y="528"/>
                    <a:pt x="441" y="493"/>
                    <a:pt x="511" y="352"/>
                  </a:cubicBezTo>
                  <a:cubicBezTo>
                    <a:pt x="511" y="335"/>
                    <a:pt x="529" y="300"/>
                    <a:pt x="529" y="28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11"/>
            <p:cNvSpPr/>
            <p:nvPr/>
          </p:nvSpPr>
          <p:spPr>
            <a:xfrm>
              <a:off x="2951387" y="4874205"/>
              <a:ext cx="23722" cy="27704"/>
            </a:xfrm>
            <a:custGeom>
              <a:avLst/>
              <a:gdLst/>
              <a:ahLst/>
              <a:cxnLst/>
              <a:rect l="l" t="t" r="r" b="b"/>
              <a:pathLst>
                <a:path w="423" h="494" extrusionOk="0">
                  <a:moveTo>
                    <a:pt x="388" y="247"/>
                  </a:moveTo>
                  <a:lnTo>
                    <a:pt x="388" y="194"/>
                  </a:lnTo>
                  <a:cubicBezTo>
                    <a:pt x="388" y="88"/>
                    <a:pt x="264" y="0"/>
                    <a:pt x="159" y="71"/>
                  </a:cubicBezTo>
                  <a:cubicBezTo>
                    <a:pt x="0" y="71"/>
                    <a:pt x="53" y="212"/>
                    <a:pt x="18" y="300"/>
                  </a:cubicBezTo>
                  <a:cubicBezTo>
                    <a:pt x="18" y="335"/>
                    <a:pt x="36" y="388"/>
                    <a:pt x="88" y="388"/>
                  </a:cubicBezTo>
                  <a:cubicBezTo>
                    <a:pt x="124" y="388"/>
                    <a:pt x="124" y="440"/>
                    <a:pt x="176" y="458"/>
                  </a:cubicBezTo>
                  <a:cubicBezTo>
                    <a:pt x="264" y="493"/>
                    <a:pt x="282" y="493"/>
                    <a:pt x="335" y="423"/>
                  </a:cubicBezTo>
                  <a:cubicBezTo>
                    <a:pt x="388" y="352"/>
                    <a:pt x="423" y="317"/>
                    <a:pt x="388" y="24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11"/>
            <p:cNvSpPr/>
            <p:nvPr/>
          </p:nvSpPr>
          <p:spPr>
            <a:xfrm>
              <a:off x="2881287" y="5544534"/>
              <a:ext cx="24731" cy="24731"/>
            </a:xfrm>
            <a:custGeom>
              <a:avLst/>
              <a:gdLst/>
              <a:ahLst/>
              <a:cxnLst/>
              <a:rect l="l" t="t" r="r" b="b"/>
              <a:pathLst>
                <a:path w="441" h="441" extrusionOk="0">
                  <a:moveTo>
                    <a:pt x="36" y="176"/>
                  </a:moveTo>
                  <a:cubicBezTo>
                    <a:pt x="18" y="211"/>
                    <a:pt x="53" y="246"/>
                    <a:pt x="36" y="299"/>
                  </a:cubicBezTo>
                  <a:cubicBezTo>
                    <a:pt x="0" y="334"/>
                    <a:pt x="53" y="370"/>
                    <a:pt x="88" y="387"/>
                  </a:cubicBezTo>
                  <a:cubicBezTo>
                    <a:pt x="177" y="440"/>
                    <a:pt x="282" y="440"/>
                    <a:pt x="353" y="370"/>
                  </a:cubicBezTo>
                  <a:cubicBezTo>
                    <a:pt x="441" y="282"/>
                    <a:pt x="441" y="123"/>
                    <a:pt x="335" y="53"/>
                  </a:cubicBezTo>
                  <a:cubicBezTo>
                    <a:pt x="229" y="0"/>
                    <a:pt x="124" y="35"/>
                    <a:pt x="53" y="106"/>
                  </a:cubicBezTo>
                  <a:cubicBezTo>
                    <a:pt x="36" y="123"/>
                    <a:pt x="36" y="158"/>
                    <a:pt x="36" y="17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11"/>
            <p:cNvSpPr/>
            <p:nvPr/>
          </p:nvSpPr>
          <p:spPr>
            <a:xfrm>
              <a:off x="2647319" y="5022257"/>
              <a:ext cx="20806" cy="28713"/>
            </a:xfrm>
            <a:custGeom>
              <a:avLst/>
              <a:gdLst/>
              <a:ahLst/>
              <a:cxnLst/>
              <a:rect l="l" t="t" r="r" b="b"/>
              <a:pathLst>
                <a:path w="371" h="512" extrusionOk="0">
                  <a:moveTo>
                    <a:pt x="159" y="494"/>
                  </a:moveTo>
                  <a:cubicBezTo>
                    <a:pt x="300" y="476"/>
                    <a:pt x="370" y="423"/>
                    <a:pt x="370" y="265"/>
                  </a:cubicBezTo>
                  <a:cubicBezTo>
                    <a:pt x="370" y="247"/>
                    <a:pt x="370" y="230"/>
                    <a:pt x="370" y="212"/>
                  </a:cubicBezTo>
                  <a:cubicBezTo>
                    <a:pt x="370" y="159"/>
                    <a:pt x="370" y="106"/>
                    <a:pt x="317" y="106"/>
                  </a:cubicBezTo>
                  <a:lnTo>
                    <a:pt x="300" y="89"/>
                  </a:lnTo>
                  <a:cubicBezTo>
                    <a:pt x="212" y="1"/>
                    <a:pt x="141" y="71"/>
                    <a:pt x="71" y="106"/>
                  </a:cubicBezTo>
                  <a:cubicBezTo>
                    <a:pt x="36" y="142"/>
                    <a:pt x="18" y="212"/>
                    <a:pt x="18" y="265"/>
                  </a:cubicBezTo>
                  <a:cubicBezTo>
                    <a:pt x="18" y="283"/>
                    <a:pt x="18" y="300"/>
                    <a:pt x="18" y="318"/>
                  </a:cubicBezTo>
                  <a:cubicBezTo>
                    <a:pt x="1" y="388"/>
                    <a:pt x="53" y="423"/>
                    <a:pt x="89" y="476"/>
                  </a:cubicBezTo>
                  <a:cubicBezTo>
                    <a:pt x="124" y="511"/>
                    <a:pt x="141" y="476"/>
                    <a:pt x="159" y="49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11"/>
            <p:cNvSpPr/>
            <p:nvPr/>
          </p:nvSpPr>
          <p:spPr>
            <a:xfrm>
              <a:off x="3066857" y="5150625"/>
              <a:ext cx="22768" cy="22768"/>
            </a:xfrm>
            <a:custGeom>
              <a:avLst/>
              <a:gdLst/>
              <a:ahLst/>
              <a:cxnLst/>
              <a:rect l="l" t="t" r="r" b="b"/>
              <a:pathLst>
                <a:path w="406" h="406" extrusionOk="0">
                  <a:moveTo>
                    <a:pt x="177" y="405"/>
                  </a:moveTo>
                  <a:cubicBezTo>
                    <a:pt x="283" y="405"/>
                    <a:pt x="388" y="335"/>
                    <a:pt x="406" y="229"/>
                  </a:cubicBezTo>
                  <a:cubicBezTo>
                    <a:pt x="406" y="141"/>
                    <a:pt x="371" y="53"/>
                    <a:pt x="300" y="0"/>
                  </a:cubicBezTo>
                  <a:lnTo>
                    <a:pt x="300" y="0"/>
                  </a:lnTo>
                  <a:cubicBezTo>
                    <a:pt x="212" y="0"/>
                    <a:pt x="142" y="18"/>
                    <a:pt x="71" y="71"/>
                  </a:cubicBezTo>
                  <a:cubicBezTo>
                    <a:pt x="54" y="106"/>
                    <a:pt x="19" y="106"/>
                    <a:pt x="19" y="159"/>
                  </a:cubicBezTo>
                  <a:cubicBezTo>
                    <a:pt x="36" y="194"/>
                    <a:pt x="1" y="194"/>
                    <a:pt x="19" y="212"/>
                  </a:cubicBezTo>
                  <a:cubicBezTo>
                    <a:pt x="36" y="212"/>
                    <a:pt x="36" y="229"/>
                    <a:pt x="19" y="247"/>
                  </a:cubicBezTo>
                  <a:cubicBezTo>
                    <a:pt x="19" y="335"/>
                    <a:pt x="71" y="388"/>
                    <a:pt x="177" y="40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11"/>
            <p:cNvSpPr/>
            <p:nvPr/>
          </p:nvSpPr>
          <p:spPr>
            <a:xfrm>
              <a:off x="2921777" y="5373713"/>
              <a:ext cx="36564" cy="35611"/>
            </a:xfrm>
            <a:custGeom>
              <a:avLst/>
              <a:gdLst/>
              <a:ahLst/>
              <a:cxnLst/>
              <a:rect l="l" t="t" r="r" b="b"/>
              <a:pathLst>
                <a:path w="652" h="635" extrusionOk="0">
                  <a:moveTo>
                    <a:pt x="634" y="318"/>
                  </a:moveTo>
                  <a:cubicBezTo>
                    <a:pt x="652" y="159"/>
                    <a:pt x="528" y="18"/>
                    <a:pt x="370" y="1"/>
                  </a:cubicBezTo>
                  <a:cubicBezTo>
                    <a:pt x="299" y="1"/>
                    <a:pt x="229" y="36"/>
                    <a:pt x="176" y="106"/>
                  </a:cubicBezTo>
                  <a:cubicBezTo>
                    <a:pt x="159" y="124"/>
                    <a:pt x="141" y="141"/>
                    <a:pt x="123" y="141"/>
                  </a:cubicBezTo>
                  <a:cubicBezTo>
                    <a:pt x="35" y="177"/>
                    <a:pt x="0" y="265"/>
                    <a:pt x="18" y="335"/>
                  </a:cubicBezTo>
                  <a:cubicBezTo>
                    <a:pt x="35" y="406"/>
                    <a:pt x="71" y="458"/>
                    <a:pt x="141" y="494"/>
                  </a:cubicBezTo>
                  <a:cubicBezTo>
                    <a:pt x="141" y="494"/>
                    <a:pt x="159" y="494"/>
                    <a:pt x="159" y="494"/>
                  </a:cubicBezTo>
                  <a:cubicBezTo>
                    <a:pt x="229" y="634"/>
                    <a:pt x="229" y="634"/>
                    <a:pt x="352" y="599"/>
                  </a:cubicBezTo>
                  <a:cubicBezTo>
                    <a:pt x="476" y="582"/>
                    <a:pt x="564" y="511"/>
                    <a:pt x="616" y="406"/>
                  </a:cubicBezTo>
                  <a:cubicBezTo>
                    <a:pt x="634" y="370"/>
                    <a:pt x="652" y="353"/>
                    <a:pt x="634" y="3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11"/>
            <p:cNvSpPr/>
            <p:nvPr/>
          </p:nvSpPr>
          <p:spPr>
            <a:xfrm>
              <a:off x="2621634" y="5366815"/>
              <a:ext cx="20806" cy="26694"/>
            </a:xfrm>
            <a:custGeom>
              <a:avLst/>
              <a:gdLst/>
              <a:ahLst/>
              <a:cxnLst/>
              <a:rect l="l" t="t" r="r" b="b"/>
              <a:pathLst>
                <a:path w="371" h="476" extrusionOk="0">
                  <a:moveTo>
                    <a:pt x="194" y="476"/>
                  </a:moveTo>
                  <a:cubicBezTo>
                    <a:pt x="282" y="476"/>
                    <a:pt x="282" y="476"/>
                    <a:pt x="335" y="370"/>
                  </a:cubicBezTo>
                  <a:cubicBezTo>
                    <a:pt x="353" y="317"/>
                    <a:pt x="370" y="264"/>
                    <a:pt x="370" y="194"/>
                  </a:cubicBezTo>
                  <a:cubicBezTo>
                    <a:pt x="370" y="124"/>
                    <a:pt x="318" y="88"/>
                    <a:pt x="265" y="53"/>
                  </a:cubicBezTo>
                  <a:cubicBezTo>
                    <a:pt x="159" y="0"/>
                    <a:pt x="71" y="53"/>
                    <a:pt x="36" y="159"/>
                  </a:cubicBezTo>
                  <a:cubicBezTo>
                    <a:pt x="1" y="264"/>
                    <a:pt x="18" y="370"/>
                    <a:pt x="89" y="441"/>
                  </a:cubicBezTo>
                  <a:cubicBezTo>
                    <a:pt x="106" y="476"/>
                    <a:pt x="159" y="458"/>
                    <a:pt x="194" y="47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11"/>
            <p:cNvSpPr/>
            <p:nvPr/>
          </p:nvSpPr>
          <p:spPr>
            <a:xfrm>
              <a:off x="2894129" y="5080525"/>
              <a:ext cx="27704" cy="32639"/>
            </a:xfrm>
            <a:custGeom>
              <a:avLst/>
              <a:gdLst/>
              <a:ahLst/>
              <a:cxnLst/>
              <a:rect l="l" t="t" r="r" b="b"/>
              <a:pathLst>
                <a:path w="494" h="582" extrusionOk="0">
                  <a:moveTo>
                    <a:pt x="282" y="0"/>
                  </a:moveTo>
                  <a:cubicBezTo>
                    <a:pt x="141" y="0"/>
                    <a:pt x="36" y="88"/>
                    <a:pt x="18" y="229"/>
                  </a:cubicBezTo>
                  <a:cubicBezTo>
                    <a:pt x="18" y="282"/>
                    <a:pt x="0" y="335"/>
                    <a:pt x="0" y="405"/>
                  </a:cubicBezTo>
                  <a:cubicBezTo>
                    <a:pt x="0" y="458"/>
                    <a:pt x="36" y="493"/>
                    <a:pt x="88" y="529"/>
                  </a:cubicBezTo>
                  <a:cubicBezTo>
                    <a:pt x="194" y="581"/>
                    <a:pt x="317" y="546"/>
                    <a:pt x="388" y="458"/>
                  </a:cubicBezTo>
                  <a:cubicBezTo>
                    <a:pt x="493" y="353"/>
                    <a:pt x="493" y="212"/>
                    <a:pt x="388" y="106"/>
                  </a:cubicBezTo>
                  <a:cubicBezTo>
                    <a:pt x="352" y="71"/>
                    <a:pt x="317" y="0"/>
                    <a:pt x="2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11"/>
            <p:cNvSpPr/>
            <p:nvPr/>
          </p:nvSpPr>
          <p:spPr>
            <a:xfrm>
              <a:off x="2760826" y="5599773"/>
              <a:ext cx="24731" cy="23778"/>
            </a:xfrm>
            <a:custGeom>
              <a:avLst/>
              <a:gdLst/>
              <a:ahLst/>
              <a:cxnLst/>
              <a:rect l="l" t="t" r="r" b="b"/>
              <a:pathLst>
                <a:path w="441" h="424" extrusionOk="0">
                  <a:moveTo>
                    <a:pt x="212" y="406"/>
                  </a:moveTo>
                  <a:cubicBezTo>
                    <a:pt x="318" y="423"/>
                    <a:pt x="406" y="335"/>
                    <a:pt x="423" y="230"/>
                  </a:cubicBezTo>
                  <a:cubicBezTo>
                    <a:pt x="441" y="142"/>
                    <a:pt x="335" y="36"/>
                    <a:pt x="247" y="18"/>
                  </a:cubicBezTo>
                  <a:cubicBezTo>
                    <a:pt x="159" y="1"/>
                    <a:pt x="159" y="54"/>
                    <a:pt x="89" y="54"/>
                  </a:cubicBezTo>
                  <a:cubicBezTo>
                    <a:pt x="71" y="54"/>
                    <a:pt x="54" y="89"/>
                    <a:pt x="54" y="124"/>
                  </a:cubicBezTo>
                  <a:cubicBezTo>
                    <a:pt x="54" y="159"/>
                    <a:pt x="18" y="194"/>
                    <a:pt x="36" y="247"/>
                  </a:cubicBezTo>
                  <a:cubicBezTo>
                    <a:pt x="36" y="282"/>
                    <a:pt x="1" y="282"/>
                    <a:pt x="18" y="300"/>
                  </a:cubicBezTo>
                  <a:cubicBezTo>
                    <a:pt x="36" y="318"/>
                    <a:pt x="54" y="370"/>
                    <a:pt x="107" y="388"/>
                  </a:cubicBezTo>
                  <a:cubicBezTo>
                    <a:pt x="142" y="388"/>
                    <a:pt x="159" y="423"/>
                    <a:pt x="212" y="40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11"/>
            <p:cNvSpPr/>
            <p:nvPr/>
          </p:nvSpPr>
          <p:spPr>
            <a:xfrm>
              <a:off x="2759873" y="5494174"/>
              <a:ext cx="26694" cy="21759"/>
            </a:xfrm>
            <a:custGeom>
              <a:avLst/>
              <a:gdLst/>
              <a:ahLst/>
              <a:cxnLst/>
              <a:rect l="l" t="t" r="r" b="b"/>
              <a:pathLst>
                <a:path w="476" h="388" extrusionOk="0">
                  <a:moveTo>
                    <a:pt x="0" y="264"/>
                  </a:moveTo>
                  <a:cubicBezTo>
                    <a:pt x="18" y="264"/>
                    <a:pt x="35" y="264"/>
                    <a:pt x="53" y="282"/>
                  </a:cubicBezTo>
                  <a:cubicBezTo>
                    <a:pt x="106" y="352"/>
                    <a:pt x="194" y="388"/>
                    <a:pt x="264" y="370"/>
                  </a:cubicBezTo>
                  <a:cubicBezTo>
                    <a:pt x="335" y="352"/>
                    <a:pt x="388" y="300"/>
                    <a:pt x="423" y="229"/>
                  </a:cubicBezTo>
                  <a:cubicBezTo>
                    <a:pt x="423" y="212"/>
                    <a:pt x="423" y="194"/>
                    <a:pt x="440" y="176"/>
                  </a:cubicBezTo>
                  <a:cubicBezTo>
                    <a:pt x="476" y="88"/>
                    <a:pt x="440" y="18"/>
                    <a:pt x="370" y="0"/>
                  </a:cubicBezTo>
                  <a:cubicBezTo>
                    <a:pt x="300" y="0"/>
                    <a:pt x="229" y="18"/>
                    <a:pt x="159" y="18"/>
                  </a:cubicBezTo>
                  <a:cubicBezTo>
                    <a:pt x="88" y="35"/>
                    <a:pt x="35" y="106"/>
                    <a:pt x="35" y="176"/>
                  </a:cubicBezTo>
                  <a:cubicBezTo>
                    <a:pt x="35" y="212"/>
                    <a:pt x="35" y="247"/>
                    <a:pt x="0" y="26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11"/>
            <p:cNvSpPr/>
            <p:nvPr/>
          </p:nvSpPr>
          <p:spPr>
            <a:xfrm>
              <a:off x="3321574" y="5472415"/>
              <a:ext cx="21759" cy="25741"/>
            </a:xfrm>
            <a:custGeom>
              <a:avLst/>
              <a:gdLst/>
              <a:ahLst/>
              <a:cxnLst/>
              <a:rect l="l" t="t" r="r" b="b"/>
              <a:pathLst>
                <a:path w="388" h="459" extrusionOk="0">
                  <a:moveTo>
                    <a:pt x="1" y="230"/>
                  </a:moveTo>
                  <a:cubicBezTo>
                    <a:pt x="1" y="335"/>
                    <a:pt x="106" y="459"/>
                    <a:pt x="194" y="441"/>
                  </a:cubicBezTo>
                  <a:cubicBezTo>
                    <a:pt x="317" y="423"/>
                    <a:pt x="388" y="318"/>
                    <a:pt x="388" y="195"/>
                  </a:cubicBezTo>
                  <a:cubicBezTo>
                    <a:pt x="388" y="124"/>
                    <a:pt x="247" y="1"/>
                    <a:pt x="177" y="19"/>
                  </a:cubicBezTo>
                  <a:cubicBezTo>
                    <a:pt x="71" y="19"/>
                    <a:pt x="1" y="107"/>
                    <a:pt x="1" y="23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11"/>
            <p:cNvSpPr/>
            <p:nvPr/>
          </p:nvSpPr>
          <p:spPr>
            <a:xfrm>
              <a:off x="2828964" y="5015359"/>
              <a:ext cx="24731" cy="25741"/>
            </a:xfrm>
            <a:custGeom>
              <a:avLst/>
              <a:gdLst/>
              <a:ahLst/>
              <a:cxnLst/>
              <a:rect l="l" t="t" r="r" b="b"/>
              <a:pathLst>
                <a:path w="441" h="459" extrusionOk="0">
                  <a:moveTo>
                    <a:pt x="194" y="36"/>
                  </a:moveTo>
                  <a:cubicBezTo>
                    <a:pt x="89" y="1"/>
                    <a:pt x="1" y="106"/>
                    <a:pt x="36" y="229"/>
                  </a:cubicBezTo>
                  <a:cubicBezTo>
                    <a:pt x="36" y="229"/>
                    <a:pt x="36" y="247"/>
                    <a:pt x="36" y="265"/>
                  </a:cubicBezTo>
                  <a:cubicBezTo>
                    <a:pt x="1" y="300"/>
                    <a:pt x="18" y="335"/>
                    <a:pt x="71" y="353"/>
                  </a:cubicBezTo>
                  <a:cubicBezTo>
                    <a:pt x="89" y="353"/>
                    <a:pt x="106" y="370"/>
                    <a:pt x="106" y="406"/>
                  </a:cubicBezTo>
                  <a:cubicBezTo>
                    <a:pt x="141" y="441"/>
                    <a:pt x="159" y="458"/>
                    <a:pt x="212" y="441"/>
                  </a:cubicBezTo>
                  <a:cubicBezTo>
                    <a:pt x="282" y="423"/>
                    <a:pt x="353" y="370"/>
                    <a:pt x="370" y="300"/>
                  </a:cubicBezTo>
                  <a:cubicBezTo>
                    <a:pt x="441" y="159"/>
                    <a:pt x="353" y="18"/>
                    <a:pt x="194" y="3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11"/>
            <p:cNvSpPr/>
            <p:nvPr/>
          </p:nvSpPr>
          <p:spPr>
            <a:xfrm>
              <a:off x="3031358" y="5437869"/>
              <a:ext cx="21759" cy="22768"/>
            </a:xfrm>
            <a:custGeom>
              <a:avLst/>
              <a:gdLst/>
              <a:ahLst/>
              <a:cxnLst/>
              <a:rect l="l" t="t" r="r" b="b"/>
              <a:pathLst>
                <a:path w="388" h="406" extrusionOk="0">
                  <a:moveTo>
                    <a:pt x="194" y="18"/>
                  </a:moveTo>
                  <a:cubicBezTo>
                    <a:pt x="141" y="1"/>
                    <a:pt x="88" y="54"/>
                    <a:pt x="18" y="36"/>
                  </a:cubicBezTo>
                  <a:lnTo>
                    <a:pt x="18" y="36"/>
                  </a:lnTo>
                  <a:cubicBezTo>
                    <a:pt x="0" y="142"/>
                    <a:pt x="18" y="247"/>
                    <a:pt x="71" y="353"/>
                  </a:cubicBezTo>
                  <a:cubicBezTo>
                    <a:pt x="88" y="388"/>
                    <a:pt x="141" y="406"/>
                    <a:pt x="176" y="388"/>
                  </a:cubicBezTo>
                  <a:cubicBezTo>
                    <a:pt x="247" y="371"/>
                    <a:pt x="317" y="388"/>
                    <a:pt x="352" y="318"/>
                  </a:cubicBezTo>
                  <a:cubicBezTo>
                    <a:pt x="387" y="230"/>
                    <a:pt x="387" y="142"/>
                    <a:pt x="335" y="54"/>
                  </a:cubicBezTo>
                  <a:cubicBezTo>
                    <a:pt x="299" y="18"/>
                    <a:pt x="247" y="18"/>
                    <a:pt x="194" y="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11"/>
            <p:cNvSpPr/>
            <p:nvPr/>
          </p:nvSpPr>
          <p:spPr>
            <a:xfrm>
              <a:off x="2673004" y="5526757"/>
              <a:ext cx="28657" cy="28657"/>
            </a:xfrm>
            <a:custGeom>
              <a:avLst/>
              <a:gdLst/>
              <a:ahLst/>
              <a:cxnLst/>
              <a:rect l="l" t="t" r="r" b="b"/>
              <a:pathLst>
                <a:path w="511" h="511" extrusionOk="0">
                  <a:moveTo>
                    <a:pt x="511" y="264"/>
                  </a:moveTo>
                  <a:cubicBezTo>
                    <a:pt x="511" y="159"/>
                    <a:pt x="458" y="71"/>
                    <a:pt x="370" y="18"/>
                  </a:cubicBezTo>
                  <a:cubicBezTo>
                    <a:pt x="299" y="0"/>
                    <a:pt x="211" y="18"/>
                    <a:pt x="159" y="88"/>
                  </a:cubicBezTo>
                  <a:cubicBezTo>
                    <a:pt x="141" y="106"/>
                    <a:pt x="106" y="123"/>
                    <a:pt x="88" y="141"/>
                  </a:cubicBezTo>
                  <a:cubicBezTo>
                    <a:pt x="18" y="194"/>
                    <a:pt x="0" y="299"/>
                    <a:pt x="71" y="352"/>
                  </a:cubicBezTo>
                  <a:cubicBezTo>
                    <a:pt x="106" y="405"/>
                    <a:pt x="159" y="440"/>
                    <a:pt x="194" y="475"/>
                  </a:cubicBezTo>
                  <a:cubicBezTo>
                    <a:pt x="229" y="511"/>
                    <a:pt x="264" y="475"/>
                    <a:pt x="299" y="475"/>
                  </a:cubicBezTo>
                  <a:cubicBezTo>
                    <a:pt x="335" y="475"/>
                    <a:pt x="405" y="511"/>
                    <a:pt x="440" y="458"/>
                  </a:cubicBezTo>
                  <a:cubicBezTo>
                    <a:pt x="475" y="405"/>
                    <a:pt x="511" y="335"/>
                    <a:pt x="511" y="26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11"/>
            <p:cNvSpPr/>
            <p:nvPr/>
          </p:nvSpPr>
          <p:spPr>
            <a:xfrm>
              <a:off x="3065903" y="4888001"/>
              <a:ext cx="21759" cy="24731"/>
            </a:xfrm>
            <a:custGeom>
              <a:avLst/>
              <a:gdLst/>
              <a:ahLst/>
              <a:cxnLst/>
              <a:rect l="l" t="t" r="r" b="b"/>
              <a:pathLst>
                <a:path w="388" h="441" extrusionOk="0">
                  <a:moveTo>
                    <a:pt x="388" y="194"/>
                  </a:moveTo>
                  <a:cubicBezTo>
                    <a:pt x="388" y="142"/>
                    <a:pt x="370" y="124"/>
                    <a:pt x="317" y="89"/>
                  </a:cubicBezTo>
                  <a:cubicBezTo>
                    <a:pt x="229" y="1"/>
                    <a:pt x="141" y="54"/>
                    <a:pt x="71" y="124"/>
                  </a:cubicBezTo>
                  <a:cubicBezTo>
                    <a:pt x="53" y="142"/>
                    <a:pt x="36" y="142"/>
                    <a:pt x="18" y="159"/>
                  </a:cubicBezTo>
                  <a:cubicBezTo>
                    <a:pt x="18" y="159"/>
                    <a:pt x="0" y="177"/>
                    <a:pt x="18" y="194"/>
                  </a:cubicBezTo>
                  <a:cubicBezTo>
                    <a:pt x="36" y="212"/>
                    <a:pt x="36" y="282"/>
                    <a:pt x="53" y="318"/>
                  </a:cubicBezTo>
                  <a:cubicBezTo>
                    <a:pt x="53" y="370"/>
                    <a:pt x="124" y="441"/>
                    <a:pt x="194" y="441"/>
                  </a:cubicBezTo>
                  <a:cubicBezTo>
                    <a:pt x="317" y="406"/>
                    <a:pt x="370" y="388"/>
                    <a:pt x="388" y="19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11"/>
            <p:cNvSpPr/>
            <p:nvPr/>
          </p:nvSpPr>
          <p:spPr>
            <a:xfrm>
              <a:off x="3004664" y="5058822"/>
              <a:ext cx="24731" cy="27704"/>
            </a:xfrm>
            <a:custGeom>
              <a:avLst/>
              <a:gdLst/>
              <a:ahLst/>
              <a:cxnLst/>
              <a:rect l="l" t="t" r="r" b="b"/>
              <a:pathLst>
                <a:path w="441" h="494" extrusionOk="0">
                  <a:moveTo>
                    <a:pt x="230" y="0"/>
                  </a:moveTo>
                  <a:cubicBezTo>
                    <a:pt x="195" y="35"/>
                    <a:pt x="159" y="35"/>
                    <a:pt x="124" y="53"/>
                  </a:cubicBezTo>
                  <a:cubicBezTo>
                    <a:pt x="54" y="123"/>
                    <a:pt x="1" y="229"/>
                    <a:pt x="18" y="335"/>
                  </a:cubicBezTo>
                  <a:cubicBezTo>
                    <a:pt x="36" y="423"/>
                    <a:pt x="124" y="475"/>
                    <a:pt x="212" y="493"/>
                  </a:cubicBezTo>
                  <a:cubicBezTo>
                    <a:pt x="318" y="458"/>
                    <a:pt x="406" y="370"/>
                    <a:pt x="423" y="264"/>
                  </a:cubicBezTo>
                  <a:cubicBezTo>
                    <a:pt x="423" y="229"/>
                    <a:pt x="441" y="176"/>
                    <a:pt x="423" y="123"/>
                  </a:cubicBezTo>
                  <a:cubicBezTo>
                    <a:pt x="371" y="71"/>
                    <a:pt x="300" y="18"/>
                    <a:pt x="2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11"/>
            <p:cNvSpPr/>
            <p:nvPr/>
          </p:nvSpPr>
          <p:spPr>
            <a:xfrm>
              <a:off x="2794418" y="5101275"/>
              <a:ext cx="22768" cy="26694"/>
            </a:xfrm>
            <a:custGeom>
              <a:avLst/>
              <a:gdLst/>
              <a:ahLst/>
              <a:cxnLst/>
              <a:rect l="l" t="t" r="r" b="b"/>
              <a:pathLst>
                <a:path w="406" h="476" extrusionOk="0">
                  <a:moveTo>
                    <a:pt x="388" y="211"/>
                  </a:moveTo>
                  <a:cubicBezTo>
                    <a:pt x="388" y="88"/>
                    <a:pt x="282" y="0"/>
                    <a:pt x="159" y="35"/>
                  </a:cubicBezTo>
                  <a:lnTo>
                    <a:pt x="141" y="35"/>
                  </a:lnTo>
                  <a:lnTo>
                    <a:pt x="0" y="194"/>
                  </a:lnTo>
                  <a:lnTo>
                    <a:pt x="0" y="229"/>
                  </a:lnTo>
                  <a:cubicBezTo>
                    <a:pt x="0" y="229"/>
                    <a:pt x="53" y="282"/>
                    <a:pt x="36" y="317"/>
                  </a:cubicBezTo>
                  <a:cubicBezTo>
                    <a:pt x="18" y="352"/>
                    <a:pt x="36" y="335"/>
                    <a:pt x="53" y="335"/>
                  </a:cubicBezTo>
                  <a:cubicBezTo>
                    <a:pt x="71" y="352"/>
                    <a:pt x="71" y="352"/>
                    <a:pt x="71" y="370"/>
                  </a:cubicBezTo>
                  <a:cubicBezTo>
                    <a:pt x="124" y="475"/>
                    <a:pt x="194" y="440"/>
                    <a:pt x="264" y="405"/>
                  </a:cubicBezTo>
                  <a:cubicBezTo>
                    <a:pt x="335" y="370"/>
                    <a:pt x="405" y="317"/>
                    <a:pt x="388" y="21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11"/>
            <p:cNvSpPr/>
            <p:nvPr/>
          </p:nvSpPr>
          <p:spPr>
            <a:xfrm>
              <a:off x="3231733" y="5222689"/>
              <a:ext cx="22768" cy="23722"/>
            </a:xfrm>
            <a:custGeom>
              <a:avLst/>
              <a:gdLst/>
              <a:ahLst/>
              <a:cxnLst/>
              <a:rect l="l" t="t" r="r" b="b"/>
              <a:pathLst>
                <a:path w="406" h="423" extrusionOk="0">
                  <a:moveTo>
                    <a:pt x="406" y="159"/>
                  </a:moveTo>
                  <a:cubicBezTo>
                    <a:pt x="406" y="106"/>
                    <a:pt x="318" y="18"/>
                    <a:pt x="265" y="18"/>
                  </a:cubicBezTo>
                  <a:cubicBezTo>
                    <a:pt x="247" y="18"/>
                    <a:pt x="229" y="18"/>
                    <a:pt x="229" y="18"/>
                  </a:cubicBezTo>
                  <a:cubicBezTo>
                    <a:pt x="159" y="0"/>
                    <a:pt x="89" y="36"/>
                    <a:pt x="89" y="106"/>
                  </a:cubicBezTo>
                  <a:lnTo>
                    <a:pt x="89" y="106"/>
                  </a:lnTo>
                  <a:cubicBezTo>
                    <a:pt x="1" y="159"/>
                    <a:pt x="53" y="229"/>
                    <a:pt x="71" y="282"/>
                  </a:cubicBezTo>
                  <a:cubicBezTo>
                    <a:pt x="89" y="370"/>
                    <a:pt x="177" y="423"/>
                    <a:pt x="247" y="423"/>
                  </a:cubicBezTo>
                  <a:cubicBezTo>
                    <a:pt x="335" y="388"/>
                    <a:pt x="388" y="317"/>
                    <a:pt x="406" y="229"/>
                  </a:cubicBezTo>
                  <a:cubicBezTo>
                    <a:pt x="406" y="212"/>
                    <a:pt x="406" y="194"/>
                    <a:pt x="406" y="15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11"/>
            <p:cNvSpPr/>
            <p:nvPr/>
          </p:nvSpPr>
          <p:spPr>
            <a:xfrm>
              <a:off x="2781576" y="4967972"/>
              <a:ext cx="19796" cy="25741"/>
            </a:xfrm>
            <a:custGeom>
              <a:avLst/>
              <a:gdLst/>
              <a:ahLst/>
              <a:cxnLst/>
              <a:rect l="l" t="t" r="r" b="b"/>
              <a:pathLst>
                <a:path w="353" h="459" extrusionOk="0">
                  <a:moveTo>
                    <a:pt x="18" y="159"/>
                  </a:moveTo>
                  <a:cubicBezTo>
                    <a:pt x="36" y="212"/>
                    <a:pt x="1" y="265"/>
                    <a:pt x="18" y="335"/>
                  </a:cubicBezTo>
                  <a:cubicBezTo>
                    <a:pt x="36" y="388"/>
                    <a:pt x="159" y="458"/>
                    <a:pt x="229" y="423"/>
                  </a:cubicBezTo>
                  <a:cubicBezTo>
                    <a:pt x="335" y="370"/>
                    <a:pt x="353" y="318"/>
                    <a:pt x="335" y="194"/>
                  </a:cubicBezTo>
                  <a:cubicBezTo>
                    <a:pt x="335" y="124"/>
                    <a:pt x="282" y="54"/>
                    <a:pt x="212" y="18"/>
                  </a:cubicBezTo>
                  <a:cubicBezTo>
                    <a:pt x="177" y="1"/>
                    <a:pt x="124" y="18"/>
                    <a:pt x="89" y="36"/>
                  </a:cubicBezTo>
                  <a:cubicBezTo>
                    <a:pt x="71" y="71"/>
                    <a:pt x="1" y="89"/>
                    <a:pt x="18" y="15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11"/>
            <p:cNvSpPr/>
            <p:nvPr/>
          </p:nvSpPr>
          <p:spPr>
            <a:xfrm>
              <a:off x="3027376" y="5273049"/>
              <a:ext cx="20806" cy="25685"/>
            </a:xfrm>
            <a:custGeom>
              <a:avLst/>
              <a:gdLst/>
              <a:ahLst/>
              <a:cxnLst/>
              <a:rect l="l" t="t" r="r" b="b"/>
              <a:pathLst>
                <a:path w="371" h="458" extrusionOk="0">
                  <a:moveTo>
                    <a:pt x="159" y="458"/>
                  </a:moveTo>
                  <a:cubicBezTo>
                    <a:pt x="265" y="458"/>
                    <a:pt x="353" y="387"/>
                    <a:pt x="353" y="282"/>
                  </a:cubicBezTo>
                  <a:cubicBezTo>
                    <a:pt x="353" y="264"/>
                    <a:pt x="370" y="247"/>
                    <a:pt x="370" y="211"/>
                  </a:cubicBezTo>
                  <a:cubicBezTo>
                    <a:pt x="370" y="123"/>
                    <a:pt x="300" y="88"/>
                    <a:pt x="247" y="53"/>
                  </a:cubicBezTo>
                  <a:cubicBezTo>
                    <a:pt x="194" y="0"/>
                    <a:pt x="142" y="53"/>
                    <a:pt x="124" y="71"/>
                  </a:cubicBezTo>
                  <a:cubicBezTo>
                    <a:pt x="71" y="123"/>
                    <a:pt x="36" y="176"/>
                    <a:pt x="1" y="229"/>
                  </a:cubicBezTo>
                  <a:cubicBezTo>
                    <a:pt x="1" y="247"/>
                    <a:pt x="1" y="247"/>
                    <a:pt x="1" y="264"/>
                  </a:cubicBezTo>
                  <a:cubicBezTo>
                    <a:pt x="18" y="317"/>
                    <a:pt x="54" y="352"/>
                    <a:pt x="54" y="405"/>
                  </a:cubicBezTo>
                  <a:cubicBezTo>
                    <a:pt x="54" y="423"/>
                    <a:pt x="54" y="440"/>
                    <a:pt x="71" y="440"/>
                  </a:cubicBezTo>
                  <a:cubicBezTo>
                    <a:pt x="106" y="440"/>
                    <a:pt x="124" y="458"/>
                    <a:pt x="159" y="45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11"/>
            <p:cNvSpPr/>
            <p:nvPr/>
          </p:nvSpPr>
          <p:spPr>
            <a:xfrm>
              <a:off x="2659152" y="5119052"/>
              <a:ext cx="25741" cy="29666"/>
            </a:xfrm>
            <a:custGeom>
              <a:avLst/>
              <a:gdLst/>
              <a:ahLst/>
              <a:cxnLst/>
              <a:rect l="l" t="t" r="r" b="b"/>
              <a:pathLst>
                <a:path w="459" h="529" extrusionOk="0">
                  <a:moveTo>
                    <a:pt x="18" y="194"/>
                  </a:moveTo>
                  <a:cubicBezTo>
                    <a:pt x="1" y="264"/>
                    <a:pt x="18" y="334"/>
                    <a:pt x="36" y="387"/>
                  </a:cubicBezTo>
                  <a:cubicBezTo>
                    <a:pt x="106" y="528"/>
                    <a:pt x="106" y="510"/>
                    <a:pt x="230" y="493"/>
                  </a:cubicBezTo>
                  <a:cubicBezTo>
                    <a:pt x="370" y="475"/>
                    <a:pt x="441" y="440"/>
                    <a:pt x="458" y="334"/>
                  </a:cubicBezTo>
                  <a:cubicBezTo>
                    <a:pt x="458" y="299"/>
                    <a:pt x="458" y="264"/>
                    <a:pt x="441" y="229"/>
                  </a:cubicBezTo>
                  <a:cubicBezTo>
                    <a:pt x="406" y="176"/>
                    <a:pt x="406" y="88"/>
                    <a:pt x="318" y="53"/>
                  </a:cubicBezTo>
                  <a:cubicBezTo>
                    <a:pt x="230" y="0"/>
                    <a:pt x="124" y="18"/>
                    <a:pt x="36" y="88"/>
                  </a:cubicBezTo>
                  <a:cubicBezTo>
                    <a:pt x="18" y="123"/>
                    <a:pt x="1" y="158"/>
                    <a:pt x="18" y="19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11"/>
            <p:cNvSpPr/>
            <p:nvPr/>
          </p:nvSpPr>
          <p:spPr>
            <a:xfrm>
              <a:off x="3194215" y="5671837"/>
              <a:ext cx="22768" cy="20806"/>
            </a:xfrm>
            <a:custGeom>
              <a:avLst/>
              <a:gdLst/>
              <a:ahLst/>
              <a:cxnLst/>
              <a:rect l="l" t="t" r="r" b="b"/>
              <a:pathLst>
                <a:path w="406" h="371" extrusionOk="0">
                  <a:moveTo>
                    <a:pt x="1" y="124"/>
                  </a:moveTo>
                  <a:cubicBezTo>
                    <a:pt x="1" y="177"/>
                    <a:pt x="54" y="230"/>
                    <a:pt x="18" y="300"/>
                  </a:cubicBezTo>
                  <a:cubicBezTo>
                    <a:pt x="18" y="300"/>
                    <a:pt x="36" y="300"/>
                    <a:pt x="36" y="318"/>
                  </a:cubicBezTo>
                  <a:cubicBezTo>
                    <a:pt x="71" y="283"/>
                    <a:pt x="106" y="318"/>
                    <a:pt x="124" y="335"/>
                  </a:cubicBezTo>
                  <a:cubicBezTo>
                    <a:pt x="159" y="371"/>
                    <a:pt x="212" y="371"/>
                    <a:pt x="265" y="335"/>
                  </a:cubicBezTo>
                  <a:cubicBezTo>
                    <a:pt x="318" y="300"/>
                    <a:pt x="335" y="230"/>
                    <a:pt x="388" y="177"/>
                  </a:cubicBezTo>
                  <a:cubicBezTo>
                    <a:pt x="406" y="177"/>
                    <a:pt x="406" y="159"/>
                    <a:pt x="388" y="142"/>
                  </a:cubicBezTo>
                  <a:cubicBezTo>
                    <a:pt x="353" y="71"/>
                    <a:pt x="300" y="36"/>
                    <a:pt x="247" y="1"/>
                  </a:cubicBezTo>
                  <a:lnTo>
                    <a:pt x="194" y="1"/>
                  </a:lnTo>
                  <a:cubicBezTo>
                    <a:pt x="177" y="1"/>
                    <a:pt x="142" y="18"/>
                    <a:pt x="124" y="18"/>
                  </a:cubicBezTo>
                  <a:cubicBezTo>
                    <a:pt x="18" y="1"/>
                    <a:pt x="1" y="18"/>
                    <a:pt x="1" y="12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11"/>
            <p:cNvSpPr/>
            <p:nvPr/>
          </p:nvSpPr>
          <p:spPr>
            <a:xfrm>
              <a:off x="2850667" y="4896918"/>
              <a:ext cx="18843" cy="25685"/>
            </a:xfrm>
            <a:custGeom>
              <a:avLst/>
              <a:gdLst/>
              <a:ahLst/>
              <a:cxnLst/>
              <a:rect l="l" t="t" r="r" b="b"/>
              <a:pathLst>
                <a:path w="336" h="458" extrusionOk="0">
                  <a:moveTo>
                    <a:pt x="335" y="247"/>
                  </a:moveTo>
                  <a:cubicBezTo>
                    <a:pt x="335" y="141"/>
                    <a:pt x="265" y="53"/>
                    <a:pt x="177" y="18"/>
                  </a:cubicBezTo>
                  <a:cubicBezTo>
                    <a:pt x="106" y="0"/>
                    <a:pt x="36" y="53"/>
                    <a:pt x="18" y="123"/>
                  </a:cubicBezTo>
                  <a:cubicBezTo>
                    <a:pt x="1" y="194"/>
                    <a:pt x="1" y="264"/>
                    <a:pt x="18" y="335"/>
                  </a:cubicBezTo>
                  <a:cubicBezTo>
                    <a:pt x="36" y="423"/>
                    <a:pt x="106" y="458"/>
                    <a:pt x="194" y="440"/>
                  </a:cubicBezTo>
                  <a:cubicBezTo>
                    <a:pt x="265" y="388"/>
                    <a:pt x="318" y="317"/>
                    <a:pt x="335" y="24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11"/>
            <p:cNvSpPr/>
            <p:nvPr/>
          </p:nvSpPr>
          <p:spPr>
            <a:xfrm>
              <a:off x="2950378" y="5494174"/>
              <a:ext cx="24731" cy="21759"/>
            </a:xfrm>
            <a:custGeom>
              <a:avLst/>
              <a:gdLst/>
              <a:ahLst/>
              <a:cxnLst/>
              <a:rect l="l" t="t" r="r" b="b"/>
              <a:pathLst>
                <a:path w="441" h="388" extrusionOk="0">
                  <a:moveTo>
                    <a:pt x="54" y="176"/>
                  </a:moveTo>
                  <a:lnTo>
                    <a:pt x="54" y="229"/>
                  </a:lnTo>
                  <a:cubicBezTo>
                    <a:pt x="1" y="282"/>
                    <a:pt x="71" y="300"/>
                    <a:pt x="89" y="317"/>
                  </a:cubicBezTo>
                  <a:cubicBezTo>
                    <a:pt x="212" y="388"/>
                    <a:pt x="318" y="317"/>
                    <a:pt x="406" y="300"/>
                  </a:cubicBezTo>
                  <a:cubicBezTo>
                    <a:pt x="423" y="264"/>
                    <a:pt x="441" y="212"/>
                    <a:pt x="423" y="176"/>
                  </a:cubicBezTo>
                  <a:cubicBezTo>
                    <a:pt x="406" y="141"/>
                    <a:pt x="370" y="106"/>
                    <a:pt x="353" y="71"/>
                  </a:cubicBezTo>
                  <a:cubicBezTo>
                    <a:pt x="353" y="18"/>
                    <a:pt x="265" y="0"/>
                    <a:pt x="212" y="18"/>
                  </a:cubicBezTo>
                  <a:cubicBezTo>
                    <a:pt x="177" y="35"/>
                    <a:pt x="142" y="53"/>
                    <a:pt x="106" y="35"/>
                  </a:cubicBezTo>
                  <a:cubicBezTo>
                    <a:pt x="71" y="18"/>
                    <a:pt x="71" y="53"/>
                    <a:pt x="71" y="71"/>
                  </a:cubicBezTo>
                  <a:cubicBezTo>
                    <a:pt x="89" y="106"/>
                    <a:pt x="54" y="141"/>
                    <a:pt x="54" y="17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11"/>
            <p:cNvSpPr/>
            <p:nvPr/>
          </p:nvSpPr>
          <p:spPr>
            <a:xfrm>
              <a:off x="2771706" y="5260206"/>
              <a:ext cx="20806" cy="22768"/>
            </a:xfrm>
            <a:custGeom>
              <a:avLst/>
              <a:gdLst/>
              <a:ahLst/>
              <a:cxnLst/>
              <a:rect l="l" t="t" r="r" b="b"/>
              <a:pathLst>
                <a:path w="371" h="406" extrusionOk="0">
                  <a:moveTo>
                    <a:pt x="159" y="388"/>
                  </a:moveTo>
                  <a:cubicBezTo>
                    <a:pt x="229" y="405"/>
                    <a:pt x="300" y="352"/>
                    <a:pt x="335" y="300"/>
                  </a:cubicBezTo>
                  <a:cubicBezTo>
                    <a:pt x="370" y="229"/>
                    <a:pt x="370" y="141"/>
                    <a:pt x="317" y="71"/>
                  </a:cubicBezTo>
                  <a:cubicBezTo>
                    <a:pt x="282" y="0"/>
                    <a:pt x="194" y="0"/>
                    <a:pt x="124" y="35"/>
                  </a:cubicBezTo>
                  <a:cubicBezTo>
                    <a:pt x="89" y="71"/>
                    <a:pt x="53" y="106"/>
                    <a:pt x="18" y="124"/>
                  </a:cubicBezTo>
                  <a:cubicBezTo>
                    <a:pt x="1" y="124"/>
                    <a:pt x="1" y="159"/>
                    <a:pt x="1" y="176"/>
                  </a:cubicBezTo>
                  <a:cubicBezTo>
                    <a:pt x="18" y="229"/>
                    <a:pt x="36" y="282"/>
                    <a:pt x="53" y="335"/>
                  </a:cubicBezTo>
                  <a:cubicBezTo>
                    <a:pt x="89" y="388"/>
                    <a:pt x="106" y="388"/>
                    <a:pt x="159" y="38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11"/>
            <p:cNvSpPr/>
            <p:nvPr/>
          </p:nvSpPr>
          <p:spPr>
            <a:xfrm>
              <a:off x="3002701" y="5588950"/>
              <a:ext cx="26694" cy="27704"/>
            </a:xfrm>
            <a:custGeom>
              <a:avLst/>
              <a:gdLst/>
              <a:ahLst/>
              <a:cxnLst/>
              <a:rect l="l" t="t" r="r" b="b"/>
              <a:pathLst>
                <a:path w="476" h="494" extrusionOk="0">
                  <a:moveTo>
                    <a:pt x="476" y="229"/>
                  </a:moveTo>
                  <a:cubicBezTo>
                    <a:pt x="458" y="141"/>
                    <a:pt x="388" y="53"/>
                    <a:pt x="300" y="18"/>
                  </a:cubicBezTo>
                  <a:cubicBezTo>
                    <a:pt x="230" y="0"/>
                    <a:pt x="159" y="35"/>
                    <a:pt x="124" y="88"/>
                  </a:cubicBezTo>
                  <a:cubicBezTo>
                    <a:pt x="106" y="106"/>
                    <a:pt x="89" y="88"/>
                    <a:pt x="71" y="106"/>
                  </a:cubicBezTo>
                  <a:cubicBezTo>
                    <a:pt x="71" y="123"/>
                    <a:pt x="1" y="141"/>
                    <a:pt x="18" y="211"/>
                  </a:cubicBezTo>
                  <a:cubicBezTo>
                    <a:pt x="36" y="247"/>
                    <a:pt x="36" y="299"/>
                    <a:pt x="1" y="335"/>
                  </a:cubicBezTo>
                  <a:cubicBezTo>
                    <a:pt x="1" y="352"/>
                    <a:pt x="1" y="387"/>
                    <a:pt x="1" y="405"/>
                  </a:cubicBezTo>
                  <a:cubicBezTo>
                    <a:pt x="18" y="423"/>
                    <a:pt x="36" y="405"/>
                    <a:pt x="53" y="405"/>
                  </a:cubicBezTo>
                  <a:cubicBezTo>
                    <a:pt x="71" y="405"/>
                    <a:pt x="89" y="387"/>
                    <a:pt x="89" y="405"/>
                  </a:cubicBezTo>
                  <a:cubicBezTo>
                    <a:pt x="142" y="493"/>
                    <a:pt x="230" y="440"/>
                    <a:pt x="282" y="440"/>
                  </a:cubicBezTo>
                  <a:cubicBezTo>
                    <a:pt x="353" y="440"/>
                    <a:pt x="476" y="299"/>
                    <a:pt x="476" y="22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11"/>
            <p:cNvSpPr/>
            <p:nvPr/>
          </p:nvSpPr>
          <p:spPr>
            <a:xfrm>
              <a:off x="3126134" y="5471461"/>
              <a:ext cx="19796" cy="16824"/>
            </a:xfrm>
            <a:custGeom>
              <a:avLst/>
              <a:gdLst/>
              <a:ahLst/>
              <a:cxnLst/>
              <a:rect l="l" t="t" r="r" b="b"/>
              <a:pathLst>
                <a:path w="353" h="300" extrusionOk="0">
                  <a:moveTo>
                    <a:pt x="176" y="300"/>
                  </a:moveTo>
                  <a:cubicBezTo>
                    <a:pt x="264" y="300"/>
                    <a:pt x="352" y="141"/>
                    <a:pt x="299" y="71"/>
                  </a:cubicBezTo>
                  <a:cubicBezTo>
                    <a:pt x="264" y="18"/>
                    <a:pt x="211" y="0"/>
                    <a:pt x="159" y="18"/>
                  </a:cubicBezTo>
                  <a:cubicBezTo>
                    <a:pt x="106" y="53"/>
                    <a:pt x="53" y="106"/>
                    <a:pt x="18" y="159"/>
                  </a:cubicBezTo>
                  <a:cubicBezTo>
                    <a:pt x="0" y="176"/>
                    <a:pt x="0" y="194"/>
                    <a:pt x="18" y="194"/>
                  </a:cubicBezTo>
                  <a:cubicBezTo>
                    <a:pt x="53" y="247"/>
                    <a:pt x="106" y="300"/>
                    <a:pt x="176" y="30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678"/>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679"/>
        <p:cNvGrpSpPr/>
        <p:nvPr/>
      </p:nvGrpSpPr>
      <p:grpSpPr>
        <a:xfrm>
          <a:off x="0" y="0"/>
          <a:ext cx="0" cy="0"/>
          <a:chOff x="0" y="0"/>
          <a:chExt cx="0" cy="0"/>
        </a:xfrm>
      </p:grpSpPr>
      <p:pic>
        <p:nvPicPr>
          <p:cNvPr id="680" name="Google Shape;680;p13"/>
          <p:cNvPicPr preferRelativeResize="0"/>
          <p:nvPr/>
        </p:nvPicPr>
        <p:blipFill rotWithShape="1">
          <a:blip r:embed="rId2">
            <a:alphaModFix/>
          </a:blip>
          <a:srcRect/>
          <a:stretch/>
        </p:blipFill>
        <p:spPr>
          <a:xfrm flipH="1">
            <a:off x="1516" y="0"/>
            <a:ext cx="9140967" cy="5143500"/>
          </a:xfrm>
          <a:prstGeom prst="rect">
            <a:avLst/>
          </a:prstGeom>
          <a:noFill/>
          <a:ln>
            <a:noFill/>
          </a:ln>
        </p:spPr>
      </p:pic>
      <p:sp>
        <p:nvSpPr>
          <p:cNvPr id="681" name="Google Shape;681;p13"/>
          <p:cNvSpPr txBox="1">
            <a:spLocks noGrp="1"/>
          </p:cNvSpPr>
          <p:nvPr>
            <p:ph type="title"/>
          </p:nvPr>
        </p:nvSpPr>
        <p:spPr>
          <a:xfrm>
            <a:off x="2060500" y="1593826"/>
            <a:ext cx="2387400" cy="289800"/>
          </a:xfrm>
          <a:prstGeom prst="rect">
            <a:avLst/>
          </a:prstGeom>
          <a:effectLst>
            <a:outerShdw dist="38100" dir="3000000" algn="bl" rotWithShape="0">
              <a:schemeClr val="dk2"/>
            </a:outerShdw>
          </a:effectLst>
        </p:spPr>
        <p:txBody>
          <a:bodyPr spcFirstLastPara="1" wrap="square" lIns="91425" tIns="91425" rIns="91425" bIns="91425" anchor="ctr" anchorCtr="0">
            <a:noAutofit/>
          </a:bodyPr>
          <a:lstStyle>
            <a:lvl1pPr lvl="0">
              <a:spcBef>
                <a:spcPts val="0"/>
              </a:spcBef>
              <a:spcAft>
                <a:spcPts val="0"/>
              </a:spcAft>
              <a:buSzPts val="2800"/>
              <a:buNone/>
              <a:defRPr sz="2600" i="1">
                <a:solidFill>
                  <a:schemeClr val="accent1"/>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682" name="Google Shape;682;p13"/>
          <p:cNvSpPr txBox="1">
            <a:spLocks noGrp="1"/>
          </p:cNvSpPr>
          <p:nvPr>
            <p:ph type="subTitle" idx="1"/>
          </p:nvPr>
        </p:nvSpPr>
        <p:spPr>
          <a:xfrm>
            <a:off x="2060500" y="2013225"/>
            <a:ext cx="2387400" cy="4368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SzPts val="1800"/>
              <a:buNone/>
              <a:defRPr sz="1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3" name="Google Shape;683;p13"/>
          <p:cNvSpPr txBox="1">
            <a:spLocks noGrp="1"/>
          </p:cNvSpPr>
          <p:nvPr>
            <p:ph type="title" idx="2" hasCustomPrompt="1"/>
          </p:nvPr>
        </p:nvSpPr>
        <p:spPr>
          <a:xfrm>
            <a:off x="978988" y="1691119"/>
            <a:ext cx="1081500" cy="640200"/>
          </a:xfrm>
          <a:prstGeom prst="rect">
            <a:avLst/>
          </a:prstGeom>
          <a:effectLst>
            <a:outerShdw dist="38100" dir="3000000" algn="bl" rotWithShape="0">
              <a:schemeClr val="dk2"/>
            </a:outerShdw>
          </a:effectLst>
        </p:spPr>
        <p:txBody>
          <a:bodyPr spcFirstLastPara="1" wrap="square" lIns="91425" tIns="91425" rIns="91425" bIns="91425" anchor="ctr" anchorCtr="0">
            <a:noAutofit/>
          </a:bodyPr>
          <a:lstStyle>
            <a:lvl1pPr lvl="0" algn="ctr" rtl="0">
              <a:spcBef>
                <a:spcPts val="0"/>
              </a:spcBef>
              <a:spcAft>
                <a:spcPts val="0"/>
              </a:spcAft>
              <a:buSzPts val="3700"/>
              <a:buNone/>
              <a:defRPr sz="2600" i="1"/>
            </a:lvl1pPr>
            <a:lvl2pPr lvl="1" algn="ctr" rtl="0">
              <a:spcBef>
                <a:spcPts val="0"/>
              </a:spcBef>
              <a:spcAft>
                <a:spcPts val="0"/>
              </a:spcAft>
              <a:buSzPts val="3700"/>
              <a:buNone/>
              <a:defRPr sz="3700"/>
            </a:lvl2pPr>
            <a:lvl3pPr lvl="2" algn="ctr" rtl="0">
              <a:spcBef>
                <a:spcPts val="0"/>
              </a:spcBef>
              <a:spcAft>
                <a:spcPts val="0"/>
              </a:spcAft>
              <a:buSzPts val="3700"/>
              <a:buNone/>
              <a:defRPr sz="3700"/>
            </a:lvl3pPr>
            <a:lvl4pPr lvl="3" algn="ctr" rtl="0">
              <a:spcBef>
                <a:spcPts val="0"/>
              </a:spcBef>
              <a:spcAft>
                <a:spcPts val="0"/>
              </a:spcAft>
              <a:buSzPts val="3700"/>
              <a:buNone/>
              <a:defRPr sz="3700"/>
            </a:lvl4pPr>
            <a:lvl5pPr lvl="4" algn="ctr" rtl="0">
              <a:spcBef>
                <a:spcPts val="0"/>
              </a:spcBef>
              <a:spcAft>
                <a:spcPts val="0"/>
              </a:spcAft>
              <a:buSzPts val="3700"/>
              <a:buNone/>
              <a:defRPr sz="3700"/>
            </a:lvl5pPr>
            <a:lvl6pPr lvl="5" algn="ctr" rtl="0">
              <a:spcBef>
                <a:spcPts val="0"/>
              </a:spcBef>
              <a:spcAft>
                <a:spcPts val="0"/>
              </a:spcAft>
              <a:buSzPts val="3700"/>
              <a:buNone/>
              <a:defRPr sz="3700"/>
            </a:lvl6pPr>
            <a:lvl7pPr lvl="6" algn="ctr" rtl="0">
              <a:spcBef>
                <a:spcPts val="0"/>
              </a:spcBef>
              <a:spcAft>
                <a:spcPts val="0"/>
              </a:spcAft>
              <a:buSzPts val="3700"/>
              <a:buNone/>
              <a:defRPr sz="3700"/>
            </a:lvl7pPr>
            <a:lvl8pPr lvl="7" algn="ctr" rtl="0">
              <a:spcBef>
                <a:spcPts val="0"/>
              </a:spcBef>
              <a:spcAft>
                <a:spcPts val="0"/>
              </a:spcAft>
              <a:buSzPts val="3700"/>
              <a:buNone/>
              <a:defRPr sz="3700"/>
            </a:lvl8pPr>
            <a:lvl9pPr lvl="8" algn="ctr" rtl="0">
              <a:spcBef>
                <a:spcPts val="0"/>
              </a:spcBef>
              <a:spcAft>
                <a:spcPts val="0"/>
              </a:spcAft>
              <a:buSzPts val="3700"/>
              <a:buNone/>
              <a:defRPr sz="3700"/>
            </a:lvl9pPr>
          </a:lstStyle>
          <a:p>
            <a:r>
              <a:t>xx%</a:t>
            </a:r>
          </a:p>
        </p:txBody>
      </p:sp>
      <p:sp>
        <p:nvSpPr>
          <p:cNvPr id="684" name="Google Shape;684;p13"/>
          <p:cNvSpPr txBox="1">
            <a:spLocks noGrp="1"/>
          </p:cNvSpPr>
          <p:nvPr>
            <p:ph type="title" idx="3"/>
          </p:nvPr>
        </p:nvSpPr>
        <p:spPr>
          <a:xfrm>
            <a:off x="5777625" y="1593901"/>
            <a:ext cx="2387400" cy="289800"/>
          </a:xfrm>
          <a:prstGeom prst="rect">
            <a:avLst/>
          </a:prstGeom>
          <a:effectLst>
            <a:outerShdw dist="38100" dir="3000000" algn="bl" rotWithShape="0">
              <a:schemeClr val="dk2"/>
            </a:outerShdw>
          </a:effectLst>
        </p:spPr>
        <p:txBody>
          <a:bodyPr spcFirstLastPara="1" wrap="square" lIns="91425" tIns="91425" rIns="91425" bIns="91425" anchor="ctr" anchorCtr="0">
            <a:noAutofit/>
          </a:bodyPr>
          <a:lstStyle>
            <a:lvl1pPr lvl="0" rtl="0">
              <a:spcBef>
                <a:spcPts val="0"/>
              </a:spcBef>
              <a:spcAft>
                <a:spcPts val="0"/>
              </a:spcAft>
              <a:buSzPts val="2800"/>
              <a:buNone/>
              <a:defRPr sz="2600" i="1">
                <a:solidFill>
                  <a:schemeClr val="accen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85" name="Google Shape;685;p13"/>
          <p:cNvSpPr txBox="1">
            <a:spLocks noGrp="1"/>
          </p:cNvSpPr>
          <p:nvPr>
            <p:ph type="subTitle" idx="4"/>
          </p:nvPr>
        </p:nvSpPr>
        <p:spPr>
          <a:xfrm>
            <a:off x="5777625" y="2013225"/>
            <a:ext cx="2387400" cy="436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86" name="Google Shape;686;p13"/>
          <p:cNvSpPr txBox="1">
            <a:spLocks noGrp="1"/>
          </p:cNvSpPr>
          <p:nvPr>
            <p:ph type="title" idx="5" hasCustomPrompt="1"/>
          </p:nvPr>
        </p:nvSpPr>
        <p:spPr>
          <a:xfrm>
            <a:off x="4696113" y="1691119"/>
            <a:ext cx="1081500" cy="640200"/>
          </a:xfrm>
          <a:prstGeom prst="rect">
            <a:avLst/>
          </a:prstGeom>
          <a:effectLst>
            <a:outerShdw dist="38100" dir="3000000" algn="bl" rotWithShape="0">
              <a:schemeClr val="dk2"/>
            </a:outerShdw>
          </a:effectLst>
        </p:spPr>
        <p:txBody>
          <a:bodyPr spcFirstLastPara="1" wrap="square" lIns="91425" tIns="91425" rIns="91425" bIns="91425" anchor="ctr" anchorCtr="0">
            <a:noAutofit/>
          </a:bodyPr>
          <a:lstStyle>
            <a:lvl1pPr lvl="0" algn="ctr" rtl="0">
              <a:spcBef>
                <a:spcPts val="0"/>
              </a:spcBef>
              <a:spcAft>
                <a:spcPts val="0"/>
              </a:spcAft>
              <a:buSzPts val="3700"/>
              <a:buNone/>
              <a:defRPr sz="2600" i="1"/>
            </a:lvl1pPr>
            <a:lvl2pPr lvl="1" algn="ctr" rtl="0">
              <a:spcBef>
                <a:spcPts val="0"/>
              </a:spcBef>
              <a:spcAft>
                <a:spcPts val="0"/>
              </a:spcAft>
              <a:buSzPts val="3700"/>
              <a:buNone/>
              <a:defRPr sz="3700"/>
            </a:lvl2pPr>
            <a:lvl3pPr lvl="2" algn="ctr" rtl="0">
              <a:spcBef>
                <a:spcPts val="0"/>
              </a:spcBef>
              <a:spcAft>
                <a:spcPts val="0"/>
              </a:spcAft>
              <a:buSzPts val="3700"/>
              <a:buNone/>
              <a:defRPr sz="3700"/>
            </a:lvl3pPr>
            <a:lvl4pPr lvl="3" algn="ctr" rtl="0">
              <a:spcBef>
                <a:spcPts val="0"/>
              </a:spcBef>
              <a:spcAft>
                <a:spcPts val="0"/>
              </a:spcAft>
              <a:buSzPts val="3700"/>
              <a:buNone/>
              <a:defRPr sz="3700"/>
            </a:lvl4pPr>
            <a:lvl5pPr lvl="4" algn="ctr" rtl="0">
              <a:spcBef>
                <a:spcPts val="0"/>
              </a:spcBef>
              <a:spcAft>
                <a:spcPts val="0"/>
              </a:spcAft>
              <a:buSzPts val="3700"/>
              <a:buNone/>
              <a:defRPr sz="3700"/>
            </a:lvl5pPr>
            <a:lvl6pPr lvl="5" algn="ctr" rtl="0">
              <a:spcBef>
                <a:spcPts val="0"/>
              </a:spcBef>
              <a:spcAft>
                <a:spcPts val="0"/>
              </a:spcAft>
              <a:buSzPts val="3700"/>
              <a:buNone/>
              <a:defRPr sz="3700"/>
            </a:lvl6pPr>
            <a:lvl7pPr lvl="6" algn="ctr" rtl="0">
              <a:spcBef>
                <a:spcPts val="0"/>
              </a:spcBef>
              <a:spcAft>
                <a:spcPts val="0"/>
              </a:spcAft>
              <a:buSzPts val="3700"/>
              <a:buNone/>
              <a:defRPr sz="3700"/>
            </a:lvl7pPr>
            <a:lvl8pPr lvl="7" algn="ctr" rtl="0">
              <a:spcBef>
                <a:spcPts val="0"/>
              </a:spcBef>
              <a:spcAft>
                <a:spcPts val="0"/>
              </a:spcAft>
              <a:buSzPts val="3700"/>
              <a:buNone/>
              <a:defRPr sz="3700"/>
            </a:lvl8pPr>
            <a:lvl9pPr lvl="8" algn="ctr" rtl="0">
              <a:spcBef>
                <a:spcPts val="0"/>
              </a:spcBef>
              <a:spcAft>
                <a:spcPts val="0"/>
              </a:spcAft>
              <a:buSzPts val="3700"/>
              <a:buNone/>
              <a:defRPr sz="3700"/>
            </a:lvl9pPr>
          </a:lstStyle>
          <a:p>
            <a:r>
              <a:t>xx%</a:t>
            </a:r>
          </a:p>
        </p:txBody>
      </p:sp>
      <p:sp>
        <p:nvSpPr>
          <p:cNvPr id="687" name="Google Shape;687;p13"/>
          <p:cNvSpPr txBox="1">
            <a:spLocks noGrp="1"/>
          </p:cNvSpPr>
          <p:nvPr>
            <p:ph type="title" idx="6"/>
          </p:nvPr>
        </p:nvSpPr>
        <p:spPr>
          <a:xfrm>
            <a:off x="2060475" y="3112700"/>
            <a:ext cx="2387400" cy="289800"/>
          </a:xfrm>
          <a:prstGeom prst="rect">
            <a:avLst/>
          </a:prstGeom>
          <a:effectLst>
            <a:outerShdw dist="38100" dir="3000000" algn="bl" rotWithShape="0">
              <a:schemeClr val="dk2"/>
            </a:outerShdw>
          </a:effectLst>
        </p:spPr>
        <p:txBody>
          <a:bodyPr spcFirstLastPara="1" wrap="square" lIns="91425" tIns="91425" rIns="91425" bIns="91425" anchor="ctr" anchorCtr="0">
            <a:noAutofit/>
          </a:bodyPr>
          <a:lstStyle>
            <a:lvl1pPr lvl="0" rtl="0">
              <a:spcBef>
                <a:spcPts val="0"/>
              </a:spcBef>
              <a:spcAft>
                <a:spcPts val="0"/>
              </a:spcAft>
              <a:buSzPts val="2800"/>
              <a:buNone/>
              <a:defRPr sz="2600" i="1">
                <a:solidFill>
                  <a:schemeClr val="accen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88" name="Google Shape;688;p13"/>
          <p:cNvSpPr txBox="1">
            <a:spLocks noGrp="1"/>
          </p:cNvSpPr>
          <p:nvPr>
            <p:ph type="subTitle" idx="7"/>
          </p:nvPr>
        </p:nvSpPr>
        <p:spPr>
          <a:xfrm>
            <a:off x="2060475" y="3538024"/>
            <a:ext cx="2387400" cy="436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89" name="Google Shape;689;p13"/>
          <p:cNvSpPr txBox="1">
            <a:spLocks noGrp="1"/>
          </p:cNvSpPr>
          <p:nvPr>
            <p:ph type="title" idx="8" hasCustomPrompt="1"/>
          </p:nvPr>
        </p:nvSpPr>
        <p:spPr>
          <a:xfrm>
            <a:off x="978975" y="3209911"/>
            <a:ext cx="1081500" cy="640200"/>
          </a:xfrm>
          <a:prstGeom prst="rect">
            <a:avLst/>
          </a:prstGeom>
          <a:effectLst>
            <a:outerShdw dist="38100" dir="3000000" algn="bl" rotWithShape="0">
              <a:schemeClr val="dk2"/>
            </a:outerShdw>
          </a:effectLst>
        </p:spPr>
        <p:txBody>
          <a:bodyPr spcFirstLastPara="1" wrap="square" lIns="91425" tIns="91425" rIns="91425" bIns="91425" anchor="ctr" anchorCtr="0">
            <a:noAutofit/>
          </a:bodyPr>
          <a:lstStyle>
            <a:lvl1pPr lvl="0" algn="ctr" rtl="0">
              <a:spcBef>
                <a:spcPts val="0"/>
              </a:spcBef>
              <a:spcAft>
                <a:spcPts val="0"/>
              </a:spcAft>
              <a:buSzPts val="3700"/>
              <a:buNone/>
              <a:defRPr sz="2600" i="1"/>
            </a:lvl1pPr>
            <a:lvl2pPr lvl="1" algn="ctr" rtl="0">
              <a:spcBef>
                <a:spcPts val="0"/>
              </a:spcBef>
              <a:spcAft>
                <a:spcPts val="0"/>
              </a:spcAft>
              <a:buSzPts val="3700"/>
              <a:buNone/>
              <a:defRPr sz="3700"/>
            </a:lvl2pPr>
            <a:lvl3pPr lvl="2" algn="ctr" rtl="0">
              <a:spcBef>
                <a:spcPts val="0"/>
              </a:spcBef>
              <a:spcAft>
                <a:spcPts val="0"/>
              </a:spcAft>
              <a:buSzPts val="3700"/>
              <a:buNone/>
              <a:defRPr sz="3700"/>
            </a:lvl3pPr>
            <a:lvl4pPr lvl="3" algn="ctr" rtl="0">
              <a:spcBef>
                <a:spcPts val="0"/>
              </a:spcBef>
              <a:spcAft>
                <a:spcPts val="0"/>
              </a:spcAft>
              <a:buSzPts val="3700"/>
              <a:buNone/>
              <a:defRPr sz="3700"/>
            </a:lvl4pPr>
            <a:lvl5pPr lvl="4" algn="ctr" rtl="0">
              <a:spcBef>
                <a:spcPts val="0"/>
              </a:spcBef>
              <a:spcAft>
                <a:spcPts val="0"/>
              </a:spcAft>
              <a:buSzPts val="3700"/>
              <a:buNone/>
              <a:defRPr sz="3700"/>
            </a:lvl5pPr>
            <a:lvl6pPr lvl="5" algn="ctr" rtl="0">
              <a:spcBef>
                <a:spcPts val="0"/>
              </a:spcBef>
              <a:spcAft>
                <a:spcPts val="0"/>
              </a:spcAft>
              <a:buSzPts val="3700"/>
              <a:buNone/>
              <a:defRPr sz="3700"/>
            </a:lvl6pPr>
            <a:lvl7pPr lvl="6" algn="ctr" rtl="0">
              <a:spcBef>
                <a:spcPts val="0"/>
              </a:spcBef>
              <a:spcAft>
                <a:spcPts val="0"/>
              </a:spcAft>
              <a:buSzPts val="3700"/>
              <a:buNone/>
              <a:defRPr sz="3700"/>
            </a:lvl7pPr>
            <a:lvl8pPr lvl="7" algn="ctr" rtl="0">
              <a:spcBef>
                <a:spcPts val="0"/>
              </a:spcBef>
              <a:spcAft>
                <a:spcPts val="0"/>
              </a:spcAft>
              <a:buSzPts val="3700"/>
              <a:buNone/>
              <a:defRPr sz="3700"/>
            </a:lvl8pPr>
            <a:lvl9pPr lvl="8" algn="ctr" rtl="0">
              <a:spcBef>
                <a:spcPts val="0"/>
              </a:spcBef>
              <a:spcAft>
                <a:spcPts val="0"/>
              </a:spcAft>
              <a:buSzPts val="3700"/>
              <a:buNone/>
              <a:defRPr sz="3700"/>
            </a:lvl9pPr>
          </a:lstStyle>
          <a:p>
            <a:r>
              <a:t>xx%</a:t>
            </a:r>
          </a:p>
        </p:txBody>
      </p:sp>
      <p:sp>
        <p:nvSpPr>
          <p:cNvPr id="690" name="Google Shape;690;p13"/>
          <p:cNvSpPr txBox="1">
            <a:spLocks noGrp="1"/>
          </p:cNvSpPr>
          <p:nvPr>
            <p:ph type="title" idx="9"/>
          </p:nvPr>
        </p:nvSpPr>
        <p:spPr>
          <a:xfrm>
            <a:off x="5777600" y="3112700"/>
            <a:ext cx="2387400" cy="289800"/>
          </a:xfrm>
          <a:prstGeom prst="rect">
            <a:avLst/>
          </a:prstGeom>
          <a:effectLst>
            <a:outerShdw dist="38100" dir="3000000" algn="bl" rotWithShape="0">
              <a:schemeClr val="dk2"/>
            </a:outerShdw>
          </a:effectLst>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91" name="Google Shape;691;p13"/>
          <p:cNvSpPr txBox="1">
            <a:spLocks noGrp="1"/>
          </p:cNvSpPr>
          <p:nvPr>
            <p:ph type="subTitle" idx="13"/>
          </p:nvPr>
        </p:nvSpPr>
        <p:spPr>
          <a:xfrm>
            <a:off x="5777600" y="3538024"/>
            <a:ext cx="2387400" cy="436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92" name="Google Shape;692;p13"/>
          <p:cNvSpPr txBox="1">
            <a:spLocks noGrp="1"/>
          </p:cNvSpPr>
          <p:nvPr>
            <p:ph type="title" idx="14" hasCustomPrompt="1"/>
          </p:nvPr>
        </p:nvSpPr>
        <p:spPr>
          <a:xfrm>
            <a:off x="4696100" y="3209911"/>
            <a:ext cx="1081500" cy="640200"/>
          </a:xfrm>
          <a:prstGeom prst="rect">
            <a:avLst/>
          </a:prstGeom>
          <a:effectLst>
            <a:outerShdw dist="38100" dir="3000000" algn="bl" rotWithShape="0">
              <a:schemeClr val="dk2"/>
            </a:outerShdw>
          </a:effectLst>
        </p:spPr>
        <p:txBody>
          <a:bodyPr spcFirstLastPara="1" wrap="square" lIns="91425" tIns="91425" rIns="91425" bIns="91425" anchor="ctr" anchorCtr="0">
            <a:noAutofit/>
          </a:bodyPr>
          <a:lstStyle>
            <a:lvl1pPr lvl="0" algn="ctr" rtl="0">
              <a:spcBef>
                <a:spcPts val="0"/>
              </a:spcBef>
              <a:spcAft>
                <a:spcPts val="0"/>
              </a:spcAft>
              <a:buSzPts val="3700"/>
              <a:buNone/>
              <a:defRPr sz="2600" i="1"/>
            </a:lvl1pPr>
            <a:lvl2pPr lvl="1" algn="ctr" rtl="0">
              <a:spcBef>
                <a:spcPts val="0"/>
              </a:spcBef>
              <a:spcAft>
                <a:spcPts val="0"/>
              </a:spcAft>
              <a:buSzPts val="3700"/>
              <a:buNone/>
              <a:defRPr sz="3700"/>
            </a:lvl2pPr>
            <a:lvl3pPr lvl="2" algn="ctr" rtl="0">
              <a:spcBef>
                <a:spcPts val="0"/>
              </a:spcBef>
              <a:spcAft>
                <a:spcPts val="0"/>
              </a:spcAft>
              <a:buSzPts val="3700"/>
              <a:buNone/>
              <a:defRPr sz="3700"/>
            </a:lvl3pPr>
            <a:lvl4pPr lvl="3" algn="ctr" rtl="0">
              <a:spcBef>
                <a:spcPts val="0"/>
              </a:spcBef>
              <a:spcAft>
                <a:spcPts val="0"/>
              </a:spcAft>
              <a:buSzPts val="3700"/>
              <a:buNone/>
              <a:defRPr sz="3700"/>
            </a:lvl4pPr>
            <a:lvl5pPr lvl="4" algn="ctr" rtl="0">
              <a:spcBef>
                <a:spcPts val="0"/>
              </a:spcBef>
              <a:spcAft>
                <a:spcPts val="0"/>
              </a:spcAft>
              <a:buSzPts val="3700"/>
              <a:buNone/>
              <a:defRPr sz="3700"/>
            </a:lvl5pPr>
            <a:lvl6pPr lvl="5" algn="ctr" rtl="0">
              <a:spcBef>
                <a:spcPts val="0"/>
              </a:spcBef>
              <a:spcAft>
                <a:spcPts val="0"/>
              </a:spcAft>
              <a:buSzPts val="3700"/>
              <a:buNone/>
              <a:defRPr sz="3700"/>
            </a:lvl6pPr>
            <a:lvl7pPr lvl="6" algn="ctr" rtl="0">
              <a:spcBef>
                <a:spcPts val="0"/>
              </a:spcBef>
              <a:spcAft>
                <a:spcPts val="0"/>
              </a:spcAft>
              <a:buSzPts val="3700"/>
              <a:buNone/>
              <a:defRPr sz="3700"/>
            </a:lvl7pPr>
            <a:lvl8pPr lvl="7" algn="ctr" rtl="0">
              <a:spcBef>
                <a:spcPts val="0"/>
              </a:spcBef>
              <a:spcAft>
                <a:spcPts val="0"/>
              </a:spcAft>
              <a:buSzPts val="3700"/>
              <a:buNone/>
              <a:defRPr sz="3700"/>
            </a:lvl8pPr>
            <a:lvl9pPr lvl="8" algn="ctr" rtl="0">
              <a:spcBef>
                <a:spcPts val="0"/>
              </a:spcBef>
              <a:spcAft>
                <a:spcPts val="0"/>
              </a:spcAft>
              <a:buSzPts val="3700"/>
              <a:buNone/>
              <a:defRPr sz="3700"/>
            </a:lvl9pPr>
          </a:lstStyle>
          <a:p>
            <a:r>
              <a:t>xx%</a:t>
            </a:r>
          </a:p>
        </p:txBody>
      </p:sp>
      <p:sp>
        <p:nvSpPr>
          <p:cNvPr id="693" name="Google Shape;693;p13"/>
          <p:cNvSpPr txBox="1">
            <a:spLocks noGrp="1"/>
          </p:cNvSpPr>
          <p:nvPr>
            <p:ph type="title" idx="15"/>
          </p:nvPr>
        </p:nvSpPr>
        <p:spPr>
          <a:xfrm>
            <a:off x="711725" y="445025"/>
            <a:ext cx="7720500" cy="496200"/>
          </a:xfrm>
          <a:prstGeom prst="rect">
            <a:avLst/>
          </a:prstGeom>
          <a:effectLst>
            <a:outerShdw dist="38100" dir="3000000" algn="bl" rotWithShape="0">
              <a:schemeClr val="dk2"/>
            </a:outerShdw>
          </a:effectLst>
        </p:spPr>
        <p:txBody>
          <a:bodyPr spcFirstLastPara="1" wrap="square" lIns="91425" tIns="91425" rIns="91425" bIns="91425" anchor="ctr" anchorCtr="0">
            <a:noAutofit/>
          </a:bodyPr>
          <a:lstStyle>
            <a:lvl1pPr lvl="0" rtl="0">
              <a:spcBef>
                <a:spcPts val="0"/>
              </a:spcBef>
              <a:spcAft>
                <a:spcPts val="0"/>
              </a:spcAft>
              <a:buSzPts val="2800"/>
              <a:buNone/>
              <a:defRPr sz="3400" i="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94" name="Google Shape;694;p13"/>
          <p:cNvSpPr/>
          <p:nvPr/>
        </p:nvSpPr>
        <p:spPr>
          <a:xfrm rot="1734465">
            <a:off x="7510465" y="-254330"/>
            <a:ext cx="2531565" cy="1711297"/>
          </a:xfrm>
          <a:custGeom>
            <a:avLst/>
            <a:gdLst/>
            <a:ahLst/>
            <a:cxnLst/>
            <a:rect l="l" t="t" r="r" b="b"/>
            <a:pathLst>
              <a:path w="15527" h="10496" extrusionOk="0">
                <a:moveTo>
                  <a:pt x="7554" y="0"/>
                </a:moveTo>
                <a:cubicBezTo>
                  <a:pt x="6829" y="0"/>
                  <a:pt x="6103" y="121"/>
                  <a:pt x="5404" y="364"/>
                </a:cubicBezTo>
                <a:cubicBezTo>
                  <a:pt x="3908" y="875"/>
                  <a:pt x="2658" y="1843"/>
                  <a:pt x="1620" y="2987"/>
                </a:cubicBezTo>
                <a:cubicBezTo>
                  <a:pt x="493" y="4202"/>
                  <a:pt x="0" y="5874"/>
                  <a:pt x="299" y="7494"/>
                </a:cubicBezTo>
                <a:cubicBezTo>
                  <a:pt x="423" y="8356"/>
                  <a:pt x="845" y="9131"/>
                  <a:pt x="1479" y="9694"/>
                </a:cubicBezTo>
                <a:cubicBezTo>
                  <a:pt x="2143" y="10275"/>
                  <a:pt x="2966" y="10495"/>
                  <a:pt x="3786" y="10495"/>
                </a:cubicBezTo>
                <a:cubicBezTo>
                  <a:pt x="4357" y="10495"/>
                  <a:pt x="4926" y="10388"/>
                  <a:pt x="5440" y="10222"/>
                </a:cubicBezTo>
                <a:cubicBezTo>
                  <a:pt x="6566" y="9852"/>
                  <a:pt x="7534" y="9201"/>
                  <a:pt x="8520" y="8567"/>
                </a:cubicBezTo>
                <a:cubicBezTo>
                  <a:pt x="8819" y="8321"/>
                  <a:pt x="9189" y="8180"/>
                  <a:pt x="9594" y="8127"/>
                </a:cubicBezTo>
                <a:cubicBezTo>
                  <a:pt x="9624" y="8125"/>
                  <a:pt x="9654" y="8124"/>
                  <a:pt x="9684" y="8124"/>
                </a:cubicBezTo>
                <a:cubicBezTo>
                  <a:pt x="10147" y="8124"/>
                  <a:pt x="10609" y="8370"/>
                  <a:pt x="11055" y="8585"/>
                </a:cubicBezTo>
                <a:cubicBezTo>
                  <a:pt x="11726" y="8899"/>
                  <a:pt x="12484" y="9133"/>
                  <a:pt x="13188" y="9133"/>
                </a:cubicBezTo>
                <a:cubicBezTo>
                  <a:pt x="13667" y="9133"/>
                  <a:pt x="14121" y="9025"/>
                  <a:pt x="14505" y="8761"/>
                </a:cubicBezTo>
                <a:cubicBezTo>
                  <a:pt x="15350" y="8180"/>
                  <a:pt x="15526" y="6948"/>
                  <a:pt x="15192" y="5892"/>
                </a:cubicBezTo>
                <a:cubicBezTo>
                  <a:pt x="14857" y="4835"/>
                  <a:pt x="14118" y="3938"/>
                  <a:pt x="13344" y="3093"/>
                </a:cubicBezTo>
                <a:cubicBezTo>
                  <a:pt x="12428" y="2107"/>
                  <a:pt x="11425" y="1139"/>
                  <a:pt x="10193" y="558"/>
                </a:cubicBezTo>
                <a:cubicBezTo>
                  <a:pt x="9353" y="187"/>
                  <a:pt x="8455" y="0"/>
                  <a:pt x="75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13"/>
          <p:cNvSpPr/>
          <p:nvPr/>
        </p:nvSpPr>
        <p:spPr>
          <a:xfrm rot="-3131802">
            <a:off x="3302417" y="4379305"/>
            <a:ext cx="2539118" cy="2637314"/>
          </a:xfrm>
          <a:custGeom>
            <a:avLst/>
            <a:gdLst/>
            <a:ahLst/>
            <a:cxnLst/>
            <a:rect l="l" t="t" r="r" b="b"/>
            <a:pathLst>
              <a:path w="18695" h="19418" extrusionOk="0">
                <a:moveTo>
                  <a:pt x="18554" y="8046"/>
                </a:moveTo>
                <a:cubicBezTo>
                  <a:pt x="18395" y="5740"/>
                  <a:pt x="17040" y="3592"/>
                  <a:pt x="15104" y="2307"/>
                </a:cubicBezTo>
                <a:cubicBezTo>
                  <a:pt x="12604" y="635"/>
                  <a:pt x="8678" y="1"/>
                  <a:pt x="6214" y="2078"/>
                </a:cubicBezTo>
                <a:cubicBezTo>
                  <a:pt x="0" y="7359"/>
                  <a:pt x="9752" y="19417"/>
                  <a:pt x="16160" y="14154"/>
                </a:cubicBezTo>
                <a:cubicBezTo>
                  <a:pt x="16301" y="14031"/>
                  <a:pt x="16442" y="13908"/>
                  <a:pt x="16565" y="13784"/>
                </a:cubicBezTo>
                <a:cubicBezTo>
                  <a:pt x="18026" y="12323"/>
                  <a:pt x="18695" y="10088"/>
                  <a:pt x="18554" y="804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96" name="Google Shape;696;p13"/>
          <p:cNvGrpSpPr/>
          <p:nvPr/>
        </p:nvGrpSpPr>
        <p:grpSpPr>
          <a:xfrm rot="1442057">
            <a:off x="7933240" y="4044313"/>
            <a:ext cx="1979711" cy="2017474"/>
            <a:chOff x="2621634" y="4874205"/>
            <a:chExt cx="929028" cy="946749"/>
          </a:xfrm>
        </p:grpSpPr>
        <p:sp>
          <p:nvSpPr>
            <p:cNvPr id="697" name="Google Shape;697;p13"/>
            <p:cNvSpPr/>
            <p:nvPr/>
          </p:nvSpPr>
          <p:spPr>
            <a:xfrm>
              <a:off x="3204085" y="5037063"/>
              <a:ext cx="29666" cy="32639"/>
            </a:xfrm>
            <a:custGeom>
              <a:avLst/>
              <a:gdLst/>
              <a:ahLst/>
              <a:cxnLst/>
              <a:rect l="l" t="t" r="r" b="b"/>
              <a:pathLst>
                <a:path w="529" h="582" extrusionOk="0">
                  <a:moveTo>
                    <a:pt x="265" y="1"/>
                  </a:moveTo>
                  <a:cubicBezTo>
                    <a:pt x="247" y="1"/>
                    <a:pt x="230" y="19"/>
                    <a:pt x="212" y="36"/>
                  </a:cubicBezTo>
                  <a:cubicBezTo>
                    <a:pt x="124" y="71"/>
                    <a:pt x="89" y="159"/>
                    <a:pt x="54" y="230"/>
                  </a:cubicBezTo>
                  <a:cubicBezTo>
                    <a:pt x="1" y="300"/>
                    <a:pt x="71" y="459"/>
                    <a:pt x="142" y="476"/>
                  </a:cubicBezTo>
                  <a:cubicBezTo>
                    <a:pt x="177" y="494"/>
                    <a:pt x="212" y="511"/>
                    <a:pt x="247" y="547"/>
                  </a:cubicBezTo>
                  <a:cubicBezTo>
                    <a:pt x="282" y="582"/>
                    <a:pt x="318" y="547"/>
                    <a:pt x="353" y="547"/>
                  </a:cubicBezTo>
                  <a:cubicBezTo>
                    <a:pt x="458" y="494"/>
                    <a:pt x="529" y="423"/>
                    <a:pt x="511" y="300"/>
                  </a:cubicBezTo>
                  <a:cubicBezTo>
                    <a:pt x="476" y="230"/>
                    <a:pt x="458" y="159"/>
                    <a:pt x="423" y="107"/>
                  </a:cubicBezTo>
                  <a:cubicBezTo>
                    <a:pt x="388" y="36"/>
                    <a:pt x="335" y="1"/>
                    <a:pt x="2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13"/>
            <p:cNvSpPr/>
            <p:nvPr/>
          </p:nvSpPr>
          <p:spPr>
            <a:xfrm>
              <a:off x="3211993" y="5301650"/>
              <a:ext cx="24731" cy="32639"/>
            </a:xfrm>
            <a:custGeom>
              <a:avLst/>
              <a:gdLst/>
              <a:ahLst/>
              <a:cxnLst/>
              <a:rect l="l" t="t" r="r" b="b"/>
              <a:pathLst>
                <a:path w="441" h="582" extrusionOk="0">
                  <a:moveTo>
                    <a:pt x="1" y="177"/>
                  </a:moveTo>
                  <a:cubicBezTo>
                    <a:pt x="1" y="282"/>
                    <a:pt x="18" y="370"/>
                    <a:pt x="53" y="476"/>
                  </a:cubicBezTo>
                  <a:cubicBezTo>
                    <a:pt x="106" y="546"/>
                    <a:pt x="194" y="582"/>
                    <a:pt x="282" y="564"/>
                  </a:cubicBezTo>
                  <a:cubicBezTo>
                    <a:pt x="353" y="546"/>
                    <a:pt x="388" y="494"/>
                    <a:pt x="423" y="441"/>
                  </a:cubicBezTo>
                  <a:cubicBezTo>
                    <a:pt x="441" y="370"/>
                    <a:pt x="441" y="300"/>
                    <a:pt x="405" y="247"/>
                  </a:cubicBezTo>
                  <a:cubicBezTo>
                    <a:pt x="388" y="194"/>
                    <a:pt x="370" y="159"/>
                    <a:pt x="353" y="124"/>
                  </a:cubicBezTo>
                  <a:cubicBezTo>
                    <a:pt x="300" y="18"/>
                    <a:pt x="194" y="1"/>
                    <a:pt x="106" y="53"/>
                  </a:cubicBezTo>
                  <a:cubicBezTo>
                    <a:pt x="89" y="71"/>
                    <a:pt x="89" y="71"/>
                    <a:pt x="71" y="71"/>
                  </a:cubicBezTo>
                  <a:cubicBezTo>
                    <a:pt x="18" y="89"/>
                    <a:pt x="1" y="124"/>
                    <a:pt x="1" y="17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13"/>
            <p:cNvSpPr/>
            <p:nvPr/>
          </p:nvSpPr>
          <p:spPr>
            <a:xfrm>
              <a:off x="3077736" y="5335242"/>
              <a:ext cx="30676" cy="24731"/>
            </a:xfrm>
            <a:custGeom>
              <a:avLst/>
              <a:gdLst/>
              <a:ahLst/>
              <a:cxnLst/>
              <a:rect l="l" t="t" r="r" b="b"/>
              <a:pathLst>
                <a:path w="547" h="441" extrusionOk="0">
                  <a:moveTo>
                    <a:pt x="546" y="211"/>
                  </a:moveTo>
                  <a:cubicBezTo>
                    <a:pt x="546" y="106"/>
                    <a:pt x="476" y="18"/>
                    <a:pt x="370" y="18"/>
                  </a:cubicBezTo>
                  <a:cubicBezTo>
                    <a:pt x="247" y="0"/>
                    <a:pt x="141" y="35"/>
                    <a:pt x="53" y="123"/>
                  </a:cubicBezTo>
                  <a:cubicBezTo>
                    <a:pt x="53" y="123"/>
                    <a:pt x="36" y="123"/>
                    <a:pt x="53" y="141"/>
                  </a:cubicBezTo>
                  <a:cubicBezTo>
                    <a:pt x="71" y="159"/>
                    <a:pt x="53" y="176"/>
                    <a:pt x="36" y="194"/>
                  </a:cubicBezTo>
                  <a:cubicBezTo>
                    <a:pt x="1" y="247"/>
                    <a:pt x="18" y="317"/>
                    <a:pt x="71" y="370"/>
                  </a:cubicBezTo>
                  <a:cubicBezTo>
                    <a:pt x="159" y="423"/>
                    <a:pt x="282" y="440"/>
                    <a:pt x="405" y="423"/>
                  </a:cubicBezTo>
                  <a:cubicBezTo>
                    <a:pt x="476" y="370"/>
                    <a:pt x="529" y="299"/>
                    <a:pt x="546" y="21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13"/>
            <p:cNvSpPr/>
            <p:nvPr/>
          </p:nvSpPr>
          <p:spPr>
            <a:xfrm>
              <a:off x="3522959" y="5163468"/>
              <a:ext cx="27704" cy="28657"/>
            </a:xfrm>
            <a:custGeom>
              <a:avLst/>
              <a:gdLst/>
              <a:ahLst/>
              <a:cxnLst/>
              <a:rect l="l" t="t" r="r" b="b"/>
              <a:pathLst>
                <a:path w="494" h="511" extrusionOk="0">
                  <a:moveTo>
                    <a:pt x="317" y="0"/>
                  </a:moveTo>
                  <a:cubicBezTo>
                    <a:pt x="212" y="18"/>
                    <a:pt x="124" y="71"/>
                    <a:pt x="53" y="141"/>
                  </a:cubicBezTo>
                  <a:cubicBezTo>
                    <a:pt x="18" y="194"/>
                    <a:pt x="36" y="247"/>
                    <a:pt x="1" y="282"/>
                  </a:cubicBezTo>
                  <a:lnTo>
                    <a:pt x="1" y="299"/>
                  </a:lnTo>
                  <a:cubicBezTo>
                    <a:pt x="71" y="370"/>
                    <a:pt x="89" y="475"/>
                    <a:pt x="229" y="475"/>
                  </a:cubicBezTo>
                  <a:cubicBezTo>
                    <a:pt x="247" y="475"/>
                    <a:pt x="247" y="511"/>
                    <a:pt x="300" y="493"/>
                  </a:cubicBezTo>
                  <a:cubicBezTo>
                    <a:pt x="335" y="475"/>
                    <a:pt x="423" y="458"/>
                    <a:pt x="458" y="405"/>
                  </a:cubicBezTo>
                  <a:cubicBezTo>
                    <a:pt x="476" y="352"/>
                    <a:pt x="494" y="282"/>
                    <a:pt x="494" y="229"/>
                  </a:cubicBezTo>
                  <a:cubicBezTo>
                    <a:pt x="476" y="159"/>
                    <a:pt x="441" y="88"/>
                    <a:pt x="405" y="35"/>
                  </a:cubicBezTo>
                  <a:cubicBezTo>
                    <a:pt x="388" y="18"/>
                    <a:pt x="353" y="0"/>
                    <a:pt x="3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13"/>
            <p:cNvSpPr/>
            <p:nvPr/>
          </p:nvSpPr>
          <p:spPr>
            <a:xfrm>
              <a:off x="2622644" y="5773566"/>
              <a:ext cx="26694" cy="28657"/>
            </a:xfrm>
            <a:custGeom>
              <a:avLst/>
              <a:gdLst/>
              <a:ahLst/>
              <a:cxnLst/>
              <a:rect l="l" t="t" r="r" b="b"/>
              <a:pathLst>
                <a:path w="476" h="511" extrusionOk="0">
                  <a:moveTo>
                    <a:pt x="18" y="229"/>
                  </a:moveTo>
                  <a:cubicBezTo>
                    <a:pt x="0" y="299"/>
                    <a:pt x="36" y="370"/>
                    <a:pt x="88" y="405"/>
                  </a:cubicBezTo>
                  <a:cubicBezTo>
                    <a:pt x="124" y="422"/>
                    <a:pt x="141" y="458"/>
                    <a:pt x="141" y="493"/>
                  </a:cubicBezTo>
                  <a:cubicBezTo>
                    <a:pt x="141" y="511"/>
                    <a:pt x="176" y="493"/>
                    <a:pt x="194" y="493"/>
                  </a:cubicBezTo>
                  <a:cubicBezTo>
                    <a:pt x="247" y="493"/>
                    <a:pt x="282" y="493"/>
                    <a:pt x="335" y="493"/>
                  </a:cubicBezTo>
                  <a:cubicBezTo>
                    <a:pt x="423" y="440"/>
                    <a:pt x="476" y="334"/>
                    <a:pt x="476" y="229"/>
                  </a:cubicBezTo>
                  <a:cubicBezTo>
                    <a:pt x="458" y="141"/>
                    <a:pt x="405" y="70"/>
                    <a:pt x="335" y="35"/>
                  </a:cubicBezTo>
                  <a:cubicBezTo>
                    <a:pt x="317" y="18"/>
                    <a:pt x="300" y="0"/>
                    <a:pt x="282" y="35"/>
                  </a:cubicBezTo>
                  <a:cubicBezTo>
                    <a:pt x="264" y="35"/>
                    <a:pt x="247" y="53"/>
                    <a:pt x="229" y="35"/>
                  </a:cubicBezTo>
                  <a:cubicBezTo>
                    <a:pt x="141" y="18"/>
                    <a:pt x="88" y="88"/>
                    <a:pt x="36" y="123"/>
                  </a:cubicBezTo>
                  <a:cubicBezTo>
                    <a:pt x="18" y="123"/>
                    <a:pt x="18" y="141"/>
                    <a:pt x="18" y="14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13"/>
            <p:cNvSpPr/>
            <p:nvPr/>
          </p:nvSpPr>
          <p:spPr>
            <a:xfrm>
              <a:off x="3245585" y="4889010"/>
              <a:ext cx="27647" cy="29666"/>
            </a:xfrm>
            <a:custGeom>
              <a:avLst/>
              <a:gdLst/>
              <a:ahLst/>
              <a:cxnLst/>
              <a:rect l="l" t="t" r="r" b="b"/>
              <a:pathLst>
                <a:path w="493" h="529" extrusionOk="0">
                  <a:moveTo>
                    <a:pt x="18" y="300"/>
                  </a:moveTo>
                  <a:cubicBezTo>
                    <a:pt x="18" y="335"/>
                    <a:pt x="18" y="370"/>
                    <a:pt x="35" y="388"/>
                  </a:cubicBezTo>
                  <a:cubicBezTo>
                    <a:pt x="106" y="458"/>
                    <a:pt x="194" y="493"/>
                    <a:pt x="282" y="511"/>
                  </a:cubicBezTo>
                  <a:cubicBezTo>
                    <a:pt x="352" y="529"/>
                    <a:pt x="493" y="370"/>
                    <a:pt x="493" y="264"/>
                  </a:cubicBezTo>
                  <a:cubicBezTo>
                    <a:pt x="493" y="159"/>
                    <a:pt x="387" y="18"/>
                    <a:pt x="299" y="18"/>
                  </a:cubicBezTo>
                  <a:cubicBezTo>
                    <a:pt x="141" y="0"/>
                    <a:pt x="0" y="141"/>
                    <a:pt x="18" y="30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13"/>
            <p:cNvSpPr/>
            <p:nvPr/>
          </p:nvSpPr>
          <p:spPr>
            <a:xfrm>
              <a:off x="3332453" y="5298678"/>
              <a:ext cx="29666" cy="30676"/>
            </a:xfrm>
            <a:custGeom>
              <a:avLst/>
              <a:gdLst/>
              <a:ahLst/>
              <a:cxnLst/>
              <a:rect l="l" t="t" r="r" b="b"/>
              <a:pathLst>
                <a:path w="529" h="547" extrusionOk="0">
                  <a:moveTo>
                    <a:pt x="194" y="36"/>
                  </a:moveTo>
                  <a:cubicBezTo>
                    <a:pt x="176" y="36"/>
                    <a:pt x="123" y="1"/>
                    <a:pt x="106" y="71"/>
                  </a:cubicBezTo>
                  <a:cubicBezTo>
                    <a:pt x="106" y="71"/>
                    <a:pt x="88" y="71"/>
                    <a:pt x="71" y="89"/>
                  </a:cubicBezTo>
                  <a:cubicBezTo>
                    <a:pt x="0" y="142"/>
                    <a:pt x="0" y="247"/>
                    <a:pt x="53" y="318"/>
                  </a:cubicBezTo>
                  <a:cubicBezTo>
                    <a:pt x="71" y="335"/>
                    <a:pt x="71" y="353"/>
                    <a:pt x="88" y="370"/>
                  </a:cubicBezTo>
                  <a:cubicBezTo>
                    <a:pt x="194" y="547"/>
                    <a:pt x="299" y="529"/>
                    <a:pt x="423" y="441"/>
                  </a:cubicBezTo>
                  <a:cubicBezTo>
                    <a:pt x="528" y="335"/>
                    <a:pt x="511" y="124"/>
                    <a:pt x="370" y="71"/>
                  </a:cubicBezTo>
                  <a:cubicBezTo>
                    <a:pt x="317" y="36"/>
                    <a:pt x="247" y="18"/>
                    <a:pt x="194" y="3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13"/>
            <p:cNvSpPr/>
            <p:nvPr/>
          </p:nvSpPr>
          <p:spPr>
            <a:xfrm>
              <a:off x="3159670" y="4937352"/>
              <a:ext cx="44471" cy="40546"/>
            </a:xfrm>
            <a:custGeom>
              <a:avLst/>
              <a:gdLst/>
              <a:ahLst/>
              <a:cxnLst/>
              <a:rect l="l" t="t" r="r" b="b"/>
              <a:pathLst>
                <a:path w="793" h="723" extrusionOk="0">
                  <a:moveTo>
                    <a:pt x="282" y="705"/>
                  </a:moveTo>
                  <a:cubicBezTo>
                    <a:pt x="441" y="723"/>
                    <a:pt x="599" y="670"/>
                    <a:pt x="687" y="547"/>
                  </a:cubicBezTo>
                  <a:cubicBezTo>
                    <a:pt x="775" y="441"/>
                    <a:pt x="793" y="300"/>
                    <a:pt x="740" y="195"/>
                  </a:cubicBezTo>
                  <a:cubicBezTo>
                    <a:pt x="687" y="71"/>
                    <a:pt x="564" y="1"/>
                    <a:pt x="441" y="1"/>
                  </a:cubicBezTo>
                  <a:cubicBezTo>
                    <a:pt x="335" y="36"/>
                    <a:pt x="229" y="124"/>
                    <a:pt x="177" y="230"/>
                  </a:cubicBezTo>
                  <a:cubicBezTo>
                    <a:pt x="141" y="300"/>
                    <a:pt x="106" y="353"/>
                    <a:pt x="71" y="423"/>
                  </a:cubicBezTo>
                  <a:cubicBezTo>
                    <a:pt x="1" y="547"/>
                    <a:pt x="89" y="705"/>
                    <a:pt x="229" y="705"/>
                  </a:cubicBezTo>
                  <a:cubicBezTo>
                    <a:pt x="247" y="705"/>
                    <a:pt x="265" y="705"/>
                    <a:pt x="282" y="70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13"/>
            <p:cNvSpPr/>
            <p:nvPr/>
          </p:nvSpPr>
          <p:spPr>
            <a:xfrm>
              <a:off x="2622644" y="5644189"/>
              <a:ext cx="23722" cy="27704"/>
            </a:xfrm>
            <a:custGeom>
              <a:avLst/>
              <a:gdLst/>
              <a:ahLst/>
              <a:cxnLst/>
              <a:rect l="l" t="t" r="r" b="b"/>
              <a:pathLst>
                <a:path w="423" h="494" extrusionOk="0">
                  <a:moveTo>
                    <a:pt x="194" y="476"/>
                  </a:moveTo>
                  <a:cubicBezTo>
                    <a:pt x="300" y="494"/>
                    <a:pt x="423" y="353"/>
                    <a:pt x="423" y="265"/>
                  </a:cubicBezTo>
                  <a:cubicBezTo>
                    <a:pt x="423" y="195"/>
                    <a:pt x="423" y="142"/>
                    <a:pt x="423" y="71"/>
                  </a:cubicBezTo>
                  <a:cubicBezTo>
                    <a:pt x="423" y="54"/>
                    <a:pt x="423" y="36"/>
                    <a:pt x="388" y="36"/>
                  </a:cubicBezTo>
                  <a:cubicBezTo>
                    <a:pt x="317" y="36"/>
                    <a:pt x="264" y="1"/>
                    <a:pt x="194" y="36"/>
                  </a:cubicBezTo>
                  <a:cubicBezTo>
                    <a:pt x="176" y="36"/>
                    <a:pt x="159" y="36"/>
                    <a:pt x="141" y="36"/>
                  </a:cubicBezTo>
                  <a:cubicBezTo>
                    <a:pt x="88" y="54"/>
                    <a:pt x="53" y="89"/>
                    <a:pt x="36" y="142"/>
                  </a:cubicBezTo>
                  <a:cubicBezTo>
                    <a:pt x="18" y="195"/>
                    <a:pt x="18" y="247"/>
                    <a:pt x="18" y="318"/>
                  </a:cubicBezTo>
                  <a:cubicBezTo>
                    <a:pt x="0" y="406"/>
                    <a:pt x="88" y="494"/>
                    <a:pt x="194" y="47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13"/>
            <p:cNvSpPr/>
            <p:nvPr/>
          </p:nvSpPr>
          <p:spPr>
            <a:xfrm>
              <a:off x="3233696" y="5531692"/>
              <a:ext cx="27704" cy="25685"/>
            </a:xfrm>
            <a:custGeom>
              <a:avLst/>
              <a:gdLst/>
              <a:ahLst/>
              <a:cxnLst/>
              <a:rect l="l" t="t" r="r" b="b"/>
              <a:pathLst>
                <a:path w="494" h="458" extrusionOk="0">
                  <a:moveTo>
                    <a:pt x="300" y="18"/>
                  </a:moveTo>
                  <a:cubicBezTo>
                    <a:pt x="230" y="0"/>
                    <a:pt x="159" y="71"/>
                    <a:pt x="89" y="71"/>
                  </a:cubicBezTo>
                  <a:cubicBezTo>
                    <a:pt x="18" y="88"/>
                    <a:pt x="54" y="141"/>
                    <a:pt x="36" y="176"/>
                  </a:cubicBezTo>
                  <a:cubicBezTo>
                    <a:pt x="1" y="211"/>
                    <a:pt x="1" y="247"/>
                    <a:pt x="36" y="282"/>
                  </a:cubicBezTo>
                  <a:cubicBezTo>
                    <a:pt x="54" y="299"/>
                    <a:pt x="54" y="317"/>
                    <a:pt x="54" y="335"/>
                  </a:cubicBezTo>
                  <a:cubicBezTo>
                    <a:pt x="54" y="405"/>
                    <a:pt x="89" y="423"/>
                    <a:pt x="159" y="440"/>
                  </a:cubicBezTo>
                  <a:cubicBezTo>
                    <a:pt x="194" y="458"/>
                    <a:pt x="230" y="458"/>
                    <a:pt x="265" y="458"/>
                  </a:cubicBezTo>
                  <a:cubicBezTo>
                    <a:pt x="353" y="440"/>
                    <a:pt x="423" y="352"/>
                    <a:pt x="423" y="264"/>
                  </a:cubicBezTo>
                  <a:cubicBezTo>
                    <a:pt x="423" y="247"/>
                    <a:pt x="423" y="229"/>
                    <a:pt x="441" y="211"/>
                  </a:cubicBezTo>
                  <a:cubicBezTo>
                    <a:pt x="494" y="194"/>
                    <a:pt x="494" y="141"/>
                    <a:pt x="476" y="106"/>
                  </a:cubicBezTo>
                  <a:cubicBezTo>
                    <a:pt x="441" y="53"/>
                    <a:pt x="406" y="18"/>
                    <a:pt x="353" y="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13"/>
            <p:cNvSpPr/>
            <p:nvPr/>
          </p:nvSpPr>
          <p:spPr>
            <a:xfrm>
              <a:off x="3162642" y="5392500"/>
              <a:ext cx="25741" cy="27704"/>
            </a:xfrm>
            <a:custGeom>
              <a:avLst/>
              <a:gdLst/>
              <a:ahLst/>
              <a:cxnLst/>
              <a:rect l="l" t="t" r="r" b="b"/>
              <a:pathLst>
                <a:path w="459" h="494" extrusionOk="0">
                  <a:moveTo>
                    <a:pt x="458" y="194"/>
                  </a:moveTo>
                  <a:cubicBezTo>
                    <a:pt x="441" y="123"/>
                    <a:pt x="423" y="71"/>
                    <a:pt x="370" y="53"/>
                  </a:cubicBezTo>
                  <a:cubicBezTo>
                    <a:pt x="282" y="0"/>
                    <a:pt x="194" y="0"/>
                    <a:pt x="124" y="53"/>
                  </a:cubicBezTo>
                  <a:cubicBezTo>
                    <a:pt x="18" y="88"/>
                    <a:pt x="0" y="194"/>
                    <a:pt x="53" y="282"/>
                  </a:cubicBezTo>
                  <a:cubicBezTo>
                    <a:pt x="71" y="299"/>
                    <a:pt x="71" y="299"/>
                    <a:pt x="71" y="317"/>
                  </a:cubicBezTo>
                  <a:cubicBezTo>
                    <a:pt x="71" y="440"/>
                    <a:pt x="194" y="493"/>
                    <a:pt x="300" y="458"/>
                  </a:cubicBezTo>
                  <a:cubicBezTo>
                    <a:pt x="405" y="423"/>
                    <a:pt x="458" y="370"/>
                    <a:pt x="458" y="19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13"/>
            <p:cNvSpPr/>
            <p:nvPr/>
          </p:nvSpPr>
          <p:spPr>
            <a:xfrm>
              <a:off x="2906972" y="5675818"/>
              <a:ext cx="25685" cy="25685"/>
            </a:xfrm>
            <a:custGeom>
              <a:avLst/>
              <a:gdLst/>
              <a:ahLst/>
              <a:cxnLst/>
              <a:rect l="l" t="t" r="r" b="b"/>
              <a:pathLst>
                <a:path w="458" h="458" extrusionOk="0">
                  <a:moveTo>
                    <a:pt x="18" y="176"/>
                  </a:moveTo>
                  <a:cubicBezTo>
                    <a:pt x="0" y="194"/>
                    <a:pt x="18" y="212"/>
                    <a:pt x="18" y="229"/>
                  </a:cubicBezTo>
                  <a:cubicBezTo>
                    <a:pt x="35" y="247"/>
                    <a:pt x="53" y="282"/>
                    <a:pt x="35" y="300"/>
                  </a:cubicBezTo>
                  <a:cubicBezTo>
                    <a:pt x="35" y="317"/>
                    <a:pt x="35" y="335"/>
                    <a:pt x="53" y="352"/>
                  </a:cubicBezTo>
                  <a:cubicBezTo>
                    <a:pt x="106" y="423"/>
                    <a:pt x="194" y="440"/>
                    <a:pt x="264" y="458"/>
                  </a:cubicBezTo>
                  <a:cubicBezTo>
                    <a:pt x="352" y="423"/>
                    <a:pt x="423" y="352"/>
                    <a:pt x="440" y="264"/>
                  </a:cubicBezTo>
                  <a:cubicBezTo>
                    <a:pt x="458" y="159"/>
                    <a:pt x="387" y="35"/>
                    <a:pt x="282" y="18"/>
                  </a:cubicBezTo>
                  <a:cubicBezTo>
                    <a:pt x="194" y="0"/>
                    <a:pt x="106" y="18"/>
                    <a:pt x="35" y="71"/>
                  </a:cubicBezTo>
                  <a:cubicBezTo>
                    <a:pt x="18" y="106"/>
                    <a:pt x="0" y="141"/>
                    <a:pt x="18" y="17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13"/>
            <p:cNvSpPr/>
            <p:nvPr/>
          </p:nvSpPr>
          <p:spPr>
            <a:xfrm>
              <a:off x="3300824" y="5145690"/>
              <a:ext cx="24731" cy="28657"/>
            </a:xfrm>
            <a:custGeom>
              <a:avLst/>
              <a:gdLst/>
              <a:ahLst/>
              <a:cxnLst/>
              <a:rect l="l" t="t" r="r" b="b"/>
              <a:pathLst>
                <a:path w="441" h="511" extrusionOk="0">
                  <a:moveTo>
                    <a:pt x="212" y="476"/>
                  </a:moveTo>
                  <a:cubicBezTo>
                    <a:pt x="265" y="511"/>
                    <a:pt x="318" y="440"/>
                    <a:pt x="371" y="423"/>
                  </a:cubicBezTo>
                  <a:cubicBezTo>
                    <a:pt x="441" y="405"/>
                    <a:pt x="423" y="335"/>
                    <a:pt x="441" y="282"/>
                  </a:cubicBezTo>
                  <a:cubicBezTo>
                    <a:pt x="441" y="159"/>
                    <a:pt x="371" y="53"/>
                    <a:pt x="247" y="18"/>
                  </a:cubicBezTo>
                  <a:cubicBezTo>
                    <a:pt x="177" y="0"/>
                    <a:pt x="89" y="35"/>
                    <a:pt x="36" y="88"/>
                  </a:cubicBezTo>
                  <a:cubicBezTo>
                    <a:pt x="18" y="106"/>
                    <a:pt x="1" y="229"/>
                    <a:pt x="18" y="247"/>
                  </a:cubicBezTo>
                  <a:cubicBezTo>
                    <a:pt x="54" y="282"/>
                    <a:pt x="54" y="317"/>
                    <a:pt x="71" y="352"/>
                  </a:cubicBezTo>
                  <a:cubicBezTo>
                    <a:pt x="71" y="423"/>
                    <a:pt x="142" y="476"/>
                    <a:pt x="212" y="47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13"/>
            <p:cNvSpPr/>
            <p:nvPr/>
          </p:nvSpPr>
          <p:spPr>
            <a:xfrm>
              <a:off x="3392628" y="5214781"/>
              <a:ext cx="38583" cy="41499"/>
            </a:xfrm>
            <a:custGeom>
              <a:avLst/>
              <a:gdLst/>
              <a:ahLst/>
              <a:cxnLst/>
              <a:rect l="l" t="t" r="r" b="b"/>
              <a:pathLst>
                <a:path w="688" h="740" extrusionOk="0">
                  <a:moveTo>
                    <a:pt x="318" y="1"/>
                  </a:moveTo>
                  <a:cubicBezTo>
                    <a:pt x="230" y="1"/>
                    <a:pt x="19" y="141"/>
                    <a:pt x="19" y="212"/>
                  </a:cubicBezTo>
                  <a:cubicBezTo>
                    <a:pt x="19" y="335"/>
                    <a:pt x="1" y="476"/>
                    <a:pt x="124" y="581"/>
                  </a:cubicBezTo>
                  <a:cubicBezTo>
                    <a:pt x="159" y="599"/>
                    <a:pt x="177" y="652"/>
                    <a:pt x="230" y="652"/>
                  </a:cubicBezTo>
                  <a:cubicBezTo>
                    <a:pt x="300" y="652"/>
                    <a:pt x="388" y="740"/>
                    <a:pt x="476" y="652"/>
                  </a:cubicBezTo>
                  <a:cubicBezTo>
                    <a:pt x="582" y="564"/>
                    <a:pt x="652" y="511"/>
                    <a:pt x="652" y="423"/>
                  </a:cubicBezTo>
                  <a:cubicBezTo>
                    <a:pt x="688" y="212"/>
                    <a:pt x="529" y="18"/>
                    <a:pt x="3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13"/>
            <p:cNvSpPr/>
            <p:nvPr/>
          </p:nvSpPr>
          <p:spPr>
            <a:xfrm>
              <a:off x="3290954" y="5013397"/>
              <a:ext cx="26750" cy="26694"/>
            </a:xfrm>
            <a:custGeom>
              <a:avLst/>
              <a:gdLst/>
              <a:ahLst/>
              <a:cxnLst/>
              <a:rect l="l" t="t" r="r" b="b"/>
              <a:pathLst>
                <a:path w="477" h="476" extrusionOk="0">
                  <a:moveTo>
                    <a:pt x="1" y="229"/>
                  </a:moveTo>
                  <a:cubicBezTo>
                    <a:pt x="36" y="264"/>
                    <a:pt x="18" y="317"/>
                    <a:pt x="71" y="335"/>
                  </a:cubicBezTo>
                  <a:cubicBezTo>
                    <a:pt x="89" y="335"/>
                    <a:pt x="106" y="353"/>
                    <a:pt x="106" y="370"/>
                  </a:cubicBezTo>
                  <a:cubicBezTo>
                    <a:pt x="106" y="423"/>
                    <a:pt x="142" y="423"/>
                    <a:pt x="177" y="423"/>
                  </a:cubicBezTo>
                  <a:cubicBezTo>
                    <a:pt x="212" y="423"/>
                    <a:pt x="247" y="458"/>
                    <a:pt x="282" y="458"/>
                  </a:cubicBezTo>
                  <a:cubicBezTo>
                    <a:pt x="371" y="476"/>
                    <a:pt x="441" y="405"/>
                    <a:pt x="459" y="317"/>
                  </a:cubicBezTo>
                  <a:cubicBezTo>
                    <a:pt x="476" y="247"/>
                    <a:pt x="459" y="176"/>
                    <a:pt x="441" y="106"/>
                  </a:cubicBezTo>
                  <a:cubicBezTo>
                    <a:pt x="406" y="36"/>
                    <a:pt x="335" y="0"/>
                    <a:pt x="265" y="18"/>
                  </a:cubicBezTo>
                  <a:cubicBezTo>
                    <a:pt x="177" y="36"/>
                    <a:pt x="106" y="71"/>
                    <a:pt x="71" y="141"/>
                  </a:cubicBezTo>
                  <a:cubicBezTo>
                    <a:pt x="54" y="159"/>
                    <a:pt x="54" y="176"/>
                    <a:pt x="54" y="194"/>
                  </a:cubicBezTo>
                  <a:cubicBezTo>
                    <a:pt x="54" y="212"/>
                    <a:pt x="71" y="229"/>
                    <a:pt x="54" y="247"/>
                  </a:cubicBezTo>
                  <a:cubicBezTo>
                    <a:pt x="36" y="264"/>
                    <a:pt x="36" y="212"/>
                    <a:pt x="1" y="22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13"/>
            <p:cNvSpPr/>
            <p:nvPr/>
          </p:nvSpPr>
          <p:spPr>
            <a:xfrm>
              <a:off x="2670985" y="5231549"/>
              <a:ext cx="27704" cy="25741"/>
            </a:xfrm>
            <a:custGeom>
              <a:avLst/>
              <a:gdLst/>
              <a:ahLst/>
              <a:cxnLst/>
              <a:rect l="l" t="t" r="r" b="b"/>
              <a:pathLst>
                <a:path w="494" h="459" extrusionOk="0">
                  <a:moveTo>
                    <a:pt x="230" y="458"/>
                  </a:moveTo>
                  <a:cubicBezTo>
                    <a:pt x="335" y="441"/>
                    <a:pt x="423" y="370"/>
                    <a:pt x="459" y="265"/>
                  </a:cubicBezTo>
                  <a:cubicBezTo>
                    <a:pt x="494" y="159"/>
                    <a:pt x="423" y="106"/>
                    <a:pt x="371" y="54"/>
                  </a:cubicBezTo>
                  <a:cubicBezTo>
                    <a:pt x="318" y="1"/>
                    <a:pt x="230" y="1"/>
                    <a:pt x="177" y="54"/>
                  </a:cubicBezTo>
                  <a:cubicBezTo>
                    <a:pt x="142" y="71"/>
                    <a:pt x="89" y="89"/>
                    <a:pt x="54" y="124"/>
                  </a:cubicBezTo>
                  <a:cubicBezTo>
                    <a:pt x="19" y="142"/>
                    <a:pt x="1" y="177"/>
                    <a:pt x="19" y="212"/>
                  </a:cubicBezTo>
                  <a:cubicBezTo>
                    <a:pt x="36" y="265"/>
                    <a:pt x="19" y="335"/>
                    <a:pt x="89" y="353"/>
                  </a:cubicBezTo>
                  <a:cubicBezTo>
                    <a:pt x="89" y="370"/>
                    <a:pt x="89" y="370"/>
                    <a:pt x="89" y="388"/>
                  </a:cubicBezTo>
                  <a:cubicBezTo>
                    <a:pt x="124" y="423"/>
                    <a:pt x="177" y="458"/>
                    <a:pt x="230" y="45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13"/>
            <p:cNvSpPr/>
            <p:nvPr/>
          </p:nvSpPr>
          <p:spPr>
            <a:xfrm>
              <a:off x="2909888" y="4949241"/>
              <a:ext cx="24787" cy="28657"/>
            </a:xfrm>
            <a:custGeom>
              <a:avLst/>
              <a:gdLst/>
              <a:ahLst/>
              <a:cxnLst/>
              <a:rect l="l" t="t" r="r" b="b"/>
              <a:pathLst>
                <a:path w="442" h="511" extrusionOk="0">
                  <a:moveTo>
                    <a:pt x="19" y="247"/>
                  </a:moveTo>
                  <a:cubicBezTo>
                    <a:pt x="19" y="299"/>
                    <a:pt x="19" y="388"/>
                    <a:pt x="89" y="405"/>
                  </a:cubicBezTo>
                  <a:cubicBezTo>
                    <a:pt x="124" y="511"/>
                    <a:pt x="212" y="458"/>
                    <a:pt x="265" y="476"/>
                  </a:cubicBezTo>
                  <a:cubicBezTo>
                    <a:pt x="283" y="476"/>
                    <a:pt x="283" y="476"/>
                    <a:pt x="283" y="476"/>
                  </a:cubicBezTo>
                  <a:cubicBezTo>
                    <a:pt x="335" y="423"/>
                    <a:pt x="371" y="388"/>
                    <a:pt x="406" y="335"/>
                  </a:cubicBezTo>
                  <a:cubicBezTo>
                    <a:pt x="441" y="264"/>
                    <a:pt x="441" y="211"/>
                    <a:pt x="406" y="159"/>
                  </a:cubicBezTo>
                  <a:cubicBezTo>
                    <a:pt x="406" y="106"/>
                    <a:pt x="283" y="0"/>
                    <a:pt x="247" y="18"/>
                  </a:cubicBezTo>
                  <a:cubicBezTo>
                    <a:pt x="195" y="18"/>
                    <a:pt x="142" y="35"/>
                    <a:pt x="107" y="71"/>
                  </a:cubicBezTo>
                  <a:cubicBezTo>
                    <a:pt x="71" y="123"/>
                    <a:pt x="1" y="159"/>
                    <a:pt x="19" y="24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13"/>
            <p:cNvSpPr/>
            <p:nvPr/>
          </p:nvSpPr>
          <p:spPr>
            <a:xfrm>
              <a:off x="3013580" y="5792297"/>
              <a:ext cx="25685" cy="28657"/>
            </a:xfrm>
            <a:custGeom>
              <a:avLst/>
              <a:gdLst/>
              <a:ahLst/>
              <a:cxnLst/>
              <a:rect l="l" t="t" r="r" b="b"/>
              <a:pathLst>
                <a:path w="458" h="511" extrusionOk="0">
                  <a:moveTo>
                    <a:pt x="300" y="71"/>
                  </a:moveTo>
                  <a:lnTo>
                    <a:pt x="282" y="71"/>
                  </a:lnTo>
                  <a:cubicBezTo>
                    <a:pt x="194" y="0"/>
                    <a:pt x="141" y="71"/>
                    <a:pt x="88" y="124"/>
                  </a:cubicBezTo>
                  <a:cubicBezTo>
                    <a:pt x="0" y="212"/>
                    <a:pt x="0" y="247"/>
                    <a:pt x="71" y="353"/>
                  </a:cubicBezTo>
                  <a:cubicBezTo>
                    <a:pt x="88" y="388"/>
                    <a:pt x="88" y="441"/>
                    <a:pt x="141" y="476"/>
                  </a:cubicBezTo>
                  <a:cubicBezTo>
                    <a:pt x="159" y="493"/>
                    <a:pt x="194" y="493"/>
                    <a:pt x="229" y="493"/>
                  </a:cubicBezTo>
                  <a:lnTo>
                    <a:pt x="264" y="493"/>
                  </a:lnTo>
                  <a:cubicBezTo>
                    <a:pt x="352" y="511"/>
                    <a:pt x="405" y="441"/>
                    <a:pt x="423" y="388"/>
                  </a:cubicBezTo>
                  <a:cubicBezTo>
                    <a:pt x="458" y="300"/>
                    <a:pt x="458" y="212"/>
                    <a:pt x="388" y="141"/>
                  </a:cubicBezTo>
                  <a:cubicBezTo>
                    <a:pt x="370" y="124"/>
                    <a:pt x="352" y="71"/>
                    <a:pt x="300" y="7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13"/>
            <p:cNvSpPr/>
            <p:nvPr/>
          </p:nvSpPr>
          <p:spPr>
            <a:xfrm>
              <a:off x="3187317" y="5138792"/>
              <a:ext cx="24731" cy="25685"/>
            </a:xfrm>
            <a:custGeom>
              <a:avLst/>
              <a:gdLst/>
              <a:ahLst/>
              <a:cxnLst/>
              <a:rect l="l" t="t" r="r" b="b"/>
              <a:pathLst>
                <a:path w="441" h="458" extrusionOk="0">
                  <a:moveTo>
                    <a:pt x="247" y="18"/>
                  </a:moveTo>
                  <a:lnTo>
                    <a:pt x="141" y="18"/>
                  </a:lnTo>
                  <a:cubicBezTo>
                    <a:pt x="106" y="18"/>
                    <a:pt x="71" y="70"/>
                    <a:pt x="36" y="106"/>
                  </a:cubicBezTo>
                  <a:cubicBezTo>
                    <a:pt x="1" y="194"/>
                    <a:pt x="18" y="282"/>
                    <a:pt x="71" y="352"/>
                  </a:cubicBezTo>
                  <a:cubicBezTo>
                    <a:pt x="106" y="440"/>
                    <a:pt x="177" y="458"/>
                    <a:pt x="282" y="423"/>
                  </a:cubicBezTo>
                  <a:cubicBezTo>
                    <a:pt x="370" y="405"/>
                    <a:pt x="423" y="335"/>
                    <a:pt x="441" y="264"/>
                  </a:cubicBezTo>
                  <a:cubicBezTo>
                    <a:pt x="441" y="229"/>
                    <a:pt x="441" y="194"/>
                    <a:pt x="423" y="158"/>
                  </a:cubicBezTo>
                  <a:cubicBezTo>
                    <a:pt x="405" y="123"/>
                    <a:pt x="405" y="88"/>
                    <a:pt x="370" y="53"/>
                  </a:cubicBezTo>
                  <a:cubicBezTo>
                    <a:pt x="335" y="18"/>
                    <a:pt x="300" y="0"/>
                    <a:pt x="247" y="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13"/>
            <p:cNvSpPr/>
            <p:nvPr/>
          </p:nvSpPr>
          <p:spPr>
            <a:xfrm>
              <a:off x="3096467" y="5239457"/>
              <a:ext cx="36620" cy="41499"/>
            </a:xfrm>
            <a:custGeom>
              <a:avLst/>
              <a:gdLst/>
              <a:ahLst/>
              <a:cxnLst/>
              <a:rect l="l" t="t" r="r" b="b"/>
              <a:pathLst>
                <a:path w="653" h="740" extrusionOk="0">
                  <a:moveTo>
                    <a:pt x="335" y="18"/>
                  </a:moveTo>
                  <a:cubicBezTo>
                    <a:pt x="283" y="1"/>
                    <a:pt x="212" y="36"/>
                    <a:pt x="177" y="89"/>
                  </a:cubicBezTo>
                  <a:cubicBezTo>
                    <a:pt x="142" y="159"/>
                    <a:pt x="89" y="212"/>
                    <a:pt x="36" y="282"/>
                  </a:cubicBezTo>
                  <a:cubicBezTo>
                    <a:pt x="1" y="353"/>
                    <a:pt x="36" y="335"/>
                    <a:pt x="36" y="370"/>
                  </a:cubicBezTo>
                  <a:cubicBezTo>
                    <a:pt x="71" y="458"/>
                    <a:pt x="124" y="529"/>
                    <a:pt x="124" y="634"/>
                  </a:cubicBezTo>
                  <a:cubicBezTo>
                    <a:pt x="124" y="634"/>
                    <a:pt x="142" y="652"/>
                    <a:pt x="142" y="652"/>
                  </a:cubicBezTo>
                  <a:cubicBezTo>
                    <a:pt x="300" y="740"/>
                    <a:pt x="476" y="687"/>
                    <a:pt x="564" y="546"/>
                  </a:cubicBezTo>
                  <a:cubicBezTo>
                    <a:pt x="652" y="423"/>
                    <a:pt x="635" y="247"/>
                    <a:pt x="529" y="141"/>
                  </a:cubicBezTo>
                  <a:cubicBezTo>
                    <a:pt x="476" y="89"/>
                    <a:pt x="406" y="36"/>
                    <a:pt x="335" y="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13"/>
            <p:cNvSpPr/>
            <p:nvPr/>
          </p:nvSpPr>
          <p:spPr>
            <a:xfrm>
              <a:off x="3449886" y="5331260"/>
              <a:ext cx="23778" cy="27704"/>
            </a:xfrm>
            <a:custGeom>
              <a:avLst/>
              <a:gdLst/>
              <a:ahLst/>
              <a:cxnLst/>
              <a:rect l="l" t="t" r="r" b="b"/>
              <a:pathLst>
                <a:path w="424" h="494" extrusionOk="0">
                  <a:moveTo>
                    <a:pt x="423" y="247"/>
                  </a:moveTo>
                  <a:cubicBezTo>
                    <a:pt x="423" y="194"/>
                    <a:pt x="406" y="124"/>
                    <a:pt x="371" y="71"/>
                  </a:cubicBezTo>
                  <a:cubicBezTo>
                    <a:pt x="353" y="36"/>
                    <a:pt x="300" y="54"/>
                    <a:pt x="265" y="36"/>
                  </a:cubicBezTo>
                  <a:cubicBezTo>
                    <a:pt x="159" y="1"/>
                    <a:pt x="89" y="54"/>
                    <a:pt x="36" y="124"/>
                  </a:cubicBezTo>
                  <a:cubicBezTo>
                    <a:pt x="19" y="142"/>
                    <a:pt x="36" y="177"/>
                    <a:pt x="19" y="212"/>
                  </a:cubicBezTo>
                  <a:cubicBezTo>
                    <a:pt x="1" y="265"/>
                    <a:pt x="1" y="318"/>
                    <a:pt x="36" y="353"/>
                  </a:cubicBezTo>
                  <a:cubicBezTo>
                    <a:pt x="89" y="406"/>
                    <a:pt x="142" y="441"/>
                    <a:pt x="195" y="458"/>
                  </a:cubicBezTo>
                  <a:cubicBezTo>
                    <a:pt x="300" y="494"/>
                    <a:pt x="423" y="353"/>
                    <a:pt x="423" y="24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13"/>
            <p:cNvSpPr/>
            <p:nvPr/>
          </p:nvSpPr>
          <p:spPr>
            <a:xfrm>
              <a:off x="2856611" y="5757752"/>
              <a:ext cx="27704" cy="25741"/>
            </a:xfrm>
            <a:custGeom>
              <a:avLst/>
              <a:gdLst/>
              <a:ahLst/>
              <a:cxnLst/>
              <a:rect l="l" t="t" r="r" b="b"/>
              <a:pathLst>
                <a:path w="494" h="459" extrusionOk="0">
                  <a:moveTo>
                    <a:pt x="476" y="229"/>
                  </a:moveTo>
                  <a:cubicBezTo>
                    <a:pt x="493" y="106"/>
                    <a:pt x="388" y="0"/>
                    <a:pt x="282" y="0"/>
                  </a:cubicBezTo>
                  <a:cubicBezTo>
                    <a:pt x="264" y="0"/>
                    <a:pt x="247" y="0"/>
                    <a:pt x="229" y="18"/>
                  </a:cubicBezTo>
                  <a:cubicBezTo>
                    <a:pt x="194" y="36"/>
                    <a:pt x="176" y="71"/>
                    <a:pt x="141" y="71"/>
                  </a:cubicBezTo>
                  <a:cubicBezTo>
                    <a:pt x="71" y="88"/>
                    <a:pt x="71" y="159"/>
                    <a:pt x="36" y="194"/>
                  </a:cubicBezTo>
                  <a:cubicBezTo>
                    <a:pt x="0" y="247"/>
                    <a:pt x="36" y="229"/>
                    <a:pt x="36" y="229"/>
                  </a:cubicBezTo>
                  <a:cubicBezTo>
                    <a:pt x="88" y="247"/>
                    <a:pt x="88" y="317"/>
                    <a:pt x="124" y="352"/>
                  </a:cubicBezTo>
                  <a:cubicBezTo>
                    <a:pt x="141" y="352"/>
                    <a:pt x="141" y="370"/>
                    <a:pt x="141" y="370"/>
                  </a:cubicBezTo>
                  <a:cubicBezTo>
                    <a:pt x="159" y="423"/>
                    <a:pt x="194" y="458"/>
                    <a:pt x="247" y="440"/>
                  </a:cubicBezTo>
                  <a:cubicBezTo>
                    <a:pt x="282" y="440"/>
                    <a:pt x="335" y="423"/>
                    <a:pt x="370" y="405"/>
                  </a:cubicBezTo>
                  <a:cubicBezTo>
                    <a:pt x="423" y="370"/>
                    <a:pt x="476" y="300"/>
                    <a:pt x="476" y="22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13"/>
            <p:cNvSpPr/>
            <p:nvPr/>
          </p:nvSpPr>
          <p:spPr>
            <a:xfrm>
              <a:off x="2760826" y="5704419"/>
              <a:ext cx="30676" cy="30676"/>
            </a:xfrm>
            <a:custGeom>
              <a:avLst/>
              <a:gdLst/>
              <a:ahLst/>
              <a:cxnLst/>
              <a:rect l="l" t="t" r="r" b="b"/>
              <a:pathLst>
                <a:path w="547" h="547" extrusionOk="0">
                  <a:moveTo>
                    <a:pt x="247" y="511"/>
                  </a:moveTo>
                  <a:cubicBezTo>
                    <a:pt x="353" y="511"/>
                    <a:pt x="441" y="511"/>
                    <a:pt x="494" y="423"/>
                  </a:cubicBezTo>
                  <a:cubicBezTo>
                    <a:pt x="547" y="335"/>
                    <a:pt x="547" y="230"/>
                    <a:pt x="494" y="142"/>
                  </a:cubicBezTo>
                  <a:cubicBezTo>
                    <a:pt x="441" y="71"/>
                    <a:pt x="371" y="18"/>
                    <a:pt x="283" y="1"/>
                  </a:cubicBezTo>
                  <a:cubicBezTo>
                    <a:pt x="265" y="1"/>
                    <a:pt x="265" y="1"/>
                    <a:pt x="247" y="18"/>
                  </a:cubicBezTo>
                  <a:cubicBezTo>
                    <a:pt x="159" y="36"/>
                    <a:pt x="54" y="54"/>
                    <a:pt x="54" y="159"/>
                  </a:cubicBezTo>
                  <a:cubicBezTo>
                    <a:pt x="54" y="212"/>
                    <a:pt x="1" y="300"/>
                    <a:pt x="71" y="353"/>
                  </a:cubicBezTo>
                  <a:cubicBezTo>
                    <a:pt x="107" y="370"/>
                    <a:pt x="71" y="406"/>
                    <a:pt x="107" y="441"/>
                  </a:cubicBezTo>
                  <a:cubicBezTo>
                    <a:pt x="124" y="458"/>
                    <a:pt x="195" y="546"/>
                    <a:pt x="247" y="51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13"/>
            <p:cNvSpPr/>
            <p:nvPr/>
          </p:nvSpPr>
          <p:spPr>
            <a:xfrm>
              <a:off x="3123161" y="5550422"/>
              <a:ext cx="29666" cy="31629"/>
            </a:xfrm>
            <a:custGeom>
              <a:avLst/>
              <a:gdLst/>
              <a:ahLst/>
              <a:cxnLst/>
              <a:rect l="l" t="t" r="r" b="b"/>
              <a:pathLst>
                <a:path w="529" h="564" extrusionOk="0">
                  <a:moveTo>
                    <a:pt x="511" y="318"/>
                  </a:moveTo>
                  <a:cubicBezTo>
                    <a:pt x="528" y="194"/>
                    <a:pt x="440" y="71"/>
                    <a:pt x="317" y="36"/>
                  </a:cubicBezTo>
                  <a:cubicBezTo>
                    <a:pt x="212" y="1"/>
                    <a:pt x="88" y="36"/>
                    <a:pt x="18" y="124"/>
                  </a:cubicBezTo>
                  <a:cubicBezTo>
                    <a:pt x="0" y="177"/>
                    <a:pt x="0" y="229"/>
                    <a:pt x="18" y="265"/>
                  </a:cubicBezTo>
                  <a:cubicBezTo>
                    <a:pt x="35" y="318"/>
                    <a:pt x="53" y="370"/>
                    <a:pt x="53" y="423"/>
                  </a:cubicBezTo>
                  <a:cubicBezTo>
                    <a:pt x="71" y="511"/>
                    <a:pt x="159" y="564"/>
                    <a:pt x="247" y="546"/>
                  </a:cubicBezTo>
                  <a:cubicBezTo>
                    <a:pt x="282" y="546"/>
                    <a:pt x="335" y="564"/>
                    <a:pt x="388" y="529"/>
                  </a:cubicBezTo>
                  <a:cubicBezTo>
                    <a:pt x="458" y="476"/>
                    <a:pt x="493" y="406"/>
                    <a:pt x="511" y="3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13"/>
            <p:cNvSpPr/>
            <p:nvPr/>
          </p:nvSpPr>
          <p:spPr>
            <a:xfrm>
              <a:off x="3369971" y="5401361"/>
              <a:ext cx="23722" cy="26694"/>
            </a:xfrm>
            <a:custGeom>
              <a:avLst/>
              <a:gdLst/>
              <a:ahLst/>
              <a:cxnLst/>
              <a:rect l="l" t="t" r="r" b="b"/>
              <a:pathLst>
                <a:path w="423" h="476" extrusionOk="0">
                  <a:moveTo>
                    <a:pt x="0" y="212"/>
                  </a:moveTo>
                  <a:cubicBezTo>
                    <a:pt x="35" y="282"/>
                    <a:pt x="0" y="405"/>
                    <a:pt x="106" y="458"/>
                  </a:cubicBezTo>
                  <a:cubicBezTo>
                    <a:pt x="159" y="476"/>
                    <a:pt x="299" y="458"/>
                    <a:pt x="335" y="423"/>
                  </a:cubicBezTo>
                  <a:cubicBezTo>
                    <a:pt x="370" y="370"/>
                    <a:pt x="387" y="317"/>
                    <a:pt x="423" y="265"/>
                  </a:cubicBezTo>
                  <a:cubicBezTo>
                    <a:pt x="423" y="194"/>
                    <a:pt x="405" y="141"/>
                    <a:pt x="352" y="89"/>
                  </a:cubicBezTo>
                  <a:cubicBezTo>
                    <a:pt x="247" y="1"/>
                    <a:pt x="71" y="36"/>
                    <a:pt x="0" y="17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13"/>
            <p:cNvSpPr/>
            <p:nvPr/>
          </p:nvSpPr>
          <p:spPr>
            <a:xfrm>
              <a:off x="2879324" y="5302659"/>
              <a:ext cx="29666" cy="21759"/>
            </a:xfrm>
            <a:custGeom>
              <a:avLst/>
              <a:gdLst/>
              <a:ahLst/>
              <a:cxnLst/>
              <a:rect l="l" t="t" r="r" b="b"/>
              <a:pathLst>
                <a:path w="529" h="388" extrusionOk="0">
                  <a:moveTo>
                    <a:pt x="212" y="387"/>
                  </a:moveTo>
                  <a:cubicBezTo>
                    <a:pt x="282" y="387"/>
                    <a:pt x="370" y="370"/>
                    <a:pt x="440" y="352"/>
                  </a:cubicBezTo>
                  <a:cubicBezTo>
                    <a:pt x="493" y="335"/>
                    <a:pt x="528" y="264"/>
                    <a:pt x="511" y="211"/>
                  </a:cubicBezTo>
                  <a:cubicBezTo>
                    <a:pt x="493" y="176"/>
                    <a:pt x="511" y="141"/>
                    <a:pt x="458" y="106"/>
                  </a:cubicBezTo>
                  <a:cubicBezTo>
                    <a:pt x="388" y="35"/>
                    <a:pt x="282" y="0"/>
                    <a:pt x="176" y="35"/>
                  </a:cubicBezTo>
                  <a:cubicBezTo>
                    <a:pt x="106" y="53"/>
                    <a:pt x="88" y="123"/>
                    <a:pt x="35" y="176"/>
                  </a:cubicBezTo>
                  <a:cubicBezTo>
                    <a:pt x="0" y="229"/>
                    <a:pt x="35" y="282"/>
                    <a:pt x="71" y="317"/>
                  </a:cubicBezTo>
                  <a:cubicBezTo>
                    <a:pt x="106" y="352"/>
                    <a:pt x="159" y="387"/>
                    <a:pt x="212" y="38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13"/>
            <p:cNvSpPr/>
            <p:nvPr/>
          </p:nvSpPr>
          <p:spPr>
            <a:xfrm>
              <a:off x="3396609" y="5105200"/>
              <a:ext cx="27704" cy="24731"/>
            </a:xfrm>
            <a:custGeom>
              <a:avLst/>
              <a:gdLst/>
              <a:ahLst/>
              <a:cxnLst/>
              <a:rect l="l" t="t" r="r" b="b"/>
              <a:pathLst>
                <a:path w="494" h="441" extrusionOk="0">
                  <a:moveTo>
                    <a:pt x="229" y="1"/>
                  </a:moveTo>
                  <a:cubicBezTo>
                    <a:pt x="176" y="1"/>
                    <a:pt x="124" y="18"/>
                    <a:pt x="106" y="71"/>
                  </a:cubicBezTo>
                  <a:cubicBezTo>
                    <a:pt x="88" y="106"/>
                    <a:pt x="53" y="106"/>
                    <a:pt x="53" y="124"/>
                  </a:cubicBezTo>
                  <a:cubicBezTo>
                    <a:pt x="0" y="212"/>
                    <a:pt x="36" y="317"/>
                    <a:pt x="124" y="370"/>
                  </a:cubicBezTo>
                  <a:cubicBezTo>
                    <a:pt x="124" y="370"/>
                    <a:pt x="141" y="370"/>
                    <a:pt x="141" y="388"/>
                  </a:cubicBezTo>
                  <a:cubicBezTo>
                    <a:pt x="141" y="423"/>
                    <a:pt x="176" y="441"/>
                    <a:pt x="212" y="441"/>
                  </a:cubicBezTo>
                  <a:cubicBezTo>
                    <a:pt x="300" y="423"/>
                    <a:pt x="388" y="370"/>
                    <a:pt x="440" y="282"/>
                  </a:cubicBezTo>
                  <a:cubicBezTo>
                    <a:pt x="493" y="141"/>
                    <a:pt x="388" y="1"/>
                    <a:pt x="2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13"/>
            <p:cNvSpPr/>
            <p:nvPr/>
          </p:nvSpPr>
          <p:spPr>
            <a:xfrm>
              <a:off x="3037246" y="4954176"/>
              <a:ext cx="24731" cy="26694"/>
            </a:xfrm>
            <a:custGeom>
              <a:avLst/>
              <a:gdLst/>
              <a:ahLst/>
              <a:cxnLst/>
              <a:rect l="l" t="t" r="r" b="b"/>
              <a:pathLst>
                <a:path w="441" h="476" extrusionOk="0">
                  <a:moveTo>
                    <a:pt x="441" y="229"/>
                  </a:moveTo>
                  <a:cubicBezTo>
                    <a:pt x="441" y="88"/>
                    <a:pt x="318" y="0"/>
                    <a:pt x="177" y="35"/>
                  </a:cubicBezTo>
                  <a:cubicBezTo>
                    <a:pt x="159" y="35"/>
                    <a:pt x="159" y="35"/>
                    <a:pt x="142" y="53"/>
                  </a:cubicBezTo>
                  <a:cubicBezTo>
                    <a:pt x="124" y="88"/>
                    <a:pt x="89" y="123"/>
                    <a:pt x="36" y="159"/>
                  </a:cubicBezTo>
                  <a:cubicBezTo>
                    <a:pt x="18" y="194"/>
                    <a:pt x="1" y="229"/>
                    <a:pt x="18" y="282"/>
                  </a:cubicBezTo>
                  <a:cubicBezTo>
                    <a:pt x="36" y="317"/>
                    <a:pt x="54" y="352"/>
                    <a:pt x="89" y="370"/>
                  </a:cubicBezTo>
                  <a:cubicBezTo>
                    <a:pt x="142" y="370"/>
                    <a:pt x="177" y="405"/>
                    <a:pt x="177" y="440"/>
                  </a:cubicBezTo>
                  <a:cubicBezTo>
                    <a:pt x="177" y="476"/>
                    <a:pt x="230" y="458"/>
                    <a:pt x="247" y="458"/>
                  </a:cubicBezTo>
                  <a:cubicBezTo>
                    <a:pt x="353" y="440"/>
                    <a:pt x="441" y="352"/>
                    <a:pt x="441" y="22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13"/>
            <p:cNvSpPr/>
            <p:nvPr/>
          </p:nvSpPr>
          <p:spPr>
            <a:xfrm>
              <a:off x="3127087" y="5047942"/>
              <a:ext cx="22768" cy="25741"/>
            </a:xfrm>
            <a:custGeom>
              <a:avLst/>
              <a:gdLst/>
              <a:ahLst/>
              <a:cxnLst/>
              <a:rect l="l" t="t" r="r" b="b"/>
              <a:pathLst>
                <a:path w="406" h="459" extrusionOk="0">
                  <a:moveTo>
                    <a:pt x="194" y="458"/>
                  </a:moveTo>
                  <a:cubicBezTo>
                    <a:pt x="318" y="441"/>
                    <a:pt x="406" y="335"/>
                    <a:pt x="406" y="194"/>
                  </a:cubicBezTo>
                  <a:cubicBezTo>
                    <a:pt x="406" y="71"/>
                    <a:pt x="353" y="36"/>
                    <a:pt x="247" y="18"/>
                  </a:cubicBezTo>
                  <a:cubicBezTo>
                    <a:pt x="177" y="1"/>
                    <a:pt x="106" y="36"/>
                    <a:pt x="54" y="106"/>
                  </a:cubicBezTo>
                  <a:cubicBezTo>
                    <a:pt x="1" y="177"/>
                    <a:pt x="1" y="282"/>
                    <a:pt x="71" y="353"/>
                  </a:cubicBezTo>
                  <a:cubicBezTo>
                    <a:pt x="89" y="405"/>
                    <a:pt x="106" y="441"/>
                    <a:pt x="159" y="45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13"/>
            <p:cNvSpPr/>
            <p:nvPr/>
          </p:nvSpPr>
          <p:spPr>
            <a:xfrm>
              <a:off x="2840797" y="5169356"/>
              <a:ext cx="32639" cy="31685"/>
            </a:xfrm>
            <a:custGeom>
              <a:avLst/>
              <a:gdLst/>
              <a:ahLst/>
              <a:cxnLst/>
              <a:rect l="l" t="t" r="r" b="b"/>
              <a:pathLst>
                <a:path w="582" h="565" extrusionOk="0">
                  <a:moveTo>
                    <a:pt x="247" y="564"/>
                  </a:moveTo>
                  <a:cubicBezTo>
                    <a:pt x="388" y="546"/>
                    <a:pt x="582" y="458"/>
                    <a:pt x="546" y="247"/>
                  </a:cubicBezTo>
                  <a:cubicBezTo>
                    <a:pt x="529" y="159"/>
                    <a:pt x="476" y="71"/>
                    <a:pt x="388" y="36"/>
                  </a:cubicBezTo>
                  <a:cubicBezTo>
                    <a:pt x="300" y="1"/>
                    <a:pt x="212" y="18"/>
                    <a:pt x="159" y="89"/>
                  </a:cubicBezTo>
                  <a:cubicBezTo>
                    <a:pt x="159" y="106"/>
                    <a:pt x="142" y="106"/>
                    <a:pt x="142" y="124"/>
                  </a:cubicBezTo>
                  <a:cubicBezTo>
                    <a:pt x="36" y="142"/>
                    <a:pt x="36" y="230"/>
                    <a:pt x="18" y="300"/>
                  </a:cubicBezTo>
                  <a:cubicBezTo>
                    <a:pt x="1" y="335"/>
                    <a:pt x="71" y="353"/>
                    <a:pt x="71" y="406"/>
                  </a:cubicBezTo>
                  <a:cubicBezTo>
                    <a:pt x="71" y="441"/>
                    <a:pt x="194" y="564"/>
                    <a:pt x="247" y="56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13"/>
            <p:cNvSpPr/>
            <p:nvPr/>
          </p:nvSpPr>
          <p:spPr>
            <a:xfrm>
              <a:off x="2737160" y="5054840"/>
              <a:ext cx="21759" cy="26750"/>
            </a:xfrm>
            <a:custGeom>
              <a:avLst/>
              <a:gdLst/>
              <a:ahLst/>
              <a:cxnLst/>
              <a:rect l="l" t="t" r="r" b="b"/>
              <a:pathLst>
                <a:path w="388" h="477" extrusionOk="0">
                  <a:moveTo>
                    <a:pt x="159" y="476"/>
                  </a:moveTo>
                  <a:cubicBezTo>
                    <a:pt x="282" y="476"/>
                    <a:pt x="370" y="370"/>
                    <a:pt x="388" y="247"/>
                  </a:cubicBezTo>
                  <a:cubicBezTo>
                    <a:pt x="388" y="106"/>
                    <a:pt x="264" y="1"/>
                    <a:pt x="124" y="36"/>
                  </a:cubicBezTo>
                  <a:cubicBezTo>
                    <a:pt x="53" y="71"/>
                    <a:pt x="18" y="142"/>
                    <a:pt x="18" y="230"/>
                  </a:cubicBezTo>
                  <a:cubicBezTo>
                    <a:pt x="18" y="230"/>
                    <a:pt x="18" y="247"/>
                    <a:pt x="18" y="265"/>
                  </a:cubicBezTo>
                  <a:cubicBezTo>
                    <a:pt x="0" y="353"/>
                    <a:pt x="53" y="441"/>
                    <a:pt x="141" y="476"/>
                  </a:cubicBezTo>
                  <a:cubicBezTo>
                    <a:pt x="141" y="476"/>
                    <a:pt x="159" y="476"/>
                    <a:pt x="159" y="47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13"/>
            <p:cNvSpPr/>
            <p:nvPr/>
          </p:nvSpPr>
          <p:spPr>
            <a:xfrm>
              <a:off x="2951387" y="5255271"/>
              <a:ext cx="22768" cy="23722"/>
            </a:xfrm>
            <a:custGeom>
              <a:avLst/>
              <a:gdLst/>
              <a:ahLst/>
              <a:cxnLst/>
              <a:rect l="l" t="t" r="r" b="b"/>
              <a:pathLst>
                <a:path w="406" h="423" extrusionOk="0">
                  <a:moveTo>
                    <a:pt x="159" y="405"/>
                  </a:moveTo>
                  <a:cubicBezTo>
                    <a:pt x="317" y="405"/>
                    <a:pt x="405" y="335"/>
                    <a:pt x="405" y="229"/>
                  </a:cubicBezTo>
                  <a:cubicBezTo>
                    <a:pt x="405" y="106"/>
                    <a:pt x="335" y="0"/>
                    <a:pt x="247" y="0"/>
                  </a:cubicBezTo>
                  <a:cubicBezTo>
                    <a:pt x="53" y="0"/>
                    <a:pt x="0" y="71"/>
                    <a:pt x="0" y="282"/>
                  </a:cubicBezTo>
                  <a:cubicBezTo>
                    <a:pt x="0" y="317"/>
                    <a:pt x="36" y="335"/>
                    <a:pt x="71" y="370"/>
                  </a:cubicBezTo>
                  <a:cubicBezTo>
                    <a:pt x="88" y="405"/>
                    <a:pt x="124" y="423"/>
                    <a:pt x="159" y="40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13"/>
            <p:cNvSpPr/>
            <p:nvPr/>
          </p:nvSpPr>
          <p:spPr>
            <a:xfrm>
              <a:off x="3276149" y="5391491"/>
              <a:ext cx="25741" cy="24731"/>
            </a:xfrm>
            <a:custGeom>
              <a:avLst/>
              <a:gdLst/>
              <a:ahLst/>
              <a:cxnLst/>
              <a:rect l="l" t="t" r="r" b="b"/>
              <a:pathLst>
                <a:path w="459" h="441" extrusionOk="0">
                  <a:moveTo>
                    <a:pt x="265" y="441"/>
                  </a:moveTo>
                  <a:cubicBezTo>
                    <a:pt x="300" y="441"/>
                    <a:pt x="353" y="423"/>
                    <a:pt x="388" y="388"/>
                  </a:cubicBezTo>
                  <a:cubicBezTo>
                    <a:pt x="441" y="317"/>
                    <a:pt x="458" y="194"/>
                    <a:pt x="406" y="106"/>
                  </a:cubicBezTo>
                  <a:cubicBezTo>
                    <a:pt x="370" y="36"/>
                    <a:pt x="282" y="1"/>
                    <a:pt x="212" y="36"/>
                  </a:cubicBezTo>
                  <a:cubicBezTo>
                    <a:pt x="194" y="53"/>
                    <a:pt x="159" y="71"/>
                    <a:pt x="124" y="89"/>
                  </a:cubicBezTo>
                  <a:cubicBezTo>
                    <a:pt x="71" y="106"/>
                    <a:pt x="54" y="159"/>
                    <a:pt x="36" y="194"/>
                  </a:cubicBezTo>
                  <a:cubicBezTo>
                    <a:pt x="18" y="247"/>
                    <a:pt x="1" y="282"/>
                    <a:pt x="71" y="300"/>
                  </a:cubicBezTo>
                  <a:cubicBezTo>
                    <a:pt x="124" y="317"/>
                    <a:pt x="71" y="353"/>
                    <a:pt x="106" y="388"/>
                  </a:cubicBezTo>
                  <a:cubicBezTo>
                    <a:pt x="142" y="441"/>
                    <a:pt x="194" y="441"/>
                    <a:pt x="265" y="44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13"/>
            <p:cNvSpPr/>
            <p:nvPr/>
          </p:nvSpPr>
          <p:spPr>
            <a:xfrm>
              <a:off x="3098486" y="5645198"/>
              <a:ext cx="22768" cy="26694"/>
            </a:xfrm>
            <a:custGeom>
              <a:avLst/>
              <a:gdLst/>
              <a:ahLst/>
              <a:cxnLst/>
              <a:rect l="l" t="t" r="r" b="b"/>
              <a:pathLst>
                <a:path w="406" h="476" extrusionOk="0">
                  <a:moveTo>
                    <a:pt x="387" y="265"/>
                  </a:moveTo>
                  <a:cubicBezTo>
                    <a:pt x="405" y="194"/>
                    <a:pt x="387" y="124"/>
                    <a:pt x="335" y="89"/>
                  </a:cubicBezTo>
                  <a:cubicBezTo>
                    <a:pt x="317" y="36"/>
                    <a:pt x="264" y="18"/>
                    <a:pt x="229" y="36"/>
                  </a:cubicBezTo>
                  <a:lnTo>
                    <a:pt x="211" y="36"/>
                  </a:lnTo>
                  <a:cubicBezTo>
                    <a:pt x="141" y="1"/>
                    <a:pt x="88" y="71"/>
                    <a:pt x="53" y="106"/>
                  </a:cubicBezTo>
                  <a:cubicBezTo>
                    <a:pt x="0" y="159"/>
                    <a:pt x="0" y="229"/>
                    <a:pt x="18" y="282"/>
                  </a:cubicBezTo>
                  <a:cubicBezTo>
                    <a:pt x="35" y="317"/>
                    <a:pt x="71" y="335"/>
                    <a:pt x="53" y="388"/>
                  </a:cubicBezTo>
                  <a:cubicBezTo>
                    <a:pt x="53" y="388"/>
                    <a:pt x="53" y="405"/>
                    <a:pt x="71" y="423"/>
                  </a:cubicBezTo>
                  <a:cubicBezTo>
                    <a:pt x="176" y="476"/>
                    <a:pt x="299" y="458"/>
                    <a:pt x="352" y="353"/>
                  </a:cubicBezTo>
                  <a:cubicBezTo>
                    <a:pt x="387" y="317"/>
                    <a:pt x="405" y="300"/>
                    <a:pt x="387" y="26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13"/>
            <p:cNvSpPr/>
            <p:nvPr/>
          </p:nvSpPr>
          <p:spPr>
            <a:xfrm>
              <a:off x="2873379" y="5438879"/>
              <a:ext cx="23778" cy="24731"/>
            </a:xfrm>
            <a:custGeom>
              <a:avLst/>
              <a:gdLst/>
              <a:ahLst/>
              <a:cxnLst/>
              <a:rect l="l" t="t" r="r" b="b"/>
              <a:pathLst>
                <a:path w="424" h="441" extrusionOk="0">
                  <a:moveTo>
                    <a:pt x="229" y="18"/>
                  </a:moveTo>
                  <a:cubicBezTo>
                    <a:pt x="177" y="18"/>
                    <a:pt x="106" y="36"/>
                    <a:pt x="53" y="53"/>
                  </a:cubicBezTo>
                  <a:cubicBezTo>
                    <a:pt x="1" y="71"/>
                    <a:pt x="18" y="124"/>
                    <a:pt x="18" y="159"/>
                  </a:cubicBezTo>
                  <a:cubicBezTo>
                    <a:pt x="36" y="212"/>
                    <a:pt x="36" y="265"/>
                    <a:pt x="18" y="317"/>
                  </a:cubicBezTo>
                  <a:cubicBezTo>
                    <a:pt x="18" y="335"/>
                    <a:pt x="53" y="353"/>
                    <a:pt x="71" y="370"/>
                  </a:cubicBezTo>
                  <a:cubicBezTo>
                    <a:pt x="159" y="441"/>
                    <a:pt x="265" y="441"/>
                    <a:pt x="335" y="370"/>
                  </a:cubicBezTo>
                  <a:cubicBezTo>
                    <a:pt x="406" y="300"/>
                    <a:pt x="423" y="194"/>
                    <a:pt x="388" y="106"/>
                  </a:cubicBezTo>
                  <a:cubicBezTo>
                    <a:pt x="353" y="0"/>
                    <a:pt x="300" y="36"/>
                    <a:pt x="229" y="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13"/>
            <p:cNvSpPr/>
            <p:nvPr/>
          </p:nvSpPr>
          <p:spPr>
            <a:xfrm>
              <a:off x="2674967" y="5439888"/>
              <a:ext cx="22768" cy="27647"/>
            </a:xfrm>
            <a:custGeom>
              <a:avLst/>
              <a:gdLst/>
              <a:ahLst/>
              <a:cxnLst/>
              <a:rect l="l" t="t" r="r" b="b"/>
              <a:pathLst>
                <a:path w="406" h="493" extrusionOk="0">
                  <a:moveTo>
                    <a:pt x="0" y="194"/>
                  </a:moveTo>
                  <a:cubicBezTo>
                    <a:pt x="18" y="247"/>
                    <a:pt x="0" y="299"/>
                    <a:pt x="53" y="335"/>
                  </a:cubicBezTo>
                  <a:cubicBezTo>
                    <a:pt x="88" y="387"/>
                    <a:pt x="53" y="423"/>
                    <a:pt x="88" y="458"/>
                  </a:cubicBezTo>
                  <a:cubicBezTo>
                    <a:pt x="141" y="475"/>
                    <a:pt x="124" y="493"/>
                    <a:pt x="159" y="458"/>
                  </a:cubicBezTo>
                  <a:cubicBezTo>
                    <a:pt x="176" y="440"/>
                    <a:pt x="212" y="458"/>
                    <a:pt x="247" y="458"/>
                  </a:cubicBezTo>
                  <a:cubicBezTo>
                    <a:pt x="352" y="387"/>
                    <a:pt x="405" y="264"/>
                    <a:pt x="388" y="141"/>
                  </a:cubicBezTo>
                  <a:cubicBezTo>
                    <a:pt x="352" y="70"/>
                    <a:pt x="300" y="35"/>
                    <a:pt x="247" y="18"/>
                  </a:cubicBezTo>
                  <a:cubicBezTo>
                    <a:pt x="176" y="0"/>
                    <a:pt x="124" y="35"/>
                    <a:pt x="88" y="88"/>
                  </a:cubicBezTo>
                  <a:cubicBezTo>
                    <a:pt x="88" y="106"/>
                    <a:pt x="53" y="123"/>
                    <a:pt x="36" y="123"/>
                  </a:cubicBezTo>
                  <a:cubicBezTo>
                    <a:pt x="18" y="141"/>
                    <a:pt x="0" y="159"/>
                    <a:pt x="0" y="19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13"/>
            <p:cNvSpPr/>
            <p:nvPr/>
          </p:nvSpPr>
          <p:spPr>
            <a:xfrm>
              <a:off x="2962211" y="5174291"/>
              <a:ext cx="22768" cy="26750"/>
            </a:xfrm>
            <a:custGeom>
              <a:avLst/>
              <a:gdLst/>
              <a:ahLst/>
              <a:cxnLst/>
              <a:rect l="l" t="t" r="r" b="b"/>
              <a:pathLst>
                <a:path w="406" h="477" extrusionOk="0">
                  <a:moveTo>
                    <a:pt x="406" y="265"/>
                  </a:moveTo>
                  <a:cubicBezTo>
                    <a:pt x="406" y="142"/>
                    <a:pt x="300" y="1"/>
                    <a:pt x="177" y="36"/>
                  </a:cubicBezTo>
                  <a:cubicBezTo>
                    <a:pt x="142" y="54"/>
                    <a:pt x="124" y="54"/>
                    <a:pt x="124" y="71"/>
                  </a:cubicBezTo>
                  <a:cubicBezTo>
                    <a:pt x="124" y="71"/>
                    <a:pt x="107" y="106"/>
                    <a:pt x="89" y="106"/>
                  </a:cubicBezTo>
                  <a:cubicBezTo>
                    <a:pt x="54" y="106"/>
                    <a:pt x="19" y="142"/>
                    <a:pt x="19" y="194"/>
                  </a:cubicBezTo>
                  <a:cubicBezTo>
                    <a:pt x="19" y="230"/>
                    <a:pt x="1" y="265"/>
                    <a:pt x="19" y="318"/>
                  </a:cubicBezTo>
                  <a:cubicBezTo>
                    <a:pt x="36" y="335"/>
                    <a:pt x="54" y="370"/>
                    <a:pt x="71" y="370"/>
                  </a:cubicBezTo>
                  <a:cubicBezTo>
                    <a:pt x="107" y="388"/>
                    <a:pt x="142" y="406"/>
                    <a:pt x="159" y="458"/>
                  </a:cubicBezTo>
                  <a:cubicBezTo>
                    <a:pt x="159" y="476"/>
                    <a:pt x="177" y="476"/>
                    <a:pt x="212" y="476"/>
                  </a:cubicBezTo>
                  <a:cubicBezTo>
                    <a:pt x="265" y="458"/>
                    <a:pt x="300" y="423"/>
                    <a:pt x="353" y="388"/>
                  </a:cubicBezTo>
                  <a:cubicBezTo>
                    <a:pt x="388" y="370"/>
                    <a:pt x="406" y="318"/>
                    <a:pt x="406" y="26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13"/>
            <p:cNvSpPr/>
            <p:nvPr/>
          </p:nvSpPr>
          <p:spPr>
            <a:xfrm>
              <a:off x="2796381" y="5393453"/>
              <a:ext cx="26694" cy="28713"/>
            </a:xfrm>
            <a:custGeom>
              <a:avLst/>
              <a:gdLst/>
              <a:ahLst/>
              <a:cxnLst/>
              <a:rect l="l" t="t" r="r" b="b"/>
              <a:pathLst>
                <a:path w="476" h="512" extrusionOk="0">
                  <a:moveTo>
                    <a:pt x="1" y="247"/>
                  </a:moveTo>
                  <a:cubicBezTo>
                    <a:pt x="18" y="282"/>
                    <a:pt x="18" y="318"/>
                    <a:pt x="36" y="335"/>
                  </a:cubicBezTo>
                  <a:cubicBezTo>
                    <a:pt x="53" y="370"/>
                    <a:pt x="124" y="388"/>
                    <a:pt x="106" y="458"/>
                  </a:cubicBezTo>
                  <a:cubicBezTo>
                    <a:pt x="106" y="494"/>
                    <a:pt x="194" y="511"/>
                    <a:pt x="247" y="494"/>
                  </a:cubicBezTo>
                  <a:cubicBezTo>
                    <a:pt x="405" y="458"/>
                    <a:pt x="441" y="406"/>
                    <a:pt x="476" y="247"/>
                  </a:cubicBezTo>
                  <a:cubicBezTo>
                    <a:pt x="458" y="159"/>
                    <a:pt x="423" y="106"/>
                    <a:pt x="370" y="54"/>
                  </a:cubicBezTo>
                  <a:cubicBezTo>
                    <a:pt x="265" y="1"/>
                    <a:pt x="247" y="18"/>
                    <a:pt x="141" y="89"/>
                  </a:cubicBezTo>
                  <a:cubicBezTo>
                    <a:pt x="106" y="124"/>
                    <a:pt x="71" y="159"/>
                    <a:pt x="36" y="194"/>
                  </a:cubicBezTo>
                  <a:cubicBezTo>
                    <a:pt x="1" y="212"/>
                    <a:pt x="18" y="230"/>
                    <a:pt x="1" y="24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13"/>
            <p:cNvSpPr/>
            <p:nvPr/>
          </p:nvSpPr>
          <p:spPr>
            <a:xfrm>
              <a:off x="2711475" y="5374723"/>
              <a:ext cx="29666" cy="29666"/>
            </a:xfrm>
            <a:custGeom>
              <a:avLst/>
              <a:gdLst/>
              <a:ahLst/>
              <a:cxnLst/>
              <a:rect l="l" t="t" r="r" b="b"/>
              <a:pathLst>
                <a:path w="529" h="529" extrusionOk="0">
                  <a:moveTo>
                    <a:pt x="529" y="282"/>
                  </a:moveTo>
                  <a:cubicBezTo>
                    <a:pt x="511" y="194"/>
                    <a:pt x="529" y="106"/>
                    <a:pt x="441" y="53"/>
                  </a:cubicBezTo>
                  <a:cubicBezTo>
                    <a:pt x="388" y="35"/>
                    <a:pt x="335" y="53"/>
                    <a:pt x="300" y="35"/>
                  </a:cubicBezTo>
                  <a:cubicBezTo>
                    <a:pt x="230" y="0"/>
                    <a:pt x="159" y="35"/>
                    <a:pt x="124" y="88"/>
                  </a:cubicBezTo>
                  <a:cubicBezTo>
                    <a:pt x="89" y="106"/>
                    <a:pt x="71" y="123"/>
                    <a:pt x="89" y="159"/>
                  </a:cubicBezTo>
                  <a:cubicBezTo>
                    <a:pt x="89" y="194"/>
                    <a:pt x="89" y="247"/>
                    <a:pt x="36" y="264"/>
                  </a:cubicBezTo>
                  <a:cubicBezTo>
                    <a:pt x="1" y="282"/>
                    <a:pt x="18" y="300"/>
                    <a:pt x="36" y="317"/>
                  </a:cubicBezTo>
                  <a:cubicBezTo>
                    <a:pt x="71" y="370"/>
                    <a:pt x="106" y="423"/>
                    <a:pt x="142" y="458"/>
                  </a:cubicBezTo>
                  <a:cubicBezTo>
                    <a:pt x="265" y="528"/>
                    <a:pt x="441" y="493"/>
                    <a:pt x="511" y="352"/>
                  </a:cubicBezTo>
                  <a:cubicBezTo>
                    <a:pt x="511" y="335"/>
                    <a:pt x="529" y="300"/>
                    <a:pt x="529" y="28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13"/>
            <p:cNvSpPr/>
            <p:nvPr/>
          </p:nvSpPr>
          <p:spPr>
            <a:xfrm>
              <a:off x="2951387" y="4874205"/>
              <a:ext cx="23722" cy="27704"/>
            </a:xfrm>
            <a:custGeom>
              <a:avLst/>
              <a:gdLst/>
              <a:ahLst/>
              <a:cxnLst/>
              <a:rect l="l" t="t" r="r" b="b"/>
              <a:pathLst>
                <a:path w="423" h="494" extrusionOk="0">
                  <a:moveTo>
                    <a:pt x="388" y="247"/>
                  </a:moveTo>
                  <a:lnTo>
                    <a:pt x="388" y="194"/>
                  </a:lnTo>
                  <a:cubicBezTo>
                    <a:pt x="388" y="88"/>
                    <a:pt x="264" y="0"/>
                    <a:pt x="159" y="71"/>
                  </a:cubicBezTo>
                  <a:cubicBezTo>
                    <a:pt x="0" y="71"/>
                    <a:pt x="53" y="212"/>
                    <a:pt x="18" y="300"/>
                  </a:cubicBezTo>
                  <a:cubicBezTo>
                    <a:pt x="18" y="335"/>
                    <a:pt x="36" y="388"/>
                    <a:pt x="88" y="388"/>
                  </a:cubicBezTo>
                  <a:cubicBezTo>
                    <a:pt x="124" y="388"/>
                    <a:pt x="124" y="440"/>
                    <a:pt x="176" y="458"/>
                  </a:cubicBezTo>
                  <a:cubicBezTo>
                    <a:pt x="264" y="493"/>
                    <a:pt x="282" y="493"/>
                    <a:pt x="335" y="423"/>
                  </a:cubicBezTo>
                  <a:cubicBezTo>
                    <a:pt x="388" y="352"/>
                    <a:pt x="423" y="317"/>
                    <a:pt x="388" y="24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13"/>
            <p:cNvSpPr/>
            <p:nvPr/>
          </p:nvSpPr>
          <p:spPr>
            <a:xfrm>
              <a:off x="2881287" y="5544534"/>
              <a:ext cx="24731" cy="24731"/>
            </a:xfrm>
            <a:custGeom>
              <a:avLst/>
              <a:gdLst/>
              <a:ahLst/>
              <a:cxnLst/>
              <a:rect l="l" t="t" r="r" b="b"/>
              <a:pathLst>
                <a:path w="441" h="441" extrusionOk="0">
                  <a:moveTo>
                    <a:pt x="36" y="176"/>
                  </a:moveTo>
                  <a:cubicBezTo>
                    <a:pt x="18" y="211"/>
                    <a:pt x="53" y="246"/>
                    <a:pt x="36" y="299"/>
                  </a:cubicBezTo>
                  <a:cubicBezTo>
                    <a:pt x="0" y="334"/>
                    <a:pt x="53" y="370"/>
                    <a:pt x="88" y="387"/>
                  </a:cubicBezTo>
                  <a:cubicBezTo>
                    <a:pt x="177" y="440"/>
                    <a:pt x="282" y="440"/>
                    <a:pt x="353" y="370"/>
                  </a:cubicBezTo>
                  <a:cubicBezTo>
                    <a:pt x="441" y="282"/>
                    <a:pt x="441" y="123"/>
                    <a:pt x="335" y="53"/>
                  </a:cubicBezTo>
                  <a:cubicBezTo>
                    <a:pt x="229" y="0"/>
                    <a:pt x="124" y="35"/>
                    <a:pt x="53" y="106"/>
                  </a:cubicBezTo>
                  <a:cubicBezTo>
                    <a:pt x="36" y="123"/>
                    <a:pt x="36" y="158"/>
                    <a:pt x="36" y="17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13"/>
            <p:cNvSpPr/>
            <p:nvPr/>
          </p:nvSpPr>
          <p:spPr>
            <a:xfrm>
              <a:off x="2647319" y="5022257"/>
              <a:ext cx="20806" cy="28713"/>
            </a:xfrm>
            <a:custGeom>
              <a:avLst/>
              <a:gdLst/>
              <a:ahLst/>
              <a:cxnLst/>
              <a:rect l="l" t="t" r="r" b="b"/>
              <a:pathLst>
                <a:path w="371" h="512" extrusionOk="0">
                  <a:moveTo>
                    <a:pt x="159" y="494"/>
                  </a:moveTo>
                  <a:cubicBezTo>
                    <a:pt x="300" y="476"/>
                    <a:pt x="370" y="423"/>
                    <a:pt x="370" y="265"/>
                  </a:cubicBezTo>
                  <a:cubicBezTo>
                    <a:pt x="370" y="247"/>
                    <a:pt x="370" y="230"/>
                    <a:pt x="370" y="212"/>
                  </a:cubicBezTo>
                  <a:cubicBezTo>
                    <a:pt x="370" y="159"/>
                    <a:pt x="370" y="106"/>
                    <a:pt x="317" y="106"/>
                  </a:cubicBezTo>
                  <a:lnTo>
                    <a:pt x="300" y="89"/>
                  </a:lnTo>
                  <a:cubicBezTo>
                    <a:pt x="212" y="1"/>
                    <a:pt x="141" y="71"/>
                    <a:pt x="71" y="106"/>
                  </a:cubicBezTo>
                  <a:cubicBezTo>
                    <a:pt x="36" y="142"/>
                    <a:pt x="18" y="212"/>
                    <a:pt x="18" y="265"/>
                  </a:cubicBezTo>
                  <a:cubicBezTo>
                    <a:pt x="18" y="283"/>
                    <a:pt x="18" y="300"/>
                    <a:pt x="18" y="318"/>
                  </a:cubicBezTo>
                  <a:cubicBezTo>
                    <a:pt x="1" y="388"/>
                    <a:pt x="53" y="423"/>
                    <a:pt x="89" y="476"/>
                  </a:cubicBezTo>
                  <a:cubicBezTo>
                    <a:pt x="124" y="511"/>
                    <a:pt x="141" y="476"/>
                    <a:pt x="159" y="49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13"/>
            <p:cNvSpPr/>
            <p:nvPr/>
          </p:nvSpPr>
          <p:spPr>
            <a:xfrm>
              <a:off x="3066857" y="5150625"/>
              <a:ext cx="22768" cy="22768"/>
            </a:xfrm>
            <a:custGeom>
              <a:avLst/>
              <a:gdLst/>
              <a:ahLst/>
              <a:cxnLst/>
              <a:rect l="l" t="t" r="r" b="b"/>
              <a:pathLst>
                <a:path w="406" h="406" extrusionOk="0">
                  <a:moveTo>
                    <a:pt x="177" y="405"/>
                  </a:moveTo>
                  <a:cubicBezTo>
                    <a:pt x="283" y="405"/>
                    <a:pt x="388" y="335"/>
                    <a:pt x="406" y="229"/>
                  </a:cubicBezTo>
                  <a:cubicBezTo>
                    <a:pt x="406" y="141"/>
                    <a:pt x="371" y="53"/>
                    <a:pt x="300" y="0"/>
                  </a:cubicBezTo>
                  <a:lnTo>
                    <a:pt x="300" y="0"/>
                  </a:lnTo>
                  <a:cubicBezTo>
                    <a:pt x="212" y="0"/>
                    <a:pt x="142" y="18"/>
                    <a:pt x="71" y="71"/>
                  </a:cubicBezTo>
                  <a:cubicBezTo>
                    <a:pt x="54" y="106"/>
                    <a:pt x="19" y="106"/>
                    <a:pt x="19" y="159"/>
                  </a:cubicBezTo>
                  <a:cubicBezTo>
                    <a:pt x="36" y="194"/>
                    <a:pt x="1" y="194"/>
                    <a:pt x="19" y="212"/>
                  </a:cubicBezTo>
                  <a:cubicBezTo>
                    <a:pt x="36" y="212"/>
                    <a:pt x="36" y="229"/>
                    <a:pt x="19" y="247"/>
                  </a:cubicBezTo>
                  <a:cubicBezTo>
                    <a:pt x="19" y="335"/>
                    <a:pt x="71" y="388"/>
                    <a:pt x="177" y="40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13"/>
            <p:cNvSpPr/>
            <p:nvPr/>
          </p:nvSpPr>
          <p:spPr>
            <a:xfrm>
              <a:off x="2921777" y="5373713"/>
              <a:ext cx="36564" cy="35611"/>
            </a:xfrm>
            <a:custGeom>
              <a:avLst/>
              <a:gdLst/>
              <a:ahLst/>
              <a:cxnLst/>
              <a:rect l="l" t="t" r="r" b="b"/>
              <a:pathLst>
                <a:path w="652" h="635" extrusionOk="0">
                  <a:moveTo>
                    <a:pt x="634" y="318"/>
                  </a:moveTo>
                  <a:cubicBezTo>
                    <a:pt x="652" y="159"/>
                    <a:pt x="528" y="18"/>
                    <a:pt x="370" y="1"/>
                  </a:cubicBezTo>
                  <a:cubicBezTo>
                    <a:pt x="299" y="1"/>
                    <a:pt x="229" y="36"/>
                    <a:pt x="176" y="106"/>
                  </a:cubicBezTo>
                  <a:cubicBezTo>
                    <a:pt x="159" y="124"/>
                    <a:pt x="141" y="141"/>
                    <a:pt x="123" y="141"/>
                  </a:cubicBezTo>
                  <a:cubicBezTo>
                    <a:pt x="35" y="177"/>
                    <a:pt x="0" y="265"/>
                    <a:pt x="18" y="335"/>
                  </a:cubicBezTo>
                  <a:cubicBezTo>
                    <a:pt x="35" y="406"/>
                    <a:pt x="71" y="458"/>
                    <a:pt x="141" y="494"/>
                  </a:cubicBezTo>
                  <a:cubicBezTo>
                    <a:pt x="141" y="494"/>
                    <a:pt x="159" y="494"/>
                    <a:pt x="159" y="494"/>
                  </a:cubicBezTo>
                  <a:cubicBezTo>
                    <a:pt x="229" y="634"/>
                    <a:pt x="229" y="634"/>
                    <a:pt x="352" y="599"/>
                  </a:cubicBezTo>
                  <a:cubicBezTo>
                    <a:pt x="476" y="582"/>
                    <a:pt x="564" y="511"/>
                    <a:pt x="616" y="406"/>
                  </a:cubicBezTo>
                  <a:cubicBezTo>
                    <a:pt x="634" y="370"/>
                    <a:pt x="652" y="353"/>
                    <a:pt x="634" y="3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13"/>
            <p:cNvSpPr/>
            <p:nvPr/>
          </p:nvSpPr>
          <p:spPr>
            <a:xfrm>
              <a:off x="2621634" y="5366815"/>
              <a:ext cx="20806" cy="26694"/>
            </a:xfrm>
            <a:custGeom>
              <a:avLst/>
              <a:gdLst/>
              <a:ahLst/>
              <a:cxnLst/>
              <a:rect l="l" t="t" r="r" b="b"/>
              <a:pathLst>
                <a:path w="371" h="476" extrusionOk="0">
                  <a:moveTo>
                    <a:pt x="194" y="476"/>
                  </a:moveTo>
                  <a:cubicBezTo>
                    <a:pt x="282" y="476"/>
                    <a:pt x="282" y="476"/>
                    <a:pt x="335" y="370"/>
                  </a:cubicBezTo>
                  <a:cubicBezTo>
                    <a:pt x="353" y="317"/>
                    <a:pt x="370" y="264"/>
                    <a:pt x="370" y="194"/>
                  </a:cubicBezTo>
                  <a:cubicBezTo>
                    <a:pt x="370" y="124"/>
                    <a:pt x="318" y="88"/>
                    <a:pt x="265" y="53"/>
                  </a:cubicBezTo>
                  <a:cubicBezTo>
                    <a:pt x="159" y="0"/>
                    <a:pt x="71" y="53"/>
                    <a:pt x="36" y="159"/>
                  </a:cubicBezTo>
                  <a:cubicBezTo>
                    <a:pt x="1" y="264"/>
                    <a:pt x="18" y="370"/>
                    <a:pt x="89" y="441"/>
                  </a:cubicBezTo>
                  <a:cubicBezTo>
                    <a:pt x="106" y="476"/>
                    <a:pt x="159" y="458"/>
                    <a:pt x="194" y="47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13"/>
            <p:cNvSpPr/>
            <p:nvPr/>
          </p:nvSpPr>
          <p:spPr>
            <a:xfrm>
              <a:off x="2894129" y="5080525"/>
              <a:ext cx="27704" cy="32639"/>
            </a:xfrm>
            <a:custGeom>
              <a:avLst/>
              <a:gdLst/>
              <a:ahLst/>
              <a:cxnLst/>
              <a:rect l="l" t="t" r="r" b="b"/>
              <a:pathLst>
                <a:path w="494" h="582" extrusionOk="0">
                  <a:moveTo>
                    <a:pt x="282" y="0"/>
                  </a:moveTo>
                  <a:cubicBezTo>
                    <a:pt x="141" y="0"/>
                    <a:pt x="36" y="88"/>
                    <a:pt x="18" y="229"/>
                  </a:cubicBezTo>
                  <a:cubicBezTo>
                    <a:pt x="18" y="282"/>
                    <a:pt x="0" y="335"/>
                    <a:pt x="0" y="405"/>
                  </a:cubicBezTo>
                  <a:cubicBezTo>
                    <a:pt x="0" y="458"/>
                    <a:pt x="36" y="493"/>
                    <a:pt x="88" y="529"/>
                  </a:cubicBezTo>
                  <a:cubicBezTo>
                    <a:pt x="194" y="581"/>
                    <a:pt x="317" y="546"/>
                    <a:pt x="388" y="458"/>
                  </a:cubicBezTo>
                  <a:cubicBezTo>
                    <a:pt x="493" y="353"/>
                    <a:pt x="493" y="212"/>
                    <a:pt x="388" y="106"/>
                  </a:cubicBezTo>
                  <a:cubicBezTo>
                    <a:pt x="352" y="71"/>
                    <a:pt x="317" y="0"/>
                    <a:pt x="2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13"/>
            <p:cNvSpPr/>
            <p:nvPr/>
          </p:nvSpPr>
          <p:spPr>
            <a:xfrm>
              <a:off x="2760826" y="5599773"/>
              <a:ext cx="24731" cy="23778"/>
            </a:xfrm>
            <a:custGeom>
              <a:avLst/>
              <a:gdLst/>
              <a:ahLst/>
              <a:cxnLst/>
              <a:rect l="l" t="t" r="r" b="b"/>
              <a:pathLst>
                <a:path w="441" h="424" extrusionOk="0">
                  <a:moveTo>
                    <a:pt x="212" y="406"/>
                  </a:moveTo>
                  <a:cubicBezTo>
                    <a:pt x="318" y="423"/>
                    <a:pt x="406" y="335"/>
                    <a:pt x="423" y="230"/>
                  </a:cubicBezTo>
                  <a:cubicBezTo>
                    <a:pt x="441" y="142"/>
                    <a:pt x="335" y="36"/>
                    <a:pt x="247" y="18"/>
                  </a:cubicBezTo>
                  <a:cubicBezTo>
                    <a:pt x="159" y="1"/>
                    <a:pt x="159" y="54"/>
                    <a:pt x="89" y="54"/>
                  </a:cubicBezTo>
                  <a:cubicBezTo>
                    <a:pt x="71" y="54"/>
                    <a:pt x="54" y="89"/>
                    <a:pt x="54" y="124"/>
                  </a:cubicBezTo>
                  <a:cubicBezTo>
                    <a:pt x="54" y="159"/>
                    <a:pt x="18" y="194"/>
                    <a:pt x="36" y="247"/>
                  </a:cubicBezTo>
                  <a:cubicBezTo>
                    <a:pt x="36" y="282"/>
                    <a:pt x="1" y="282"/>
                    <a:pt x="18" y="300"/>
                  </a:cubicBezTo>
                  <a:cubicBezTo>
                    <a:pt x="36" y="318"/>
                    <a:pt x="54" y="370"/>
                    <a:pt x="107" y="388"/>
                  </a:cubicBezTo>
                  <a:cubicBezTo>
                    <a:pt x="142" y="388"/>
                    <a:pt x="159" y="423"/>
                    <a:pt x="212" y="40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13"/>
            <p:cNvSpPr/>
            <p:nvPr/>
          </p:nvSpPr>
          <p:spPr>
            <a:xfrm>
              <a:off x="2759873" y="5494174"/>
              <a:ext cx="26694" cy="21759"/>
            </a:xfrm>
            <a:custGeom>
              <a:avLst/>
              <a:gdLst/>
              <a:ahLst/>
              <a:cxnLst/>
              <a:rect l="l" t="t" r="r" b="b"/>
              <a:pathLst>
                <a:path w="476" h="388" extrusionOk="0">
                  <a:moveTo>
                    <a:pt x="0" y="264"/>
                  </a:moveTo>
                  <a:cubicBezTo>
                    <a:pt x="18" y="264"/>
                    <a:pt x="35" y="264"/>
                    <a:pt x="53" y="282"/>
                  </a:cubicBezTo>
                  <a:cubicBezTo>
                    <a:pt x="106" y="352"/>
                    <a:pt x="194" y="388"/>
                    <a:pt x="264" y="370"/>
                  </a:cubicBezTo>
                  <a:cubicBezTo>
                    <a:pt x="335" y="352"/>
                    <a:pt x="388" y="300"/>
                    <a:pt x="423" y="229"/>
                  </a:cubicBezTo>
                  <a:cubicBezTo>
                    <a:pt x="423" y="212"/>
                    <a:pt x="423" y="194"/>
                    <a:pt x="440" y="176"/>
                  </a:cubicBezTo>
                  <a:cubicBezTo>
                    <a:pt x="476" y="88"/>
                    <a:pt x="440" y="18"/>
                    <a:pt x="370" y="0"/>
                  </a:cubicBezTo>
                  <a:cubicBezTo>
                    <a:pt x="300" y="0"/>
                    <a:pt x="229" y="18"/>
                    <a:pt x="159" y="18"/>
                  </a:cubicBezTo>
                  <a:cubicBezTo>
                    <a:pt x="88" y="35"/>
                    <a:pt x="35" y="106"/>
                    <a:pt x="35" y="176"/>
                  </a:cubicBezTo>
                  <a:cubicBezTo>
                    <a:pt x="35" y="212"/>
                    <a:pt x="35" y="247"/>
                    <a:pt x="0" y="26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13"/>
            <p:cNvSpPr/>
            <p:nvPr/>
          </p:nvSpPr>
          <p:spPr>
            <a:xfrm>
              <a:off x="3321574" y="5472415"/>
              <a:ext cx="21759" cy="25741"/>
            </a:xfrm>
            <a:custGeom>
              <a:avLst/>
              <a:gdLst/>
              <a:ahLst/>
              <a:cxnLst/>
              <a:rect l="l" t="t" r="r" b="b"/>
              <a:pathLst>
                <a:path w="388" h="459" extrusionOk="0">
                  <a:moveTo>
                    <a:pt x="1" y="230"/>
                  </a:moveTo>
                  <a:cubicBezTo>
                    <a:pt x="1" y="335"/>
                    <a:pt x="106" y="459"/>
                    <a:pt x="194" y="441"/>
                  </a:cubicBezTo>
                  <a:cubicBezTo>
                    <a:pt x="317" y="423"/>
                    <a:pt x="388" y="318"/>
                    <a:pt x="388" y="195"/>
                  </a:cubicBezTo>
                  <a:cubicBezTo>
                    <a:pt x="388" y="124"/>
                    <a:pt x="247" y="1"/>
                    <a:pt x="177" y="19"/>
                  </a:cubicBezTo>
                  <a:cubicBezTo>
                    <a:pt x="71" y="19"/>
                    <a:pt x="1" y="107"/>
                    <a:pt x="1" y="23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13"/>
            <p:cNvSpPr/>
            <p:nvPr/>
          </p:nvSpPr>
          <p:spPr>
            <a:xfrm>
              <a:off x="2828964" y="5015359"/>
              <a:ext cx="24731" cy="25741"/>
            </a:xfrm>
            <a:custGeom>
              <a:avLst/>
              <a:gdLst/>
              <a:ahLst/>
              <a:cxnLst/>
              <a:rect l="l" t="t" r="r" b="b"/>
              <a:pathLst>
                <a:path w="441" h="459" extrusionOk="0">
                  <a:moveTo>
                    <a:pt x="194" y="36"/>
                  </a:moveTo>
                  <a:cubicBezTo>
                    <a:pt x="89" y="1"/>
                    <a:pt x="1" y="106"/>
                    <a:pt x="36" y="229"/>
                  </a:cubicBezTo>
                  <a:cubicBezTo>
                    <a:pt x="36" y="229"/>
                    <a:pt x="36" y="247"/>
                    <a:pt x="36" y="265"/>
                  </a:cubicBezTo>
                  <a:cubicBezTo>
                    <a:pt x="1" y="300"/>
                    <a:pt x="18" y="335"/>
                    <a:pt x="71" y="353"/>
                  </a:cubicBezTo>
                  <a:cubicBezTo>
                    <a:pt x="89" y="353"/>
                    <a:pt x="106" y="370"/>
                    <a:pt x="106" y="406"/>
                  </a:cubicBezTo>
                  <a:cubicBezTo>
                    <a:pt x="141" y="441"/>
                    <a:pt x="159" y="458"/>
                    <a:pt x="212" y="441"/>
                  </a:cubicBezTo>
                  <a:cubicBezTo>
                    <a:pt x="282" y="423"/>
                    <a:pt x="353" y="370"/>
                    <a:pt x="370" y="300"/>
                  </a:cubicBezTo>
                  <a:cubicBezTo>
                    <a:pt x="441" y="159"/>
                    <a:pt x="353" y="18"/>
                    <a:pt x="194" y="3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13"/>
            <p:cNvSpPr/>
            <p:nvPr/>
          </p:nvSpPr>
          <p:spPr>
            <a:xfrm>
              <a:off x="3031358" y="5437869"/>
              <a:ext cx="21759" cy="22768"/>
            </a:xfrm>
            <a:custGeom>
              <a:avLst/>
              <a:gdLst/>
              <a:ahLst/>
              <a:cxnLst/>
              <a:rect l="l" t="t" r="r" b="b"/>
              <a:pathLst>
                <a:path w="388" h="406" extrusionOk="0">
                  <a:moveTo>
                    <a:pt x="194" y="18"/>
                  </a:moveTo>
                  <a:cubicBezTo>
                    <a:pt x="141" y="1"/>
                    <a:pt x="88" y="54"/>
                    <a:pt x="18" y="36"/>
                  </a:cubicBezTo>
                  <a:lnTo>
                    <a:pt x="18" y="36"/>
                  </a:lnTo>
                  <a:cubicBezTo>
                    <a:pt x="0" y="142"/>
                    <a:pt x="18" y="247"/>
                    <a:pt x="71" y="353"/>
                  </a:cubicBezTo>
                  <a:cubicBezTo>
                    <a:pt x="88" y="388"/>
                    <a:pt x="141" y="406"/>
                    <a:pt x="176" y="388"/>
                  </a:cubicBezTo>
                  <a:cubicBezTo>
                    <a:pt x="247" y="371"/>
                    <a:pt x="317" y="388"/>
                    <a:pt x="352" y="318"/>
                  </a:cubicBezTo>
                  <a:cubicBezTo>
                    <a:pt x="387" y="230"/>
                    <a:pt x="387" y="142"/>
                    <a:pt x="335" y="54"/>
                  </a:cubicBezTo>
                  <a:cubicBezTo>
                    <a:pt x="299" y="18"/>
                    <a:pt x="247" y="18"/>
                    <a:pt x="194" y="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13"/>
            <p:cNvSpPr/>
            <p:nvPr/>
          </p:nvSpPr>
          <p:spPr>
            <a:xfrm>
              <a:off x="2673004" y="5526757"/>
              <a:ext cx="28657" cy="28657"/>
            </a:xfrm>
            <a:custGeom>
              <a:avLst/>
              <a:gdLst/>
              <a:ahLst/>
              <a:cxnLst/>
              <a:rect l="l" t="t" r="r" b="b"/>
              <a:pathLst>
                <a:path w="511" h="511" extrusionOk="0">
                  <a:moveTo>
                    <a:pt x="511" y="264"/>
                  </a:moveTo>
                  <a:cubicBezTo>
                    <a:pt x="511" y="159"/>
                    <a:pt x="458" y="71"/>
                    <a:pt x="370" y="18"/>
                  </a:cubicBezTo>
                  <a:cubicBezTo>
                    <a:pt x="299" y="0"/>
                    <a:pt x="211" y="18"/>
                    <a:pt x="159" y="88"/>
                  </a:cubicBezTo>
                  <a:cubicBezTo>
                    <a:pt x="141" y="106"/>
                    <a:pt x="106" y="123"/>
                    <a:pt x="88" y="141"/>
                  </a:cubicBezTo>
                  <a:cubicBezTo>
                    <a:pt x="18" y="194"/>
                    <a:pt x="0" y="299"/>
                    <a:pt x="71" y="352"/>
                  </a:cubicBezTo>
                  <a:cubicBezTo>
                    <a:pt x="106" y="405"/>
                    <a:pt x="159" y="440"/>
                    <a:pt x="194" y="475"/>
                  </a:cubicBezTo>
                  <a:cubicBezTo>
                    <a:pt x="229" y="511"/>
                    <a:pt x="264" y="475"/>
                    <a:pt x="299" y="475"/>
                  </a:cubicBezTo>
                  <a:cubicBezTo>
                    <a:pt x="335" y="475"/>
                    <a:pt x="405" y="511"/>
                    <a:pt x="440" y="458"/>
                  </a:cubicBezTo>
                  <a:cubicBezTo>
                    <a:pt x="475" y="405"/>
                    <a:pt x="511" y="335"/>
                    <a:pt x="511" y="26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13"/>
            <p:cNvSpPr/>
            <p:nvPr/>
          </p:nvSpPr>
          <p:spPr>
            <a:xfrm>
              <a:off x="3065903" y="4888001"/>
              <a:ext cx="21759" cy="24731"/>
            </a:xfrm>
            <a:custGeom>
              <a:avLst/>
              <a:gdLst/>
              <a:ahLst/>
              <a:cxnLst/>
              <a:rect l="l" t="t" r="r" b="b"/>
              <a:pathLst>
                <a:path w="388" h="441" extrusionOk="0">
                  <a:moveTo>
                    <a:pt x="388" y="194"/>
                  </a:moveTo>
                  <a:cubicBezTo>
                    <a:pt x="388" y="142"/>
                    <a:pt x="370" y="124"/>
                    <a:pt x="317" y="89"/>
                  </a:cubicBezTo>
                  <a:cubicBezTo>
                    <a:pt x="229" y="1"/>
                    <a:pt x="141" y="54"/>
                    <a:pt x="71" y="124"/>
                  </a:cubicBezTo>
                  <a:cubicBezTo>
                    <a:pt x="53" y="142"/>
                    <a:pt x="36" y="142"/>
                    <a:pt x="18" y="159"/>
                  </a:cubicBezTo>
                  <a:cubicBezTo>
                    <a:pt x="18" y="159"/>
                    <a:pt x="0" y="177"/>
                    <a:pt x="18" y="194"/>
                  </a:cubicBezTo>
                  <a:cubicBezTo>
                    <a:pt x="36" y="212"/>
                    <a:pt x="36" y="282"/>
                    <a:pt x="53" y="318"/>
                  </a:cubicBezTo>
                  <a:cubicBezTo>
                    <a:pt x="53" y="370"/>
                    <a:pt x="124" y="441"/>
                    <a:pt x="194" y="441"/>
                  </a:cubicBezTo>
                  <a:cubicBezTo>
                    <a:pt x="317" y="406"/>
                    <a:pt x="370" y="388"/>
                    <a:pt x="388" y="19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13"/>
            <p:cNvSpPr/>
            <p:nvPr/>
          </p:nvSpPr>
          <p:spPr>
            <a:xfrm>
              <a:off x="3004664" y="5058822"/>
              <a:ext cx="24731" cy="27704"/>
            </a:xfrm>
            <a:custGeom>
              <a:avLst/>
              <a:gdLst/>
              <a:ahLst/>
              <a:cxnLst/>
              <a:rect l="l" t="t" r="r" b="b"/>
              <a:pathLst>
                <a:path w="441" h="494" extrusionOk="0">
                  <a:moveTo>
                    <a:pt x="230" y="0"/>
                  </a:moveTo>
                  <a:cubicBezTo>
                    <a:pt x="195" y="35"/>
                    <a:pt x="159" y="35"/>
                    <a:pt x="124" y="53"/>
                  </a:cubicBezTo>
                  <a:cubicBezTo>
                    <a:pt x="54" y="123"/>
                    <a:pt x="1" y="229"/>
                    <a:pt x="18" y="335"/>
                  </a:cubicBezTo>
                  <a:cubicBezTo>
                    <a:pt x="36" y="423"/>
                    <a:pt x="124" y="475"/>
                    <a:pt x="212" y="493"/>
                  </a:cubicBezTo>
                  <a:cubicBezTo>
                    <a:pt x="318" y="458"/>
                    <a:pt x="406" y="370"/>
                    <a:pt x="423" y="264"/>
                  </a:cubicBezTo>
                  <a:cubicBezTo>
                    <a:pt x="423" y="229"/>
                    <a:pt x="441" y="176"/>
                    <a:pt x="423" y="123"/>
                  </a:cubicBezTo>
                  <a:cubicBezTo>
                    <a:pt x="371" y="71"/>
                    <a:pt x="300" y="18"/>
                    <a:pt x="2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13"/>
            <p:cNvSpPr/>
            <p:nvPr/>
          </p:nvSpPr>
          <p:spPr>
            <a:xfrm>
              <a:off x="2794418" y="5101275"/>
              <a:ext cx="22768" cy="26694"/>
            </a:xfrm>
            <a:custGeom>
              <a:avLst/>
              <a:gdLst/>
              <a:ahLst/>
              <a:cxnLst/>
              <a:rect l="l" t="t" r="r" b="b"/>
              <a:pathLst>
                <a:path w="406" h="476" extrusionOk="0">
                  <a:moveTo>
                    <a:pt x="388" y="211"/>
                  </a:moveTo>
                  <a:cubicBezTo>
                    <a:pt x="388" y="88"/>
                    <a:pt x="282" y="0"/>
                    <a:pt x="159" y="35"/>
                  </a:cubicBezTo>
                  <a:lnTo>
                    <a:pt x="141" y="35"/>
                  </a:lnTo>
                  <a:lnTo>
                    <a:pt x="0" y="194"/>
                  </a:lnTo>
                  <a:lnTo>
                    <a:pt x="0" y="229"/>
                  </a:lnTo>
                  <a:cubicBezTo>
                    <a:pt x="0" y="229"/>
                    <a:pt x="53" y="282"/>
                    <a:pt x="36" y="317"/>
                  </a:cubicBezTo>
                  <a:cubicBezTo>
                    <a:pt x="18" y="352"/>
                    <a:pt x="36" y="335"/>
                    <a:pt x="53" y="335"/>
                  </a:cubicBezTo>
                  <a:cubicBezTo>
                    <a:pt x="71" y="352"/>
                    <a:pt x="71" y="352"/>
                    <a:pt x="71" y="370"/>
                  </a:cubicBezTo>
                  <a:cubicBezTo>
                    <a:pt x="124" y="475"/>
                    <a:pt x="194" y="440"/>
                    <a:pt x="264" y="405"/>
                  </a:cubicBezTo>
                  <a:cubicBezTo>
                    <a:pt x="335" y="370"/>
                    <a:pt x="405" y="317"/>
                    <a:pt x="388" y="21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13"/>
            <p:cNvSpPr/>
            <p:nvPr/>
          </p:nvSpPr>
          <p:spPr>
            <a:xfrm>
              <a:off x="3231733" y="5222689"/>
              <a:ext cx="22768" cy="23722"/>
            </a:xfrm>
            <a:custGeom>
              <a:avLst/>
              <a:gdLst/>
              <a:ahLst/>
              <a:cxnLst/>
              <a:rect l="l" t="t" r="r" b="b"/>
              <a:pathLst>
                <a:path w="406" h="423" extrusionOk="0">
                  <a:moveTo>
                    <a:pt x="406" y="159"/>
                  </a:moveTo>
                  <a:cubicBezTo>
                    <a:pt x="406" y="106"/>
                    <a:pt x="318" y="18"/>
                    <a:pt x="265" y="18"/>
                  </a:cubicBezTo>
                  <a:cubicBezTo>
                    <a:pt x="247" y="18"/>
                    <a:pt x="229" y="18"/>
                    <a:pt x="229" y="18"/>
                  </a:cubicBezTo>
                  <a:cubicBezTo>
                    <a:pt x="159" y="0"/>
                    <a:pt x="89" y="36"/>
                    <a:pt x="89" y="106"/>
                  </a:cubicBezTo>
                  <a:lnTo>
                    <a:pt x="89" y="106"/>
                  </a:lnTo>
                  <a:cubicBezTo>
                    <a:pt x="1" y="159"/>
                    <a:pt x="53" y="229"/>
                    <a:pt x="71" y="282"/>
                  </a:cubicBezTo>
                  <a:cubicBezTo>
                    <a:pt x="89" y="370"/>
                    <a:pt x="177" y="423"/>
                    <a:pt x="247" y="423"/>
                  </a:cubicBezTo>
                  <a:cubicBezTo>
                    <a:pt x="335" y="388"/>
                    <a:pt x="388" y="317"/>
                    <a:pt x="406" y="229"/>
                  </a:cubicBezTo>
                  <a:cubicBezTo>
                    <a:pt x="406" y="212"/>
                    <a:pt x="406" y="194"/>
                    <a:pt x="406" y="15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13"/>
            <p:cNvSpPr/>
            <p:nvPr/>
          </p:nvSpPr>
          <p:spPr>
            <a:xfrm>
              <a:off x="2781576" y="4967972"/>
              <a:ext cx="19796" cy="25741"/>
            </a:xfrm>
            <a:custGeom>
              <a:avLst/>
              <a:gdLst/>
              <a:ahLst/>
              <a:cxnLst/>
              <a:rect l="l" t="t" r="r" b="b"/>
              <a:pathLst>
                <a:path w="353" h="459" extrusionOk="0">
                  <a:moveTo>
                    <a:pt x="18" y="159"/>
                  </a:moveTo>
                  <a:cubicBezTo>
                    <a:pt x="36" y="212"/>
                    <a:pt x="1" y="265"/>
                    <a:pt x="18" y="335"/>
                  </a:cubicBezTo>
                  <a:cubicBezTo>
                    <a:pt x="36" y="388"/>
                    <a:pt x="159" y="458"/>
                    <a:pt x="229" y="423"/>
                  </a:cubicBezTo>
                  <a:cubicBezTo>
                    <a:pt x="335" y="370"/>
                    <a:pt x="353" y="318"/>
                    <a:pt x="335" y="194"/>
                  </a:cubicBezTo>
                  <a:cubicBezTo>
                    <a:pt x="335" y="124"/>
                    <a:pt x="282" y="54"/>
                    <a:pt x="212" y="18"/>
                  </a:cubicBezTo>
                  <a:cubicBezTo>
                    <a:pt x="177" y="1"/>
                    <a:pt x="124" y="18"/>
                    <a:pt x="89" y="36"/>
                  </a:cubicBezTo>
                  <a:cubicBezTo>
                    <a:pt x="71" y="71"/>
                    <a:pt x="1" y="89"/>
                    <a:pt x="18" y="15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13"/>
            <p:cNvSpPr/>
            <p:nvPr/>
          </p:nvSpPr>
          <p:spPr>
            <a:xfrm>
              <a:off x="3027376" y="5273049"/>
              <a:ext cx="20806" cy="25685"/>
            </a:xfrm>
            <a:custGeom>
              <a:avLst/>
              <a:gdLst/>
              <a:ahLst/>
              <a:cxnLst/>
              <a:rect l="l" t="t" r="r" b="b"/>
              <a:pathLst>
                <a:path w="371" h="458" extrusionOk="0">
                  <a:moveTo>
                    <a:pt x="159" y="458"/>
                  </a:moveTo>
                  <a:cubicBezTo>
                    <a:pt x="265" y="458"/>
                    <a:pt x="353" y="387"/>
                    <a:pt x="353" y="282"/>
                  </a:cubicBezTo>
                  <a:cubicBezTo>
                    <a:pt x="353" y="264"/>
                    <a:pt x="370" y="247"/>
                    <a:pt x="370" y="211"/>
                  </a:cubicBezTo>
                  <a:cubicBezTo>
                    <a:pt x="370" y="123"/>
                    <a:pt x="300" y="88"/>
                    <a:pt x="247" y="53"/>
                  </a:cubicBezTo>
                  <a:cubicBezTo>
                    <a:pt x="194" y="0"/>
                    <a:pt x="142" y="53"/>
                    <a:pt x="124" y="71"/>
                  </a:cubicBezTo>
                  <a:cubicBezTo>
                    <a:pt x="71" y="123"/>
                    <a:pt x="36" y="176"/>
                    <a:pt x="1" y="229"/>
                  </a:cubicBezTo>
                  <a:cubicBezTo>
                    <a:pt x="1" y="247"/>
                    <a:pt x="1" y="247"/>
                    <a:pt x="1" y="264"/>
                  </a:cubicBezTo>
                  <a:cubicBezTo>
                    <a:pt x="18" y="317"/>
                    <a:pt x="54" y="352"/>
                    <a:pt x="54" y="405"/>
                  </a:cubicBezTo>
                  <a:cubicBezTo>
                    <a:pt x="54" y="423"/>
                    <a:pt x="54" y="440"/>
                    <a:pt x="71" y="440"/>
                  </a:cubicBezTo>
                  <a:cubicBezTo>
                    <a:pt x="106" y="440"/>
                    <a:pt x="124" y="458"/>
                    <a:pt x="159" y="45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13"/>
            <p:cNvSpPr/>
            <p:nvPr/>
          </p:nvSpPr>
          <p:spPr>
            <a:xfrm>
              <a:off x="2659152" y="5119052"/>
              <a:ext cx="25741" cy="29666"/>
            </a:xfrm>
            <a:custGeom>
              <a:avLst/>
              <a:gdLst/>
              <a:ahLst/>
              <a:cxnLst/>
              <a:rect l="l" t="t" r="r" b="b"/>
              <a:pathLst>
                <a:path w="459" h="529" extrusionOk="0">
                  <a:moveTo>
                    <a:pt x="18" y="194"/>
                  </a:moveTo>
                  <a:cubicBezTo>
                    <a:pt x="1" y="264"/>
                    <a:pt x="18" y="334"/>
                    <a:pt x="36" y="387"/>
                  </a:cubicBezTo>
                  <a:cubicBezTo>
                    <a:pt x="106" y="528"/>
                    <a:pt x="106" y="510"/>
                    <a:pt x="230" y="493"/>
                  </a:cubicBezTo>
                  <a:cubicBezTo>
                    <a:pt x="370" y="475"/>
                    <a:pt x="441" y="440"/>
                    <a:pt x="458" y="334"/>
                  </a:cubicBezTo>
                  <a:cubicBezTo>
                    <a:pt x="458" y="299"/>
                    <a:pt x="458" y="264"/>
                    <a:pt x="441" y="229"/>
                  </a:cubicBezTo>
                  <a:cubicBezTo>
                    <a:pt x="406" y="176"/>
                    <a:pt x="406" y="88"/>
                    <a:pt x="318" y="53"/>
                  </a:cubicBezTo>
                  <a:cubicBezTo>
                    <a:pt x="230" y="0"/>
                    <a:pt x="124" y="18"/>
                    <a:pt x="36" y="88"/>
                  </a:cubicBezTo>
                  <a:cubicBezTo>
                    <a:pt x="18" y="123"/>
                    <a:pt x="1" y="158"/>
                    <a:pt x="18" y="19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13"/>
            <p:cNvSpPr/>
            <p:nvPr/>
          </p:nvSpPr>
          <p:spPr>
            <a:xfrm>
              <a:off x="3194215" y="5671837"/>
              <a:ext cx="22768" cy="20806"/>
            </a:xfrm>
            <a:custGeom>
              <a:avLst/>
              <a:gdLst/>
              <a:ahLst/>
              <a:cxnLst/>
              <a:rect l="l" t="t" r="r" b="b"/>
              <a:pathLst>
                <a:path w="406" h="371" extrusionOk="0">
                  <a:moveTo>
                    <a:pt x="1" y="124"/>
                  </a:moveTo>
                  <a:cubicBezTo>
                    <a:pt x="1" y="177"/>
                    <a:pt x="54" y="230"/>
                    <a:pt x="18" y="300"/>
                  </a:cubicBezTo>
                  <a:cubicBezTo>
                    <a:pt x="18" y="300"/>
                    <a:pt x="36" y="300"/>
                    <a:pt x="36" y="318"/>
                  </a:cubicBezTo>
                  <a:cubicBezTo>
                    <a:pt x="71" y="283"/>
                    <a:pt x="106" y="318"/>
                    <a:pt x="124" y="335"/>
                  </a:cubicBezTo>
                  <a:cubicBezTo>
                    <a:pt x="159" y="371"/>
                    <a:pt x="212" y="371"/>
                    <a:pt x="265" y="335"/>
                  </a:cubicBezTo>
                  <a:cubicBezTo>
                    <a:pt x="318" y="300"/>
                    <a:pt x="335" y="230"/>
                    <a:pt x="388" y="177"/>
                  </a:cubicBezTo>
                  <a:cubicBezTo>
                    <a:pt x="406" y="177"/>
                    <a:pt x="406" y="159"/>
                    <a:pt x="388" y="142"/>
                  </a:cubicBezTo>
                  <a:cubicBezTo>
                    <a:pt x="353" y="71"/>
                    <a:pt x="300" y="36"/>
                    <a:pt x="247" y="1"/>
                  </a:cubicBezTo>
                  <a:lnTo>
                    <a:pt x="194" y="1"/>
                  </a:lnTo>
                  <a:cubicBezTo>
                    <a:pt x="177" y="1"/>
                    <a:pt x="142" y="18"/>
                    <a:pt x="124" y="18"/>
                  </a:cubicBezTo>
                  <a:cubicBezTo>
                    <a:pt x="18" y="1"/>
                    <a:pt x="1" y="18"/>
                    <a:pt x="1" y="12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13"/>
            <p:cNvSpPr/>
            <p:nvPr/>
          </p:nvSpPr>
          <p:spPr>
            <a:xfrm>
              <a:off x="2850667" y="4896918"/>
              <a:ext cx="18843" cy="25685"/>
            </a:xfrm>
            <a:custGeom>
              <a:avLst/>
              <a:gdLst/>
              <a:ahLst/>
              <a:cxnLst/>
              <a:rect l="l" t="t" r="r" b="b"/>
              <a:pathLst>
                <a:path w="336" h="458" extrusionOk="0">
                  <a:moveTo>
                    <a:pt x="335" y="247"/>
                  </a:moveTo>
                  <a:cubicBezTo>
                    <a:pt x="335" y="141"/>
                    <a:pt x="265" y="53"/>
                    <a:pt x="177" y="18"/>
                  </a:cubicBezTo>
                  <a:cubicBezTo>
                    <a:pt x="106" y="0"/>
                    <a:pt x="36" y="53"/>
                    <a:pt x="18" y="123"/>
                  </a:cubicBezTo>
                  <a:cubicBezTo>
                    <a:pt x="1" y="194"/>
                    <a:pt x="1" y="264"/>
                    <a:pt x="18" y="335"/>
                  </a:cubicBezTo>
                  <a:cubicBezTo>
                    <a:pt x="36" y="423"/>
                    <a:pt x="106" y="458"/>
                    <a:pt x="194" y="440"/>
                  </a:cubicBezTo>
                  <a:cubicBezTo>
                    <a:pt x="265" y="388"/>
                    <a:pt x="318" y="317"/>
                    <a:pt x="335" y="24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13"/>
            <p:cNvSpPr/>
            <p:nvPr/>
          </p:nvSpPr>
          <p:spPr>
            <a:xfrm>
              <a:off x="2950378" y="5494174"/>
              <a:ext cx="24731" cy="21759"/>
            </a:xfrm>
            <a:custGeom>
              <a:avLst/>
              <a:gdLst/>
              <a:ahLst/>
              <a:cxnLst/>
              <a:rect l="l" t="t" r="r" b="b"/>
              <a:pathLst>
                <a:path w="441" h="388" extrusionOk="0">
                  <a:moveTo>
                    <a:pt x="54" y="176"/>
                  </a:moveTo>
                  <a:lnTo>
                    <a:pt x="54" y="229"/>
                  </a:lnTo>
                  <a:cubicBezTo>
                    <a:pt x="1" y="282"/>
                    <a:pt x="71" y="300"/>
                    <a:pt x="89" y="317"/>
                  </a:cubicBezTo>
                  <a:cubicBezTo>
                    <a:pt x="212" y="388"/>
                    <a:pt x="318" y="317"/>
                    <a:pt x="406" y="300"/>
                  </a:cubicBezTo>
                  <a:cubicBezTo>
                    <a:pt x="423" y="264"/>
                    <a:pt x="441" y="212"/>
                    <a:pt x="423" y="176"/>
                  </a:cubicBezTo>
                  <a:cubicBezTo>
                    <a:pt x="406" y="141"/>
                    <a:pt x="370" y="106"/>
                    <a:pt x="353" y="71"/>
                  </a:cubicBezTo>
                  <a:cubicBezTo>
                    <a:pt x="353" y="18"/>
                    <a:pt x="265" y="0"/>
                    <a:pt x="212" y="18"/>
                  </a:cubicBezTo>
                  <a:cubicBezTo>
                    <a:pt x="177" y="35"/>
                    <a:pt x="142" y="53"/>
                    <a:pt x="106" y="35"/>
                  </a:cubicBezTo>
                  <a:cubicBezTo>
                    <a:pt x="71" y="18"/>
                    <a:pt x="71" y="53"/>
                    <a:pt x="71" y="71"/>
                  </a:cubicBezTo>
                  <a:cubicBezTo>
                    <a:pt x="89" y="106"/>
                    <a:pt x="54" y="141"/>
                    <a:pt x="54" y="17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13"/>
            <p:cNvSpPr/>
            <p:nvPr/>
          </p:nvSpPr>
          <p:spPr>
            <a:xfrm>
              <a:off x="2771706" y="5260206"/>
              <a:ext cx="20806" cy="22768"/>
            </a:xfrm>
            <a:custGeom>
              <a:avLst/>
              <a:gdLst/>
              <a:ahLst/>
              <a:cxnLst/>
              <a:rect l="l" t="t" r="r" b="b"/>
              <a:pathLst>
                <a:path w="371" h="406" extrusionOk="0">
                  <a:moveTo>
                    <a:pt x="159" y="388"/>
                  </a:moveTo>
                  <a:cubicBezTo>
                    <a:pt x="229" y="405"/>
                    <a:pt x="300" y="352"/>
                    <a:pt x="335" y="300"/>
                  </a:cubicBezTo>
                  <a:cubicBezTo>
                    <a:pt x="370" y="229"/>
                    <a:pt x="370" y="141"/>
                    <a:pt x="317" y="71"/>
                  </a:cubicBezTo>
                  <a:cubicBezTo>
                    <a:pt x="282" y="0"/>
                    <a:pt x="194" y="0"/>
                    <a:pt x="124" y="35"/>
                  </a:cubicBezTo>
                  <a:cubicBezTo>
                    <a:pt x="89" y="71"/>
                    <a:pt x="53" y="106"/>
                    <a:pt x="18" y="124"/>
                  </a:cubicBezTo>
                  <a:cubicBezTo>
                    <a:pt x="1" y="124"/>
                    <a:pt x="1" y="159"/>
                    <a:pt x="1" y="176"/>
                  </a:cubicBezTo>
                  <a:cubicBezTo>
                    <a:pt x="18" y="229"/>
                    <a:pt x="36" y="282"/>
                    <a:pt x="53" y="335"/>
                  </a:cubicBezTo>
                  <a:cubicBezTo>
                    <a:pt x="89" y="388"/>
                    <a:pt x="106" y="388"/>
                    <a:pt x="159" y="38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13"/>
            <p:cNvSpPr/>
            <p:nvPr/>
          </p:nvSpPr>
          <p:spPr>
            <a:xfrm>
              <a:off x="3002701" y="5588950"/>
              <a:ext cx="26694" cy="27704"/>
            </a:xfrm>
            <a:custGeom>
              <a:avLst/>
              <a:gdLst/>
              <a:ahLst/>
              <a:cxnLst/>
              <a:rect l="l" t="t" r="r" b="b"/>
              <a:pathLst>
                <a:path w="476" h="494" extrusionOk="0">
                  <a:moveTo>
                    <a:pt x="476" y="229"/>
                  </a:moveTo>
                  <a:cubicBezTo>
                    <a:pt x="458" y="141"/>
                    <a:pt x="388" y="53"/>
                    <a:pt x="300" y="18"/>
                  </a:cubicBezTo>
                  <a:cubicBezTo>
                    <a:pt x="230" y="0"/>
                    <a:pt x="159" y="35"/>
                    <a:pt x="124" y="88"/>
                  </a:cubicBezTo>
                  <a:cubicBezTo>
                    <a:pt x="106" y="106"/>
                    <a:pt x="89" y="88"/>
                    <a:pt x="71" y="106"/>
                  </a:cubicBezTo>
                  <a:cubicBezTo>
                    <a:pt x="71" y="123"/>
                    <a:pt x="1" y="141"/>
                    <a:pt x="18" y="211"/>
                  </a:cubicBezTo>
                  <a:cubicBezTo>
                    <a:pt x="36" y="247"/>
                    <a:pt x="36" y="299"/>
                    <a:pt x="1" y="335"/>
                  </a:cubicBezTo>
                  <a:cubicBezTo>
                    <a:pt x="1" y="352"/>
                    <a:pt x="1" y="387"/>
                    <a:pt x="1" y="405"/>
                  </a:cubicBezTo>
                  <a:cubicBezTo>
                    <a:pt x="18" y="423"/>
                    <a:pt x="36" y="405"/>
                    <a:pt x="53" y="405"/>
                  </a:cubicBezTo>
                  <a:cubicBezTo>
                    <a:pt x="71" y="405"/>
                    <a:pt x="89" y="387"/>
                    <a:pt x="89" y="405"/>
                  </a:cubicBezTo>
                  <a:cubicBezTo>
                    <a:pt x="142" y="493"/>
                    <a:pt x="230" y="440"/>
                    <a:pt x="282" y="440"/>
                  </a:cubicBezTo>
                  <a:cubicBezTo>
                    <a:pt x="353" y="440"/>
                    <a:pt x="476" y="299"/>
                    <a:pt x="476" y="22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13"/>
            <p:cNvSpPr/>
            <p:nvPr/>
          </p:nvSpPr>
          <p:spPr>
            <a:xfrm>
              <a:off x="3126134" y="5471461"/>
              <a:ext cx="19796" cy="16824"/>
            </a:xfrm>
            <a:custGeom>
              <a:avLst/>
              <a:gdLst/>
              <a:ahLst/>
              <a:cxnLst/>
              <a:rect l="l" t="t" r="r" b="b"/>
              <a:pathLst>
                <a:path w="353" h="300" extrusionOk="0">
                  <a:moveTo>
                    <a:pt x="176" y="300"/>
                  </a:moveTo>
                  <a:cubicBezTo>
                    <a:pt x="264" y="300"/>
                    <a:pt x="352" y="141"/>
                    <a:pt x="299" y="71"/>
                  </a:cubicBezTo>
                  <a:cubicBezTo>
                    <a:pt x="264" y="18"/>
                    <a:pt x="211" y="0"/>
                    <a:pt x="159" y="18"/>
                  </a:cubicBezTo>
                  <a:cubicBezTo>
                    <a:pt x="106" y="53"/>
                    <a:pt x="53" y="106"/>
                    <a:pt x="18" y="159"/>
                  </a:cubicBezTo>
                  <a:cubicBezTo>
                    <a:pt x="0" y="176"/>
                    <a:pt x="0" y="194"/>
                    <a:pt x="18" y="194"/>
                  </a:cubicBezTo>
                  <a:cubicBezTo>
                    <a:pt x="53" y="247"/>
                    <a:pt x="106" y="300"/>
                    <a:pt x="176" y="30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62" name="Google Shape;762;p13"/>
          <p:cNvSpPr/>
          <p:nvPr/>
        </p:nvSpPr>
        <p:spPr>
          <a:xfrm rot="-3265021">
            <a:off x="-1241948" y="1581042"/>
            <a:ext cx="2376465" cy="1389835"/>
          </a:xfrm>
          <a:custGeom>
            <a:avLst/>
            <a:gdLst/>
            <a:ahLst/>
            <a:cxnLst/>
            <a:rect l="l" t="t" r="r" b="b"/>
            <a:pathLst>
              <a:path w="11109" h="6497" extrusionOk="0">
                <a:moveTo>
                  <a:pt x="5599" y="1"/>
                </a:moveTo>
                <a:cubicBezTo>
                  <a:pt x="4543" y="1"/>
                  <a:pt x="3627" y="705"/>
                  <a:pt x="2800" y="1391"/>
                </a:cubicBezTo>
                <a:cubicBezTo>
                  <a:pt x="2237" y="1849"/>
                  <a:pt x="1708" y="2342"/>
                  <a:pt x="1216" y="2870"/>
                </a:cubicBezTo>
                <a:cubicBezTo>
                  <a:pt x="952" y="3152"/>
                  <a:pt x="705" y="3469"/>
                  <a:pt x="494" y="3803"/>
                </a:cubicBezTo>
                <a:cubicBezTo>
                  <a:pt x="283" y="4085"/>
                  <a:pt x="142" y="4419"/>
                  <a:pt x="36" y="4754"/>
                </a:cubicBezTo>
                <a:cubicBezTo>
                  <a:pt x="1" y="4877"/>
                  <a:pt x="1" y="5018"/>
                  <a:pt x="1" y="5158"/>
                </a:cubicBezTo>
                <a:cubicBezTo>
                  <a:pt x="19" y="5440"/>
                  <a:pt x="142" y="5722"/>
                  <a:pt x="353" y="5951"/>
                </a:cubicBezTo>
                <a:cubicBezTo>
                  <a:pt x="547" y="6179"/>
                  <a:pt x="811" y="6355"/>
                  <a:pt x="1110" y="6444"/>
                </a:cubicBezTo>
                <a:cubicBezTo>
                  <a:pt x="1224" y="6479"/>
                  <a:pt x="1343" y="6496"/>
                  <a:pt x="1462" y="6496"/>
                </a:cubicBezTo>
                <a:cubicBezTo>
                  <a:pt x="1581" y="6496"/>
                  <a:pt x="1700" y="6479"/>
                  <a:pt x="1814" y="6444"/>
                </a:cubicBezTo>
                <a:cubicBezTo>
                  <a:pt x="2923" y="6109"/>
                  <a:pt x="3381" y="4736"/>
                  <a:pt x="4419" y="4243"/>
                </a:cubicBezTo>
                <a:cubicBezTo>
                  <a:pt x="4728" y="4094"/>
                  <a:pt x="5070" y="4033"/>
                  <a:pt x="5421" y="4033"/>
                </a:cubicBezTo>
                <a:cubicBezTo>
                  <a:pt x="5732" y="4033"/>
                  <a:pt x="6050" y="4081"/>
                  <a:pt x="6356" y="4155"/>
                </a:cubicBezTo>
                <a:cubicBezTo>
                  <a:pt x="6989" y="4314"/>
                  <a:pt x="7606" y="4578"/>
                  <a:pt x="8239" y="4718"/>
                </a:cubicBezTo>
                <a:cubicBezTo>
                  <a:pt x="8513" y="4778"/>
                  <a:pt x="8796" y="4815"/>
                  <a:pt x="9075" y="4815"/>
                </a:cubicBezTo>
                <a:cubicBezTo>
                  <a:pt x="9461" y="4815"/>
                  <a:pt x="9839" y="4744"/>
                  <a:pt x="10176" y="4560"/>
                </a:cubicBezTo>
                <a:cubicBezTo>
                  <a:pt x="10739" y="4225"/>
                  <a:pt x="11109" y="3486"/>
                  <a:pt x="10862" y="2888"/>
                </a:cubicBezTo>
                <a:cubicBezTo>
                  <a:pt x="10704" y="2500"/>
                  <a:pt x="10334" y="2254"/>
                  <a:pt x="10000" y="2025"/>
                </a:cubicBezTo>
                <a:cubicBezTo>
                  <a:pt x="9155" y="1462"/>
                  <a:pt x="8292" y="969"/>
                  <a:pt x="7394" y="529"/>
                </a:cubicBezTo>
                <a:cubicBezTo>
                  <a:pt x="6831" y="265"/>
                  <a:pt x="6233" y="1"/>
                  <a:pt x="55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13"/>
          <p:cNvSpPr/>
          <p:nvPr/>
        </p:nvSpPr>
        <p:spPr>
          <a:xfrm>
            <a:off x="6618276" y="611446"/>
            <a:ext cx="1900500" cy="239856"/>
          </a:xfrm>
          <a:custGeom>
            <a:avLst/>
            <a:gdLst/>
            <a:ahLst/>
            <a:cxnLst/>
            <a:rect l="l" t="t" r="r" b="b"/>
            <a:pathLst>
              <a:path w="11584" h="1462" fill="none" extrusionOk="0">
                <a:moveTo>
                  <a:pt x="0" y="1461"/>
                </a:moveTo>
                <a:lnTo>
                  <a:pt x="616" y="775"/>
                </a:lnTo>
                <a:cubicBezTo>
                  <a:pt x="1232" y="71"/>
                  <a:pt x="2324" y="53"/>
                  <a:pt x="2993" y="704"/>
                </a:cubicBezTo>
                <a:lnTo>
                  <a:pt x="3362" y="1074"/>
                </a:lnTo>
                <a:cubicBezTo>
                  <a:pt x="3697" y="1408"/>
                  <a:pt x="4242" y="1408"/>
                  <a:pt x="4595" y="1074"/>
                </a:cubicBezTo>
                <a:lnTo>
                  <a:pt x="4929" y="722"/>
                </a:lnTo>
                <a:cubicBezTo>
                  <a:pt x="5528" y="123"/>
                  <a:pt x="6496" y="123"/>
                  <a:pt x="7094" y="722"/>
                </a:cubicBezTo>
                <a:lnTo>
                  <a:pt x="7446" y="1074"/>
                </a:lnTo>
                <a:cubicBezTo>
                  <a:pt x="7693" y="1320"/>
                  <a:pt x="8098" y="1320"/>
                  <a:pt x="8344" y="1074"/>
                </a:cubicBezTo>
                <a:lnTo>
                  <a:pt x="8872" y="546"/>
                </a:lnTo>
                <a:cubicBezTo>
                  <a:pt x="9400" y="18"/>
                  <a:pt x="10263" y="0"/>
                  <a:pt x="10809" y="511"/>
                </a:cubicBezTo>
                <a:cubicBezTo>
                  <a:pt x="11389" y="1056"/>
                  <a:pt x="11583" y="1426"/>
                  <a:pt x="11425" y="1426"/>
                </a:cubicBezTo>
              </a:path>
            </a:pathLst>
          </a:custGeom>
          <a:noFill/>
          <a:ln w="285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13"/>
          <p:cNvSpPr/>
          <p:nvPr/>
        </p:nvSpPr>
        <p:spPr>
          <a:xfrm flipH="1">
            <a:off x="7565402" y="1168012"/>
            <a:ext cx="197550" cy="199101"/>
          </a:xfrm>
          <a:custGeom>
            <a:avLst/>
            <a:gdLst/>
            <a:ahLst/>
            <a:cxnLst/>
            <a:rect l="l" t="t" r="r" b="b"/>
            <a:pathLst>
              <a:path w="2166" h="2183" extrusionOk="0">
                <a:moveTo>
                  <a:pt x="1074" y="0"/>
                </a:moveTo>
                <a:lnTo>
                  <a:pt x="704" y="704"/>
                </a:lnTo>
                <a:lnTo>
                  <a:pt x="0" y="1092"/>
                </a:lnTo>
                <a:lnTo>
                  <a:pt x="704" y="1479"/>
                </a:lnTo>
                <a:lnTo>
                  <a:pt x="1074" y="2183"/>
                </a:lnTo>
                <a:lnTo>
                  <a:pt x="1461" y="1479"/>
                </a:lnTo>
                <a:lnTo>
                  <a:pt x="2165" y="1092"/>
                </a:lnTo>
                <a:lnTo>
                  <a:pt x="1461" y="704"/>
                </a:lnTo>
                <a:lnTo>
                  <a:pt x="107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13"/>
          <p:cNvSpPr/>
          <p:nvPr/>
        </p:nvSpPr>
        <p:spPr>
          <a:xfrm flipH="1">
            <a:off x="387923" y="2826651"/>
            <a:ext cx="323801" cy="326348"/>
          </a:xfrm>
          <a:custGeom>
            <a:avLst/>
            <a:gdLst/>
            <a:ahLst/>
            <a:cxnLst/>
            <a:rect l="l" t="t" r="r" b="b"/>
            <a:pathLst>
              <a:path w="2166" h="2183" extrusionOk="0">
                <a:moveTo>
                  <a:pt x="1074" y="0"/>
                </a:moveTo>
                <a:lnTo>
                  <a:pt x="705" y="704"/>
                </a:lnTo>
                <a:lnTo>
                  <a:pt x="1" y="1092"/>
                </a:lnTo>
                <a:lnTo>
                  <a:pt x="705" y="1479"/>
                </a:lnTo>
                <a:lnTo>
                  <a:pt x="1074" y="2183"/>
                </a:lnTo>
                <a:lnTo>
                  <a:pt x="1462" y="1479"/>
                </a:lnTo>
                <a:lnTo>
                  <a:pt x="2166" y="1092"/>
                </a:lnTo>
                <a:lnTo>
                  <a:pt x="1462" y="704"/>
                </a:lnTo>
                <a:lnTo>
                  <a:pt x="107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13"/>
          <p:cNvSpPr/>
          <p:nvPr/>
        </p:nvSpPr>
        <p:spPr>
          <a:xfrm flipH="1">
            <a:off x="8432223" y="2636289"/>
            <a:ext cx="323801" cy="326348"/>
          </a:xfrm>
          <a:custGeom>
            <a:avLst/>
            <a:gdLst/>
            <a:ahLst/>
            <a:cxnLst/>
            <a:rect l="l" t="t" r="r" b="b"/>
            <a:pathLst>
              <a:path w="2166" h="2183" extrusionOk="0">
                <a:moveTo>
                  <a:pt x="1074" y="0"/>
                </a:moveTo>
                <a:lnTo>
                  <a:pt x="705" y="704"/>
                </a:lnTo>
                <a:lnTo>
                  <a:pt x="1" y="1092"/>
                </a:lnTo>
                <a:lnTo>
                  <a:pt x="705" y="1479"/>
                </a:lnTo>
                <a:lnTo>
                  <a:pt x="1074" y="2183"/>
                </a:lnTo>
                <a:lnTo>
                  <a:pt x="1462" y="1479"/>
                </a:lnTo>
                <a:lnTo>
                  <a:pt x="2166" y="1092"/>
                </a:lnTo>
                <a:lnTo>
                  <a:pt x="1462" y="704"/>
                </a:lnTo>
                <a:lnTo>
                  <a:pt x="107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13"/>
          <p:cNvSpPr/>
          <p:nvPr/>
        </p:nvSpPr>
        <p:spPr>
          <a:xfrm flipH="1">
            <a:off x="1338177" y="4607875"/>
            <a:ext cx="197550" cy="199101"/>
          </a:xfrm>
          <a:custGeom>
            <a:avLst/>
            <a:gdLst/>
            <a:ahLst/>
            <a:cxnLst/>
            <a:rect l="l" t="t" r="r" b="b"/>
            <a:pathLst>
              <a:path w="2166" h="2183" extrusionOk="0">
                <a:moveTo>
                  <a:pt x="1074" y="0"/>
                </a:moveTo>
                <a:lnTo>
                  <a:pt x="704" y="704"/>
                </a:lnTo>
                <a:lnTo>
                  <a:pt x="0" y="1092"/>
                </a:lnTo>
                <a:lnTo>
                  <a:pt x="704" y="1479"/>
                </a:lnTo>
                <a:lnTo>
                  <a:pt x="1074" y="2183"/>
                </a:lnTo>
                <a:lnTo>
                  <a:pt x="1461" y="1479"/>
                </a:lnTo>
                <a:lnTo>
                  <a:pt x="2165" y="1092"/>
                </a:lnTo>
                <a:lnTo>
                  <a:pt x="1461" y="704"/>
                </a:lnTo>
                <a:lnTo>
                  <a:pt x="107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13"/>
          <p:cNvSpPr/>
          <p:nvPr/>
        </p:nvSpPr>
        <p:spPr>
          <a:xfrm flipH="1">
            <a:off x="6019883" y="4480484"/>
            <a:ext cx="326342" cy="326497"/>
          </a:xfrm>
          <a:custGeom>
            <a:avLst/>
            <a:gdLst/>
            <a:ahLst/>
            <a:cxnLst/>
            <a:rect l="l" t="t" r="r" b="b"/>
            <a:pathLst>
              <a:path w="2183" h="2184" extrusionOk="0">
                <a:moveTo>
                  <a:pt x="1092" y="1"/>
                </a:moveTo>
                <a:lnTo>
                  <a:pt x="704" y="705"/>
                </a:lnTo>
                <a:lnTo>
                  <a:pt x="0" y="1092"/>
                </a:lnTo>
                <a:lnTo>
                  <a:pt x="704" y="1480"/>
                </a:lnTo>
                <a:lnTo>
                  <a:pt x="1092" y="2184"/>
                </a:lnTo>
                <a:lnTo>
                  <a:pt x="1479" y="1480"/>
                </a:lnTo>
                <a:lnTo>
                  <a:pt x="2183" y="1092"/>
                </a:lnTo>
                <a:lnTo>
                  <a:pt x="1479" y="705"/>
                </a:lnTo>
                <a:lnTo>
                  <a:pt x="109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hree columns">
  <p:cSld name="CUSTOM_3">
    <p:spTree>
      <p:nvGrpSpPr>
        <p:cNvPr id="1" name="Shape 769"/>
        <p:cNvGrpSpPr/>
        <p:nvPr/>
      </p:nvGrpSpPr>
      <p:grpSpPr>
        <a:xfrm>
          <a:off x="0" y="0"/>
          <a:ext cx="0" cy="0"/>
          <a:chOff x="0" y="0"/>
          <a:chExt cx="0" cy="0"/>
        </a:xfrm>
      </p:grpSpPr>
      <p:pic>
        <p:nvPicPr>
          <p:cNvPr id="770" name="Google Shape;770;p14"/>
          <p:cNvPicPr preferRelativeResize="0"/>
          <p:nvPr/>
        </p:nvPicPr>
        <p:blipFill rotWithShape="1">
          <a:blip r:embed="rId2">
            <a:alphaModFix/>
          </a:blip>
          <a:srcRect/>
          <a:stretch/>
        </p:blipFill>
        <p:spPr>
          <a:xfrm>
            <a:off x="-2" y="0"/>
            <a:ext cx="9143999" cy="5145230"/>
          </a:xfrm>
          <a:prstGeom prst="rect">
            <a:avLst/>
          </a:prstGeom>
          <a:noFill/>
          <a:ln>
            <a:noFill/>
          </a:ln>
        </p:spPr>
      </p:pic>
      <p:sp>
        <p:nvSpPr>
          <p:cNvPr id="771" name="Google Shape;771;p14"/>
          <p:cNvSpPr txBox="1">
            <a:spLocks noGrp="1"/>
          </p:cNvSpPr>
          <p:nvPr>
            <p:ph type="title"/>
          </p:nvPr>
        </p:nvSpPr>
        <p:spPr>
          <a:xfrm>
            <a:off x="895226" y="2667448"/>
            <a:ext cx="2120700" cy="322200"/>
          </a:xfrm>
          <a:prstGeom prst="rect">
            <a:avLst/>
          </a:prstGeom>
          <a:effectLst>
            <a:outerShdw dist="47625" dir="3000000" algn="bl" rotWithShape="0">
              <a:schemeClr val="dk2"/>
            </a:outerShdw>
          </a:effectLst>
        </p:spPr>
        <p:txBody>
          <a:bodyPr spcFirstLastPara="1" wrap="square" lIns="91425" tIns="91425" rIns="91425" bIns="91425" anchor="ctr" anchorCtr="0">
            <a:noAutofit/>
          </a:bodyPr>
          <a:lstStyle>
            <a:lvl1pPr lvl="0" algn="ctr" rtl="0">
              <a:spcBef>
                <a:spcPts val="0"/>
              </a:spcBef>
              <a:spcAft>
                <a:spcPts val="0"/>
              </a:spcAft>
              <a:buSzPts val="2800"/>
              <a:buNone/>
              <a:defRPr sz="2600" i="1">
                <a:solidFill>
                  <a:schemeClr val="accent1"/>
                </a:solidFill>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772" name="Google Shape;772;p14"/>
          <p:cNvSpPr txBox="1">
            <a:spLocks noGrp="1"/>
          </p:cNvSpPr>
          <p:nvPr>
            <p:ph type="subTitle" idx="1"/>
          </p:nvPr>
        </p:nvSpPr>
        <p:spPr>
          <a:xfrm>
            <a:off x="724400" y="3095079"/>
            <a:ext cx="2462400" cy="7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773" name="Google Shape;773;p14"/>
          <p:cNvSpPr txBox="1">
            <a:spLocks noGrp="1"/>
          </p:cNvSpPr>
          <p:nvPr>
            <p:ph type="title" idx="2"/>
          </p:nvPr>
        </p:nvSpPr>
        <p:spPr>
          <a:xfrm>
            <a:off x="711725" y="445025"/>
            <a:ext cx="7720500" cy="496200"/>
          </a:xfrm>
          <a:prstGeom prst="rect">
            <a:avLst/>
          </a:prstGeom>
          <a:effectLst>
            <a:outerShdw dist="38100" dir="3000000" algn="bl" rotWithShape="0">
              <a:schemeClr val="dk2"/>
            </a:outerShdw>
          </a:effectLst>
        </p:spPr>
        <p:txBody>
          <a:bodyPr spcFirstLastPara="1" wrap="square" lIns="91425" tIns="91425" rIns="91425" bIns="91425" anchor="ctr" anchorCtr="0">
            <a:noAutofit/>
          </a:bodyPr>
          <a:lstStyle>
            <a:lvl1pPr lvl="0" rtl="0">
              <a:spcBef>
                <a:spcPts val="0"/>
              </a:spcBef>
              <a:spcAft>
                <a:spcPts val="0"/>
              </a:spcAft>
              <a:buSzPts val="2800"/>
              <a:buNone/>
              <a:defRPr sz="3400" i="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74" name="Google Shape;774;p14"/>
          <p:cNvSpPr txBox="1">
            <a:spLocks noGrp="1"/>
          </p:cNvSpPr>
          <p:nvPr>
            <p:ph type="title" idx="3"/>
          </p:nvPr>
        </p:nvSpPr>
        <p:spPr>
          <a:xfrm>
            <a:off x="3511622" y="2667448"/>
            <a:ext cx="2120700" cy="322200"/>
          </a:xfrm>
          <a:prstGeom prst="rect">
            <a:avLst/>
          </a:prstGeom>
          <a:effectLst>
            <a:outerShdw dist="47625" dir="3000000" algn="bl" rotWithShape="0">
              <a:schemeClr val="dk2"/>
            </a:outerShdw>
          </a:effectLst>
        </p:spPr>
        <p:txBody>
          <a:bodyPr spcFirstLastPara="1" wrap="square" lIns="91425" tIns="91425" rIns="91425" bIns="91425" anchor="ctr" anchorCtr="0">
            <a:noAutofit/>
          </a:bodyPr>
          <a:lstStyle>
            <a:lvl1pPr lvl="0" algn="ctr" rtl="0">
              <a:spcBef>
                <a:spcPts val="0"/>
              </a:spcBef>
              <a:spcAft>
                <a:spcPts val="0"/>
              </a:spcAft>
              <a:buSzPts val="2800"/>
              <a:buNone/>
              <a:defRPr sz="2600" i="1">
                <a:solidFill>
                  <a:schemeClr val="accent1"/>
                </a:solidFill>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775" name="Google Shape;775;p14"/>
          <p:cNvSpPr txBox="1">
            <a:spLocks noGrp="1"/>
          </p:cNvSpPr>
          <p:nvPr>
            <p:ph type="subTitle" idx="4"/>
          </p:nvPr>
        </p:nvSpPr>
        <p:spPr>
          <a:xfrm>
            <a:off x="3340800" y="3095077"/>
            <a:ext cx="2462400" cy="7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776" name="Google Shape;776;p14"/>
          <p:cNvSpPr txBox="1">
            <a:spLocks noGrp="1"/>
          </p:cNvSpPr>
          <p:nvPr>
            <p:ph type="title" idx="5"/>
          </p:nvPr>
        </p:nvSpPr>
        <p:spPr>
          <a:xfrm>
            <a:off x="6128022" y="2667448"/>
            <a:ext cx="2120700" cy="322200"/>
          </a:xfrm>
          <a:prstGeom prst="rect">
            <a:avLst/>
          </a:prstGeom>
          <a:effectLst>
            <a:outerShdw dist="47625" dir="3000000" algn="bl" rotWithShape="0">
              <a:schemeClr val="dk2"/>
            </a:outerShdw>
          </a:effectLst>
        </p:spPr>
        <p:txBody>
          <a:bodyPr spcFirstLastPara="1" wrap="square" lIns="91425" tIns="91425" rIns="91425" bIns="91425" anchor="ctr" anchorCtr="0">
            <a:noAutofit/>
          </a:bodyPr>
          <a:lstStyle>
            <a:lvl1pPr lvl="0" algn="ctr" rtl="0">
              <a:spcBef>
                <a:spcPts val="0"/>
              </a:spcBef>
              <a:spcAft>
                <a:spcPts val="0"/>
              </a:spcAft>
              <a:buSzPts val="2800"/>
              <a:buNone/>
              <a:defRPr sz="2600" i="1">
                <a:solidFill>
                  <a:schemeClr val="accent1"/>
                </a:solidFill>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777" name="Google Shape;777;p14"/>
          <p:cNvSpPr txBox="1">
            <a:spLocks noGrp="1"/>
          </p:cNvSpPr>
          <p:nvPr>
            <p:ph type="subTitle" idx="6"/>
          </p:nvPr>
        </p:nvSpPr>
        <p:spPr>
          <a:xfrm>
            <a:off x="5957200" y="3095077"/>
            <a:ext cx="2462400" cy="7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778" name="Google Shape;778;p14"/>
          <p:cNvSpPr/>
          <p:nvPr/>
        </p:nvSpPr>
        <p:spPr>
          <a:xfrm flipH="1">
            <a:off x="8321673" y="1226376"/>
            <a:ext cx="323801" cy="326348"/>
          </a:xfrm>
          <a:custGeom>
            <a:avLst/>
            <a:gdLst/>
            <a:ahLst/>
            <a:cxnLst/>
            <a:rect l="l" t="t" r="r" b="b"/>
            <a:pathLst>
              <a:path w="2166" h="2183" extrusionOk="0">
                <a:moveTo>
                  <a:pt x="1074" y="0"/>
                </a:moveTo>
                <a:lnTo>
                  <a:pt x="705" y="704"/>
                </a:lnTo>
                <a:lnTo>
                  <a:pt x="1" y="1092"/>
                </a:lnTo>
                <a:lnTo>
                  <a:pt x="705" y="1479"/>
                </a:lnTo>
                <a:lnTo>
                  <a:pt x="1074" y="2183"/>
                </a:lnTo>
                <a:lnTo>
                  <a:pt x="1462" y="1479"/>
                </a:lnTo>
                <a:lnTo>
                  <a:pt x="2166" y="1092"/>
                </a:lnTo>
                <a:lnTo>
                  <a:pt x="1462" y="704"/>
                </a:lnTo>
                <a:lnTo>
                  <a:pt x="107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14"/>
          <p:cNvSpPr/>
          <p:nvPr/>
        </p:nvSpPr>
        <p:spPr>
          <a:xfrm flipH="1">
            <a:off x="8688527" y="3810850"/>
            <a:ext cx="197550" cy="199101"/>
          </a:xfrm>
          <a:custGeom>
            <a:avLst/>
            <a:gdLst/>
            <a:ahLst/>
            <a:cxnLst/>
            <a:rect l="l" t="t" r="r" b="b"/>
            <a:pathLst>
              <a:path w="2166" h="2183" extrusionOk="0">
                <a:moveTo>
                  <a:pt x="1074" y="0"/>
                </a:moveTo>
                <a:lnTo>
                  <a:pt x="704" y="704"/>
                </a:lnTo>
                <a:lnTo>
                  <a:pt x="0" y="1092"/>
                </a:lnTo>
                <a:lnTo>
                  <a:pt x="704" y="1479"/>
                </a:lnTo>
                <a:lnTo>
                  <a:pt x="1074" y="2183"/>
                </a:lnTo>
                <a:lnTo>
                  <a:pt x="1461" y="1479"/>
                </a:lnTo>
                <a:lnTo>
                  <a:pt x="2165" y="1092"/>
                </a:lnTo>
                <a:lnTo>
                  <a:pt x="1461" y="704"/>
                </a:lnTo>
                <a:lnTo>
                  <a:pt x="107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14"/>
          <p:cNvSpPr/>
          <p:nvPr/>
        </p:nvSpPr>
        <p:spPr>
          <a:xfrm flipH="1">
            <a:off x="4313158" y="4715884"/>
            <a:ext cx="326342" cy="326497"/>
          </a:xfrm>
          <a:custGeom>
            <a:avLst/>
            <a:gdLst/>
            <a:ahLst/>
            <a:cxnLst/>
            <a:rect l="l" t="t" r="r" b="b"/>
            <a:pathLst>
              <a:path w="2183" h="2184" extrusionOk="0">
                <a:moveTo>
                  <a:pt x="1092" y="1"/>
                </a:moveTo>
                <a:lnTo>
                  <a:pt x="704" y="705"/>
                </a:lnTo>
                <a:lnTo>
                  <a:pt x="0" y="1092"/>
                </a:lnTo>
                <a:lnTo>
                  <a:pt x="704" y="1480"/>
                </a:lnTo>
                <a:lnTo>
                  <a:pt x="1092" y="2184"/>
                </a:lnTo>
                <a:lnTo>
                  <a:pt x="1479" y="1480"/>
                </a:lnTo>
                <a:lnTo>
                  <a:pt x="2183" y="1092"/>
                </a:lnTo>
                <a:lnTo>
                  <a:pt x="1479" y="705"/>
                </a:lnTo>
                <a:lnTo>
                  <a:pt x="109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14"/>
          <p:cNvSpPr/>
          <p:nvPr/>
        </p:nvSpPr>
        <p:spPr>
          <a:xfrm flipH="1">
            <a:off x="360177" y="1353625"/>
            <a:ext cx="197550" cy="199101"/>
          </a:xfrm>
          <a:custGeom>
            <a:avLst/>
            <a:gdLst/>
            <a:ahLst/>
            <a:cxnLst/>
            <a:rect l="l" t="t" r="r" b="b"/>
            <a:pathLst>
              <a:path w="2166" h="2183" extrusionOk="0">
                <a:moveTo>
                  <a:pt x="1074" y="0"/>
                </a:moveTo>
                <a:lnTo>
                  <a:pt x="704" y="704"/>
                </a:lnTo>
                <a:lnTo>
                  <a:pt x="0" y="1092"/>
                </a:lnTo>
                <a:lnTo>
                  <a:pt x="704" y="1479"/>
                </a:lnTo>
                <a:lnTo>
                  <a:pt x="1074" y="2183"/>
                </a:lnTo>
                <a:lnTo>
                  <a:pt x="1461" y="1479"/>
                </a:lnTo>
                <a:lnTo>
                  <a:pt x="2165" y="1092"/>
                </a:lnTo>
                <a:lnTo>
                  <a:pt x="1461" y="704"/>
                </a:lnTo>
                <a:lnTo>
                  <a:pt x="107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14"/>
          <p:cNvSpPr/>
          <p:nvPr/>
        </p:nvSpPr>
        <p:spPr>
          <a:xfrm flipH="1">
            <a:off x="175083" y="4350709"/>
            <a:ext cx="326342" cy="326497"/>
          </a:xfrm>
          <a:custGeom>
            <a:avLst/>
            <a:gdLst/>
            <a:ahLst/>
            <a:cxnLst/>
            <a:rect l="l" t="t" r="r" b="b"/>
            <a:pathLst>
              <a:path w="2183" h="2184" extrusionOk="0">
                <a:moveTo>
                  <a:pt x="1092" y="1"/>
                </a:moveTo>
                <a:lnTo>
                  <a:pt x="704" y="705"/>
                </a:lnTo>
                <a:lnTo>
                  <a:pt x="0" y="1092"/>
                </a:lnTo>
                <a:lnTo>
                  <a:pt x="704" y="1480"/>
                </a:lnTo>
                <a:lnTo>
                  <a:pt x="1092" y="2184"/>
                </a:lnTo>
                <a:lnTo>
                  <a:pt x="1479" y="1480"/>
                </a:lnTo>
                <a:lnTo>
                  <a:pt x="2183" y="1092"/>
                </a:lnTo>
                <a:lnTo>
                  <a:pt x="1479" y="705"/>
                </a:lnTo>
                <a:lnTo>
                  <a:pt x="109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14"/>
          <p:cNvSpPr/>
          <p:nvPr/>
        </p:nvSpPr>
        <p:spPr>
          <a:xfrm>
            <a:off x="6858626" y="839321"/>
            <a:ext cx="1900500" cy="239856"/>
          </a:xfrm>
          <a:custGeom>
            <a:avLst/>
            <a:gdLst/>
            <a:ahLst/>
            <a:cxnLst/>
            <a:rect l="l" t="t" r="r" b="b"/>
            <a:pathLst>
              <a:path w="11584" h="1462" fill="none" extrusionOk="0">
                <a:moveTo>
                  <a:pt x="0" y="1461"/>
                </a:moveTo>
                <a:lnTo>
                  <a:pt x="616" y="775"/>
                </a:lnTo>
                <a:cubicBezTo>
                  <a:pt x="1232" y="71"/>
                  <a:pt x="2324" y="53"/>
                  <a:pt x="2993" y="704"/>
                </a:cubicBezTo>
                <a:lnTo>
                  <a:pt x="3362" y="1074"/>
                </a:lnTo>
                <a:cubicBezTo>
                  <a:pt x="3697" y="1408"/>
                  <a:pt x="4242" y="1408"/>
                  <a:pt x="4595" y="1074"/>
                </a:cubicBezTo>
                <a:lnTo>
                  <a:pt x="4929" y="722"/>
                </a:lnTo>
                <a:cubicBezTo>
                  <a:pt x="5528" y="123"/>
                  <a:pt x="6496" y="123"/>
                  <a:pt x="7094" y="722"/>
                </a:cubicBezTo>
                <a:lnTo>
                  <a:pt x="7446" y="1074"/>
                </a:lnTo>
                <a:cubicBezTo>
                  <a:pt x="7693" y="1320"/>
                  <a:pt x="8098" y="1320"/>
                  <a:pt x="8344" y="1074"/>
                </a:cubicBezTo>
                <a:lnTo>
                  <a:pt x="8872" y="546"/>
                </a:lnTo>
                <a:cubicBezTo>
                  <a:pt x="9400" y="18"/>
                  <a:pt x="10263" y="0"/>
                  <a:pt x="10809" y="511"/>
                </a:cubicBezTo>
                <a:cubicBezTo>
                  <a:pt x="11389" y="1056"/>
                  <a:pt x="11583" y="1426"/>
                  <a:pt x="11425" y="1426"/>
                </a:cubicBezTo>
              </a:path>
            </a:pathLst>
          </a:custGeom>
          <a:noFill/>
          <a:ln w="285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14"/>
          <p:cNvSpPr/>
          <p:nvPr/>
        </p:nvSpPr>
        <p:spPr>
          <a:xfrm rot="1777762">
            <a:off x="-1294355" y="1569616"/>
            <a:ext cx="2053667" cy="1201133"/>
          </a:xfrm>
          <a:custGeom>
            <a:avLst/>
            <a:gdLst/>
            <a:ahLst/>
            <a:cxnLst/>
            <a:rect l="l" t="t" r="r" b="b"/>
            <a:pathLst>
              <a:path w="11109" h="6497" extrusionOk="0">
                <a:moveTo>
                  <a:pt x="5599" y="1"/>
                </a:moveTo>
                <a:cubicBezTo>
                  <a:pt x="4543" y="1"/>
                  <a:pt x="3627" y="705"/>
                  <a:pt x="2800" y="1391"/>
                </a:cubicBezTo>
                <a:cubicBezTo>
                  <a:pt x="2237" y="1849"/>
                  <a:pt x="1708" y="2342"/>
                  <a:pt x="1216" y="2870"/>
                </a:cubicBezTo>
                <a:cubicBezTo>
                  <a:pt x="952" y="3152"/>
                  <a:pt x="705" y="3469"/>
                  <a:pt x="494" y="3803"/>
                </a:cubicBezTo>
                <a:cubicBezTo>
                  <a:pt x="283" y="4085"/>
                  <a:pt x="142" y="4419"/>
                  <a:pt x="36" y="4754"/>
                </a:cubicBezTo>
                <a:cubicBezTo>
                  <a:pt x="1" y="4877"/>
                  <a:pt x="1" y="5018"/>
                  <a:pt x="1" y="5158"/>
                </a:cubicBezTo>
                <a:cubicBezTo>
                  <a:pt x="19" y="5440"/>
                  <a:pt x="142" y="5722"/>
                  <a:pt x="353" y="5951"/>
                </a:cubicBezTo>
                <a:cubicBezTo>
                  <a:pt x="547" y="6179"/>
                  <a:pt x="811" y="6355"/>
                  <a:pt x="1110" y="6444"/>
                </a:cubicBezTo>
                <a:cubicBezTo>
                  <a:pt x="1224" y="6479"/>
                  <a:pt x="1343" y="6496"/>
                  <a:pt x="1462" y="6496"/>
                </a:cubicBezTo>
                <a:cubicBezTo>
                  <a:pt x="1581" y="6496"/>
                  <a:pt x="1700" y="6479"/>
                  <a:pt x="1814" y="6444"/>
                </a:cubicBezTo>
                <a:cubicBezTo>
                  <a:pt x="2923" y="6109"/>
                  <a:pt x="3381" y="4736"/>
                  <a:pt x="4419" y="4243"/>
                </a:cubicBezTo>
                <a:cubicBezTo>
                  <a:pt x="4728" y="4094"/>
                  <a:pt x="5070" y="4033"/>
                  <a:pt x="5421" y="4033"/>
                </a:cubicBezTo>
                <a:cubicBezTo>
                  <a:pt x="5732" y="4033"/>
                  <a:pt x="6050" y="4081"/>
                  <a:pt x="6356" y="4155"/>
                </a:cubicBezTo>
                <a:cubicBezTo>
                  <a:pt x="6989" y="4314"/>
                  <a:pt x="7606" y="4578"/>
                  <a:pt x="8239" y="4718"/>
                </a:cubicBezTo>
                <a:cubicBezTo>
                  <a:pt x="8513" y="4778"/>
                  <a:pt x="8796" y="4815"/>
                  <a:pt x="9075" y="4815"/>
                </a:cubicBezTo>
                <a:cubicBezTo>
                  <a:pt x="9461" y="4815"/>
                  <a:pt x="9839" y="4744"/>
                  <a:pt x="10176" y="4560"/>
                </a:cubicBezTo>
                <a:cubicBezTo>
                  <a:pt x="10739" y="4225"/>
                  <a:pt x="11109" y="3486"/>
                  <a:pt x="10862" y="2888"/>
                </a:cubicBezTo>
                <a:cubicBezTo>
                  <a:pt x="10704" y="2500"/>
                  <a:pt x="10334" y="2254"/>
                  <a:pt x="10000" y="2025"/>
                </a:cubicBezTo>
                <a:cubicBezTo>
                  <a:pt x="9155" y="1462"/>
                  <a:pt x="8292" y="969"/>
                  <a:pt x="7394" y="529"/>
                </a:cubicBezTo>
                <a:cubicBezTo>
                  <a:pt x="6831" y="265"/>
                  <a:pt x="6233" y="1"/>
                  <a:pt x="55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14"/>
          <p:cNvSpPr/>
          <p:nvPr/>
        </p:nvSpPr>
        <p:spPr>
          <a:xfrm rot="7313712">
            <a:off x="8249666" y="1775702"/>
            <a:ext cx="2216524" cy="1296342"/>
          </a:xfrm>
          <a:custGeom>
            <a:avLst/>
            <a:gdLst/>
            <a:ahLst/>
            <a:cxnLst/>
            <a:rect l="l" t="t" r="r" b="b"/>
            <a:pathLst>
              <a:path w="11109" h="6497" extrusionOk="0">
                <a:moveTo>
                  <a:pt x="5599" y="1"/>
                </a:moveTo>
                <a:cubicBezTo>
                  <a:pt x="4543" y="1"/>
                  <a:pt x="3627" y="705"/>
                  <a:pt x="2800" y="1391"/>
                </a:cubicBezTo>
                <a:cubicBezTo>
                  <a:pt x="2237" y="1849"/>
                  <a:pt x="1708" y="2342"/>
                  <a:pt x="1216" y="2870"/>
                </a:cubicBezTo>
                <a:cubicBezTo>
                  <a:pt x="952" y="3152"/>
                  <a:pt x="705" y="3469"/>
                  <a:pt x="494" y="3803"/>
                </a:cubicBezTo>
                <a:cubicBezTo>
                  <a:pt x="283" y="4085"/>
                  <a:pt x="142" y="4419"/>
                  <a:pt x="36" y="4754"/>
                </a:cubicBezTo>
                <a:cubicBezTo>
                  <a:pt x="1" y="4877"/>
                  <a:pt x="1" y="5018"/>
                  <a:pt x="1" y="5158"/>
                </a:cubicBezTo>
                <a:cubicBezTo>
                  <a:pt x="19" y="5440"/>
                  <a:pt x="142" y="5722"/>
                  <a:pt x="353" y="5951"/>
                </a:cubicBezTo>
                <a:cubicBezTo>
                  <a:pt x="547" y="6179"/>
                  <a:pt x="811" y="6355"/>
                  <a:pt x="1110" y="6444"/>
                </a:cubicBezTo>
                <a:cubicBezTo>
                  <a:pt x="1224" y="6479"/>
                  <a:pt x="1343" y="6496"/>
                  <a:pt x="1462" y="6496"/>
                </a:cubicBezTo>
                <a:cubicBezTo>
                  <a:pt x="1581" y="6496"/>
                  <a:pt x="1700" y="6479"/>
                  <a:pt x="1814" y="6444"/>
                </a:cubicBezTo>
                <a:cubicBezTo>
                  <a:pt x="2923" y="6109"/>
                  <a:pt x="3381" y="4736"/>
                  <a:pt x="4419" y="4243"/>
                </a:cubicBezTo>
                <a:cubicBezTo>
                  <a:pt x="4728" y="4094"/>
                  <a:pt x="5070" y="4033"/>
                  <a:pt x="5421" y="4033"/>
                </a:cubicBezTo>
                <a:cubicBezTo>
                  <a:pt x="5732" y="4033"/>
                  <a:pt x="6050" y="4081"/>
                  <a:pt x="6356" y="4155"/>
                </a:cubicBezTo>
                <a:cubicBezTo>
                  <a:pt x="6989" y="4314"/>
                  <a:pt x="7606" y="4578"/>
                  <a:pt x="8239" y="4718"/>
                </a:cubicBezTo>
                <a:cubicBezTo>
                  <a:pt x="8513" y="4778"/>
                  <a:pt x="8796" y="4815"/>
                  <a:pt x="9075" y="4815"/>
                </a:cubicBezTo>
                <a:cubicBezTo>
                  <a:pt x="9461" y="4815"/>
                  <a:pt x="9839" y="4744"/>
                  <a:pt x="10176" y="4560"/>
                </a:cubicBezTo>
                <a:cubicBezTo>
                  <a:pt x="10739" y="4225"/>
                  <a:pt x="11109" y="3486"/>
                  <a:pt x="10862" y="2888"/>
                </a:cubicBezTo>
                <a:cubicBezTo>
                  <a:pt x="10704" y="2500"/>
                  <a:pt x="10334" y="2254"/>
                  <a:pt x="10000" y="2025"/>
                </a:cubicBezTo>
                <a:cubicBezTo>
                  <a:pt x="9155" y="1462"/>
                  <a:pt x="8292" y="969"/>
                  <a:pt x="7394" y="529"/>
                </a:cubicBezTo>
                <a:cubicBezTo>
                  <a:pt x="6831" y="265"/>
                  <a:pt x="6233" y="1"/>
                  <a:pt x="55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14"/>
          <p:cNvSpPr/>
          <p:nvPr/>
        </p:nvSpPr>
        <p:spPr>
          <a:xfrm rot="3319412">
            <a:off x="4922339" y="4411805"/>
            <a:ext cx="2121945" cy="1434422"/>
          </a:xfrm>
          <a:custGeom>
            <a:avLst/>
            <a:gdLst/>
            <a:ahLst/>
            <a:cxnLst/>
            <a:rect l="l" t="t" r="r" b="b"/>
            <a:pathLst>
              <a:path w="15527" h="10496" extrusionOk="0">
                <a:moveTo>
                  <a:pt x="7554" y="0"/>
                </a:moveTo>
                <a:cubicBezTo>
                  <a:pt x="6829" y="0"/>
                  <a:pt x="6103" y="121"/>
                  <a:pt x="5404" y="364"/>
                </a:cubicBezTo>
                <a:cubicBezTo>
                  <a:pt x="3908" y="875"/>
                  <a:pt x="2658" y="1843"/>
                  <a:pt x="1620" y="2987"/>
                </a:cubicBezTo>
                <a:cubicBezTo>
                  <a:pt x="493" y="4202"/>
                  <a:pt x="0" y="5874"/>
                  <a:pt x="299" y="7494"/>
                </a:cubicBezTo>
                <a:cubicBezTo>
                  <a:pt x="423" y="8356"/>
                  <a:pt x="845" y="9131"/>
                  <a:pt x="1479" y="9694"/>
                </a:cubicBezTo>
                <a:cubicBezTo>
                  <a:pt x="2143" y="10275"/>
                  <a:pt x="2966" y="10495"/>
                  <a:pt x="3786" y="10495"/>
                </a:cubicBezTo>
                <a:cubicBezTo>
                  <a:pt x="4357" y="10495"/>
                  <a:pt x="4926" y="10388"/>
                  <a:pt x="5440" y="10222"/>
                </a:cubicBezTo>
                <a:cubicBezTo>
                  <a:pt x="6566" y="9852"/>
                  <a:pt x="7534" y="9201"/>
                  <a:pt x="8520" y="8567"/>
                </a:cubicBezTo>
                <a:cubicBezTo>
                  <a:pt x="8819" y="8321"/>
                  <a:pt x="9189" y="8180"/>
                  <a:pt x="9594" y="8127"/>
                </a:cubicBezTo>
                <a:cubicBezTo>
                  <a:pt x="9624" y="8125"/>
                  <a:pt x="9654" y="8124"/>
                  <a:pt x="9684" y="8124"/>
                </a:cubicBezTo>
                <a:cubicBezTo>
                  <a:pt x="10147" y="8124"/>
                  <a:pt x="10609" y="8370"/>
                  <a:pt x="11055" y="8585"/>
                </a:cubicBezTo>
                <a:cubicBezTo>
                  <a:pt x="11726" y="8899"/>
                  <a:pt x="12484" y="9133"/>
                  <a:pt x="13188" y="9133"/>
                </a:cubicBezTo>
                <a:cubicBezTo>
                  <a:pt x="13667" y="9133"/>
                  <a:pt x="14121" y="9025"/>
                  <a:pt x="14505" y="8761"/>
                </a:cubicBezTo>
                <a:cubicBezTo>
                  <a:pt x="15350" y="8180"/>
                  <a:pt x="15526" y="6948"/>
                  <a:pt x="15192" y="5892"/>
                </a:cubicBezTo>
                <a:cubicBezTo>
                  <a:pt x="14857" y="4835"/>
                  <a:pt x="14118" y="3938"/>
                  <a:pt x="13344" y="3093"/>
                </a:cubicBezTo>
                <a:cubicBezTo>
                  <a:pt x="12428" y="2107"/>
                  <a:pt x="11425" y="1139"/>
                  <a:pt x="10193" y="558"/>
                </a:cubicBezTo>
                <a:cubicBezTo>
                  <a:pt x="9353" y="187"/>
                  <a:pt x="8455" y="0"/>
                  <a:pt x="75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14"/>
          <p:cNvSpPr/>
          <p:nvPr/>
        </p:nvSpPr>
        <p:spPr>
          <a:xfrm rot="6622253">
            <a:off x="6183991" y="-1824797"/>
            <a:ext cx="2366442" cy="2458006"/>
          </a:xfrm>
          <a:custGeom>
            <a:avLst/>
            <a:gdLst/>
            <a:ahLst/>
            <a:cxnLst/>
            <a:rect l="l" t="t" r="r" b="b"/>
            <a:pathLst>
              <a:path w="18695" h="19418" extrusionOk="0">
                <a:moveTo>
                  <a:pt x="18554" y="8046"/>
                </a:moveTo>
                <a:cubicBezTo>
                  <a:pt x="18395" y="5740"/>
                  <a:pt x="17040" y="3592"/>
                  <a:pt x="15104" y="2307"/>
                </a:cubicBezTo>
                <a:cubicBezTo>
                  <a:pt x="12604" y="635"/>
                  <a:pt x="8678" y="1"/>
                  <a:pt x="6214" y="2078"/>
                </a:cubicBezTo>
                <a:cubicBezTo>
                  <a:pt x="0" y="7359"/>
                  <a:pt x="9752" y="19417"/>
                  <a:pt x="16160" y="14154"/>
                </a:cubicBezTo>
                <a:cubicBezTo>
                  <a:pt x="16301" y="14031"/>
                  <a:pt x="16442" y="13908"/>
                  <a:pt x="16565" y="13784"/>
                </a:cubicBezTo>
                <a:cubicBezTo>
                  <a:pt x="18026" y="12323"/>
                  <a:pt x="18695" y="10088"/>
                  <a:pt x="18554" y="804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88" name="Google Shape;788;p14"/>
          <p:cNvGrpSpPr/>
          <p:nvPr/>
        </p:nvGrpSpPr>
        <p:grpSpPr>
          <a:xfrm>
            <a:off x="1207050" y="4229435"/>
            <a:ext cx="1979758" cy="2017427"/>
            <a:chOff x="2621634" y="4874205"/>
            <a:chExt cx="929028" cy="946749"/>
          </a:xfrm>
        </p:grpSpPr>
        <p:sp>
          <p:nvSpPr>
            <p:cNvPr id="789" name="Google Shape;789;p14"/>
            <p:cNvSpPr/>
            <p:nvPr/>
          </p:nvSpPr>
          <p:spPr>
            <a:xfrm>
              <a:off x="3204085" y="5037063"/>
              <a:ext cx="29666" cy="32639"/>
            </a:xfrm>
            <a:custGeom>
              <a:avLst/>
              <a:gdLst/>
              <a:ahLst/>
              <a:cxnLst/>
              <a:rect l="l" t="t" r="r" b="b"/>
              <a:pathLst>
                <a:path w="529" h="582" extrusionOk="0">
                  <a:moveTo>
                    <a:pt x="265" y="1"/>
                  </a:moveTo>
                  <a:cubicBezTo>
                    <a:pt x="247" y="1"/>
                    <a:pt x="230" y="19"/>
                    <a:pt x="212" y="36"/>
                  </a:cubicBezTo>
                  <a:cubicBezTo>
                    <a:pt x="124" y="71"/>
                    <a:pt x="89" y="159"/>
                    <a:pt x="54" y="230"/>
                  </a:cubicBezTo>
                  <a:cubicBezTo>
                    <a:pt x="1" y="300"/>
                    <a:pt x="71" y="459"/>
                    <a:pt x="142" y="476"/>
                  </a:cubicBezTo>
                  <a:cubicBezTo>
                    <a:pt x="177" y="494"/>
                    <a:pt x="212" y="511"/>
                    <a:pt x="247" y="547"/>
                  </a:cubicBezTo>
                  <a:cubicBezTo>
                    <a:pt x="282" y="582"/>
                    <a:pt x="318" y="547"/>
                    <a:pt x="353" y="547"/>
                  </a:cubicBezTo>
                  <a:cubicBezTo>
                    <a:pt x="458" y="494"/>
                    <a:pt x="529" y="423"/>
                    <a:pt x="511" y="300"/>
                  </a:cubicBezTo>
                  <a:cubicBezTo>
                    <a:pt x="476" y="230"/>
                    <a:pt x="458" y="159"/>
                    <a:pt x="423" y="107"/>
                  </a:cubicBezTo>
                  <a:cubicBezTo>
                    <a:pt x="388" y="36"/>
                    <a:pt x="335" y="1"/>
                    <a:pt x="2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14"/>
            <p:cNvSpPr/>
            <p:nvPr/>
          </p:nvSpPr>
          <p:spPr>
            <a:xfrm>
              <a:off x="3211993" y="5301650"/>
              <a:ext cx="24731" cy="32639"/>
            </a:xfrm>
            <a:custGeom>
              <a:avLst/>
              <a:gdLst/>
              <a:ahLst/>
              <a:cxnLst/>
              <a:rect l="l" t="t" r="r" b="b"/>
              <a:pathLst>
                <a:path w="441" h="582" extrusionOk="0">
                  <a:moveTo>
                    <a:pt x="1" y="177"/>
                  </a:moveTo>
                  <a:cubicBezTo>
                    <a:pt x="1" y="282"/>
                    <a:pt x="18" y="370"/>
                    <a:pt x="53" y="476"/>
                  </a:cubicBezTo>
                  <a:cubicBezTo>
                    <a:pt x="106" y="546"/>
                    <a:pt x="194" y="582"/>
                    <a:pt x="282" y="564"/>
                  </a:cubicBezTo>
                  <a:cubicBezTo>
                    <a:pt x="353" y="546"/>
                    <a:pt x="388" y="494"/>
                    <a:pt x="423" y="441"/>
                  </a:cubicBezTo>
                  <a:cubicBezTo>
                    <a:pt x="441" y="370"/>
                    <a:pt x="441" y="300"/>
                    <a:pt x="405" y="247"/>
                  </a:cubicBezTo>
                  <a:cubicBezTo>
                    <a:pt x="388" y="194"/>
                    <a:pt x="370" y="159"/>
                    <a:pt x="353" y="124"/>
                  </a:cubicBezTo>
                  <a:cubicBezTo>
                    <a:pt x="300" y="18"/>
                    <a:pt x="194" y="1"/>
                    <a:pt x="106" y="53"/>
                  </a:cubicBezTo>
                  <a:cubicBezTo>
                    <a:pt x="89" y="71"/>
                    <a:pt x="89" y="71"/>
                    <a:pt x="71" y="71"/>
                  </a:cubicBezTo>
                  <a:cubicBezTo>
                    <a:pt x="18" y="89"/>
                    <a:pt x="1" y="124"/>
                    <a:pt x="1" y="17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14"/>
            <p:cNvSpPr/>
            <p:nvPr/>
          </p:nvSpPr>
          <p:spPr>
            <a:xfrm>
              <a:off x="3077736" y="5335242"/>
              <a:ext cx="30676" cy="24731"/>
            </a:xfrm>
            <a:custGeom>
              <a:avLst/>
              <a:gdLst/>
              <a:ahLst/>
              <a:cxnLst/>
              <a:rect l="l" t="t" r="r" b="b"/>
              <a:pathLst>
                <a:path w="547" h="441" extrusionOk="0">
                  <a:moveTo>
                    <a:pt x="546" y="211"/>
                  </a:moveTo>
                  <a:cubicBezTo>
                    <a:pt x="546" y="106"/>
                    <a:pt x="476" y="18"/>
                    <a:pt x="370" y="18"/>
                  </a:cubicBezTo>
                  <a:cubicBezTo>
                    <a:pt x="247" y="0"/>
                    <a:pt x="141" y="35"/>
                    <a:pt x="53" y="123"/>
                  </a:cubicBezTo>
                  <a:cubicBezTo>
                    <a:pt x="53" y="123"/>
                    <a:pt x="36" y="123"/>
                    <a:pt x="53" y="141"/>
                  </a:cubicBezTo>
                  <a:cubicBezTo>
                    <a:pt x="71" y="159"/>
                    <a:pt x="53" y="176"/>
                    <a:pt x="36" y="194"/>
                  </a:cubicBezTo>
                  <a:cubicBezTo>
                    <a:pt x="1" y="247"/>
                    <a:pt x="18" y="317"/>
                    <a:pt x="71" y="370"/>
                  </a:cubicBezTo>
                  <a:cubicBezTo>
                    <a:pt x="159" y="423"/>
                    <a:pt x="282" y="440"/>
                    <a:pt x="405" y="423"/>
                  </a:cubicBezTo>
                  <a:cubicBezTo>
                    <a:pt x="476" y="370"/>
                    <a:pt x="529" y="299"/>
                    <a:pt x="546" y="21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14"/>
            <p:cNvSpPr/>
            <p:nvPr/>
          </p:nvSpPr>
          <p:spPr>
            <a:xfrm>
              <a:off x="3522959" y="5163468"/>
              <a:ext cx="27704" cy="28657"/>
            </a:xfrm>
            <a:custGeom>
              <a:avLst/>
              <a:gdLst/>
              <a:ahLst/>
              <a:cxnLst/>
              <a:rect l="l" t="t" r="r" b="b"/>
              <a:pathLst>
                <a:path w="494" h="511" extrusionOk="0">
                  <a:moveTo>
                    <a:pt x="317" y="0"/>
                  </a:moveTo>
                  <a:cubicBezTo>
                    <a:pt x="212" y="18"/>
                    <a:pt x="124" y="71"/>
                    <a:pt x="53" y="141"/>
                  </a:cubicBezTo>
                  <a:cubicBezTo>
                    <a:pt x="18" y="194"/>
                    <a:pt x="36" y="247"/>
                    <a:pt x="1" y="282"/>
                  </a:cubicBezTo>
                  <a:lnTo>
                    <a:pt x="1" y="299"/>
                  </a:lnTo>
                  <a:cubicBezTo>
                    <a:pt x="71" y="370"/>
                    <a:pt x="89" y="475"/>
                    <a:pt x="229" y="475"/>
                  </a:cubicBezTo>
                  <a:cubicBezTo>
                    <a:pt x="247" y="475"/>
                    <a:pt x="247" y="511"/>
                    <a:pt x="300" y="493"/>
                  </a:cubicBezTo>
                  <a:cubicBezTo>
                    <a:pt x="335" y="475"/>
                    <a:pt x="423" y="458"/>
                    <a:pt x="458" y="405"/>
                  </a:cubicBezTo>
                  <a:cubicBezTo>
                    <a:pt x="476" y="352"/>
                    <a:pt x="494" y="282"/>
                    <a:pt x="494" y="229"/>
                  </a:cubicBezTo>
                  <a:cubicBezTo>
                    <a:pt x="476" y="159"/>
                    <a:pt x="441" y="88"/>
                    <a:pt x="405" y="35"/>
                  </a:cubicBezTo>
                  <a:cubicBezTo>
                    <a:pt x="388" y="18"/>
                    <a:pt x="353" y="0"/>
                    <a:pt x="3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14"/>
            <p:cNvSpPr/>
            <p:nvPr/>
          </p:nvSpPr>
          <p:spPr>
            <a:xfrm>
              <a:off x="2622644" y="5773566"/>
              <a:ext cx="26694" cy="28657"/>
            </a:xfrm>
            <a:custGeom>
              <a:avLst/>
              <a:gdLst/>
              <a:ahLst/>
              <a:cxnLst/>
              <a:rect l="l" t="t" r="r" b="b"/>
              <a:pathLst>
                <a:path w="476" h="511" extrusionOk="0">
                  <a:moveTo>
                    <a:pt x="18" y="229"/>
                  </a:moveTo>
                  <a:cubicBezTo>
                    <a:pt x="0" y="299"/>
                    <a:pt x="36" y="370"/>
                    <a:pt x="88" y="405"/>
                  </a:cubicBezTo>
                  <a:cubicBezTo>
                    <a:pt x="124" y="422"/>
                    <a:pt x="141" y="458"/>
                    <a:pt x="141" y="493"/>
                  </a:cubicBezTo>
                  <a:cubicBezTo>
                    <a:pt x="141" y="511"/>
                    <a:pt x="176" y="493"/>
                    <a:pt x="194" y="493"/>
                  </a:cubicBezTo>
                  <a:cubicBezTo>
                    <a:pt x="247" y="493"/>
                    <a:pt x="282" y="493"/>
                    <a:pt x="335" y="493"/>
                  </a:cubicBezTo>
                  <a:cubicBezTo>
                    <a:pt x="423" y="440"/>
                    <a:pt x="476" y="334"/>
                    <a:pt x="476" y="229"/>
                  </a:cubicBezTo>
                  <a:cubicBezTo>
                    <a:pt x="458" y="141"/>
                    <a:pt x="405" y="70"/>
                    <a:pt x="335" y="35"/>
                  </a:cubicBezTo>
                  <a:cubicBezTo>
                    <a:pt x="317" y="18"/>
                    <a:pt x="300" y="0"/>
                    <a:pt x="282" y="35"/>
                  </a:cubicBezTo>
                  <a:cubicBezTo>
                    <a:pt x="264" y="35"/>
                    <a:pt x="247" y="53"/>
                    <a:pt x="229" y="35"/>
                  </a:cubicBezTo>
                  <a:cubicBezTo>
                    <a:pt x="141" y="18"/>
                    <a:pt x="88" y="88"/>
                    <a:pt x="36" y="123"/>
                  </a:cubicBezTo>
                  <a:cubicBezTo>
                    <a:pt x="18" y="123"/>
                    <a:pt x="18" y="141"/>
                    <a:pt x="18" y="14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14"/>
            <p:cNvSpPr/>
            <p:nvPr/>
          </p:nvSpPr>
          <p:spPr>
            <a:xfrm>
              <a:off x="3245585" y="4889010"/>
              <a:ext cx="27647" cy="29666"/>
            </a:xfrm>
            <a:custGeom>
              <a:avLst/>
              <a:gdLst/>
              <a:ahLst/>
              <a:cxnLst/>
              <a:rect l="l" t="t" r="r" b="b"/>
              <a:pathLst>
                <a:path w="493" h="529" extrusionOk="0">
                  <a:moveTo>
                    <a:pt x="18" y="300"/>
                  </a:moveTo>
                  <a:cubicBezTo>
                    <a:pt x="18" y="335"/>
                    <a:pt x="18" y="370"/>
                    <a:pt x="35" y="388"/>
                  </a:cubicBezTo>
                  <a:cubicBezTo>
                    <a:pt x="106" y="458"/>
                    <a:pt x="194" y="493"/>
                    <a:pt x="282" y="511"/>
                  </a:cubicBezTo>
                  <a:cubicBezTo>
                    <a:pt x="352" y="529"/>
                    <a:pt x="493" y="370"/>
                    <a:pt x="493" y="264"/>
                  </a:cubicBezTo>
                  <a:cubicBezTo>
                    <a:pt x="493" y="159"/>
                    <a:pt x="387" y="18"/>
                    <a:pt x="299" y="18"/>
                  </a:cubicBezTo>
                  <a:cubicBezTo>
                    <a:pt x="141" y="0"/>
                    <a:pt x="0" y="141"/>
                    <a:pt x="18" y="30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14"/>
            <p:cNvSpPr/>
            <p:nvPr/>
          </p:nvSpPr>
          <p:spPr>
            <a:xfrm>
              <a:off x="3332453" y="5298678"/>
              <a:ext cx="29666" cy="30676"/>
            </a:xfrm>
            <a:custGeom>
              <a:avLst/>
              <a:gdLst/>
              <a:ahLst/>
              <a:cxnLst/>
              <a:rect l="l" t="t" r="r" b="b"/>
              <a:pathLst>
                <a:path w="529" h="547" extrusionOk="0">
                  <a:moveTo>
                    <a:pt x="194" y="36"/>
                  </a:moveTo>
                  <a:cubicBezTo>
                    <a:pt x="176" y="36"/>
                    <a:pt x="123" y="1"/>
                    <a:pt x="106" y="71"/>
                  </a:cubicBezTo>
                  <a:cubicBezTo>
                    <a:pt x="106" y="71"/>
                    <a:pt x="88" y="71"/>
                    <a:pt x="71" y="89"/>
                  </a:cubicBezTo>
                  <a:cubicBezTo>
                    <a:pt x="0" y="142"/>
                    <a:pt x="0" y="247"/>
                    <a:pt x="53" y="318"/>
                  </a:cubicBezTo>
                  <a:cubicBezTo>
                    <a:pt x="71" y="335"/>
                    <a:pt x="71" y="353"/>
                    <a:pt x="88" y="370"/>
                  </a:cubicBezTo>
                  <a:cubicBezTo>
                    <a:pt x="194" y="547"/>
                    <a:pt x="299" y="529"/>
                    <a:pt x="423" y="441"/>
                  </a:cubicBezTo>
                  <a:cubicBezTo>
                    <a:pt x="528" y="335"/>
                    <a:pt x="511" y="124"/>
                    <a:pt x="370" y="71"/>
                  </a:cubicBezTo>
                  <a:cubicBezTo>
                    <a:pt x="317" y="36"/>
                    <a:pt x="247" y="18"/>
                    <a:pt x="194" y="3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14"/>
            <p:cNvSpPr/>
            <p:nvPr/>
          </p:nvSpPr>
          <p:spPr>
            <a:xfrm>
              <a:off x="3159670" y="4937352"/>
              <a:ext cx="44471" cy="40546"/>
            </a:xfrm>
            <a:custGeom>
              <a:avLst/>
              <a:gdLst/>
              <a:ahLst/>
              <a:cxnLst/>
              <a:rect l="l" t="t" r="r" b="b"/>
              <a:pathLst>
                <a:path w="793" h="723" extrusionOk="0">
                  <a:moveTo>
                    <a:pt x="282" y="705"/>
                  </a:moveTo>
                  <a:cubicBezTo>
                    <a:pt x="441" y="723"/>
                    <a:pt x="599" y="670"/>
                    <a:pt x="687" y="547"/>
                  </a:cubicBezTo>
                  <a:cubicBezTo>
                    <a:pt x="775" y="441"/>
                    <a:pt x="793" y="300"/>
                    <a:pt x="740" y="195"/>
                  </a:cubicBezTo>
                  <a:cubicBezTo>
                    <a:pt x="687" y="71"/>
                    <a:pt x="564" y="1"/>
                    <a:pt x="441" y="1"/>
                  </a:cubicBezTo>
                  <a:cubicBezTo>
                    <a:pt x="335" y="36"/>
                    <a:pt x="229" y="124"/>
                    <a:pt x="177" y="230"/>
                  </a:cubicBezTo>
                  <a:cubicBezTo>
                    <a:pt x="141" y="300"/>
                    <a:pt x="106" y="353"/>
                    <a:pt x="71" y="423"/>
                  </a:cubicBezTo>
                  <a:cubicBezTo>
                    <a:pt x="1" y="547"/>
                    <a:pt x="89" y="705"/>
                    <a:pt x="229" y="705"/>
                  </a:cubicBezTo>
                  <a:cubicBezTo>
                    <a:pt x="247" y="705"/>
                    <a:pt x="265" y="705"/>
                    <a:pt x="282" y="70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14"/>
            <p:cNvSpPr/>
            <p:nvPr/>
          </p:nvSpPr>
          <p:spPr>
            <a:xfrm>
              <a:off x="2622644" y="5644189"/>
              <a:ext cx="23722" cy="27704"/>
            </a:xfrm>
            <a:custGeom>
              <a:avLst/>
              <a:gdLst/>
              <a:ahLst/>
              <a:cxnLst/>
              <a:rect l="l" t="t" r="r" b="b"/>
              <a:pathLst>
                <a:path w="423" h="494" extrusionOk="0">
                  <a:moveTo>
                    <a:pt x="194" y="476"/>
                  </a:moveTo>
                  <a:cubicBezTo>
                    <a:pt x="300" y="494"/>
                    <a:pt x="423" y="353"/>
                    <a:pt x="423" y="265"/>
                  </a:cubicBezTo>
                  <a:cubicBezTo>
                    <a:pt x="423" y="195"/>
                    <a:pt x="423" y="142"/>
                    <a:pt x="423" y="71"/>
                  </a:cubicBezTo>
                  <a:cubicBezTo>
                    <a:pt x="423" y="54"/>
                    <a:pt x="423" y="36"/>
                    <a:pt x="388" y="36"/>
                  </a:cubicBezTo>
                  <a:cubicBezTo>
                    <a:pt x="317" y="36"/>
                    <a:pt x="264" y="1"/>
                    <a:pt x="194" y="36"/>
                  </a:cubicBezTo>
                  <a:cubicBezTo>
                    <a:pt x="176" y="36"/>
                    <a:pt x="159" y="36"/>
                    <a:pt x="141" y="36"/>
                  </a:cubicBezTo>
                  <a:cubicBezTo>
                    <a:pt x="88" y="54"/>
                    <a:pt x="53" y="89"/>
                    <a:pt x="36" y="142"/>
                  </a:cubicBezTo>
                  <a:cubicBezTo>
                    <a:pt x="18" y="195"/>
                    <a:pt x="18" y="247"/>
                    <a:pt x="18" y="318"/>
                  </a:cubicBezTo>
                  <a:cubicBezTo>
                    <a:pt x="0" y="406"/>
                    <a:pt x="88" y="494"/>
                    <a:pt x="194" y="47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14"/>
            <p:cNvSpPr/>
            <p:nvPr/>
          </p:nvSpPr>
          <p:spPr>
            <a:xfrm>
              <a:off x="3233696" y="5531692"/>
              <a:ext cx="27704" cy="25685"/>
            </a:xfrm>
            <a:custGeom>
              <a:avLst/>
              <a:gdLst/>
              <a:ahLst/>
              <a:cxnLst/>
              <a:rect l="l" t="t" r="r" b="b"/>
              <a:pathLst>
                <a:path w="494" h="458" extrusionOk="0">
                  <a:moveTo>
                    <a:pt x="300" y="18"/>
                  </a:moveTo>
                  <a:cubicBezTo>
                    <a:pt x="230" y="0"/>
                    <a:pt x="159" y="71"/>
                    <a:pt x="89" y="71"/>
                  </a:cubicBezTo>
                  <a:cubicBezTo>
                    <a:pt x="18" y="88"/>
                    <a:pt x="54" y="141"/>
                    <a:pt x="36" y="176"/>
                  </a:cubicBezTo>
                  <a:cubicBezTo>
                    <a:pt x="1" y="211"/>
                    <a:pt x="1" y="247"/>
                    <a:pt x="36" y="282"/>
                  </a:cubicBezTo>
                  <a:cubicBezTo>
                    <a:pt x="54" y="299"/>
                    <a:pt x="54" y="317"/>
                    <a:pt x="54" y="335"/>
                  </a:cubicBezTo>
                  <a:cubicBezTo>
                    <a:pt x="54" y="405"/>
                    <a:pt x="89" y="423"/>
                    <a:pt x="159" y="440"/>
                  </a:cubicBezTo>
                  <a:cubicBezTo>
                    <a:pt x="194" y="458"/>
                    <a:pt x="230" y="458"/>
                    <a:pt x="265" y="458"/>
                  </a:cubicBezTo>
                  <a:cubicBezTo>
                    <a:pt x="353" y="440"/>
                    <a:pt x="423" y="352"/>
                    <a:pt x="423" y="264"/>
                  </a:cubicBezTo>
                  <a:cubicBezTo>
                    <a:pt x="423" y="247"/>
                    <a:pt x="423" y="229"/>
                    <a:pt x="441" y="211"/>
                  </a:cubicBezTo>
                  <a:cubicBezTo>
                    <a:pt x="494" y="194"/>
                    <a:pt x="494" y="141"/>
                    <a:pt x="476" y="106"/>
                  </a:cubicBezTo>
                  <a:cubicBezTo>
                    <a:pt x="441" y="53"/>
                    <a:pt x="406" y="18"/>
                    <a:pt x="353" y="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14"/>
            <p:cNvSpPr/>
            <p:nvPr/>
          </p:nvSpPr>
          <p:spPr>
            <a:xfrm>
              <a:off x="3162642" y="5392500"/>
              <a:ext cx="25741" cy="27704"/>
            </a:xfrm>
            <a:custGeom>
              <a:avLst/>
              <a:gdLst/>
              <a:ahLst/>
              <a:cxnLst/>
              <a:rect l="l" t="t" r="r" b="b"/>
              <a:pathLst>
                <a:path w="459" h="494" extrusionOk="0">
                  <a:moveTo>
                    <a:pt x="458" y="194"/>
                  </a:moveTo>
                  <a:cubicBezTo>
                    <a:pt x="441" y="123"/>
                    <a:pt x="423" y="71"/>
                    <a:pt x="370" y="53"/>
                  </a:cubicBezTo>
                  <a:cubicBezTo>
                    <a:pt x="282" y="0"/>
                    <a:pt x="194" y="0"/>
                    <a:pt x="124" y="53"/>
                  </a:cubicBezTo>
                  <a:cubicBezTo>
                    <a:pt x="18" y="88"/>
                    <a:pt x="0" y="194"/>
                    <a:pt x="53" y="282"/>
                  </a:cubicBezTo>
                  <a:cubicBezTo>
                    <a:pt x="71" y="299"/>
                    <a:pt x="71" y="299"/>
                    <a:pt x="71" y="317"/>
                  </a:cubicBezTo>
                  <a:cubicBezTo>
                    <a:pt x="71" y="440"/>
                    <a:pt x="194" y="493"/>
                    <a:pt x="300" y="458"/>
                  </a:cubicBezTo>
                  <a:cubicBezTo>
                    <a:pt x="405" y="423"/>
                    <a:pt x="458" y="370"/>
                    <a:pt x="458" y="19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14"/>
            <p:cNvSpPr/>
            <p:nvPr/>
          </p:nvSpPr>
          <p:spPr>
            <a:xfrm>
              <a:off x="2906972" y="5675818"/>
              <a:ext cx="25685" cy="25685"/>
            </a:xfrm>
            <a:custGeom>
              <a:avLst/>
              <a:gdLst/>
              <a:ahLst/>
              <a:cxnLst/>
              <a:rect l="l" t="t" r="r" b="b"/>
              <a:pathLst>
                <a:path w="458" h="458" extrusionOk="0">
                  <a:moveTo>
                    <a:pt x="18" y="176"/>
                  </a:moveTo>
                  <a:cubicBezTo>
                    <a:pt x="0" y="194"/>
                    <a:pt x="18" y="212"/>
                    <a:pt x="18" y="229"/>
                  </a:cubicBezTo>
                  <a:cubicBezTo>
                    <a:pt x="35" y="247"/>
                    <a:pt x="53" y="282"/>
                    <a:pt x="35" y="300"/>
                  </a:cubicBezTo>
                  <a:cubicBezTo>
                    <a:pt x="35" y="317"/>
                    <a:pt x="35" y="335"/>
                    <a:pt x="53" y="352"/>
                  </a:cubicBezTo>
                  <a:cubicBezTo>
                    <a:pt x="106" y="423"/>
                    <a:pt x="194" y="440"/>
                    <a:pt x="264" y="458"/>
                  </a:cubicBezTo>
                  <a:cubicBezTo>
                    <a:pt x="352" y="423"/>
                    <a:pt x="423" y="352"/>
                    <a:pt x="440" y="264"/>
                  </a:cubicBezTo>
                  <a:cubicBezTo>
                    <a:pt x="458" y="159"/>
                    <a:pt x="387" y="35"/>
                    <a:pt x="282" y="18"/>
                  </a:cubicBezTo>
                  <a:cubicBezTo>
                    <a:pt x="194" y="0"/>
                    <a:pt x="106" y="18"/>
                    <a:pt x="35" y="71"/>
                  </a:cubicBezTo>
                  <a:cubicBezTo>
                    <a:pt x="18" y="106"/>
                    <a:pt x="0" y="141"/>
                    <a:pt x="18" y="17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14"/>
            <p:cNvSpPr/>
            <p:nvPr/>
          </p:nvSpPr>
          <p:spPr>
            <a:xfrm>
              <a:off x="3300824" y="5145690"/>
              <a:ext cx="24731" cy="28657"/>
            </a:xfrm>
            <a:custGeom>
              <a:avLst/>
              <a:gdLst/>
              <a:ahLst/>
              <a:cxnLst/>
              <a:rect l="l" t="t" r="r" b="b"/>
              <a:pathLst>
                <a:path w="441" h="511" extrusionOk="0">
                  <a:moveTo>
                    <a:pt x="212" y="476"/>
                  </a:moveTo>
                  <a:cubicBezTo>
                    <a:pt x="265" y="511"/>
                    <a:pt x="318" y="440"/>
                    <a:pt x="371" y="423"/>
                  </a:cubicBezTo>
                  <a:cubicBezTo>
                    <a:pt x="441" y="405"/>
                    <a:pt x="423" y="335"/>
                    <a:pt x="441" y="282"/>
                  </a:cubicBezTo>
                  <a:cubicBezTo>
                    <a:pt x="441" y="159"/>
                    <a:pt x="371" y="53"/>
                    <a:pt x="247" y="18"/>
                  </a:cubicBezTo>
                  <a:cubicBezTo>
                    <a:pt x="177" y="0"/>
                    <a:pt x="89" y="35"/>
                    <a:pt x="36" y="88"/>
                  </a:cubicBezTo>
                  <a:cubicBezTo>
                    <a:pt x="18" y="106"/>
                    <a:pt x="1" y="229"/>
                    <a:pt x="18" y="247"/>
                  </a:cubicBezTo>
                  <a:cubicBezTo>
                    <a:pt x="54" y="282"/>
                    <a:pt x="54" y="317"/>
                    <a:pt x="71" y="352"/>
                  </a:cubicBezTo>
                  <a:cubicBezTo>
                    <a:pt x="71" y="423"/>
                    <a:pt x="142" y="476"/>
                    <a:pt x="212" y="47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14"/>
            <p:cNvSpPr/>
            <p:nvPr/>
          </p:nvSpPr>
          <p:spPr>
            <a:xfrm>
              <a:off x="3392628" y="5214781"/>
              <a:ext cx="38583" cy="41499"/>
            </a:xfrm>
            <a:custGeom>
              <a:avLst/>
              <a:gdLst/>
              <a:ahLst/>
              <a:cxnLst/>
              <a:rect l="l" t="t" r="r" b="b"/>
              <a:pathLst>
                <a:path w="688" h="740" extrusionOk="0">
                  <a:moveTo>
                    <a:pt x="318" y="1"/>
                  </a:moveTo>
                  <a:cubicBezTo>
                    <a:pt x="230" y="1"/>
                    <a:pt x="19" y="141"/>
                    <a:pt x="19" y="212"/>
                  </a:cubicBezTo>
                  <a:cubicBezTo>
                    <a:pt x="19" y="335"/>
                    <a:pt x="1" y="476"/>
                    <a:pt x="124" y="581"/>
                  </a:cubicBezTo>
                  <a:cubicBezTo>
                    <a:pt x="159" y="599"/>
                    <a:pt x="177" y="652"/>
                    <a:pt x="230" y="652"/>
                  </a:cubicBezTo>
                  <a:cubicBezTo>
                    <a:pt x="300" y="652"/>
                    <a:pt x="388" y="740"/>
                    <a:pt x="476" y="652"/>
                  </a:cubicBezTo>
                  <a:cubicBezTo>
                    <a:pt x="582" y="564"/>
                    <a:pt x="652" y="511"/>
                    <a:pt x="652" y="423"/>
                  </a:cubicBezTo>
                  <a:cubicBezTo>
                    <a:pt x="688" y="212"/>
                    <a:pt x="529" y="18"/>
                    <a:pt x="3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14"/>
            <p:cNvSpPr/>
            <p:nvPr/>
          </p:nvSpPr>
          <p:spPr>
            <a:xfrm>
              <a:off x="3290954" y="5013397"/>
              <a:ext cx="26750" cy="26694"/>
            </a:xfrm>
            <a:custGeom>
              <a:avLst/>
              <a:gdLst/>
              <a:ahLst/>
              <a:cxnLst/>
              <a:rect l="l" t="t" r="r" b="b"/>
              <a:pathLst>
                <a:path w="477" h="476" extrusionOk="0">
                  <a:moveTo>
                    <a:pt x="1" y="229"/>
                  </a:moveTo>
                  <a:cubicBezTo>
                    <a:pt x="36" y="264"/>
                    <a:pt x="18" y="317"/>
                    <a:pt x="71" y="335"/>
                  </a:cubicBezTo>
                  <a:cubicBezTo>
                    <a:pt x="89" y="335"/>
                    <a:pt x="106" y="353"/>
                    <a:pt x="106" y="370"/>
                  </a:cubicBezTo>
                  <a:cubicBezTo>
                    <a:pt x="106" y="423"/>
                    <a:pt x="142" y="423"/>
                    <a:pt x="177" y="423"/>
                  </a:cubicBezTo>
                  <a:cubicBezTo>
                    <a:pt x="212" y="423"/>
                    <a:pt x="247" y="458"/>
                    <a:pt x="282" y="458"/>
                  </a:cubicBezTo>
                  <a:cubicBezTo>
                    <a:pt x="371" y="476"/>
                    <a:pt x="441" y="405"/>
                    <a:pt x="459" y="317"/>
                  </a:cubicBezTo>
                  <a:cubicBezTo>
                    <a:pt x="476" y="247"/>
                    <a:pt x="459" y="176"/>
                    <a:pt x="441" y="106"/>
                  </a:cubicBezTo>
                  <a:cubicBezTo>
                    <a:pt x="406" y="36"/>
                    <a:pt x="335" y="0"/>
                    <a:pt x="265" y="18"/>
                  </a:cubicBezTo>
                  <a:cubicBezTo>
                    <a:pt x="177" y="36"/>
                    <a:pt x="106" y="71"/>
                    <a:pt x="71" y="141"/>
                  </a:cubicBezTo>
                  <a:cubicBezTo>
                    <a:pt x="54" y="159"/>
                    <a:pt x="54" y="176"/>
                    <a:pt x="54" y="194"/>
                  </a:cubicBezTo>
                  <a:cubicBezTo>
                    <a:pt x="54" y="212"/>
                    <a:pt x="71" y="229"/>
                    <a:pt x="54" y="247"/>
                  </a:cubicBezTo>
                  <a:cubicBezTo>
                    <a:pt x="36" y="264"/>
                    <a:pt x="36" y="212"/>
                    <a:pt x="1" y="22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14"/>
            <p:cNvSpPr/>
            <p:nvPr/>
          </p:nvSpPr>
          <p:spPr>
            <a:xfrm>
              <a:off x="2670985" y="5231549"/>
              <a:ext cx="27704" cy="25741"/>
            </a:xfrm>
            <a:custGeom>
              <a:avLst/>
              <a:gdLst/>
              <a:ahLst/>
              <a:cxnLst/>
              <a:rect l="l" t="t" r="r" b="b"/>
              <a:pathLst>
                <a:path w="494" h="459" extrusionOk="0">
                  <a:moveTo>
                    <a:pt x="230" y="458"/>
                  </a:moveTo>
                  <a:cubicBezTo>
                    <a:pt x="335" y="441"/>
                    <a:pt x="423" y="370"/>
                    <a:pt x="459" y="265"/>
                  </a:cubicBezTo>
                  <a:cubicBezTo>
                    <a:pt x="494" y="159"/>
                    <a:pt x="423" y="106"/>
                    <a:pt x="371" y="54"/>
                  </a:cubicBezTo>
                  <a:cubicBezTo>
                    <a:pt x="318" y="1"/>
                    <a:pt x="230" y="1"/>
                    <a:pt x="177" y="54"/>
                  </a:cubicBezTo>
                  <a:cubicBezTo>
                    <a:pt x="142" y="71"/>
                    <a:pt x="89" y="89"/>
                    <a:pt x="54" y="124"/>
                  </a:cubicBezTo>
                  <a:cubicBezTo>
                    <a:pt x="19" y="142"/>
                    <a:pt x="1" y="177"/>
                    <a:pt x="19" y="212"/>
                  </a:cubicBezTo>
                  <a:cubicBezTo>
                    <a:pt x="36" y="265"/>
                    <a:pt x="19" y="335"/>
                    <a:pt x="89" y="353"/>
                  </a:cubicBezTo>
                  <a:cubicBezTo>
                    <a:pt x="89" y="370"/>
                    <a:pt x="89" y="370"/>
                    <a:pt x="89" y="388"/>
                  </a:cubicBezTo>
                  <a:cubicBezTo>
                    <a:pt x="124" y="423"/>
                    <a:pt x="177" y="458"/>
                    <a:pt x="230" y="45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14"/>
            <p:cNvSpPr/>
            <p:nvPr/>
          </p:nvSpPr>
          <p:spPr>
            <a:xfrm>
              <a:off x="2909888" y="4949241"/>
              <a:ext cx="24787" cy="28657"/>
            </a:xfrm>
            <a:custGeom>
              <a:avLst/>
              <a:gdLst/>
              <a:ahLst/>
              <a:cxnLst/>
              <a:rect l="l" t="t" r="r" b="b"/>
              <a:pathLst>
                <a:path w="442" h="511" extrusionOk="0">
                  <a:moveTo>
                    <a:pt x="19" y="247"/>
                  </a:moveTo>
                  <a:cubicBezTo>
                    <a:pt x="19" y="299"/>
                    <a:pt x="19" y="388"/>
                    <a:pt x="89" y="405"/>
                  </a:cubicBezTo>
                  <a:cubicBezTo>
                    <a:pt x="124" y="511"/>
                    <a:pt x="212" y="458"/>
                    <a:pt x="265" y="476"/>
                  </a:cubicBezTo>
                  <a:cubicBezTo>
                    <a:pt x="283" y="476"/>
                    <a:pt x="283" y="476"/>
                    <a:pt x="283" y="476"/>
                  </a:cubicBezTo>
                  <a:cubicBezTo>
                    <a:pt x="335" y="423"/>
                    <a:pt x="371" y="388"/>
                    <a:pt x="406" y="335"/>
                  </a:cubicBezTo>
                  <a:cubicBezTo>
                    <a:pt x="441" y="264"/>
                    <a:pt x="441" y="211"/>
                    <a:pt x="406" y="159"/>
                  </a:cubicBezTo>
                  <a:cubicBezTo>
                    <a:pt x="406" y="106"/>
                    <a:pt x="283" y="0"/>
                    <a:pt x="247" y="18"/>
                  </a:cubicBezTo>
                  <a:cubicBezTo>
                    <a:pt x="195" y="18"/>
                    <a:pt x="142" y="35"/>
                    <a:pt x="107" y="71"/>
                  </a:cubicBezTo>
                  <a:cubicBezTo>
                    <a:pt x="71" y="123"/>
                    <a:pt x="1" y="159"/>
                    <a:pt x="19" y="24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14"/>
            <p:cNvSpPr/>
            <p:nvPr/>
          </p:nvSpPr>
          <p:spPr>
            <a:xfrm>
              <a:off x="3013580" y="5792297"/>
              <a:ext cx="25685" cy="28657"/>
            </a:xfrm>
            <a:custGeom>
              <a:avLst/>
              <a:gdLst/>
              <a:ahLst/>
              <a:cxnLst/>
              <a:rect l="l" t="t" r="r" b="b"/>
              <a:pathLst>
                <a:path w="458" h="511" extrusionOk="0">
                  <a:moveTo>
                    <a:pt x="300" y="71"/>
                  </a:moveTo>
                  <a:lnTo>
                    <a:pt x="282" y="71"/>
                  </a:lnTo>
                  <a:cubicBezTo>
                    <a:pt x="194" y="0"/>
                    <a:pt x="141" y="71"/>
                    <a:pt x="88" y="124"/>
                  </a:cubicBezTo>
                  <a:cubicBezTo>
                    <a:pt x="0" y="212"/>
                    <a:pt x="0" y="247"/>
                    <a:pt x="71" y="353"/>
                  </a:cubicBezTo>
                  <a:cubicBezTo>
                    <a:pt x="88" y="388"/>
                    <a:pt x="88" y="441"/>
                    <a:pt x="141" y="476"/>
                  </a:cubicBezTo>
                  <a:cubicBezTo>
                    <a:pt x="159" y="493"/>
                    <a:pt x="194" y="493"/>
                    <a:pt x="229" y="493"/>
                  </a:cubicBezTo>
                  <a:lnTo>
                    <a:pt x="264" y="493"/>
                  </a:lnTo>
                  <a:cubicBezTo>
                    <a:pt x="352" y="511"/>
                    <a:pt x="405" y="441"/>
                    <a:pt x="423" y="388"/>
                  </a:cubicBezTo>
                  <a:cubicBezTo>
                    <a:pt x="458" y="300"/>
                    <a:pt x="458" y="212"/>
                    <a:pt x="388" y="141"/>
                  </a:cubicBezTo>
                  <a:cubicBezTo>
                    <a:pt x="370" y="124"/>
                    <a:pt x="352" y="71"/>
                    <a:pt x="300" y="7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14"/>
            <p:cNvSpPr/>
            <p:nvPr/>
          </p:nvSpPr>
          <p:spPr>
            <a:xfrm>
              <a:off x="3187317" y="5138792"/>
              <a:ext cx="24731" cy="25685"/>
            </a:xfrm>
            <a:custGeom>
              <a:avLst/>
              <a:gdLst/>
              <a:ahLst/>
              <a:cxnLst/>
              <a:rect l="l" t="t" r="r" b="b"/>
              <a:pathLst>
                <a:path w="441" h="458" extrusionOk="0">
                  <a:moveTo>
                    <a:pt x="247" y="18"/>
                  </a:moveTo>
                  <a:lnTo>
                    <a:pt x="141" y="18"/>
                  </a:lnTo>
                  <a:cubicBezTo>
                    <a:pt x="106" y="18"/>
                    <a:pt x="71" y="70"/>
                    <a:pt x="36" y="106"/>
                  </a:cubicBezTo>
                  <a:cubicBezTo>
                    <a:pt x="1" y="194"/>
                    <a:pt x="18" y="282"/>
                    <a:pt x="71" y="352"/>
                  </a:cubicBezTo>
                  <a:cubicBezTo>
                    <a:pt x="106" y="440"/>
                    <a:pt x="177" y="458"/>
                    <a:pt x="282" y="423"/>
                  </a:cubicBezTo>
                  <a:cubicBezTo>
                    <a:pt x="370" y="405"/>
                    <a:pt x="423" y="335"/>
                    <a:pt x="441" y="264"/>
                  </a:cubicBezTo>
                  <a:cubicBezTo>
                    <a:pt x="441" y="229"/>
                    <a:pt x="441" y="194"/>
                    <a:pt x="423" y="158"/>
                  </a:cubicBezTo>
                  <a:cubicBezTo>
                    <a:pt x="405" y="123"/>
                    <a:pt x="405" y="88"/>
                    <a:pt x="370" y="53"/>
                  </a:cubicBezTo>
                  <a:cubicBezTo>
                    <a:pt x="335" y="18"/>
                    <a:pt x="300" y="0"/>
                    <a:pt x="247" y="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14"/>
            <p:cNvSpPr/>
            <p:nvPr/>
          </p:nvSpPr>
          <p:spPr>
            <a:xfrm>
              <a:off x="3096467" y="5239457"/>
              <a:ext cx="36620" cy="41499"/>
            </a:xfrm>
            <a:custGeom>
              <a:avLst/>
              <a:gdLst/>
              <a:ahLst/>
              <a:cxnLst/>
              <a:rect l="l" t="t" r="r" b="b"/>
              <a:pathLst>
                <a:path w="653" h="740" extrusionOk="0">
                  <a:moveTo>
                    <a:pt x="335" y="18"/>
                  </a:moveTo>
                  <a:cubicBezTo>
                    <a:pt x="283" y="1"/>
                    <a:pt x="212" y="36"/>
                    <a:pt x="177" y="89"/>
                  </a:cubicBezTo>
                  <a:cubicBezTo>
                    <a:pt x="142" y="159"/>
                    <a:pt x="89" y="212"/>
                    <a:pt x="36" y="282"/>
                  </a:cubicBezTo>
                  <a:cubicBezTo>
                    <a:pt x="1" y="353"/>
                    <a:pt x="36" y="335"/>
                    <a:pt x="36" y="370"/>
                  </a:cubicBezTo>
                  <a:cubicBezTo>
                    <a:pt x="71" y="458"/>
                    <a:pt x="124" y="529"/>
                    <a:pt x="124" y="634"/>
                  </a:cubicBezTo>
                  <a:cubicBezTo>
                    <a:pt x="124" y="634"/>
                    <a:pt x="142" y="652"/>
                    <a:pt x="142" y="652"/>
                  </a:cubicBezTo>
                  <a:cubicBezTo>
                    <a:pt x="300" y="740"/>
                    <a:pt x="476" y="687"/>
                    <a:pt x="564" y="546"/>
                  </a:cubicBezTo>
                  <a:cubicBezTo>
                    <a:pt x="652" y="423"/>
                    <a:pt x="635" y="247"/>
                    <a:pt x="529" y="141"/>
                  </a:cubicBezTo>
                  <a:cubicBezTo>
                    <a:pt x="476" y="89"/>
                    <a:pt x="406" y="36"/>
                    <a:pt x="335" y="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14"/>
            <p:cNvSpPr/>
            <p:nvPr/>
          </p:nvSpPr>
          <p:spPr>
            <a:xfrm>
              <a:off x="3449886" y="5331260"/>
              <a:ext cx="23778" cy="27704"/>
            </a:xfrm>
            <a:custGeom>
              <a:avLst/>
              <a:gdLst/>
              <a:ahLst/>
              <a:cxnLst/>
              <a:rect l="l" t="t" r="r" b="b"/>
              <a:pathLst>
                <a:path w="424" h="494" extrusionOk="0">
                  <a:moveTo>
                    <a:pt x="423" y="247"/>
                  </a:moveTo>
                  <a:cubicBezTo>
                    <a:pt x="423" y="194"/>
                    <a:pt x="406" y="124"/>
                    <a:pt x="371" y="71"/>
                  </a:cubicBezTo>
                  <a:cubicBezTo>
                    <a:pt x="353" y="36"/>
                    <a:pt x="300" y="54"/>
                    <a:pt x="265" y="36"/>
                  </a:cubicBezTo>
                  <a:cubicBezTo>
                    <a:pt x="159" y="1"/>
                    <a:pt x="89" y="54"/>
                    <a:pt x="36" y="124"/>
                  </a:cubicBezTo>
                  <a:cubicBezTo>
                    <a:pt x="19" y="142"/>
                    <a:pt x="36" y="177"/>
                    <a:pt x="19" y="212"/>
                  </a:cubicBezTo>
                  <a:cubicBezTo>
                    <a:pt x="1" y="265"/>
                    <a:pt x="1" y="318"/>
                    <a:pt x="36" y="353"/>
                  </a:cubicBezTo>
                  <a:cubicBezTo>
                    <a:pt x="89" y="406"/>
                    <a:pt x="142" y="441"/>
                    <a:pt x="195" y="458"/>
                  </a:cubicBezTo>
                  <a:cubicBezTo>
                    <a:pt x="300" y="494"/>
                    <a:pt x="423" y="353"/>
                    <a:pt x="423" y="24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14"/>
            <p:cNvSpPr/>
            <p:nvPr/>
          </p:nvSpPr>
          <p:spPr>
            <a:xfrm>
              <a:off x="2856611" y="5757752"/>
              <a:ext cx="27704" cy="25741"/>
            </a:xfrm>
            <a:custGeom>
              <a:avLst/>
              <a:gdLst/>
              <a:ahLst/>
              <a:cxnLst/>
              <a:rect l="l" t="t" r="r" b="b"/>
              <a:pathLst>
                <a:path w="494" h="459" extrusionOk="0">
                  <a:moveTo>
                    <a:pt x="476" y="229"/>
                  </a:moveTo>
                  <a:cubicBezTo>
                    <a:pt x="493" y="106"/>
                    <a:pt x="388" y="0"/>
                    <a:pt x="282" y="0"/>
                  </a:cubicBezTo>
                  <a:cubicBezTo>
                    <a:pt x="264" y="0"/>
                    <a:pt x="247" y="0"/>
                    <a:pt x="229" y="18"/>
                  </a:cubicBezTo>
                  <a:cubicBezTo>
                    <a:pt x="194" y="36"/>
                    <a:pt x="176" y="71"/>
                    <a:pt x="141" y="71"/>
                  </a:cubicBezTo>
                  <a:cubicBezTo>
                    <a:pt x="71" y="88"/>
                    <a:pt x="71" y="159"/>
                    <a:pt x="36" y="194"/>
                  </a:cubicBezTo>
                  <a:cubicBezTo>
                    <a:pt x="0" y="247"/>
                    <a:pt x="36" y="229"/>
                    <a:pt x="36" y="229"/>
                  </a:cubicBezTo>
                  <a:cubicBezTo>
                    <a:pt x="88" y="247"/>
                    <a:pt x="88" y="317"/>
                    <a:pt x="124" y="352"/>
                  </a:cubicBezTo>
                  <a:cubicBezTo>
                    <a:pt x="141" y="352"/>
                    <a:pt x="141" y="370"/>
                    <a:pt x="141" y="370"/>
                  </a:cubicBezTo>
                  <a:cubicBezTo>
                    <a:pt x="159" y="423"/>
                    <a:pt x="194" y="458"/>
                    <a:pt x="247" y="440"/>
                  </a:cubicBezTo>
                  <a:cubicBezTo>
                    <a:pt x="282" y="440"/>
                    <a:pt x="335" y="423"/>
                    <a:pt x="370" y="405"/>
                  </a:cubicBezTo>
                  <a:cubicBezTo>
                    <a:pt x="423" y="370"/>
                    <a:pt x="476" y="300"/>
                    <a:pt x="476" y="22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14"/>
            <p:cNvSpPr/>
            <p:nvPr/>
          </p:nvSpPr>
          <p:spPr>
            <a:xfrm>
              <a:off x="2760826" y="5704419"/>
              <a:ext cx="30676" cy="30676"/>
            </a:xfrm>
            <a:custGeom>
              <a:avLst/>
              <a:gdLst/>
              <a:ahLst/>
              <a:cxnLst/>
              <a:rect l="l" t="t" r="r" b="b"/>
              <a:pathLst>
                <a:path w="547" h="547" extrusionOk="0">
                  <a:moveTo>
                    <a:pt x="247" y="511"/>
                  </a:moveTo>
                  <a:cubicBezTo>
                    <a:pt x="353" y="511"/>
                    <a:pt x="441" y="511"/>
                    <a:pt x="494" y="423"/>
                  </a:cubicBezTo>
                  <a:cubicBezTo>
                    <a:pt x="547" y="335"/>
                    <a:pt x="547" y="230"/>
                    <a:pt x="494" y="142"/>
                  </a:cubicBezTo>
                  <a:cubicBezTo>
                    <a:pt x="441" y="71"/>
                    <a:pt x="371" y="18"/>
                    <a:pt x="283" y="1"/>
                  </a:cubicBezTo>
                  <a:cubicBezTo>
                    <a:pt x="265" y="1"/>
                    <a:pt x="265" y="1"/>
                    <a:pt x="247" y="18"/>
                  </a:cubicBezTo>
                  <a:cubicBezTo>
                    <a:pt x="159" y="36"/>
                    <a:pt x="54" y="54"/>
                    <a:pt x="54" y="159"/>
                  </a:cubicBezTo>
                  <a:cubicBezTo>
                    <a:pt x="54" y="212"/>
                    <a:pt x="1" y="300"/>
                    <a:pt x="71" y="353"/>
                  </a:cubicBezTo>
                  <a:cubicBezTo>
                    <a:pt x="107" y="370"/>
                    <a:pt x="71" y="406"/>
                    <a:pt x="107" y="441"/>
                  </a:cubicBezTo>
                  <a:cubicBezTo>
                    <a:pt x="124" y="458"/>
                    <a:pt x="195" y="546"/>
                    <a:pt x="247" y="51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14"/>
            <p:cNvSpPr/>
            <p:nvPr/>
          </p:nvSpPr>
          <p:spPr>
            <a:xfrm>
              <a:off x="3123161" y="5550422"/>
              <a:ext cx="29666" cy="31629"/>
            </a:xfrm>
            <a:custGeom>
              <a:avLst/>
              <a:gdLst/>
              <a:ahLst/>
              <a:cxnLst/>
              <a:rect l="l" t="t" r="r" b="b"/>
              <a:pathLst>
                <a:path w="529" h="564" extrusionOk="0">
                  <a:moveTo>
                    <a:pt x="511" y="318"/>
                  </a:moveTo>
                  <a:cubicBezTo>
                    <a:pt x="528" y="194"/>
                    <a:pt x="440" y="71"/>
                    <a:pt x="317" y="36"/>
                  </a:cubicBezTo>
                  <a:cubicBezTo>
                    <a:pt x="212" y="1"/>
                    <a:pt x="88" y="36"/>
                    <a:pt x="18" y="124"/>
                  </a:cubicBezTo>
                  <a:cubicBezTo>
                    <a:pt x="0" y="177"/>
                    <a:pt x="0" y="229"/>
                    <a:pt x="18" y="265"/>
                  </a:cubicBezTo>
                  <a:cubicBezTo>
                    <a:pt x="35" y="318"/>
                    <a:pt x="53" y="370"/>
                    <a:pt x="53" y="423"/>
                  </a:cubicBezTo>
                  <a:cubicBezTo>
                    <a:pt x="71" y="511"/>
                    <a:pt x="159" y="564"/>
                    <a:pt x="247" y="546"/>
                  </a:cubicBezTo>
                  <a:cubicBezTo>
                    <a:pt x="282" y="546"/>
                    <a:pt x="335" y="564"/>
                    <a:pt x="388" y="529"/>
                  </a:cubicBezTo>
                  <a:cubicBezTo>
                    <a:pt x="458" y="476"/>
                    <a:pt x="493" y="406"/>
                    <a:pt x="511" y="3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14"/>
            <p:cNvSpPr/>
            <p:nvPr/>
          </p:nvSpPr>
          <p:spPr>
            <a:xfrm>
              <a:off x="3369971" y="5401361"/>
              <a:ext cx="23722" cy="26694"/>
            </a:xfrm>
            <a:custGeom>
              <a:avLst/>
              <a:gdLst/>
              <a:ahLst/>
              <a:cxnLst/>
              <a:rect l="l" t="t" r="r" b="b"/>
              <a:pathLst>
                <a:path w="423" h="476" extrusionOk="0">
                  <a:moveTo>
                    <a:pt x="0" y="212"/>
                  </a:moveTo>
                  <a:cubicBezTo>
                    <a:pt x="35" y="282"/>
                    <a:pt x="0" y="405"/>
                    <a:pt x="106" y="458"/>
                  </a:cubicBezTo>
                  <a:cubicBezTo>
                    <a:pt x="159" y="476"/>
                    <a:pt x="299" y="458"/>
                    <a:pt x="335" y="423"/>
                  </a:cubicBezTo>
                  <a:cubicBezTo>
                    <a:pt x="370" y="370"/>
                    <a:pt x="387" y="317"/>
                    <a:pt x="423" y="265"/>
                  </a:cubicBezTo>
                  <a:cubicBezTo>
                    <a:pt x="423" y="194"/>
                    <a:pt x="405" y="141"/>
                    <a:pt x="352" y="89"/>
                  </a:cubicBezTo>
                  <a:cubicBezTo>
                    <a:pt x="247" y="1"/>
                    <a:pt x="71" y="36"/>
                    <a:pt x="0" y="17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14"/>
            <p:cNvSpPr/>
            <p:nvPr/>
          </p:nvSpPr>
          <p:spPr>
            <a:xfrm>
              <a:off x="2879324" y="5302659"/>
              <a:ext cx="29666" cy="21759"/>
            </a:xfrm>
            <a:custGeom>
              <a:avLst/>
              <a:gdLst/>
              <a:ahLst/>
              <a:cxnLst/>
              <a:rect l="l" t="t" r="r" b="b"/>
              <a:pathLst>
                <a:path w="529" h="388" extrusionOk="0">
                  <a:moveTo>
                    <a:pt x="212" y="387"/>
                  </a:moveTo>
                  <a:cubicBezTo>
                    <a:pt x="282" y="387"/>
                    <a:pt x="370" y="370"/>
                    <a:pt x="440" y="352"/>
                  </a:cubicBezTo>
                  <a:cubicBezTo>
                    <a:pt x="493" y="335"/>
                    <a:pt x="528" y="264"/>
                    <a:pt x="511" y="211"/>
                  </a:cubicBezTo>
                  <a:cubicBezTo>
                    <a:pt x="493" y="176"/>
                    <a:pt x="511" y="141"/>
                    <a:pt x="458" y="106"/>
                  </a:cubicBezTo>
                  <a:cubicBezTo>
                    <a:pt x="388" y="35"/>
                    <a:pt x="282" y="0"/>
                    <a:pt x="176" y="35"/>
                  </a:cubicBezTo>
                  <a:cubicBezTo>
                    <a:pt x="106" y="53"/>
                    <a:pt x="88" y="123"/>
                    <a:pt x="35" y="176"/>
                  </a:cubicBezTo>
                  <a:cubicBezTo>
                    <a:pt x="0" y="229"/>
                    <a:pt x="35" y="282"/>
                    <a:pt x="71" y="317"/>
                  </a:cubicBezTo>
                  <a:cubicBezTo>
                    <a:pt x="106" y="352"/>
                    <a:pt x="159" y="387"/>
                    <a:pt x="212" y="38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14"/>
            <p:cNvSpPr/>
            <p:nvPr/>
          </p:nvSpPr>
          <p:spPr>
            <a:xfrm>
              <a:off x="3396609" y="5105200"/>
              <a:ext cx="27704" cy="24731"/>
            </a:xfrm>
            <a:custGeom>
              <a:avLst/>
              <a:gdLst/>
              <a:ahLst/>
              <a:cxnLst/>
              <a:rect l="l" t="t" r="r" b="b"/>
              <a:pathLst>
                <a:path w="494" h="441" extrusionOk="0">
                  <a:moveTo>
                    <a:pt x="229" y="1"/>
                  </a:moveTo>
                  <a:cubicBezTo>
                    <a:pt x="176" y="1"/>
                    <a:pt x="124" y="18"/>
                    <a:pt x="106" y="71"/>
                  </a:cubicBezTo>
                  <a:cubicBezTo>
                    <a:pt x="88" y="106"/>
                    <a:pt x="53" y="106"/>
                    <a:pt x="53" y="124"/>
                  </a:cubicBezTo>
                  <a:cubicBezTo>
                    <a:pt x="0" y="212"/>
                    <a:pt x="36" y="317"/>
                    <a:pt x="124" y="370"/>
                  </a:cubicBezTo>
                  <a:cubicBezTo>
                    <a:pt x="124" y="370"/>
                    <a:pt x="141" y="370"/>
                    <a:pt x="141" y="388"/>
                  </a:cubicBezTo>
                  <a:cubicBezTo>
                    <a:pt x="141" y="423"/>
                    <a:pt x="176" y="441"/>
                    <a:pt x="212" y="441"/>
                  </a:cubicBezTo>
                  <a:cubicBezTo>
                    <a:pt x="300" y="423"/>
                    <a:pt x="388" y="370"/>
                    <a:pt x="440" y="282"/>
                  </a:cubicBezTo>
                  <a:cubicBezTo>
                    <a:pt x="493" y="141"/>
                    <a:pt x="388" y="1"/>
                    <a:pt x="2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14"/>
            <p:cNvSpPr/>
            <p:nvPr/>
          </p:nvSpPr>
          <p:spPr>
            <a:xfrm>
              <a:off x="3037246" y="4954176"/>
              <a:ext cx="24731" cy="26694"/>
            </a:xfrm>
            <a:custGeom>
              <a:avLst/>
              <a:gdLst/>
              <a:ahLst/>
              <a:cxnLst/>
              <a:rect l="l" t="t" r="r" b="b"/>
              <a:pathLst>
                <a:path w="441" h="476" extrusionOk="0">
                  <a:moveTo>
                    <a:pt x="441" y="229"/>
                  </a:moveTo>
                  <a:cubicBezTo>
                    <a:pt x="441" y="88"/>
                    <a:pt x="318" y="0"/>
                    <a:pt x="177" y="35"/>
                  </a:cubicBezTo>
                  <a:cubicBezTo>
                    <a:pt x="159" y="35"/>
                    <a:pt x="159" y="35"/>
                    <a:pt x="142" y="53"/>
                  </a:cubicBezTo>
                  <a:cubicBezTo>
                    <a:pt x="124" y="88"/>
                    <a:pt x="89" y="123"/>
                    <a:pt x="36" y="159"/>
                  </a:cubicBezTo>
                  <a:cubicBezTo>
                    <a:pt x="18" y="194"/>
                    <a:pt x="1" y="229"/>
                    <a:pt x="18" y="282"/>
                  </a:cubicBezTo>
                  <a:cubicBezTo>
                    <a:pt x="36" y="317"/>
                    <a:pt x="54" y="352"/>
                    <a:pt x="89" y="370"/>
                  </a:cubicBezTo>
                  <a:cubicBezTo>
                    <a:pt x="142" y="370"/>
                    <a:pt x="177" y="405"/>
                    <a:pt x="177" y="440"/>
                  </a:cubicBezTo>
                  <a:cubicBezTo>
                    <a:pt x="177" y="476"/>
                    <a:pt x="230" y="458"/>
                    <a:pt x="247" y="458"/>
                  </a:cubicBezTo>
                  <a:cubicBezTo>
                    <a:pt x="353" y="440"/>
                    <a:pt x="441" y="352"/>
                    <a:pt x="441" y="22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14"/>
            <p:cNvSpPr/>
            <p:nvPr/>
          </p:nvSpPr>
          <p:spPr>
            <a:xfrm>
              <a:off x="3127087" y="5047942"/>
              <a:ext cx="22768" cy="25741"/>
            </a:xfrm>
            <a:custGeom>
              <a:avLst/>
              <a:gdLst/>
              <a:ahLst/>
              <a:cxnLst/>
              <a:rect l="l" t="t" r="r" b="b"/>
              <a:pathLst>
                <a:path w="406" h="459" extrusionOk="0">
                  <a:moveTo>
                    <a:pt x="194" y="458"/>
                  </a:moveTo>
                  <a:cubicBezTo>
                    <a:pt x="318" y="441"/>
                    <a:pt x="406" y="335"/>
                    <a:pt x="406" y="194"/>
                  </a:cubicBezTo>
                  <a:cubicBezTo>
                    <a:pt x="406" y="71"/>
                    <a:pt x="353" y="36"/>
                    <a:pt x="247" y="18"/>
                  </a:cubicBezTo>
                  <a:cubicBezTo>
                    <a:pt x="177" y="1"/>
                    <a:pt x="106" y="36"/>
                    <a:pt x="54" y="106"/>
                  </a:cubicBezTo>
                  <a:cubicBezTo>
                    <a:pt x="1" y="177"/>
                    <a:pt x="1" y="282"/>
                    <a:pt x="71" y="353"/>
                  </a:cubicBezTo>
                  <a:cubicBezTo>
                    <a:pt x="89" y="405"/>
                    <a:pt x="106" y="441"/>
                    <a:pt x="159" y="45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14"/>
            <p:cNvSpPr/>
            <p:nvPr/>
          </p:nvSpPr>
          <p:spPr>
            <a:xfrm>
              <a:off x="2840797" y="5169356"/>
              <a:ext cx="32639" cy="31685"/>
            </a:xfrm>
            <a:custGeom>
              <a:avLst/>
              <a:gdLst/>
              <a:ahLst/>
              <a:cxnLst/>
              <a:rect l="l" t="t" r="r" b="b"/>
              <a:pathLst>
                <a:path w="582" h="565" extrusionOk="0">
                  <a:moveTo>
                    <a:pt x="247" y="564"/>
                  </a:moveTo>
                  <a:cubicBezTo>
                    <a:pt x="388" y="546"/>
                    <a:pt x="582" y="458"/>
                    <a:pt x="546" y="247"/>
                  </a:cubicBezTo>
                  <a:cubicBezTo>
                    <a:pt x="529" y="159"/>
                    <a:pt x="476" y="71"/>
                    <a:pt x="388" y="36"/>
                  </a:cubicBezTo>
                  <a:cubicBezTo>
                    <a:pt x="300" y="1"/>
                    <a:pt x="212" y="18"/>
                    <a:pt x="159" y="89"/>
                  </a:cubicBezTo>
                  <a:cubicBezTo>
                    <a:pt x="159" y="106"/>
                    <a:pt x="142" y="106"/>
                    <a:pt x="142" y="124"/>
                  </a:cubicBezTo>
                  <a:cubicBezTo>
                    <a:pt x="36" y="142"/>
                    <a:pt x="36" y="230"/>
                    <a:pt x="18" y="300"/>
                  </a:cubicBezTo>
                  <a:cubicBezTo>
                    <a:pt x="1" y="335"/>
                    <a:pt x="71" y="353"/>
                    <a:pt x="71" y="406"/>
                  </a:cubicBezTo>
                  <a:cubicBezTo>
                    <a:pt x="71" y="441"/>
                    <a:pt x="194" y="564"/>
                    <a:pt x="247" y="56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14"/>
            <p:cNvSpPr/>
            <p:nvPr/>
          </p:nvSpPr>
          <p:spPr>
            <a:xfrm>
              <a:off x="2737160" y="5054840"/>
              <a:ext cx="21759" cy="26750"/>
            </a:xfrm>
            <a:custGeom>
              <a:avLst/>
              <a:gdLst/>
              <a:ahLst/>
              <a:cxnLst/>
              <a:rect l="l" t="t" r="r" b="b"/>
              <a:pathLst>
                <a:path w="388" h="477" extrusionOk="0">
                  <a:moveTo>
                    <a:pt x="159" y="476"/>
                  </a:moveTo>
                  <a:cubicBezTo>
                    <a:pt x="282" y="476"/>
                    <a:pt x="370" y="370"/>
                    <a:pt x="388" y="247"/>
                  </a:cubicBezTo>
                  <a:cubicBezTo>
                    <a:pt x="388" y="106"/>
                    <a:pt x="264" y="1"/>
                    <a:pt x="124" y="36"/>
                  </a:cubicBezTo>
                  <a:cubicBezTo>
                    <a:pt x="53" y="71"/>
                    <a:pt x="18" y="142"/>
                    <a:pt x="18" y="230"/>
                  </a:cubicBezTo>
                  <a:cubicBezTo>
                    <a:pt x="18" y="230"/>
                    <a:pt x="18" y="247"/>
                    <a:pt x="18" y="265"/>
                  </a:cubicBezTo>
                  <a:cubicBezTo>
                    <a:pt x="0" y="353"/>
                    <a:pt x="53" y="441"/>
                    <a:pt x="141" y="476"/>
                  </a:cubicBezTo>
                  <a:cubicBezTo>
                    <a:pt x="141" y="476"/>
                    <a:pt x="159" y="476"/>
                    <a:pt x="159" y="47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14"/>
            <p:cNvSpPr/>
            <p:nvPr/>
          </p:nvSpPr>
          <p:spPr>
            <a:xfrm>
              <a:off x="2951387" y="5255271"/>
              <a:ext cx="22768" cy="23722"/>
            </a:xfrm>
            <a:custGeom>
              <a:avLst/>
              <a:gdLst/>
              <a:ahLst/>
              <a:cxnLst/>
              <a:rect l="l" t="t" r="r" b="b"/>
              <a:pathLst>
                <a:path w="406" h="423" extrusionOk="0">
                  <a:moveTo>
                    <a:pt x="159" y="405"/>
                  </a:moveTo>
                  <a:cubicBezTo>
                    <a:pt x="317" y="405"/>
                    <a:pt x="405" y="335"/>
                    <a:pt x="405" y="229"/>
                  </a:cubicBezTo>
                  <a:cubicBezTo>
                    <a:pt x="405" y="106"/>
                    <a:pt x="335" y="0"/>
                    <a:pt x="247" y="0"/>
                  </a:cubicBezTo>
                  <a:cubicBezTo>
                    <a:pt x="53" y="0"/>
                    <a:pt x="0" y="71"/>
                    <a:pt x="0" y="282"/>
                  </a:cubicBezTo>
                  <a:cubicBezTo>
                    <a:pt x="0" y="317"/>
                    <a:pt x="36" y="335"/>
                    <a:pt x="71" y="370"/>
                  </a:cubicBezTo>
                  <a:cubicBezTo>
                    <a:pt x="88" y="405"/>
                    <a:pt x="124" y="423"/>
                    <a:pt x="159" y="40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14"/>
            <p:cNvSpPr/>
            <p:nvPr/>
          </p:nvSpPr>
          <p:spPr>
            <a:xfrm>
              <a:off x="3276149" y="5391491"/>
              <a:ext cx="25741" cy="24731"/>
            </a:xfrm>
            <a:custGeom>
              <a:avLst/>
              <a:gdLst/>
              <a:ahLst/>
              <a:cxnLst/>
              <a:rect l="l" t="t" r="r" b="b"/>
              <a:pathLst>
                <a:path w="459" h="441" extrusionOk="0">
                  <a:moveTo>
                    <a:pt x="265" y="441"/>
                  </a:moveTo>
                  <a:cubicBezTo>
                    <a:pt x="300" y="441"/>
                    <a:pt x="353" y="423"/>
                    <a:pt x="388" y="388"/>
                  </a:cubicBezTo>
                  <a:cubicBezTo>
                    <a:pt x="441" y="317"/>
                    <a:pt x="458" y="194"/>
                    <a:pt x="406" y="106"/>
                  </a:cubicBezTo>
                  <a:cubicBezTo>
                    <a:pt x="370" y="36"/>
                    <a:pt x="282" y="1"/>
                    <a:pt x="212" y="36"/>
                  </a:cubicBezTo>
                  <a:cubicBezTo>
                    <a:pt x="194" y="53"/>
                    <a:pt x="159" y="71"/>
                    <a:pt x="124" y="89"/>
                  </a:cubicBezTo>
                  <a:cubicBezTo>
                    <a:pt x="71" y="106"/>
                    <a:pt x="54" y="159"/>
                    <a:pt x="36" y="194"/>
                  </a:cubicBezTo>
                  <a:cubicBezTo>
                    <a:pt x="18" y="247"/>
                    <a:pt x="1" y="282"/>
                    <a:pt x="71" y="300"/>
                  </a:cubicBezTo>
                  <a:cubicBezTo>
                    <a:pt x="124" y="317"/>
                    <a:pt x="71" y="353"/>
                    <a:pt x="106" y="388"/>
                  </a:cubicBezTo>
                  <a:cubicBezTo>
                    <a:pt x="142" y="441"/>
                    <a:pt x="194" y="441"/>
                    <a:pt x="265" y="44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14"/>
            <p:cNvSpPr/>
            <p:nvPr/>
          </p:nvSpPr>
          <p:spPr>
            <a:xfrm>
              <a:off x="3098486" y="5645198"/>
              <a:ext cx="22768" cy="26694"/>
            </a:xfrm>
            <a:custGeom>
              <a:avLst/>
              <a:gdLst/>
              <a:ahLst/>
              <a:cxnLst/>
              <a:rect l="l" t="t" r="r" b="b"/>
              <a:pathLst>
                <a:path w="406" h="476" extrusionOk="0">
                  <a:moveTo>
                    <a:pt x="387" y="265"/>
                  </a:moveTo>
                  <a:cubicBezTo>
                    <a:pt x="405" y="194"/>
                    <a:pt x="387" y="124"/>
                    <a:pt x="335" y="89"/>
                  </a:cubicBezTo>
                  <a:cubicBezTo>
                    <a:pt x="317" y="36"/>
                    <a:pt x="264" y="18"/>
                    <a:pt x="229" y="36"/>
                  </a:cubicBezTo>
                  <a:lnTo>
                    <a:pt x="211" y="36"/>
                  </a:lnTo>
                  <a:cubicBezTo>
                    <a:pt x="141" y="1"/>
                    <a:pt x="88" y="71"/>
                    <a:pt x="53" y="106"/>
                  </a:cubicBezTo>
                  <a:cubicBezTo>
                    <a:pt x="0" y="159"/>
                    <a:pt x="0" y="229"/>
                    <a:pt x="18" y="282"/>
                  </a:cubicBezTo>
                  <a:cubicBezTo>
                    <a:pt x="35" y="317"/>
                    <a:pt x="71" y="335"/>
                    <a:pt x="53" y="388"/>
                  </a:cubicBezTo>
                  <a:cubicBezTo>
                    <a:pt x="53" y="388"/>
                    <a:pt x="53" y="405"/>
                    <a:pt x="71" y="423"/>
                  </a:cubicBezTo>
                  <a:cubicBezTo>
                    <a:pt x="176" y="476"/>
                    <a:pt x="299" y="458"/>
                    <a:pt x="352" y="353"/>
                  </a:cubicBezTo>
                  <a:cubicBezTo>
                    <a:pt x="387" y="317"/>
                    <a:pt x="405" y="300"/>
                    <a:pt x="387" y="26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14"/>
            <p:cNvSpPr/>
            <p:nvPr/>
          </p:nvSpPr>
          <p:spPr>
            <a:xfrm>
              <a:off x="2873379" y="5438879"/>
              <a:ext cx="23778" cy="24731"/>
            </a:xfrm>
            <a:custGeom>
              <a:avLst/>
              <a:gdLst/>
              <a:ahLst/>
              <a:cxnLst/>
              <a:rect l="l" t="t" r="r" b="b"/>
              <a:pathLst>
                <a:path w="424" h="441" extrusionOk="0">
                  <a:moveTo>
                    <a:pt x="229" y="18"/>
                  </a:moveTo>
                  <a:cubicBezTo>
                    <a:pt x="177" y="18"/>
                    <a:pt x="106" y="36"/>
                    <a:pt x="53" y="53"/>
                  </a:cubicBezTo>
                  <a:cubicBezTo>
                    <a:pt x="1" y="71"/>
                    <a:pt x="18" y="124"/>
                    <a:pt x="18" y="159"/>
                  </a:cubicBezTo>
                  <a:cubicBezTo>
                    <a:pt x="36" y="212"/>
                    <a:pt x="36" y="265"/>
                    <a:pt x="18" y="317"/>
                  </a:cubicBezTo>
                  <a:cubicBezTo>
                    <a:pt x="18" y="335"/>
                    <a:pt x="53" y="353"/>
                    <a:pt x="71" y="370"/>
                  </a:cubicBezTo>
                  <a:cubicBezTo>
                    <a:pt x="159" y="441"/>
                    <a:pt x="265" y="441"/>
                    <a:pt x="335" y="370"/>
                  </a:cubicBezTo>
                  <a:cubicBezTo>
                    <a:pt x="406" y="300"/>
                    <a:pt x="423" y="194"/>
                    <a:pt x="388" y="106"/>
                  </a:cubicBezTo>
                  <a:cubicBezTo>
                    <a:pt x="353" y="0"/>
                    <a:pt x="300" y="36"/>
                    <a:pt x="229" y="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14"/>
            <p:cNvSpPr/>
            <p:nvPr/>
          </p:nvSpPr>
          <p:spPr>
            <a:xfrm>
              <a:off x="2674967" y="5439888"/>
              <a:ext cx="22768" cy="27647"/>
            </a:xfrm>
            <a:custGeom>
              <a:avLst/>
              <a:gdLst/>
              <a:ahLst/>
              <a:cxnLst/>
              <a:rect l="l" t="t" r="r" b="b"/>
              <a:pathLst>
                <a:path w="406" h="493" extrusionOk="0">
                  <a:moveTo>
                    <a:pt x="0" y="194"/>
                  </a:moveTo>
                  <a:cubicBezTo>
                    <a:pt x="18" y="247"/>
                    <a:pt x="0" y="299"/>
                    <a:pt x="53" y="335"/>
                  </a:cubicBezTo>
                  <a:cubicBezTo>
                    <a:pt x="88" y="387"/>
                    <a:pt x="53" y="423"/>
                    <a:pt x="88" y="458"/>
                  </a:cubicBezTo>
                  <a:cubicBezTo>
                    <a:pt x="141" y="475"/>
                    <a:pt x="124" y="493"/>
                    <a:pt x="159" y="458"/>
                  </a:cubicBezTo>
                  <a:cubicBezTo>
                    <a:pt x="176" y="440"/>
                    <a:pt x="212" y="458"/>
                    <a:pt x="247" y="458"/>
                  </a:cubicBezTo>
                  <a:cubicBezTo>
                    <a:pt x="352" y="387"/>
                    <a:pt x="405" y="264"/>
                    <a:pt x="388" y="141"/>
                  </a:cubicBezTo>
                  <a:cubicBezTo>
                    <a:pt x="352" y="70"/>
                    <a:pt x="300" y="35"/>
                    <a:pt x="247" y="18"/>
                  </a:cubicBezTo>
                  <a:cubicBezTo>
                    <a:pt x="176" y="0"/>
                    <a:pt x="124" y="35"/>
                    <a:pt x="88" y="88"/>
                  </a:cubicBezTo>
                  <a:cubicBezTo>
                    <a:pt x="88" y="106"/>
                    <a:pt x="53" y="123"/>
                    <a:pt x="36" y="123"/>
                  </a:cubicBezTo>
                  <a:cubicBezTo>
                    <a:pt x="18" y="141"/>
                    <a:pt x="0" y="159"/>
                    <a:pt x="0" y="19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14"/>
            <p:cNvSpPr/>
            <p:nvPr/>
          </p:nvSpPr>
          <p:spPr>
            <a:xfrm>
              <a:off x="2962211" y="5174291"/>
              <a:ext cx="22768" cy="26750"/>
            </a:xfrm>
            <a:custGeom>
              <a:avLst/>
              <a:gdLst/>
              <a:ahLst/>
              <a:cxnLst/>
              <a:rect l="l" t="t" r="r" b="b"/>
              <a:pathLst>
                <a:path w="406" h="477" extrusionOk="0">
                  <a:moveTo>
                    <a:pt x="406" y="265"/>
                  </a:moveTo>
                  <a:cubicBezTo>
                    <a:pt x="406" y="142"/>
                    <a:pt x="300" y="1"/>
                    <a:pt x="177" y="36"/>
                  </a:cubicBezTo>
                  <a:cubicBezTo>
                    <a:pt x="142" y="54"/>
                    <a:pt x="124" y="54"/>
                    <a:pt x="124" y="71"/>
                  </a:cubicBezTo>
                  <a:cubicBezTo>
                    <a:pt x="124" y="71"/>
                    <a:pt x="107" y="106"/>
                    <a:pt x="89" y="106"/>
                  </a:cubicBezTo>
                  <a:cubicBezTo>
                    <a:pt x="54" y="106"/>
                    <a:pt x="19" y="142"/>
                    <a:pt x="19" y="194"/>
                  </a:cubicBezTo>
                  <a:cubicBezTo>
                    <a:pt x="19" y="230"/>
                    <a:pt x="1" y="265"/>
                    <a:pt x="19" y="318"/>
                  </a:cubicBezTo>
                  <a:cubicBezTo>
                    <a:pt x="36" y="335"/>
                    <a:pt x="54" y="370"/>
                    <a:pt x="71" y="370"/>
                  </a:cubicBezTo>
                  <a:cubicBezTo>
                    <a:pt x="107" y="388"/>
                    <a:pt x="142" y="406"/>
                    <a:pt x="159" y="458"/>
                  </a:cubicBezTo>
                  <a:cubicBezTo>
                    <a:pt x="159" y="476"/>
                    <a:pt x="177" y="476"/>
                    <a:pt x="212" y="476"/>
                  </a:cubicBezTo>
                  <a:cubicBezTo>
                    <a:pt x="265" y="458"/>
                    <a:pt x="300" y="423"/>
                    <a:pt x="353" y="388"/>
                  </a:cubicBezTo>
                  <a:cubicBezTo>
                    <a:pt x="388" y="370"/>
                    <a:pt x="406" y="318"/>
                    <a:pt x="406" y="26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14"/>
            <p:cNvSpPr/>
            <p:nvPr/>
          </p:nvSpPr>
          <p:spPr>
            <a:xfrm>
              <a:off x="2796381" y="5393453"/>
              <a:ext cx="26694" cy="28713"/>
            </a:xfrm>
            <a:custGeom>
              <a:avLst/>
              <a:gdLst/>
              <a:ahLst/>
              <a:cxnLst/>
              <a:rect l="l" t="t" r="r" b="b"/>
              <a:pathLst>
                <a:path w="476" h="512" extrusionOk="0">
                  <a:moveTo>
                    <a:pt x="1" y="247"/>
                  </a:moveTo>
                  <a:cubicBezTo>
                    <a:pt x="18" y="282"/>
                    <a:pt x="18" y="318"/>
                    <a:pt x="36" y="335"/>
                  </a:cubicBezTo>
                  <a:cubicBezTo>
                    <a:pt x="53" y="370"/>
                    <a:pt x="124" y="388"/>
                    <a:pt x="106" y="458"/>
                  </a:cubicBezTo>
                  <a:cubicBezTo>
                    <a:pt x="106" y="494"/>
                    <a:pt x="194" y="511"/>
                    <a:pt x="247" y="494"/>
                  </a:cubicBezTo>
                  <a:cubicBezTo>
                    <a:pt x="405" y="458"/>
                    <a:pt x="441" y="406"/>
                    <a:pt x="476" y="247"/>
                  </a:cubicBezTo>
                  <a:cubicBezTo>
                    <a:pt x="458" y="159"/>
                    <a:pt x="423" y="106"/>
                    <a:pt x="370" y="54"/>
                  </a:cubicBezTo>
                  <a:cubicBezTo>
                    <a:pt x="265" y="1"/>
                    <a:pt x="247" y="18"/>
                    <a:pt x="141" y="89"/>
                  </a:cubicBezTo>
                  <a:cubicBezTo>
                    <a:pt x="106" y="124"/>
                    <a:pt x="71" y="159"/>
                    <a:pt x="36" y="194"/>
                  </a:cubicBezTo>
                  <a:cubicBezTo>
                    <a:pt x="1" y="212"/>
                    <a:pt x="18" y="230"/>
                    <a:pt x="1" y="24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14"/>
            <p:cNvSpPr/>
            <p:nvPr/>
          </p:nvSpPr>
          <p:spPr>
            <a:xfrm>
              <a:off x="2711475" y="5374723"/>
              <a:ext cx="29666" cy="29666"/>
            </a:xfrm>
            <a:custGeom>
              <a:avLst/>
              <a:gdLst/>
              <a:ahLst/>
              <a:cxnLst/>
              <a:rect l="l" t="t" r="r" b="b"/>
              <a:pathLst>
                <a:path w="529" h="529" extrusionOk="0">
                  <a:moveTo>
                    <a:pt x="529" y="282"/>
                  </a:moveTo>
                  <a:cubicBezTo>
                    <a:pt x="511" y="194"/>
                    <a:pt x="529" y="106"/>
                    <a:pt x="441" y="53"/>
                  </a:cubicBezTo>
                  <a:cubicBezTo>
                    <a:pt x="388" y="35"/>
                    <a:pt x="335" y="53"/>
                    <a:pt x="300" y="35"/>
                  </a:cubicBezTo>
                  <a:cubicBezTo>
                    <a:pt x="230" y="0"/>
                    <a:pt x="159" y="35"/>
                    <a:pt x="124" y="88"/>
                  </a:cubicBezTo>
                  <a:cubicBezTo>
                    <a:pt x="89" y="106"/>
                    <a:pt x="71" y="123"/>
                    <a:pt x="89" y="159"/>
                  </a:cubicBezTo>
                  <a:cubicBezTo>
                    <a:pt x="89" y="194"/>
                    <a:pt x="89" y="247"/>
                    <a:pt x="36" y="264"/>
                  </a:cubicBezTo>
                  <a:cubicBezTo>
                    <a:pt x="1" y="282"/>
                    <a:pt x="18" y="300"/>
                    <a:pt x="36" y="317"/>
                  </a:cubicBezTo>
                  <a:cubicBezTo>
                    <a:pt x="71" y="370"/>
                    <a:pt x="106" y="423"/>
                    <a:pt x="142" y="458"/>
                  </a:cubicBezTo>
                  <a:cubicBezTo>
                    <a:pt x="265" y="528"/>
                    <a:pt x="441" y="493"/>
                    <a:pt x="511" y="352"/>
                  </a:cubicBezTo>
                  <a:cubicBezTo>
                    <a:pt x="511" y="335"/>
                    <a:pt x="529" y="300"/>
                    <a:pt x="529" y="28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14"/>
            <p:cNvSpPr/>
            <p:nvPr/>
          </p:nvSpPr>
          <p:spPr>
            <a:xfrm>
              <a:off x="2951387" y="4874205"/>
              <a:ext cx="23722" cy="27704"/>
            </a:xfrm>
            <a:custGeom>
              <a:avLst/>
              <a:gdLst/>
              <a:ahLst/>
              <a:cxnLst/>
              <a:rect l="l" t="t" r="r" b="b"/>
              <a:pathLst>
                <a:path w="423" h="494" extrusionOk="0">
                  <a:moveTo>
                    <a:pt x="388" y="247"/>
                  </a:moveTo>
                  <a:lnTo>
                    <a:pt x="388" y="194"/>
                  </a:lnTo>
                  <a:cubicBezTo>
                    <a:pt x="388" y="88"/>
                    <a:pt x="264" y="0"/>
                    <a:pt x="159" y="71"/>
                  </a:cubicBezTo>
                  <a:cubicBezTo>
                    <a:pt x="0" y="71"/>
                    <a:pt x="53" y="212"/>
                    <a:pt x="18" y="300"/>
                  </a:cubicBezTo>
                  <a:cubicBezTo>
                    <a:pt x="18" y="335"/>
                    <a:pt x="36" y="388"/>
                    <a:pt x="88" y="388"/>
                  </a:cubicBezTo>
                  <a:cubicBezTo>
                    <a:pt x="124" y="388"/>
                    <a:pt x="124" y="440"/>
                    <a:pt x="176" y="458"/>
                  </a:cubicBezTo>
                  <a:cubicBezTo>
                    <a:pt x="264" y="493"/>
                    <a:pt x="282" y="493"/>
                    <a:pt x="335" y="423"/>
                  </a:cubicBezTo>
                  <a:cubicBezTo>
                    <a:pt x="388" y="352"/>
                    <a:pt x="423" y="317"/>
                    <a:pt x="388" y="24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14"/>
            <p:cNvSpPr/>
            <p:nvPr/>
          </p:nvSpPr>
          <p:spPr>
            <a:xfrm>
              <a:off x="2881287" y="5544534"/>
              <a:ext cx="24731" cy="24731"/>
            </a:xfrm>
            <a:custGeom>
              <a:avLst/>
              <a:gdLst/>
              <a:ahLst/>
              <a:cxnLst/>
              <a:rect l="l" t="t" r="r" b="b"/>
              <a:pathLst>
                <a:path w="441" h="441" extrusionOk="0">
                  <a:moveTo>
                    <a:pt x="36" y="176"/>
                  </a:moveTo>
                  <a:cubicBezTo>
                    <a:pt x="18" y="211"/>
                    <a:pt x="53" y="246"/>
                    <a:pt x="36" y="299"/>
                  </a:cubicBezTo>
                  <a:cubicBezTo>
                    <a:pt x="0" y="334"/>
                    <a:pt x="53" y="370"/>
                    <a:pt x="88" y="387"/>
                  </a:cubicBezTo>
                  <a:cubicBezTo>
                    <a:pt x="177" y="440"/>
                    <a:pt x="282" y="440"/>
                    <a:pt x="353" y="370"/>
                  </a:cubicBezTo>
                  <a:cubicBezTo>
                    <a:pt x="441" y="282"/>
                    <a:pt x="441" y="123"/>
                    <a:pt x="335" y="53"/>
                  </a:cubicBezTo>
                  <a:cubicBezTo>
                    <a:pt x="229" y="0"/>
                    <a:pt x="124" y="35"/>
                    <a:pt x="53" y="106"/>
                  </a:cubicBezTo>
                  <a:cubicBezTo>
                    <a:pt x="36" y="123"/>
                    <a:pt x="36" y="158"/>
                    <a:pt x="36" y="17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14"/>
            <p:cNvSpPr/>
            <p:nvPr/>
          </p:nvSpPr>
          <p:spPr>
            <a:xfrm>
              <a:off x="2647319" y="5022257"/>
              <a:ext cx="20806" cy="28713"/>
            </a:xfrm>
            <a:custGeom>
              <a:avLst/>
              <a:gdLst/>
              <a:ahLst/>
              <a:cxnLst/>
              <a:rect l="l" t="t" r="r" b="b"/>
              <a:pathLst>
                <a:path w="371" h="512" extrusionOk="0">
                  <a:moveTo>
                    <a:pt x="159" y="494"/>
                  </a:moveTo>
                  <a:cubicBezTo>
                    <a:pt x="300" y="476"/>
                    <a:pt x="370" y="423"/>
                    <a:pt x="370" y="265"/>
                  </a:cubicBezTo>
                  <a:cubicBezTo>
                    <a:pt x="370" y="247"/>
                    <a:pt x="370" y="230"/>
                    <a:pt x="370" y="212"/>
                  </a:cubicBezTo>
                  <a:cubicBezTo>
                    <a:pt x="370" y="159"/>
                    <a:pt x="370" y="106"/>
                    <a:pt x="317" y="106"/>
                  </a:cubicBezTo>
                  <a:lnTo>
                    <a:pt x="300" y="89"/>
                  </a:lnTo>
                  <a:cubicBezTo>
                    <a:pt x="212" y="1"/>
                    <a:pt x="141" y="71"/>
                    <a:pt x="71" y="106"/>
                  </a:cubicBezTo>
                  <a:cubicBezTo>
                    <a:pt x="36" y="142"/>
                    <a:pt x="18" y="212"/>
                    <a:pt x="18" y="265"/>
                  </a:cubicBezTo>
                  <a:cubicBezTo>
                    <a:pt x="18" y="283"/>
                    <a:pt x="18" y="300"/>
                    <a:pt x="18" y="318"/>
                  </a:cubicBezTo>
                  <a:cubicBezTo>
                    <a:pt x="1" y="388"/>
                    <a:pt x="53" y="423"/>
                    <a:pt x="89" y="476"/>
                  </a:cubicBezTo>
                  <a:cubicBezTo>
                    <a:pt x="124" y="511"/>
                    <a:pt x="141" y="476"/>
                    <a:pt x="159" y="49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14"/>
            <p:cNvSpPr/>
            <p:nvPr/>
          </p:nvSpPr>
          <p:spPr>
            <a:xfrm>
              <a:off x="3066857" y="5150625"/>
              <a:ext cx="22768" cy="22768"/>
            </a:xfrm>
            <a:custGeom>
              <a:avLst/>
              <a:gdLst/>
              <a:ahLst/>
              <a:cxnLst/>
              <a:rect l="l" t="t" r="r" b="b"/>
              <a:pathLst>
                <a:path w="406" h="406" extrusionOk="0">
                  <a:moveTo>
                    <a:pt x="177" y="405"/>
                  </a:moveTo>
                  <a:cubicBezTo>
                    <a:pt x="283" y="405"/>
                    <a:pt x="388" y="335"/>
                    <a:pt x="406" y="229"/>
                  </a:cubicBezTo>
                  <a:cubicBezTo>
                    <a:pt x="406" y="141"/>
                    <a:pt x="371" y="53"/>
                    <a:pt x="300" y="0"/>
                  </a:cubicBezTo>
                  <a:lnTo>
                    <a:pt x="300" y="0"/>
                  </a:lnTo>
                  <a:cubicBezTo>
                    <a:pt x="212" y="0"/>
                    <a:pt x="142" y="18"/>
                    <a:pt x="71" y="71"/>
                  </a:cubicBezTo>
                  <a:cubicBezTo>
                    <a:pt x="54" y="106"/>
                    <a:pt x="19" y="106"/>
                    <a:pt x="19" y="159"/>
                  </a:cubicBezTo>
                  <a:cubicBezTo>
                    <a:pt x="36" y="194"/>
                    <a:pt x="1" y="194"/>
                    <a:pt x="19" y="212"/>
                  </a:cubicBezTo>
                  <a:cubicBezTo>
                    <a:pt x="36" y="212"/>
                    <a:pt x="36" y="229"/>
                    <a:pt x="19" y="247"/>
                  </a:cubicBezTo>
                  <a:cubicBezTo>
                    <a:pt x="19" y="335"/>
                    <a:pt x="71" y="388"/>
                    <a:pt x="177" y="40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14"/>
            <p:cNvSpPr/>
            <p:nvPr/>
          </p:nvSpPr>
          <p:spPr>
            <a:xfrm>
              <a:off x="2921777" y="5373713"/>
              <a:ext cx="36564" cy="35611"/>
            </a:xfrm>
            <a:custGeom>
              <a:avLst/>
              <a:gdLst/>
              <a:ahLst/>
              <a:cxnLst/>
              <a:rect l="l" t="t" r="r" b="b"/>
              <a:pathLst>
                <a:path w="652" h="635" extrusionOk="0">
                  <a:moveTo>
                    <a:pt x="634" y="318"/>
                  </a:moveTo>
                  <a:cubicBezTo>
                    <a:pt x="652" y="159"/>
                    <a:pt x="528" y="18"/>
                    <a:pt x="370" y="1"/>
                  </a:cubicBezTo>
                  <a:cubicBezTo>
                    <a:pt x="299" y="1"/>
                    <a:pt x="229" y="36"/>
                    <a:pt x="176" y="106"/>
                  </a:cubicBezTo>
                  <a:cubicBezTo>
                    <a:pt x="159" y="124"/>
                    <a:pt x="141" y="141"/>
                    <a:pt x="123" y="141"/>
                  </a:cubicBezTo>
                  <a:cubicBezTo>
                    <a:pt x="35" y="177"/>
                    <a:pt x="0" y="265"/>
                    <a:pt x="18" y="335"/>
                  </a:cubicBezTo>
                  <a:cubicBezTo>
                    <a:pt x="35" y="406"/>
                    <a:pt x="71" y="458"/>
                    <a:pt x="141" y="494"/>
                  </a:cubicBezTo>
                  <a:cubicBezTo>
                    <a:pt x="141" y="494"/>
                    <a:pt x="159" y="494"/>
                    <a:pt x="159" y="494"/>
                  </a:cubicBezTo>
                  <a:cubicBezTo>
                    <a:pt x="229" y="634"/>
                    <a:pt x="229" y="634"/>
                    <a:pt x="352" y="599"/>
                  </a:cubicBezTo>
                  <a:cubicBezTo>
                    <a:pt x="476" y="582"/>
                    <a:pt x="564" y="511"/>
                    <a:pt x="616" y="406"/>
                  </a:cubicBezTo>
                  <a:cubicBezTo>
                    <a:pt x="634" y="370"/>
                    <a:pt x="652" y="353"/>
                    <a:pt x="634" y="3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14"/>
            <p:cNvSpPr/>
            <p:nvPr/>
          </p:nvSpPr>
          <p:spPr>
            <a:xfrm>
              <a:off x="2621634" y="5366815"/>
              <a:ext cx="20806" cy="26694"/>
            </a:xfrm>
            <a:custGeom>
              <a:avLst/>
              <a:gdLst/>
              <a:ahLst/>
              <a:cxnLst/>
              <a:rect l="l" t="t" r="r" b="b"/>
              <a:pathLst>
                <a:path w="371" h="476" extrusionOk="0">
                  <a:moveTo>
                    <a:pt x="194" y="476"/>
                  </a:moveTo>
                  <a:cubicBezTo>
                    <a:pt x="282" y="476"/>
                    <a:pt x="282" y="476"/>
                    <a:pt x="335" y="370"/>
                  </a:cubicBezTo>
                  <a:cubicBezTo>
                    <a:pt x="353" y="317"/>
                    <a:pt x="370" y="264"/>
                    <a:pt x="370" y="194"/>
                  </a:cubicBezTo>
                  <a:cubicBezTo>
                    <a:pt x="370" y="124"/>
                    <a:pt x="318" y="88"/>
                    <a:pt x="265" y="53"/>
                  </a:cubicBezTo>
                  <a:cubicBezTo>
                    <a:pt x="159" y="0"/>
                    <a:pt x="71" y="53"/>
                    <a:pt x="36" y="159"/>
                  </a:cubicBezTo>
                  <a:cubicBezTo>
                    <a:pt x="1" y="264"/>
                    <a:pt x="18" y="370"/>
                    <a:pt x="89" y="441"/>
                  </a:cubicBezTo>
                  <a:cubicBezTo>
                    <a:pt x="106" y="476"/>
                    <a:pt x="159" y="458"/>
                    <a:pt x="194" y="47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14"/>
            <p:cNvSpPr/>
            <p:nvPr/>
          </p:nvSpPr>
          <p:spPr>
            <a:xfrm>
              <a:off x="2894129" y="5080525"/>
              <a:ext cx="27704" cy="32639"/>
            </a:xfrm>
            <a:custGeom>
              <a:avLst/>
              <a:gdLst/>
              <a:ahLst/>
              <a:cxnLst/>
              <a:rect l="l" t="t" r="r" b="b"/>
              <a:pathLst>
                <a:path w="494" h="582" extrusionOk="0">
                  <a:moveTo>
                    <a:pt x="282" y="0"/>
                  </a:moveTo>
                  <a:cubicBezTo>
                    <a:pt x="141" y="0"/>
                    <a:pt x="36" y="88"/>
                    <a:pt x="18" y="229"/>
                  </a:cubicBezTo>
                  <a:cubicBezTo>
                    <a:pt x="18" y="282"/>
                    <a:pt x="0" y="335"/>
                    <a:pt x="0" y="405"/>
                  </a:cubicBezTo>
                  <a:cubicBezTo>
                    <a:pt x="0" y="458"/>
                    <a:pt x="36" y="493"/>
                    <a:pt x="88" y="529"/>
                  </a:cubicBezTo>
                  <a:cubicBezTo>
                    <a:pt x="194" y="581"/>
                    <a:pt x="317" y="546"/>
                    <a:pt x="388" y="458"/>
                  </a:cubicBezTo>
                  <a:cubicBezTo>
                    <a:pt x="493" y="353"/>
                    <a:pt x="493" y="212"/>
                    <a:pt x="388" y="106"/>
                  </a:cubicBezTo>
                  <a:cubicBezTo>
                    <a:pt x="352" y="71"/>
                    <a:pt x="317" y="0"/>
                    <a:pt x="2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14"/>
            <p:cNvSpPr/>
            <p:nvPr/>
          </p:nvSpPr>
          <p:spPr>
            <a:xfrm>
              <a:off x="2760826" y="5599773"/>
              <a:ext cx="24731" cy="23778"/>
            </a:xfrm>
            <a:custGeom>
              <a:avLst/>
              <a:gdLst/>
              <a:ahLst/>
              <a:cxnLst/>
              <a:rect l="l" t="t" r="r" b="b"/>
              <a:pathLst>
                <a:path w="441" h="424" extrusionOk="0">
                  <a:moveTo>
                    <a:pt x="212" y="406"/>
                  </a:moveTo>
                  <a:cubicBezTo>
                    <a:pt x="318" y="423"/>
                    <a:pt x="406" y="335"/>
                    <a:pt x="423" y="230"/>
                  </a:cubicBezTo>
                  <a:cubicBezTo>
                    <a:pt x="441" y="142"/>
                    <a:pt x="335" y="36"/>
                    <a:pt x="247" y="18"/>
                  </a:cubicBezTo>
                  <a:cubicBezTo>
                    <a:pt x="159" y="1"/>
                    <a:pt x="159" y="54"/>
                    <a:pt x="89" y="54"/>
                  </a:cubicBezTo>
                  <a:cubicBezTo>
                    <a:pt x="71" y="54"/>
                    <a:pt x="54" y="89"/>
                    <a:pt x="54" y="124"/>
                  </a:cubicBezTo>
                  <a:cubicBezTo>
                    <a:pt x="54" y="159"/>
                    <a:pt x="18" y="194"/>
                    <a:pt x="36" y="247"/>
                  </a:cubicBezTo>
                  <a:cubicBezTo>
                    <a:pt x="36" y="282"/>
                    <a:pt x="1" y="282"/>
                    <a:pt x="18" y="300"/>
                  </a:cubicBezTo>
                  <a:cubicBezTo>
                    <a:pt x="36" y="318"/>
                    <a:pt x="54" y="370"/>
                    <a:pt x="107" y="388"/>
                  </a:cubicBezTo>
                  <a:cubicBezTo>
                    <a:pt x="142" y="388"/>
                    <a:pt x="159" y="423"/>
                    <a:pt x="212" y="40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14"/>
            <p:cNvSpPr/>
            <p:nvPr/>
          </p:nvSpPr>
          <p:spPr>
            <a:xfrm>
              <a:off x="2759873" y="5494174"/>
              <a:ext cx="26694" cy="21759"/>
            </a:xfrm>
            <a:custGeom>
              <a:avLst/>
              <a:gdLst/>
              <a:ahLst/>
              <a:cxnLst/>
              <a:rect l="l" t="t" r="r" b="b"/>
              <a:pathLst>
                <a:path w="476" h="388" extrusionOk="0">
                  <a:moveTo>
                    <a:pt x="0" y="264"/>
                  </a:moveTo>
                  <a:cubicBezTo>
                    <a:pt x="18" y="264"/>
                    <a:pt x="35" y="264"/>
                    <a:pt x="53" y="282"/>
                  </a:cubicBezTo>
                  <a:cubicBezTo>
                    <a:pt x="106" y="352"/>
                    <a:pt x="194" y="388"/>
                    <a:pt x="264" y="370"/>
                  </a:cubicBezTo>
                  <a:cubicBezTo>
                    <a:pt x="335" y="352"/>
                    <a:pt x="388" y="300"/>
                    <a:pt x="423" y="229"/>
                  </a:cubicBezTo>
                  <a:cubicBezTo>
                    <a:pt x="423" y="212"/>
                    <a:pt x="423" y="194"/>
                    <a:pt x="440" y="176"/>
                  </a:cubicBezTo>
                  <a:cubicBezTo>
                    <a:pt x="476" y="88"/>
                    <a:pt x="440" y="18"/>
                    <a:pt x="370" y="0"/>
                  </a:cubicBezTo>
                  <a:cubicBezTo>
                    <a:pt x="300" y="0"/>
                    <a:pt x="229" y="18"/>
                    <a:pt x="159" y="18"/>
                  </a:cubicBezTo>
                  <a:cubicBezTo>
                    <a:pt x="88" y="35"/>
                    <a:pt x="35" y="106"/>
                    <a:pt x="35" y="176"/>
                  </a:cubicBezTo>
                  <a:cubicBezTo>
                    <a:pt x="35" y="212"/>
                    <a:pt x="35" y="247"/>
                    <a:pt x="0" y="26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14"/>
            <p:cNvSpPr/>
            <p:nvPr/>
          </p:nvSpPr>
          <p:spPr>
            <a:xfrm>
              <a:off x="3321574" y="5472415"/>
              <a:ext cx="21759" cy="25741"/>
            </a:xfrm>
            <a:custGeom>
              <a:avLst/>
              <a:gdLst/>
              <a:ahLst/>
              <a:cxnLst/>
              <a:rect l="l" t="t" r="r" b="b"/>
              <a:pathLst>
                <a:path w="388" h="459" extrusionOk="0">
                  <a:moveTo>
                    <a:pt x="1" y="230"/>
                  </a:moveTo>
                  <a:cubicBezTo>
                    <a:pt x="1" y="335"/>
                    <a:pt x="106" y="459"/>
                    <a:pt x="194" y="441"/>
                  </a:cubicBezTo>
                  <a:cubicBezTo>
                    <a:pt x="317" y="423"/>
                    <a:pt x="388" y="318"/>
                    <a:pt x="388" y="195"/>
                  </a:cubicBezTo>
                  <a:cubicBezTo>
                    <a:pt x="388" y="124"/>
                    <a:pt x="247" y="1"/>
                    <a:pt x="177" y="19"/>
                  </a:cubicBezTo>
                  <a:cubicBezTo>
                    <a:pt x="71" y="19"/>
                    <a:pt x="1" y="107"/>
                    <a:pt x="1" y="23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14"/>
            <p:cNvSpPr/>
            <p:nvPr/>
          </p:nvSpPr>
          <p:spPr>
            <a:xfrm>
              <a:off x="2828964" y="5015359"/>
              <a:ext cx="24731" cy="25741"/>
            </a:xfrm>
            <a:custGeom>
              <a:avLst/>
              <a:gdLst/>
              <a:ahLst/>
              <a:cxnLst/>
              <a:rect l="l" t="t" r="r" b="b"/>
              <a:pathLst>
                <a:path w="441" h="459" extrusionOk="0">
                  <a:moveTo>
                    <a:pt x="194" y="36"/>
                  </a:moveTo>
                  <a:cubicBezTo>
                    <a:pt x="89" y="1"/>
                    <a:pt x="1" y="106"/>
                    <a:pt x="36" y="229"/>
                  </a:cubicBezTo>
                  <a:cubicBezTo>
                    <a:pt x="36" y="229"/>
                    <a:pt x="36" y="247"/>
                    <a:pt x="36" y="265"/>
                  </a:cubicBezTo>
                  <a:cubicBezTo>
                    <a:pt x="1" y="300"/>
                    <a:pt x="18" y="335"/>
                    <a:pt x="71" y="353"/>
                  </a:cubicBezTo>
                  <a:cubicBezTo>
                    <a:pt x="89" y="353"/>
                    <a:pt x="106" y="370"/>
                    <a:pt x="106" y="406"/>
                  </a:cubicBezTo>
                  <a:cubicBezTo>
                    <a:pt x="141" y="441"/>
                    <a:pt x="159" y="458"/>
                    <a:pt x="212" y="441"/>
                  </a:cubicBezTo>
                  <a:cubicBezTo>
                    <a:pt x="282" y="423"/>
                    <a:pt x="353" y="370"/>
                    <a:pt x="370" y="300"/>
                  </a:cubicBezTo>
                  <a:cubicBezTo>
                    <a:pt x="441" y="159"/>
                    <a:pt x="353" y="18"/>
                    <a:pt x="194" y="3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14"/>
            <p:cNvSpPr/>
            <p:nvPr/>
          </p:nvSpPr>
          <p:spPr>
            <a:xfrm>
              <a:off x="3031358" y="5437869"/>
              <a:ext cx="21759" cy="22768"/>
            </a:xfrm>
            <a:custGeom>
              <a:avLst/>
              <a:gdLst/>
              <a:ahLst/>
              <a:cxnLst/>
              <a:rect l="l" t="t" r="r" b="b"/>
              <a:pathLst>
                <a:path w="388" h="406" extrusionOk="0">
                  <a:moveTo>
                    <a:pt x="194" y="18"/>
                  </a:moveTo>
                  <a:cubicBezTo>
                    <a:pt x="141" y="1"/>
                    <a:pt x="88" y="54"/>
                    <a:pt x="18" y="36"/>
                  </a:cubicBezTo>
                  <a:lnTo>
                    <a:pt x="18" y="36"/>
                  </a:lnTo>
                  <a:cubicBezTo>
                    <a:pt x="0" y="142"/>
                    <a:pt x="18" y="247"/>
                    <a:pt x="71" y="353"/>
                  </a:cubicBezTo>
                  <a:cubicBezTo>
                    <a:pt x="88" y="388"/>
                    <a:pt x="141" y="406"/>
                    <a:pt x="176" y="388"/>
                  </a:cubicBezTo>
                  <a:cubicBezTo>
                    <a:pt x="247" y="371"/>
                    <a:pt x="317" y="388"/>
                    <a:pt x="352" y="318"/>
                  </a:cubicBezTo>
                  <a:cubicBezTo>
                    <a:pt x="387" y="230"/>
                    <a:pt x="387" y="142"/>
                    <a:pt x="335" y="54"/>
                  </a:cubicBezTo>
                  <a:cubicBezTo>
                    <a:pt x="299" y="18"/>
                    <a:pt x="247" y="18"/>
                    <a:pt x="194" y="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14"/>
            <p:cNvSpPr/>
            <p:nvPr/>
          </p:nvSpPr>
          <p:spPr>
            <a:xfrm>
              <a:off x="2673004" y="5526757"/>
              <a:ext cx="28657" cy="28657"/>
            </a:xfrm>
            <a:custGeom>
              <a:avLst/>
              <a:gdLst/>
              <a:ahLst/>
              <a:cxnLst/>
              <a:rect l="l" t="t" r="r" b="b"/>
              <a:pathLst>
                <a:path w="511" h="511" extrusionOk="0">
                  <a:moveTo>
                    <a:pt x="511" y="264"/>
                  </a:moveTo>
                  <a:cubicBezTo>
                    <a:pt x="511" y="159"/>
                    <a:pt x="458" y="71"/>
                    <a:pt x="370" y="18"/>
                  </a:cubicBezTo>
                  <a:cubicBezTo>
                    <a:pt x="299" y="0"/>
                    <a:pt x="211" y="18"/>
                    <a:pt x="159" y="88"/>
                  </a:cubicBezTo>
                  <a:cubicBezTo>
                    <a:pt x="141" y="106"/>
                    <a:pt x="106" y="123"/>
                    <a:pt x="88" y="141"/>
                  </a:cubicBezTo>
                  <a:cubicBezTo>
                    <a:pt x="18" y="194"/>
                    <a:pt x="0" y="299"/>
                    <a:pt x="71" y="352"/>
                  </a:cubicBezTo>
                  <a:cubicBezTo>
                    <a:pt x="106" y="405"/>
                    <a:pt x="159" y="440"/>
                    <a:pt x="194" y="475"/>
                  </a:cubicBezTo>
                  <a:cubicBezTo>
                    <a:pt x="229" y="511"/>
                    <a:pt x="264" y="475"/>
                    <a:pt x="299" y="475"/>
                  </a:cubicBezTo>
                  <a:cubicBezTo>
                    <a:pt x="335" y="475"/>
                    <a:pt x="405" y="511"/>
                    <a:pt x="440" y="458"/>
                  </a:cubicBezTo>
                  <a:cubicBezTo>
                    <a:pt x="475" y="405"/>
                    <a:pt x="511" y="335"/>
                    <a:pt x="511" y="26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14"/>
            <p:cNvSpPr/>
            <p:nvPr/>
          </p:nvSpPr>
          <p:spPr>
            <a:xfrm>
              <a:off x="3065903" y="4888001"/>
              <a:ext cx="21759" cy="24731"/>
            </a:xfrm>
            <a:custGeom>
              <a:avLst/>
              <a:gdLst/>
              <a:ahLst/>
              <a:cxnLst/>
              <a:rect l="l" t="t" r="r" b="b"/>
              <a:pathLst>
                <a:path w="388" h="441" extrusionOk="0">
                  <a:moveTo>
                    <a:pt x="388" y="194"/>
                  </a:moveTo>
                  <a:cubicBezTo>
                    <a:pt x="388" y="142"/>
                    <a:pt x="370" y="124"/>
                    <a:pt x="317" y="89"/>
                  </a:cubicBezTo>
                  <a:cubicBezTo>
                    <a:pt x="229" y="1"/>
                    <a:pt x="141" y="54"/>
                    <a:pt x="71" y="124"/>
                  </a:cubicBezTo>
                  <a:cubicBezTo>
                    <a:pt x="53" y="142"/>
                    <a:pt x="36" y="142"/>
                    <a:pt x="18" y="159"/>
                  </a:cubicBezTo>
                  <a:cubicBezTo>
                    <a:pt x="18" y="159"/>
                    <a:pt x="0" y="177"/>
                    <a:pt x="18" y="194"/>
                  </a:cubicBezTo>
                  <a:cubicBezTo>
                    <a:pt x="36" y="212"/>
                    <a:pt x="36" y="282"/>
                    <a:pt x="53" y="318"/>
                  </a:cubicBezTo>
                  <a:cubicBezTo>
                    <a:pt x="53" y="370"/>
                    <a:pt x="124" y="441"/>
                    <a:pt x="194" y="441"/>
                  </a:cubicBezTo>
                  <a:cubicBezTo>
                    <a:pt x="317" y="406"/>
                    <a:pt x="370" y="388"/>
                    <a:pt x="388" y="19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14"/>
            <p:cNvSpPr/>
            <p:nvPr/>
          </p:nvSpPr>
          <p:spPr>
            <a:xfrm>
              <a:off x="3004664" y="5058822"/>
              <a:ext cx="24731" cy="27704"/>
            </a:xfrm>
            <a:custGeom>
              <a:avLst/>
              <a:gdLst/>
              <a:ahLst/>
              <a:cxnLst/>
              <a:rect l="l" t="t" r="r" b="b"/>
              <a:pathLst>
                <a:path w="441" h="494" extrusionOk="0">
                  <a:moveTo>
                    <a:pt x="230" y="0"/>
                  </a:moveTo>
                  <a:cubicBezTo>
                    <a:pt x="195" y="35"/>
                    <a:pt x="159" y="35"/>
                    <a:pt x="124" y="53"/>
                  </a:cubicBezTo>
                  <a:cubicBezTo>
                    <a:pt x="54" y="123"/>
                    <a:pt x="1" y="229"/>
                    <a:pt x="18" y="335"/>
                  </a:cubicBezTo>
                  <a:cubicBezTo>
                    <a:pt x="36" y="423"/>
                    <a:pt x="124" y="475"/>
                    <a:pt x="212" y="493"/>
                  </a:cubicBezTo>
                  <a:cubicBezTo>
                    <a:pt x="318" y="458"/>
                    <a:pt x="406" y="370"/>
                    <a:pt x="423" y="264"/>
                  </a:cubicBezTo>
                  <a:cubicBezTo>
                    <a:pt x="423" y="229"/>
                    <a:pt x="441" y="176"/>
                    <a:pt x="423" y="123"/>
                  </a:cubicBezTo>
                  <a:cubicBezTo>
                    <a:pt x="371" y="71"/>
                    <a:pt x="300" y="18"/>
                    <a:pt x="2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14"/>
            <p:cNvSpPr/>
            <p:nvPr/>
          </p:nvSpPr>
          <p:spPr>
            <a:xfrm>
              <a:off x="2794418" y="5101275"/>
              <a:ext cx="22768" cy="26694"/>
            </a:xfrm>
            <a:custGeom>
              <a:avLst/>
              <a:gdLst/>
              <a:ahLst/>
              <a:cxnLst/>
              <a:rect l="l" t="t" r="r" b="b"/>
              <a:pathLst>
                <a:path w="406" h="476" extrusionOk="0">
                  <a:moveTo>
                    <a:pt x="388" y="211"/>
                  </a:moveTo>
                  <a:cubicBezTo>
                    <a:pt x="388" y="88"/>
                    <a:pt x="282" y="0"/>
                    <a:pt x="159" y="35"/>
                  </a:cubicBezTo>
                  <a:lnTo>
                    <a:pt x="141" y="35"/>
                  </a:lnTo>
                  <a:lnTo>
                    <a:pt x="0" y="194"/>
                  </a:lnTo>
                  <a:lnTo>
                    <a:pt x="0" y="229"/>
                  </a:lnTo>
                  <a:cubicBezTo>
                    <a:pt x="0" y="229"/>
                    <a:pt x="53" y="282"/>
                    <a:pt x="36" y="317"/>
                  </a:cubicBezTo>
                  <a:cubicBezTo>
                    <a:pt x="18" y="352"/>
                    <a:pt x="36" y="335"/>
                    <a:pt x="53" y="335"/>
                  </a:cubicBezTo>
                  <a:cubicBezTo>
                    <a:pt x="71" y="352"/>
                    <a:pt x="71" y="352"/>
                    <a:pt x="71" y="370"/>
                  </a:cubicBezTo>
                  <a:cubicBezTo>
                    <a:pt x="124" y="475"/>
                    <a:pt x="194" y="440"/>
                    <a:pt x="264" y="405"/>
                  </a:cubicBezTo>
                  <a:cubicBezTo>
                    <a:pt x="335" y="370"/>
                    <a:pt x="405" y="317"/>
                    <a:pt x="388" y="21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14"/>
            <p:cNvSpPr/>
            <p:nvPr/>
          </p:nvSpPr>
          <p:spPr>
            <a:xfrm>
              <a:off x="3231733" y="5222689"/>
              <a:ext cx="22768" cy="23722"/>
            </a:xfrm>
            <a:custGeom>
              <a:avLst/>
              <a:gdLst/>
              <a:ahLst/>
              <a:cxnLst/>
              <a:rect l="l" t="t" r="r" b="b"/>
              <a:pathLst>
                <a:path w="406" h="423" extrusionOk="0">
                  <a:moveTo>
                    <a:pt x="406" y="159"/>
                  </a:moveTo>
                  <a:cubicBezTo>
                    <a:pt x="406" y="106"/>
                    <a:pt x="318" y="18"/>
                    <a:pt x="265" y="18"/>
                  </a:cubicBezTo>
                  <a:cubicBezTo>
                    <a:pt x="247" y="18"/>
                    <a:pt x="229" y="18"/>
                    <a:pt x="229" y="18"/>
                  </a:cubicBezTo>
                  <a:cubicBezTo>
                    <a:pt x="159" y="0"/>
                    <a:pt x="89" y="36"/>
                    <a:pt x="89" y="106"/>
                  </a:cubicBezTo>
                  <a:lnTo>
                    <a:pt x="89" y="106"/>
                  </a:lnTo>
                  <a:cubicBezTo>
                    <a:pt x="1" y="159"/>
                    <a:pt x="53" y="229"/>
                    <a:pt x="71" y="282"/>
                  </a:cubicBezTo>
                  <a:cubicBezTo>
                    <a:pt x="89" y="370"/>
                    <a:pt x="177" y="423"/>
                    <a:pt x="247" y="423"/>
                  </a:cubicBezTo>
                  <a:cubicBezTo>
                    <a:pt x="335" y="388"/>
                    <a:pt x="388" y="317"/>
                    <a:pt x="406" y="229"/>
                  </a:cubicBezTo>
                  <a:cubicBezTo>
                    <a:pt x="406" y="212"/>
                    <a:pt x="406" y="194"/>
                    <a:pt x="406" y="15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14"/>
            <p:cNvSpPr/>
            <p:nvPr/>
          </p:nvSpPr>
          <p:spPr>
            <a:xfrm>
              <a:off x="2781576" y="4967972"/>
              <a:ext cx="19796" cy="25741"/>
            </a:xfrm>
            <a:custGeom>
              <a:avLst/>
              <a:gdLst/>
              <a:ahLst/>
              <a:cxnLst/>
              <a:rect l="l" t="t" r="r" b="b"/>
              <a:pathLst>
                <a:path w="353" h="459" extrusionOk="0">
                  <a:moveTo>
                    <a:pt x="18" y="159"/>
                  </a:moveTo>
                  <a:cubicBezTo>
                    <a:pt x="36" y="212"/>
                    <a:pt x="1" y="265"/>
                    <a:pt x="18" y="335"/>
                  </a:cubicBezTo>
                  <a:cubicBezTo>
                    <a:pt x="36" y="388"/>
                    <a:pt x="159" y="458"/>
                    <a:pt x="229" y="423"/>
                  </a:cubicBezTo>
                  <a:cubicBezTo>
                    <a:pt x="335" y="370"/>
                    <a:pt x="353" y="318"/>
                    <a:pt x="335" y="194"/>
                  </a:cubicBezTo>
                  <a:cubicBezTo>
                    <a:pt x="335" y="124"/>
                    <a:pt x="282" y="54"/>
                    <a:pt x="212" y="18"/>
                  </a:cubicBezTo>
                  <a:cubicBezTo>
                    <a:pt x="177" y="1"/>
                    <a:pt x="124" y="18"/>
                    <a:pt x="89" y="36"/>
                  </a:cubicBezTo>
                  <a:cubicBezTo>
                    <a:pt x="71" y="71"/>
                    <a:pt x="1" y="89"/>
                    <a:pt x="18" y="15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14"/>
            <p:cNvSpPr/>
            <p:nvPr/>
          </p:nvSpPr>
          <p:spPr>
            <a:xfrm>
              <a:off x="3027376" y="5273049"/>
              <a:ext cx="20806" cy="25685"/>
            </a:xfrm>
            <a:custGeom>
              <a:avLst/>
              <a:gdLst/>
              <a:ahLst/>
              <a:cxnLst/>
              <a:rect l="l" t="t" r="r" b="b"/>
              <a:pathLst>
                <a:path w="371" h="458" extrusionOk="0">
                  <a:moveTo>
                    <a:pt x="159" y="458"/>
                  </a:moveTo>
                  <a:cubicBezTo>
                    <a:pt x="265" y="458"/>
                    <a:pt x="353" y="387"/>
                    <a:pt x="353" y="282"/>
                  </a:cubicBezTo>
                  <a:cubicBezTo>
                    <a:pt x="353" y="264"/>
                    <a:pt x="370" y="247"/>
                    <a:pt x="370" y="211"/>
                  </a:cubicBezTo>
                  <a:cubicBezTo>
                    <a:pt x="370" y="123"/>
                    <a:pt x="300" y="88"/>
                    <a:pt x="247" y="53"/>
                  </a:cubicBezTo>
                  <a:cubicBezTo>
                    <a:pt x="194" y="0"/>
                    <a:pt x="142" y="53"/>
                    <a:pt x="124" y="71"/>
                  </a:cubicBezTo>
                  <a:cubicBezTo>
                    <a:pt x="71" y="123"/>
                    <a:pt x="36" y="176"/>
                    <a:pt x="1" y="229"/>
                  </a:cubicBezTo>
                  <a:cubicBezTo>
                    <a:pt x="1" y="247"/>
                    <a:pt x="1" y="247"/>
                    <a:pt x="1" y="264"/>
                  </a:cubicBezTo>
                  <a:cubicBezTo>
                    <a:pt x="18" y="317"/>
                    <a:pt x="54" y="352"/>
                    <a:pt x="54" y="405"/>
                  </a:cubicBezTo>
                  <a:cubicBezTo>
                    <a:pt x="54" y="423"/>
                    <a:pt x="54" y="440"/>
                    <a:pt x="71" y="440"/>
                  </a:cubicBezTo>
                  <a:cubicBezTo>
                    <a:pt x="106" y="440"/>
                    <a:pt x="124" y="458"/>
                    <a:pt x="159" y="45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14"/>
            <p:cNvSpPr/>
            <p:nvPr/>
          </p:nvSpPr>
          <p:spPr>
            <a:xfrm>
              <a:off x="2659152" y="5119052"/>
              <a:ext cx="25741" cy="29666"/>
            </a:xfrm>
            <a:custGeom>
              <a:avLst/>
              <a:gdLst/>
              <a:ahLst/>
              <a:cxnLst/>
              <a:rect l="l" t="t" r="r" b="b"/>
              <a:pathLst>
                <a:path w="459" h="529" extrusionOk="0">
                  <a:moveTo>
                    <a:pt x="18" y="194"/>
                  </a:moveTo>
                  <a:cubicBezTo>
                    <a:pt x="1" y="264"/>
                    <a:pt x="18" y="334"/>
                    <a:pt x="36" y="387"/>
                  </a:cubicBezTo>
                  <a:cubicBezTo>
                    <a:pt x="106" y="528"/>
                    <a:pt x="106" y="510"/>
                    <a:pt x="230" y="493"/>
                  </a:cubicBezTo>
                  <a:cubicBezTo>
                    <a:pt x="370" y="475"/>
                    <a:pt x="441" y="440"/>
                    <a:pt x="458" y="334"/>
                  </a:cubicBezTo>
                  <a:cubicBezTo>
                    <a:pt x="458" y="299"/>
                    <a:pt x="458" y="264"/>
                    <a:pt x="441" y="229"/>
                  </a:cubicBezTo>
                  <a:cubicBezTo>
                    <a:pt x="406" y="176"/>
                    <a:pt x="406" y="88"/>
                    <a:pt x="318" y="53"/>
                  </a:cubicBezTo>
                  <a:cubicBezTo>
                    <a:pt x="230" y="0"/>
                    <a:pt x="124" y="18"/>
                    <a:pt x="36" y="88"/>
                  </a:cubicBezTo>
                  <a:cubicBezTo>
                    <a:pt x="18" y="123"/>
                    <a:pt x="1" y="158"/>
                    <a:pt x="18" y="19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14"/>
            <p:cNvSpPr/>
            <p:nvPr/>
          </p:nvSpPr>
          <p:spPr>
            <a:xfrm>
              <a:off x="3194215" y="5671837"/>
              <a:ext cx="22768" cy="20806"/>
            </a:xfrm>
            <a:custGeom>
              <a:avLst/>
              <a:gdLst/>
              <a:ahLst/>
              <a:cxnLst/>
              <a:rect l="l" t="t" r="r" b="b"/>
              <a:pathLst>
                <a:path w="406" h="371" extrusionOk="0">
                  <a:moveTo>
                    <a:pt x="1" y="124"/>
                  </a:moveTo>
                  <a:cubicBezTo>
                    <a:pt x="1" y="177"/>
                    <a:pt x="54" y="230"/>
                    <a:pt x="18" y="300"/>
                  </a:cubicBezTo>
                  <a:cubicBezTo>
                    <a:pt x="18" y="300"/>
                    <a:pt x="36" y="300"/>
                    <a:pt x="36" y="318"/>
                  </a:cubicBezTo>
                  <a:cubicBezTo>
                    <a:pt x="71" y="283"/>
                    <a:pt x="106" y="318"/>
                    <a:pt x="124" y="335"/>
                  </a:cubicBezTo>
                  <a:cubicBezTo>
                    <a:pt x="159" y="371"/>
                    <a:pt x="212" y="371"/>
                    <a:pt x="265" y="335"/>
                  </a:cubicBezTo>
                  <a:cubicBezTo>
                    <a:pt x="318" y="300"/>
                    <a:pt x="335" y="230"/>
                    <a:pt x="388" y="177"/>
                  </a:cubicBezTo>
                  <a:cubicBezTo>
                    <a:pt x="406" y="177"/>
                    <a:pt x="406" y="159"/>
                    <a:pt x="388" y="142"/>
                  </a:cubicBezTo>
                  <a:cubicBezTo>
                    <a:pt x="353" y="71"/>
                    <a:pt x="300" y="36"/>
                    <a:pt x="247" y="1"/>
                  </a:cubicBezTo>
                  <a:lnTo>
                    <a:pt x="194" y="1"/>
                  </a:lnTo>
                  <a:cubicBezTo>
                    <a:pt x="177" y="1"/>
                    <a:pt x="142" y="18"/>
                    <a:pt x="124" y="18"/>
                  </a:cubicBezTo>
                  <a:cubicBezTo>
                    <a:pt x="18" y="1"/>
                    <a:pt x="1" y="18"/>
                    <a:pt x="1" y="12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14"/>
            <p:cNvSpPr/>
            <p:nvPr/>
          </p:nvSpPr>
          <p:spPr>
            <a:xfrm>
              <a:off x="2850667" y="4896918"/>
              <a:ext cx="18843" cy="25685"/>
            </a:xfrm>
            <a:custGeom>
              <a:avLst/>
              <a:gdLst/>
              <a:ahLst/>
              <a:cxnLst/>
              <a:rect l="l" t="t" r="r" b="b"/>
              <a:pathLst>
                <a:path w="336" h="458" extrusionOk="0">
                  <a:moveTo>
                    <a:pt x="335" y="247"/>
                  </a:moveTo>
                  <a:cubicBezTo>
                    <a:pt x="335" y="141"/>
                    <a:pt x="265" y="53"/>
                    <a:pt x="177" y="18"/>
                  </a:cubicBezTo>
                  <a:cubicBezTo>
                    <a:pt x="106" y="0"/>
                    <a:pt x="36" y="53"/>
                    <a:pt x="18" y="123"/>
                  </a:cubicBezTo>
                  <a:cubicBezTo>
                    <a:pt x="1" y="194"/>
                    <a:pt x="1" y="264"/>
                    <a:pt x="18" y="335"/>
                  </a:cubicBezTo>
                  <a:cubicBezTo>
                    <a:pt x="36" y="423"/>
                    <a:pt x="106" y="458"/>
                    <a:pt x="194" y="440"/>
                  </a:cubicBezTo>
                  <a:cubicBezTo>
                    <a:pt x="265" y="388"/>
                    <a:pt x="318" y="317"/>
                    <a:pt x="335" y="24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14"/>
            <p:cNvSpPr/>
            <p:nvPr/>
          </p:nvSpPr>
          <p:spPr>
            <a:xfrm>
              <a:off x="2950378" y="5494174"/>
              <a:ext cx="24731" cy="21759"/>
            </a:xfrm>
            <a:custGeom>
              <a:avLst/>
              <a:gdLst/>
              <a:ahLst/>
              <a:cxnLst/>
              <a:rect l="l" t="t" r="r" b="b"/>
              <a:pathLst>
                <a:path w="441" h="388" extrusionOk="0">
                  <a:moveTo>
                    <a:pt x="54" y="176"/>
                  </a:moveTo>
                  <a:lnTo>
                    <a:pt x="54" y="229"/>
                  </a:lnTo>
                  <a:cubicBezTo>
                    <a:pt x="1" y="282"/>
                    <a:pt x="71" y="300"/>
                    <a:pt x="89" y="317"/>
                  </a:cubicBezTo>
                  <a:cubicBezTo>
                    <a:pt x="212" y="388"/>
                    <a:pt x="318" y="317"/>
                    <a:pt x="406" y="300"/>
                  </a:cubicBezTo>
                  <a:cubicBezTo>
                    <a:pt x="423" y="264"/>
                    <a:pt x="441" y="212"/>
                    <a:pt x="423" y="176"/>
                  </a:cubicBezTo>
                  <a:cubicBezTo>
                    <a:pt x="406" y="141"/>
                    <a:pt x="370" y="106"/>
                    <a:pt x="353" y="71"/>
                  </a:cubicBezTo>
                  <a:cubicBezTo>
                    <a:pt x="353" y="18"/>
                    <a:pt x="265" y="0"/>
                    <a:pt x="212" y="18"/>
                  </a:cubicBezTo>
                  <a:cubicBezTo>
                    <a:pt x="177" y="35"/>
                    <a:pt x="142" y="53"/>
                    <a:pt x="106" y="35"/>
                  </a:cubicBezTo>
                  <a:cubicBezTo>
                    <a:pt x="71" y="18"/>
                    <a:pt x="71" y="53"/>
                    <a:pt x="71" y="71"/>
                  </a:cubicBezTo>
                  <a:cubicBezTo>
                    <a:pt x="89" y="106"/>
                    <a:pt x="54" y="141"/>
                    <a:pt x="54" y="17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14"/>
            <p:cNvSpPr/>
            <p:nvPr/>
          </p:nvSpPr>
          <p:spPr>
            <a:xfrm>
              <a:off x="2771706" y="5260206"/>
              <a:ext cx="20806" cy="22768"/>
            </a:xfrm>
            <a:custGeom>
              <a:avLst/>
              <a:gdLst/>
              <a:ahLst/>
              <a:cxnLst/>
              <a:rect l="l" t="t" r="r" b="b"/>
              <a:pathLst>
                <a:path w="371" h="406" extrusionOk="0">
                  <a:moveTo>
                    <a:pt x="159" y="388"/>
                  </a:moveTo>
                  <a:cubicBezTo>
                    <a:pt x="229" y="405"/>
                    <a:pt x="300" y="352"/>
                    <a:pt x="335" y="300"/>
                  </a:cubicBezTo>
                  <a:cubicBezTo>
                    <a:pt x="370" y="229"/>
                    <a:pt x="370" y="141"/>
                    <a:pt x="317" y="71"/>
                  </a:cubicBezTo>
                  <a:cubicBezTo>
                    <a:pt x="282" y="0"/>
                    <a:pt x="194" y="0"/>
                    <a:pt x="124" y="35"/>
                  </a:cubicBezTo>
                  <a:cubicBezTo>
                    <a:pt x="89" y="71"/>
                    <a:pt x="53" y="106"/>
                    <a:pt x="18" y="124"/>
                  </a:cubicBezTo>
                  <a:cubicBezTo>
                    <a:pt x="1" y="124"/>
                    <a:pt x="1" y="159"/>
                    <a:pt x="1" y="176"/>
                  </a:cubicBezTo>
                  <a:cubicBezTo>
                    <a:pt x="18" y="229"/>
                    <a:pt x="36" y="282"/>
                    <a:pt x="53" y="335"/>
                  </a:cubicBezTo>
                  <a:cubicBezTo>
                    <a:pt x="89" y="388"/>
                    <a:pt x="106" y="388"/>
                    <a:pt x="159" y="38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14"/>
            <p:cNvSpPr/>
            <p:nvPr/>
          </p:nvSpPr>
          <p:spPr>
            <a:xfrm>
              <a:off x="3002701" y="5588950"/>
              <a:ext cx="26694" cy="27704"/>
            </a:xfrm>
            <a:custGeom>
              <a:avLst/>
              <a:gdLst/>
              <a:ahLst/>
              <a:cxnLst/>
              <a:rect l="l" t="t" r="r" b="b"/>
              <a:pathLst>
                <a:path w="476" h="494" extrusionOk="0">
                  <a:moveTo>
                    <a:pt x="476" y="229"/>
                  </a:moveTo>
                  <a:cubicBezTo>
                    <a:pt x="458" y="141"/>
                    <a:pt x="388" y="53"/>
                    <a:pt x="300" y="18"/>
                  </a:cubicBezTo>
                  <a:cubicBezTo>
                    <a:pt x="230" y="0"/>
                    <a:pt x="159" y="35"/>
                    <a:pt x="124" y="88"/>
                  </a:cubicBezTo>
                  <a:cubicBezTo>
                    <a:pt x="106" y="106"/>
                    <a:pt x="89" y="88"/>
                    <a:pt x="71" y="106"/>
                  </a:cubicBezTo>
                  <a:cubicBezTo>
                    <a:pt x="71" y="123"/>
                    <a:pt x="1" y="141"/>
                    <a:pt x="18" y="211"/>
                  </a:cubicBezTo>
                  <a:cubicBezTo>
                    <a:pt x="36" y="247"/>
                    <a:pt x="36" y="299"/>
                    <a:pt x="1" y="335"/>
                  </a:cubicBezTo>
                  <a:cubicBezTo>
                    <a:pt x="1" y="352"/>
                    <a:pt x="1" y="387"/>
                    <a:pt x="1" y="405"/>
                  </a:cubicBezTo>
                  <a:cubicBezTo>
                    <a:pt x="18" y="423"/>
                    <a:pt x="36" y="405"/>
                    <a:pt x="53" y="405"/>
                  </a:cubicBezTo>
                  <a:cubicBezTo>
                    <a:pt x="71" y="405"/>
                    <a:pt x="89" y="387"/>
                    <a:pt x="89" y="405"/>
                  </a:cubicBezTo>
                  <a:cubicBezTo>
                    <a:pt x="142" y="493"/>
                    <a:pt x="230" y="440"/>
                    <a:pt x="282" y="440"/>
                  </a:cubicBezTo>
                  <a:cubicBezTo>
                    <a:pt x="353" y="440"/>
                    <a:pt x="476" y="299"/>
                    <a:pt x="476" y="22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14"/>
            <p:cNvSpPr/>
            <p:nvPr/>
          </p:nvSpPr>
          <p:spPr>
            <a:xfrm>
              <a:off x="3126134" y="5471461"/>
              <a:ext cx="19796" cy="16824"/>
            </a:xfrm>
            <a:custGeom>
              <a:avLst/>
              <a:gdLst/>
              <a:ahLst/>
              <a:cxnLst/>
              <a:rect l="l" t="t" r="r" b="b"/>
              <a:pathLst>
                <a:path w="353" h="300" extrusionOk="0">
                  <a:moveTo>
                    <a:pt x="176" y="300"/>
                  </a:moveTo>
                  <a:cubicBezTo>
                    <a:pt x="264" y="300"/>
                    <a:pt x="352" y="141"/>
                    <a:pt x="299" y="71"/>
                  </a:cubicBezTo>
                  <a:cubicBezTo>
                    <a:pt x="264" y="18"/>
                    <a:pt x="211" y="0"/>
                    <a:pt x="159" y="18"/>
                  </a:cubicBezTo>
                  <a:cubicBezTo>
                    <a:pt x="106" y="53"/>
                    <a:pt x="53" y="106"/>
                    <a:pt x="18" y="159"/>
                  </a:cubicBezTo>
                  <a:cubicBezTo>
                    <a:pt x="0" y="176"/>
                    <a:pt x="0" y="194"/>
                    <a:pt x="18" y="194"/>
                  </a:cubicBezTo>
                  <a:cubicBezTo>
                    <a:pt x="53" y="247"/>
                    <a:pt x="106" y="300"/>
                    <a:pt x="176" y="30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hree columns 1">
  <p:cSld name="CUSTOM_3_3">
    <p:spTree>
      <p:nvGrpSpPr>
        <p:cNvPr id="1" name="Shape 854"/>
        <p:cNvGrpSpPr/>
        <p:nvPr/>
      </p:nvGrpSpPr>
      <p:grpSpPr>
        <a:xfrm>
          <a:off x="0" y="0"/>
          <a:ext cx="0" cy="0"/>
          <a:chOff x="0" y="0"/>
          <a:chExt cx="0" cy="0"/>
        </a:xfrm>
      </p:grpSpPr>
      <p:pic>
        <p:nvPicPr>
          <p:cNvPr id="855" name="Google Shape;855;p15"/>
          <p:cNvPicPr preferRelativeResize="0"/>
          <p:nvPr/>
        </p:nvPicPr>
        <p:blipFill rotWithShape="1">
          <a:blip r:embed="rId2">
            <a:alphaModFix/>
          </a:blip>
          <a:srcRect/>
          <a:stretch/>
        </p:blipFill>
        <p:spPr>
          <a:xfrm rot="10800000" flipH="1">
            <a:off x="-2" y="0"/>
            <a:ext cx="9143999" cy="5145230"/>
          </a:xfrm>
          <a:prstGeom prst="rect">
            <a:avLst/>
          </a:prstGeom>
          <a:noFill/>
          <a:ln>
            <a:noFill/>
          </a:ln>
        </p:spPr>
      </p:pic>
      <p:sp>
        <p:nvSpPr>
          <p:cNvPr id="856" name="Google Shape;856;p15"/>
          <p:cNvSpPr txBox="1">
            <a:spLocks noGrp="1"/>
          </p:cNvSpPr>
          <p:nvPr>
            <p:ph type="title"/>
          </p:nvPr>
        </p:nvSpPr>
        <p:spPr>
          <a:xfrm>
            <a:off x="895250" y="3103324"/>
            <a:ext cx="2120700" cy="880800"/>
          </a:xfrm>
          <a:prstGeom prst="rect">
            <a:avLst/>
          </a:prstGeom>
          <a:effectLst>
            <a:outerShdw dist="47625" dir="3000000" algn="bl" rotWithShape="0">
              <a:schemeClr val="dk2"/>
            </a:outerShdw>
          </a:effectLst>
        </p:spPr>
        <p:txBody>
          <a:bodyPr spcFirstLastPara="1" wrap="square" lIns="91425" tIns="91425" rIns="91425" bIns="91425" anchor="ctr" anchorCtr="0">
            <a:noAutofit/>
          </a:bodyPr>
          <a:lstStyle>
            <a:lvl1pPr lvl="0" algn="ctr" rtl="0">
              <a:spcBef>
                <a:spcPts val="0"/>
              </a:spcBef>
              <a:spcAft>
                <a:spcPts val="0"/>
              </a:spcAft>
              <a:buSzPts val="2800"/>
              <a:buNone/>
              <a:defRPr sz="2600" i="1">
                <a:solidFill>
                  <a:schemeClr val="accent1"/>
                </a:solidFill>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857" name="Google Shape;857;p15"/>
          <p:cNvSpPr txBox="1">
            <a:spLocks noGrp="1"/>
          </p:cNvSpPr>
          <p:nvPr>
            <p:ph type="subTitle" idx="1"/>
          </p:nvPr>
        </p:nvSpPr>
        <p:spPr>
          <a:xfrm>
            <a:off x="724400" y="3984052"/>
            <a:ext cx="2462400" cy="595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858" name="Google Shape;858;p15"/>
          <p:cNvSpPr txBox="1">
            <a:spLocks noGrp="1"/>
          </p:cNvSpPr>
          <p:nvPr>
            <p:ph type="title" idx="2"/>
          </p:nvPr>
        </p:nvSpPr>
        <p:spPr>
          <a:xfrm>
            <a:off x="711725" y="445025"/>
            <a:ext cx="7720500" cy="496200"/>
          </a:xfrm>
          <a:prstGeom prst="rect">
            <a:avLst/>
          </a:prstGeom>
          <a:effectLst>
            <a:outerShdw dist="38100" dir="3000000" algn="bl" rotWithShape="0">
              <a:schemeClr val="dk2"/>
            </a:outerShdw>
          </a:effectLst>
        </p:spPr>
        <p:txBody>
          <a:bodyPr spcFirstLastPara="1" wrap="square" lIns="91425" tIns="91425" rIns="91425" bIns="91425" anchor="ctr" anchorCtr="0">
            <a:noAutofit/>
          </a:bodyPr>
          <a:lstStyle>
            <a:lvl1pPr lvl="0" rtl="0">
              <a:spcBef>
                <a:spcPts val="0"/>
              </a:spcBef>
              <a:spcAft>
                <a:spcPts val="0"/>
              </a:spcAft>
              <a:buSzPts val="2800"/>
              <a:buNone/>
              <a:defRPr sz="3400" i="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59" name="Google Shape;859;p15"/>
          <p:cNvSpPr txBox="1">
            <a:spLocks noGrp="1"/>
          </p:cNvSpPr>
          <p:nvPr>
            <p:ph type="title" idx="3"/>
          </p:nvPr>
        </p:nvSpPr>
        <p:spPr>
          <a:xfrm>
            <a:off x="3511650" y="3103324"/>
            <a:ext cx="2120700" cy="880800"/>
          </a:xfrm>
          <a:prstGeom prst="rect">
            <a:avLst/>
          </a:prstGeom>
          <a:effectLst>
            <a:outerShdw dist="47625" dir="3000000" algn="bl" rotWithShape="0">
              <a:schemeClr val="dk2"/>
            </a:outerShdw>
          </a:effectLst>
        </p:spPr>
        <p:txBody>
          <a:bodyPr spcFirstLastPara="1" wrap="square" lIns="91425" tIns="91425" rIns="91425" bIns="91425" anchor="ctr" anchorCtr="0">
            <a:noAutofit/>
          </a:bodyPr>
          <a:lstStyle>
            <a:lvl1pPr lvl="0" algn="ctr" rtl="0">
              <a:spcBef>
                <a:spcPts val="0"/>
              </a:spcBef>
              <a:spcAft>
                <a:spcPts val="0"/>
              </a:spcAft>
              <a:buSzPts val="2800"/>
              <a:buNone/>
              <a:defRPr sz="2600" i="1">
                <a:solidFill>
                  <a:schemeClr val="accent1"/>
                </a:solidFill>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860" name="Google Shape;860;p15"/>
          <p:cNvSpPr txBox="1">
            <a:spLocks noGrp="1"/>
          </p:cNvSpPr>
          <p:nvPr>
            <p:ph type="subTitle" idx="4"/>
          </p:nvPr>
        </p:nvSpPr>
        <p:spPr>
          <a:xfrm>
            <a:off x="3340800" y="3984051"/>
            <a:ext cx="2462400" cy="595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861" name="Google Shape;861;p15"/>
          <p:cNvSpPr txBox="1">
            <a:spLocks noGrp="1"/>
          </p:cNvSpPr>
          <p:nvPr>
            <p:ph type="title" idx="5"/>
          </p:nvPr>
        </p:nvSpPr>
        <p:spPr>
          <a:xfrm>
            <a:off x="6128050" y="3103324"/>
            <a:ext cx="2120700" cy="880800"/>
          </a:xfrm>
          <a:prstGeom prst="rect">
            <a:avLst/>
          </a:prstGeom>
          <a:effectLst>
            <a:outerShdw dist="47625" dir="3000000" algn="bl" rotWithShape="0">
              <a:schemeClr val="dk2"/>
            </a:outerShdw>
          </a:effectLst>
        </p:spPr>
        <p:txBody>
          <a:bodyPr spcFirstLastPara="1" wrap="square" lIns="91425" tIns="91425" rIns="91425" bIns="91425" anchor="ctr" anchorCtr="0">
            <a:noAutofit/>
          </a:bodyPr>
          <a:lstStyle>
            <a:lvl1pPr lvl="0" algn="ctr" rtl="0">
              <a:spcBef>
                <a:spcPts val="0"/>
              </a:spcBef>
              <a:spcAft>
                <a:spcPts val="0"/>
              </a:spcAft>
              <a:buSzPts val="2800"/>
              <a:buNone/>
              <a:defRPr sz="2600" i="1">
                <a:solidFill>
                  <a:schemeClr val="accent1"/>
                </a:solidFill>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862" name="Google Shape;862;p15"/>
          <p:cNvSpPr txBox="1">
            <a:spLocks noGrp="1"/>
          </p:cNvSpPr>
          <p:nvPr>
            <p:ph type="subTitle" idx="6"/>
          </p:nvPr>
        </p:nvSpPr>
        <p:spPr>
          <a:xfrm>
            <a:off x="5957200" y="3984051"/>
            <a:ext cx="2462400" cy="595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863" name="Google Shape;863;p15"/>
          <p:cNvSpPr/>
          <p:nvPr/>
        </p:nvSpPr>
        <p:spPr>
          <a:xfrm rot="10800000">
            <a:off x="3015933" y="4593350"/>
            <a:ext cx="326342" cy="326497"/>
          </a:xfrm>
          <a:custGeom>
            <a:avLst/>
            <a:gdLst/>
            <a:ahLst/>
            <a:cxnLst/>
            <a:rect l="l" t="t" r="r" b="b"/>
            <a:pathLst>
              <a:path w="2183" h="2184" extrusionOk="0">
                <a:moveTo>
                  <a:pt x="1092" y="1"/>
                </a:moveTo>
                <a:lnTo>
                  <a:pt x="704" y="705"/>
                </a:lnTo>
                <a:lnTo>
                  <a:pt x="0" y="1092"/>
                </a:lnTo>
                <a:lnTo>
                  <a:pt x="704" y="1480"/>
                </a:lnTo>
                <a:lnTo>
                  <a:pt x="1092" y="2184"/>
                </a:lnTo>
                <a:lnTo>
                  <a:pt x="1479" y="1480"/>
                </a:lnTo>
                <a:lnTo>
                  <a:pt x="2183" y="1092"/>
                </a:lnTo>
                <a:lnTo>
                  <a:pt x="1479" y="705"/>
                </a:lnTo>
                <a:lnTo>
                  <a:pt x="109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15"/>
          <p:cNvSpPr/>
          <p:nvPr/>
        </p:nvSpPr>
        <p:spPr>
          <a:xfrm rot="10800000">
            <a:off x="6242577" y="4657056"/>
            <a:ext cx="197550" cy="199101"/>
          </a:xfrm>
          <a:custGeom>
            <a:avLst/>
            <a:gdLst/>
            <a:ahLst/>
            <a:cxnLst/>
            <a:rect l="l" t="t" r="r" b="b"/>
            <a:pathLst>
              <a:path w="2166" h="2183" extrusionOk="0">
                <a:moveTo>
                  <a:pt x="1074" y="0"/>
                </a:moveTo>
                <a:lnTo>
                  <a:pt x="704" y="704"/>
                </a:lnTo>
                <a:lnTo>
                  <a:pt x="0" y="1092"/>
                </a:lnTo>
                <a:lnTo>
                  <a:pt x="704" y="1479"/>
                </a:lnTo>
                <a:lnTo>
                  <a:pt x="1074" y="2183"/>
                </a:lnTo>
                <a:lnTo>
                  <a:pt x="1461" y="1479"/>
                </a:lnTo>
                <a:lnTo>
                  <a:pt x="2165" y="1092"/>
                </a:lnTo>
                <a:lnTo>
                  <a:pt x="1461" y="704"/>
                </a:lnTo>
                <a:lnTo>
                  <a:pt x="107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15"/>
          <p:cNvSpPr/>
          <p:nvPr/>
        </p:nvSpPr>
        <p:spPr>
          <a:xfrm rot="10800000">
            <a:off x="5592548" y="1105332"/>
            <a:ext cx="323801" cy="326348"/>
          </a:xfrm>
          <a:custGeom>
            <a:avLst/>
            <a:gdLst/>
            <a:ahLst/>
            <a:cxnLst/>
            <a:rect l="l" t="t" r="r" b="b"/>
            <a:pathLst>
              <a:path w="2166" h="2183" extrusionOk="0">
                <a:moveTo>
                  <a:pt x="1074" y="0"/>
                </a:moveTo>
                <a:lnTo>
                  <a:pt x="705" y="704"/>
                </a:lnTo>
                <a:lnTo>
                  <a:pt x="1" y="1092"/>
                </a:lnTo>
                <a:lnTo>
                  <a:pt x="705" y="1479"/>
                </a:lnTo>
                <a:lnTo>
                  <a:pt x="1074" y="2183"/>
                </a:lnTo>
                <a:lnTo>
                  <a:pt x="1462" y="1479"/>
                </a:lnTo>
                <a:lnTo>
                  <a:pt x="2166" y="1092"/>
                </a:lnTo>
                <a:lnTo>
                  <a:pt x="1462" y="704"/>
                </a:lnTo>
                <a:lnTo>
                  <a:pt x="107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15"/>
          <p:cNvSpPr/>
          <p:nvPr/>
        </p:nvSpPr>
        <p:spPr>
          <a:xfrm rot="10800000">
            <a:off x="8496927" y="3408856"/>
            <a:ext cx="197550" cy="199101"/>
          </a:xfrm>
          <a:custGeom>
            <a:avLst/>
            <a:gdLst/>
            <a:ahLst/>
            <a:cxnLst/>
            <a:rect l="l" t="t" r="r" b="b"/>
            <a:pathLst>
              <a:path w="2166" h="2183" extrusionOk="0">
                <a:moveTo>
                  <a:pt x="1074" y="0"/>
                </a:moveTo>
                <a:lnTo>
                  <a:pt x="704" y="704"/>
                </a:lnTo>
                <a:lnTo>
                  <a:pt x="0" y="1092"/>
                </a:lnTo>
                <a:lnTo>
                  <a:pt x="704" y="1479"/>
                </a:lnTo>
                <a:lnTo>
                  <a:pt x="1074" y="2183"/>
                </a:lnTo>
                <a:lnTo>
                  <a:pt x="1461" y="1479"/>
                </a:lnTo>
                <a:lnTo>
                  <a:pt x="2165" y="1092"/>
                </a:lnTo>
                <a:lnTo>
                  <a:pt x="1461" y="704"/>
                </a:lnTo>
                <a:lnTo>
                  <a:pt x="107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15"/>
          <p:cNvSpPr/>
          <p:nvPr/>
        </p:nvSpPr>
        <p:spPr>
          <a:xfrm rot="10800000">
            <a:off x="568877" y="3444181"/>
            <a:ext cx="197550" cy="199101"/>
          </a:xfrm>
          <a:custGeom>
            <a:avLst/>
            <a:gdLst/>
            <a:ahLst/>
            <a:cxnLst/>
            <a:rect l="l" t="t" r="r" b="b"/>
            <a:pathLst>
              <a:path w="2166" h="2183" extrusionOk="0">
                <a:moveTo>
                  <a:pt x="1074" y="0"/>
                </a:moveTo>
                <a:lnTo>
                  <a:pt x="704" y="704"/>
                </a:lnTo>
                <a:lnTo>
                  <a:pt x="0" y="1092"/>
                </a:lnTo>
                <a:lnTo>
                  <a:pt x="704" y="1479"/>
                </a:lnTo>
                <a:lnTo>
                  <a:pt x="1074" y="2183"/>
                </a:lnTo>
                <a:lnTo>
                  <a:pt x="1461" y="1479"/>
                </a:lnTo>
                <a:lnTo>
                  <a:pt x="2165" y="1092"/>
                </a:lnTo>
                <a:lnTo>
                  <a:pt x="1461" y="704"/>
                </a:lnTo>
                <a:lnTo>
                  <a:pt x="107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15"/>
          <p:cNvSpPr/>
          <p:nvPr/>
        </p:nvSpPr>
        <p:spPr>
          <a:xfrm rot="10800000">
            <a:off x="340283" y="1657150"/>
            <a:ext cx="326342" cy="326497"/>
          </a:xfrm>
          <a:custGeom>
            <a:avLst/>
            <a:gdLst/>
            <a:ahLst/>
            <a:cxnLst/>
            <a:rect l="l" t="t" r="r" b="b"/>
            <a:pathLst>
              <a:path w="2183" h="2184" extrusionOk="0">
                <a:moveTo>
                  <a:pt x="1092" y="1"/>
                </a:moveTo>
                <a:lnTo>
                  <a:pt x="704" y="705"/>
                </a:lnTo>
                <a:lnTo>
                  <a:pt x="0" y="1092"/>
                </a:lnTo>
                <a:lnTo>
                  <a:pt x="704" y="1480"/>
                </a:lnTo>
                <a:lnTo>
                  <a:pt x="1092" y="2184"/>
                </a:lnTo>
                <a:lnTo>
                  <a:pt x="1479" y="1480"/>
                </a:lnTo>
                <a:lnTo>
                  <a:pt x="2183" y="1092"/>
                </a:lnTo>
                <a:lnTo>
                  <a:pt x="1479" y="705"/>
                </a:lnTo>
                <a:lnTo>
                  <a:pt x="109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15"/>
          <p:cNvSpPr/>
          <p:nvPr/>
        </p:nvSpPr>
        <p:spPr>
          <a:xfrm>
            <a:off x="6845013" y="417571"/>
            <a:ext cx="1900500" cy="239856"/>
          </a:xfrm>
          <a:custGeom>
            <a:avLst/>
            <a:gdLst/>
            <a:ahLst/>
            <a:cxnLst/>
            <a:rect l="l" t="t" r="r" b="b"/>
            <a:pathLst>
              <a:path w="11584" h="1462" fill="none" extrusionOk="0">
                <a:moveTo>
                  <a:pt x="0" y="1461"/>
                </a:moveTo>
                <a:lnTo>
                  <a:pt x="616" y="775"/>
                </a:lnTo>
                <a:cubicBezTo>
                  <a:pt x="1232" y="71"/>
                  <a:pt x="2324" y="53"/>
                  <a:pt x="2993" y="704"/>
                </a:cubicBezTo>
                <a:lnTo>
                  <a:pt x="3362" y="1074"/>
                </a:lnTo>
                <a:cubicBezTo>
                  <a:pt x="3697" y="1408"/>
                  <a:pt x="4242" y="1408"/>
                  <a:pt x="4595" y="1074"/>
                </a:cubicBezTo>
                <a:lnTo>
                  <a:pt x="4929" y="722"/>
                </a:lnTo>
                <a:cubicBezTo>
                  <a:pt x="5528" y="123"/>
                  <a:pt x="6496" y="123"/>
                  <a:pt x="7094" y="722"/>
                </a:cubicBezTo>
                <a:lnTo>
                  <a:pt x="7446" y="1074"/>
                </a:lnTo>
                <a:cubicBezTo>
                  <a:pt x="7693" y="1320"/>
                  <a:pt x="8098" y="1320"/>
                  <a:pt x="8344" y="1074"/>
                </a:cubicBezTo>
                <a:lnTo>
                  <a:pt x="8872" y="546"/>
                </a:lnTo>
                <a:cubicBezTo>
                  <a:pt x="9400" y="18"/>
                  <a:pt x="10263" y="0"/>
                  <a:pt x="10809" y="511"/>
                </a:cubicBezTo>
                <a:cubicBezTo>
                  <a:pt x="11389" y="1056"/>
                  <a:pt x="11583" y="1426"/>
                  <a:pt x="11425" y="1426"/>
                </a:cubicBezTo>
              </a:path>
            </a:pathLst>
          </a:custGeom>
          <a:noFill/>
          <a:ln w="285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15"/>
          <p:cNvSpPr/>
          <p:nvPr/>
        </p:nvSpPr>
        <p:spPr>
          <a:xfrm rot="-8100044">
            <a:off x="-925384" y="4186317"/>
            <a:ext cx="2133295" cy="1442129"/>
          </a:xfrm>
          <a:custGeom>
            <a:avLst/>
            <a:gdLst/>
            <a:ahLst/>
            <a:cxnLst/>
            <a:rect l="l" t="t" r="r" b="b"/>
            <a:pathLst>
              <a:path w="15527" h="10496" extrusionOk="0">
                <a:moveTo>
                  <a:pt x="7554" y="0"/>
                </a:moveTo>
                <a:cubicBezTo>
                  <a:pt x="6829" y="0"/>
                  <a:pt x="6103" y="121"/>
                  <a:pt x="5404" y="364"/>
                </a:cubicBezTo>
                <a:cubicBezTo>
                  <a:pt x="3908" y="875"/>
                  <a:pt x="2658" y="1843"/>
                  <a:pt x="1620" y="2987"/>
                </a:cubicBezTo>
                <a:cubicBezTo>
                  <a:pt x="493" y="4202"/>
                  <a:pt x="0" y="5874"/>
                  <a:pt x="299" y="7494"/>
                </a:cubicBezTo>
                <a:cubicBezTo>
                  <a:pt x="423" y="8356"/>
                  <a:pt x="845" y="9131"/>
                  <a:pt x="1479" y="9694"/>
                </a:cubicBezTo>
                <a:cubicBezTo>
                  <a:pt x="2143" y="10275"/>
                  <a:pt x="2966" y="10495"/>
                  <a:pt x="3786" y="10495"/>
                </a:cubicBezTo>
                <a:cubicBezTo>
                  <a:pt x="4357" y="10495"/>
                  <a:pt x="4926" y="10388"/>
                  <a:pt x="5440" y="10222"/>
                </a:cubicBezTo>
                <a:cubicBezTo>
                  <a:pt x="6566" y="9852"/>
                  <a:pt x="7534" y="9201"/>
                  <a:pt x="8520" y="8567"/>
                </a:cubicBezTo>
                <a:cubicBezTo>
                  <a:pt x="8819" y="8321"/>
                  <a:pt x="9189" y="8180"/>
                  <a:pt x="9594" y="8127"/>
                </a:cubicBezTo>
                <a:cubicBezTo>
                  <a:pt x="9624" y="8125"/>
                  <a:pt x="9654" y="8124"/>
                  <a:pt x="9684" y="8124"/>
                </a:cubicBezTo>
                <a:cubicBezTo>
                  <a:pt x="10147" y="8124"/>
                  <a:pt x="10609" y="8370"/>
                  <a:pt x="11055" y="8585"/>
                </a:cubicBezTo>
                <a:cubicBezTo>
                  <a:pt x="11726" y="8899"/>
                  <a:pt x="12484" y="9133"/>
                  <a:pt x="13188" y="9133"/>
                </a:cubicBezTo>
                <a:cubicBezTo>
                  <a:pt x="13667" y="9133"/>
                  <a:pt x="14121" y="9025"/>
                  <a:pt x="14505" y="8761"/>
                </a:cubicBezTo>
                <a:cubicBezTo>
                  <a:pt x="15350" y="8180"/>
                  <a:pt x="15526" y="6948"/>
                  <a:pt x="15192" y="5892"/>
                </a:cubicBezTo>
                <a:cubicBezTo>
                  <a:pt x="14857" y="4835"/>
                  <a:pt x="14118" y="3938"/>
                  <a:pt x="13344" y="3093"/>
                </a:cubicBezTo>
                <a:cubicBezTo>
                  <a:pt x="12428" y="2107"/>
                  <a:pt x="11425" y="1139"/>
                  <a:pt x="10193" y="558"/>
                </a:cubicBezTo>
                <a:cubicBezTo>
                  <a:pt x="9353" y="187"/>
                  <a:pt x="8455" y="0"/>
                  <a:pt x="75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15"/>
          <p:cNvSpPr/>
          <p:nvPr/>
        </p:nvSpPr>
        <p:spPr>
          <a:xfrm>
            <a:off x="7846405" y="4107963"/>
            <a:ext cx="2186380" cy="2270935"/>
          </a:xfrm>
          <a:custGeom>
            <a:avLst/>
            <a:gdLst/>
            <a:ahLst/>
            <a:cxnLst/>
            <a:rect l="l" t="t" r="r" b="b"/>
            <a:pathLst>
              <a:path w="18695" h="19418" extrusionOk="0">
                <a:moveTo>
                  <a:pt x="18554" y="8046"/>
                </a:moveTo>
                <a:cubicBezTo>
                  <a:pt x="18395" y="5740"/>
                  <a:pt x="17040" y="3592"/>
                  <a:pt x="15104" y="2307"/>
                </a:cubicBezTo>
                <a:cubicBezTo>
                  <a:pt x="12604" y="635"/>
                  <a:pt x="8678" y="1"/>
                  <a:pt x="6214" y="2078"/>
                </a:cubicBezTo>
                <a:cubicBezTo>
                  <a:pt x="0" y="7359"/>
                  <a:pt x="9752" y="19417"/>
                  <a:pt x="16160" y="14154"/>
                </a:cubicBezTo>
                <a:cubicBezTo>
                  <a:pt x="16301" y="14031"/>
                  <a:pt x="16442" y="13908"/>
                  <a:pt x="16565" y="13784"/>
                </a:cubicBezTo>
                <a:cubicBezTo>
                  <a:pt x="18026" y="12323"/>
                  <a:pt x="18695" y="10088"/>
                  <a:pt x="18554" y="804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15"/>
          <p:cNvSpPr/>
          <p:nvPr/>
        </p:nvSpPr>
        <p:spPr>
          <a:xfrm rot="-8292283">
            <a:off x="4117761" y="-388958"/>
            <a:ext cx="2031127" cy="1187909"/>
          </a:xfrm>
          <a:custGeom>
            <a:avLst/>
            <a:gdLst/>
            <a:ahLst/>
            <a:cxnLst/>
            <a:rect l="l" t="t" r="r" b="b"/>
            <a:pathLst>
              <a:path w="11109" h="6497" extrusionOk="0">
                <a:moveTo>
                  <a:pt x="5599" y="1"/>
                </a:moveTo>
                <a:cubicBezTo>
                  <a:pt x="4543" y="1"/>
                  <a:pt x="3627" y="705"/>
                  <a:pt x="2800" y="1391"/>
                </a:cubicBezTo>
                <a:cubicBezTo>
                  <a:pt x="2237" y="1849"/>
                  <a:pt x="1708" y="2342"/>
                  <a:pt x="1216" y="2870"/>
                </a:cubicBezTo>
                <a:cubicBezTo>
                  <a:pt x="952" y="3152"/>
                  <a:pt x="705" y="3469"/>
                  <a:pt x="494" y="3803"/>
                </a:cubicBezTo>
                <a:cubicBezTo>
                  <a:pt x="283" y="4085"/>
                  <a:pt x="142" y="4419"/>
                  <a:pt x="36" y="4754"/>
                </a:cubicBezTo>
                <a:cubicBezTo>
                  <a:pt x="1" y="4877"/>
                  <a:pt x="1" y="5018"/>
                  <a:pt x="1" y="5158"/>
                </a:cubicBezTo>
                <a:cubicBezTo>
                  <a:pt x="19" y="5440"/>
                  <a:pt x="142" y="5722"/>
                  <a:pt x="353" y="5951"/>
                </a:cubicBezTo>
                <a:cubicBezTo>
                  <a:pt x="547" y="6179"/>
                  <a:pt x="811" y="6355"/>
                  <a:pt x="1110" y="6444"/>
                </a:cubicBezTo>
                <a:cubicBezTo>
                  <a:pt x="1224" y="6479"/>
                  <a:pt x="1343" y="6496"/>
                  <a:pt x="1462" y="6496"/>
                </a:cubicBezTo>
                <a:cubicBezTo>
                  <a:pt x="1581" y="6496"/>
                  <a:pt x="1700" y="6479"/>
                  <a:pt x="1814" y="6444"/>
                </a:cubicBezTo>
                <a:cubicBezTo>
                  <a:pt x="2923" y="6109"/>
                  <a:pt x="3381" y="4736"/>
                  <a:pt x="4419" y="4243"/>
                </a:cubicBezTo>
                <a:cubicBezTo>
                  <a:pt x="4728" y="4094"/>
                  <a:pt x="5070" y="4033"/>
                  <a:pt x="5421" y="4033"/>
                </a:cubicBezTo>
                <a:cubicBezTo>
                  <a:pt x="5732" y="4033"/>
                  <a:pt x="6050" y="4081"/>
                  <a:pt x="6356" y="4155"/>
                </a:cubicBezTo>
                <a:cubicBezTo>
                  <a:pt x="6989" y="4314"/>
                  <a:pt x="7606" y="4578"/>
                  <a:pt x="8239" y="4718"/>
                </a:cubicBezTo>
                <a:cubicBezTo>
                  <a:pt x="8513" y="4778"/>
                  <a:pt x="8796" y="4815"/>
                  <a:pt x="9075" y="4815"/>
                </a:cubicBezTo>
                <a:cubicBezTo>
                  <a:pt x="9461" y="4815"/>
                  <a:pt x="9839" y="4744"/>
                  <a:pt x="10176" y="4560"/>
                </a:cubicBezTo>
                <a:cubicBezTo>
                  <a:pt x="10739" y="4225"/>
                  <a:pt x="11109" y="3486"/>
                  <a:pt x="10862" y="2888"/>
                </a:cubicBezTo>
                <a:cubicBezTo>
                  <a:pt x="10704" y="2500"/>
                  <a:pt x="10334" y="2254"/>
                  <a:pt x="10000" y="2025"/>
                </a:cubicBezTo>
                <a:cubicBezTo>
                  <a:pt x="9155" y="1462"/>
                  <a:pt x="8292" y="969"/>
                  <a:pt x="7394" y="529"/>
                </a:cubicBezTo>
                <a:cubicBezTo>
                  <a:pt x="6831" y="265"/>
                  <a:pt x="6233" y="1"/>
                  <a:pt x="55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73" name="Google Shape;873;p15"/>
          <p:cNvGrpSpPr/>
          <p:nvPr/>
        </p:nvGrpSpPr>
        <p:grpSpPr>
          <a:xfrm rot="-1442057" flipH="1">
            <a:off x="8352372" y="855188"/>
            <a:ext cx="1979711" cy="2017474"/>
            <a:chOff x="2621634" y="4874205"/>
            <a:chExt cx="929028" cy="946749"/>
          </a:xfrm>
        </p:grpSpPr>
        <p:sp>
          <p:nvSpPr>
            <p:cNvPr id="874" name="Google Shape;874;p15"/>
            <p:cNvSpPr/>
            <p:nvPr/>
          </p:nvSpPr>
          <p:spPr>
            <a:xfrm>
              <a:off x="3204085" y="5037063"/>
              <a:ext cx="29666" cy="32639"/>
            </a:xfrm>
            <a:custGeom>
              <a:avLst/>
              <a:gdLst/>
              <a:ahLst/>
              <a:cxnLst/>
              <a:rect l="l" t="t" r="r" b="b"/>
              <a:pathLst>
                <a:path w="529" h="582" extrusionOk="0">
                  <a:moveTo>
                    <a:pt x="265" y="1"/>
                  </a:moveTo>
                  <a:cubicBezTo>
                    <a:pt x="247" y="1"/>
                    <a:pt x="230" y="19"/>
                    <a:pt x="212" y="36"/>
                  </a:cubicBezTo>
                  <a:cubicBezTo>
                    <a:pt x="124" y="71"/>
                    <a:pt x="89" y="159"/>
                    <a:pt x="54" y="230"/>
                  </a:cubicBezTo>
                  <a:cubicBezTo>
                    <a:pt x="1" y="300"/>
                    <a:pt x="71" y="459"/>
                    <a:pt x="142" y="476"/>
                  </a:cubicBezTo>
                  <a:cubicBezTo>
                    <a:pt x="177" y="494"/>
                    <a:pt x="212" y="511"/>
                    <a:pt x="247" y="547"/>
                  </a:cubicBezTo>
                  <a:cubicBezTo>
                    <a:pt x="282" y="582"/>
                    <a:pt x="318" y="547"/>
                    <a:pt x="353" y="547"/>
                  </a:cubicBezTo>
                  <a:cubicBezTo>
                    <a:pt x="458" y="494"/>
                    <a:pt x="529" y="423"/>
                    <a:pt x="511" y="300"/>
                  </a:cubicBezTo>
                  <a:cubicBezTo>
                    <a:pt x="476" y="230"/>
                    <a:pt x="458" y="159"/>
                    <a:pt x="423" y="107"/>
                  </a:cubicBezTo>
                  <a:cubicBezTo>
                    <a:pt x="388" y="36"/>
                    <a:pt x="335" y="1"/>
                    <a:pt x="2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15"/>
            <p:cNvSpPr/>
            <p:nvPr/>
          </p:nvSpPr>
          <p:spPr>
            <a:xfrm>
              <a:off x="3211993" y="5301650"/>
              <a:ext cx="24731" cy="32639"/>
            </a:xfrm>
            <a:custGeom>
              <a:avLst/>
              <a:gdLst/>
              <a:ahLst/>
              <a:cxnLst/>
              <a:rect l="l" t="t" r="r" b="b"/>
              <a:pathLst>
                <a:path w="441" h="582" extrusionOk="0">
                  <a:moveTo>
                    <a:pt x="1" y="177"/>
                  </a:moveTo>
                  <a:cubicBezTo>
                    <a:pt x="1" y="282"/>
                    <a:pt x="18" y="370"/>
                    <a:pt x="53" y="476"/>
                  </a:cubicBezTo>
                  <a:cubicBezTo>
                    <a:pt x="106" y="546"/>
                    <a:pt x="194" y="582"/>
                    <a:pt x="282" y="564"/>
                  </a:cubicBezTo>
                  <a:cubicBezTo>
                    <a:pt x="353" y="546"/>
                    <a:pt x="388" y="494"/>
                    <a:pt x="423" y="441"/>
                  </a:cubicBezTo>
                  <a:cubicBezTo>
                    <a:pt x="441" y="370"/>
                    <a:pt x="441" y="300"/>
                    <a:pt x="405" y="247"/>
                  </a:cubicBezTo>
                  <a:cubicBezTo>
                    <a:pt x="388" y="194"/>
                    <a:pt x="370" y="159"/>
                    <a:pt x="353" y="124"/>
                  </a:cubicBezTo>
                  <a:cubicBezTo>
                    <a:pt x="300" y="18"/>
                    <a:pt x="194" y="1"/>
                    <a:pt x="106" y="53"/>
                  </a:cubicBezTo>
                  <a:cubicBezTo>
                    <a:pt x="89" y="71"/>
                    <a:pt x="89" y="71"/>
                    <a:pt x="71" y="71"/>
                  </a:cubicBezTo>
                  <a:cubicBezTo>
                    <a:pt x="18" y="89"/>
                    <a:pt x="1" y="124"/>
                    <a:pt x="1" y="17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15"/>
            <p:cNvSpPr/>
            <p:nvPr/>
          </p:nvSpPr>
          <p:spPr>
            <a:xfrm>
              <a:off x="3077736" y="5335242"/>
              <a:ext cx="30676" cy="24731"/>
            </a:xfrm>
            <a:custGeom>
              <a:avLst/>
              <a:gdLst/>
              <a:ahLst/>
              <a:cxnLst/>
              <a:rect l="l" t="t" r="r" b="b"/>
              <a:pathLst>
                <a:path w="547" h="441" extrusionOk="0">
                  <a:moveTo>
                    <a:pt x="546" y="211"/>
                  </a:moveTo>
                  <a:cubicBezTo>
                    <a:pt x="546" y="106"/>
                    <a:pt x="476" y="18"/>
                    <a:pt x="370" y="18"/>
                  </a:cubicBezTo>
                  <a:cubicBezTo>
                    <a:pt x="247" y="0"/>
                    <a:pt x="141" y="35"/>
                    <a:pt x="53" y="123"/>
                  </a:cubicBezTo>
                  <a:cubicBezTo>
                    <a:pt x="53" y="123"/>
                    <a:pt x="36" y="123"/>
                    <a:pt x="53" y="141"/>
                  </a:cubicBezTo>
                  <a:cubicBezTo>
                    <a:pt x="71" y="159"/>
                    <a:pt x="53" y="176"/>
                    <a:pt x="36" y="194"/>
                  </a:cubicBezTo>
                  <a:cubicBezTo>
                    <a:pt x="1" y="247"/>
                    <a:pt x="18" y="317"/>
                    <a:pt x="71" y="370"/>
                  </a:cubicBezTo>
                  <a:cubicBezTo>
                    <a:pt x="159" y="423"/>
                    <a:pt x="282" y="440"/>
                    <a:pt x="405" y="423"/>
                  </a:cubicBezTo>
                  <a:cubicBezTo>
                    <a:pt x="476" y="370"/>
                    <a:pt x="529" y="299"/>
                    <a:pt x="546" y="21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15"/>
            <p:cNvSpPr/>
            <p:nvPr/>
          </p:nvSpPr>
          <p:spPr>
            <a:xfrm>
              <a:off x="3522959" y="5163468"/>
              <a:ext cx="27704" cy="28657"/>
            </a:xfrm>
            <a:custGeom>
              <a:avLst/>
              <a:gdLst/>
              <a:ahLst/>
              <a:cxnLst/>
              <a:rect l="l" t="t" r="r" b="b"/>
              <a:pathLst>
                <a:path w="494" h="511" extrusionOk="0">
                  <a:moveTo>
                    <a:pt x="317" y="0"/>
                  </a:moveTo>
                  <a:cubicBezTo>
                    <a:pt x="212" y="18"/>
                    <a:pt x="124" y="71"/>
                    <a:pt x="53" y="141"/>
                  </a:cubicBezTo>
                  <a:cubicBezTo>
                    <a:pt x="18" y="194"/>
                    <a:pt x="36" y="247"/>
                    <a:pt x="1" y="282"/>
                  </a:cubicBezTo>
                  <a:lnTo>
                    <a:pt x="1" y="299"/>
                  </a:lnTo>
                  <a:cubicBezTo>
                    <a:pt x="71" y="370"/>
                    <a:pt x="89" y="475"/>
                    <a:pt x="229" y="475"/>
                  </a:cubicBezTo>
                  <a:cubicBezTo>
                    <a:pt x="247" y="475"/>
                    <a:pt x="247" y="511"/>
                    <a:pt x="300" y="493"/>
                  </a:cubicBezTo>
                  <a:cubicBezTo>
                    <a:pt x="335" y="475"/>
                    <a:pt x="423" y="458"/>
                    <a:pt x="458" y="405"/>
                  </a:cubicBezTo>
                  <a:cubicBezTo>
                    <a:pt x="476" y="352"/>
                    <a:pt x="494" y="282"/>
                    <a:pt x="494" y="229"/>
                  </a:cubicBezTo>
                  <a:cubicBezTo>
                    <a:pt x="476" y="159"/>
                    <a:pt x="441" y="88"/>
                    <a:pt x="405" y="35"/>
                  </a:cubicBezTo>
                  <a:cubicBezTo>
                    <a:pt x="388" y="18"/>
                    <a:pt x="353" y="0"/>
                    <a:pt x="3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15"/>
            <p:cNvSpPr/>
            <p:nvPr/>
          </p:nvSpPr>
          <p:spPr>
            <a:xfrm>
              <a:off x="2622644" y="5773566"/>
              <a:ext cx="26694" cy="28657"/>
            </a:xfrm>
            <a:custGeom>
              <a:avLst/>
              <a:gdLst/>
              <a:ahLst/>
              <a:cxnLst/>
              <a:rect l="l" t="t" r="r" b="b"/>
              <a:pathLst>
                <a:path w="476" h="511" extrusionOk="0">
                  <a:moveTo>
                    <a:pt x="18" y="229"/>
                  </a:moveTo>
                  <a:cubicBezTo>
                    <a:pt x="0" y="299"/>
                    <a:pt x="36" y="370"/>
                    <a:pt x="88" y="405"/>
                  </a:cubicBezTo>
                  <a:cubicBezTo>
                    <a:pt x="124" y="422"/>
                    <a:pt x="141" y="458"/>
                    <a:pt x="141" y="493"/>
                  </a:cubicBezTo>
                  <a:cubicBezTo>
                    <a:pt x="141" y="511"/>
                    <a:pt x="176" y="493"/>
                    <a:pt x="194" y="493"/>
                  </a:cubicBezTo>
                  <a:cubicBezTo>
                    <a:pt x="247" y="493"/>
                    <a:pt x="282" y="493"/>
                    <a:pt x="335" y="493"/>
                  </a:cubicBezTo>
                  <a:cubicBezTo>
                    <a:pt x="423" y="440"/>
                    <a:pt x="476" y="334"/>
                    <a:pt x="476" y="229"/>
                  </a:cubicBezTo>
                  <a:cubicBezTo>
                    <a:pt x="458" y="141"/>
                    <a:pt x="405" y="70"/>
                    <a:pt x="335" y="35"/>
                  </a:cubicBezTo>
                  <a:cubicBezTo>
                    <a:pt x="317" y="18"/>
                    <a:pt x="300" y="0"/>
                    <a:pt x="282" y="35"/>
                  </a:cubicBezTo>
                  <a:cubicBezTo>
                    <a:pt x="264" y="35"/>
                    <a:pt x="247" y="53"/>
                    <a:pt x="229" y="35"/>
                  </a:cubicBezTo>
                  <a:cubicBezTo>
                    <a:pt x="141" y="18"/>
                    <a:pt x="88" y="88"/>
                    <a:pt x="36" y="123"/>
                  </a:cubicBezTo>
                  <a:cubicBezTo>
                    <a:pt x="18" y="123"/>
                    <a:pt x="18" y="141"/>
                    <a:pt x="18" y="14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15"/>
            <p:cNvSpPr/>
            <p:nvPr/>
          </p:nvSpPr>
          <p:spPr>
            <a:xfrm>
              <a:off x="3245585" y="4889010"/>
              <a:ext cx="27647" cy="29666"/>
            </a:xfrm>
            <a:custGeom>
              <a:avLst/>
              <a:gdLst/>
              <a:ahLst/>
              <a:cxnLst/>
              <a:rect l="l" t="t" r="r" b="b"/>
              <a:pathLst>
                <a:path w="493" h="529" extrusionOk="0">
                  <a:moveTo>
                    <a:pt x="18" y="300"/>
                  </a:moveTo>
                  <a:cubicBezTo>
                    <a:pt x="18" y="335"/>
                    <a:pt x="18" y="370"/>
                    <a:pt x="35" y="388"/>
                  </a:cubicBezTo>
                  <a:cubicBezTo>
                    <a:pt x="106" y="458"/>
                    <a:pt x="194" y="493"/>
                    <a:pt x="282" y="511"/>
                  </a:cubicBezTo>
                  <a:cubicBezTo>
                    <a:pt x="352" y="529"/>
                    <a:pt x="493" y="370"/>
                    <a:pt x="493" y="264"/>
                  </a:cubicBezTo>
                  <a:cubicBezTo>
                    <a:pt x="493" y="159"/>
                    <a:pt x="387" y="18"/>
                    <a:pt x="299" y="18"/>
                  </a:cubicBezTo>
                  <a:cubicBezTo>
                    <a:pt x="141" y="0"/>
                    <a:pt x="0" y="141"/>
                    <a:pt x="18" y="30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15"/>
            <p:cNvSpPr/>
            <p:nvPr/>
          </p:nvSpPr>
          <p:spPr>
            <a:xfrm>
              <a:off x="3332453" y="5298678"/>
              <a:ext cx="29666" cy="30676"/>
            </a:xfrm>
            <a:custGeom>
              <a:avLst/>
              <a:gdLst/>
              <a:ahLst/>
              <a:cxnLst/>
              <a:rect l="l" t="t" r="r" b="b"/>
              <a:pathLst>
                <a:path w="529" h="547" extrusionOk="0">
                  <a:moveTo>
                    <a:pt x="194" y="36"/>
                  </a:moveTo>
                  <a:cubicBezTo>
                    <a:pt x="176" y="36"/>
                    <a:pt x="123" y="1"/>
                    <a:pt x="106" y="71"/>
                  </a:cubicBezTo>
                  <a:cubicBezTo>
                    <a:pt x="106" y="71"/>
                    <a:pt x="88" y="71"/>
                    <a:pt x="71" y="89"/>
                  </a:cubicBezTo>
                  <a:cubicBezTo>
                    <a:pt x="0" y="142"/>
                    <a:pt x="0" y="247"/>
                    <a:pt x="53" y="318"/>
                  </a:cubicBezTo>
                  <a:cubicBezTo>
                    <a:pt x="71" y="335"/>
                    <a:pt x="71" y="353"/>
                    <a:pt x="88" y="370"/>
                  </a:cubicBezTo>
                  <a:cubicBezTo>
                    <a:pt x="194" y="547"/>
                    <a:pt x="299" y="529"/>
                    <a:pt x="423" y="441"/>
                  </a:cubicBezTo>
                  <a:cubicBezTo>
                    <a:pt x="528" y="335"/>
                    <a:pt x="511" y="124"/>
                    <a:pt x="370" y="71"/>
                  </a:cubicBezTo>
                  <a:cubicBezTo>
                    <a:pt x="317" y="36"/>
                    <a:pt x="247" y="18"/>
                    <a:pt x="194" y="3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15"/>
            <p:cNvSpPr/>
            <p:nvPr/>
          </p:nvSpPr>
          <p:spPr>
            <a:xfrm>
              <a:off x="3159670" y="4937352"/>
              <a:ext cx="44471" cy="40546"/>
            </a:xfrm>
            <a:custGeom>
              <a:avLst/>
              <a:gdLst/>
              <a:ahLst/>
              <a:cxnLst/>
              <a:rect l="l" t="t" r="r" b="b"/>
              <a:pathLst>
                <a:path w="793" h="723" extrusionOk="0">
                  <a:moveTo>
                    <a:pt x="282" y="705"/>
                  </a:moveTo>
                  <a:cubicBezTo>
                    <a:pt x="441" y="723"/>
                    <a:pt x="599" y="670"/>
                    <a:pt x="687" y="547"/>
                  </a:cubicBezTo>
                  <a:cubicBezTo>
                    <a:pt x="775" y="441"/>
                    <a:pt x="793" y="300"/>
                    <a:pt x="740" y="195"/>
                  </a:cubicBezTo>
                  <a:cubicBezTo>
                    <a:pt x="687" y="71"/>
                    <a:pt x="564" y="1"/>
                    <a:pt x="441" y="1"/>
                  </a:cubicBezTo>
                  <a:cubicBezTo>
                    <a:pt x="335" y="36"/>
                    <a:pt x="229" y="124"/>
                    <a:pt x="177" y="230"/>
                  </a:cubicBezTo>
                  <a:cubicBezTo>
                    <a:pt x="141" y="300"/>
                    <a:pt x="106" y="353"/>
                    <a:pt x="71" y="423"/>
                  </a:cubicBezTo>
                  <a:cubicBezTo>
                    <a:pt x="1" y="547"/>
                    <a:pt x="89" y="705"/>
                    <a:pt x="229" y="705"/>
                  </a:cubicBezTo>
                  <a:cubicBezTo>
                    <a:pt x="247" y="705"/>
                    <a:pt x="265" y="705"/>
                    <a:pt x="282" y="70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15"/>
            <p:cNvSpPr/>
            <p:nvPr/>
          </p:nvSpPr>
          <p:spPr>
            <a:xfrm>
              <a:off x="2622644" y="5644189"/>
              <a:ext cx="23722" cy="27704"/>
            </a:xfrm>
            <a:custGeom>
              <a:avLst/>
              <a:gdLst/>
              <a:ahLst/>
              <a:cxnLst/>
              <a:rect l="l" t="t" r="r" b="b"/>
              <a:pathLst>
                <a:path w="423" h="494" extrusionOk="0">
                  <a:moveTo>
                    <a:pt x="194" y="476"/>
                  </a:moveTo>
                  <a:cubicBezTo>
                    <a:pt x="300" y="494"/>
                    <a:pt x="423" y="353"/>
                    <a:pt x="423" y="265"/>
                  </a:cubicBezTo>
                  <a:cubicBezTo>
                    <a:pt x="423" y="195"/>
                    <a:pt x="423" y="142"/>
                    <a:pt x="423" y="71"/>
                  </a:cubicBezTo>
                  <a:cubicBezTo>
                    <a:pt x="423" y="54"/>
                    <a:pt x="423" y="36"/>
                    <a:pt x="388" y="36"/>
                  </a:cubicBezTo>
                  <a:cubicBezTo>
                    <a:pt x="317" y="36"/>
                    <a:pt x="264" y="1"/>
                    <a:pt x="194" y="36"/>
                  </a:cubicBezTo>
                  <a:cubicBezTo>
                    <a:pt x="176" y="36"/>
                    <a:pt x="159" y="36"/>
                    <a:pt x="141" y="36"/>
                  </a:cubicBezTo>
                  <a:cubicBezTo>
                    <a:pt x="88" y="54"/>
                    <a:pt x="53" y="89"/>
                    <a:pt x="36" y="142"/>
                  </a:cubicBezTo>
                  <a:cubicBezTo>
                    <a:pt x="18" y="195"/>
                    <a:pt x="18" y="247"/>
                    <a:pt x="18" y="318"/>
                  </a:cubicBezTo>
                  <a:cubicBezTo>
                    <a:pt x="0" y="406"/>
                    <a:pt x="88" y="494"/>
                    <a:pt x="194" y="47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15"/>
            <p:cNvSpPr/>
            <p:nvPr/>
          </p:nvSpPr>
          <p:spPr>
            <a:xfrm>
              <a:off x="3233696" y="5531692"/>
              <a:ext cx="27704" cy="25685"/>
            </a:xfrm>
            <a:custGeom>
              <a:avLst/>
              <a:gdLst/>
              <a:ahLst/>
              <a:cxnLst/>
              <a:rect l="l" t="t" r="r" b="b"/>
              <a:pathLst>
                <a:path w="494" h="458" extrusionOk="0">
                  <a:moveTo>
                    <a:pt x="300" y="18"/>
                  </a:moveTo>
                  <a:cubicBezTo>
                    <a:pt x="230" y="0"/>
                    <a:pt x="159" y="71"/>
                    <a:pt x="89" y="71"/>
                  </a:cubicBezTo>
                  <a:cubicBezTo>
                    <a:pt x="18" y="88"/>
                    <a:pt x="54" y="141"/>
                    <a:pt x="36" y="176"/>
                  </a:cubicBezTo>
                  <a:cubicBezTo>
                    <a:pt x="1" y="211"/>
                    <a:pt x="1" y="247"/>
                    <a:pt x="36" y="282"/>
                  </a:cubicBezTo>
                  <a:cubicBezTo>
                    <a:pt x="54" y="299"/>
                    <a:pt x="54" y="317"/>
                    <a:pt x="54" y="335"/>
                  </a:cubicBezTo>
                  <a:cubicBezTo>
                    <a:pt x="54" y="405"/>
                    <a:pt x="89" y="423"/>
                    <a:pt x="159" y="440"/>
                  </a:cubicBezTo>
                  <a:cubicBezTo>
                    <a:pt x="194" y="458"/>
                    <a:pt x="230" y="458"/>
                    <a:pt x="265" y="458"/>
                  </a:cubicBezTo>
                  <a:cubicBezTo>
                    <a:pt x="353" y="440"/>
                    <a:pt x="423" y="352"/>
                    <a:pt x="423" y="264"/>
                  </a:cubicBezTo>
                  <a:cubicBezTo>
                    <a:pt x="423" y="247"/>
                    <a:pt x="423" y="229"/>
                    <a:pt x="441" y="211"/>
                  </a:cubicBezTo>
                  <a:cubicBezTo>
                    <a:pt x="494" y="194"/>
                    <a:pt x="494" y="141"/>
                    <a:pt x="476" y="106"/>
                  </a:cubicBezTo>
                  <a:cubicBezTo>
                    <a:pt x="441" y="53"/>
                    <a:pt x="406" y="18"/>
                    <a:pt x="353" y="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15"/>
            <p:cNvSpPr/>
            <p:nvPr/>
          </p:nvSpPr>
          <p:spPr>
            <a:xfrm>
              <a:off x="3162642" y="5392500"/>
              <a:ext cx="25741" cy="27704"/>
            </a:xfrm>
            <a:custGeom>
              <a:avLst/>
              <a:gdLst/>
              <a:ahLst/>
              <a:cxnLst/>
              <a:rect l="l" t="t" r="r" b="b"/>
              <a:pathLst>
                <a:path w="459" h="494" extrusionOk="0">
                  <a:moveTo>
                    <a:pt x="458" y="194"/>
                  </a:moveTo>
                  <a:cubicBezTo>
                    <a:pt x="441" y="123"/>
                    <a:pt x="423" y="71"/>
                    <a:pt x="370" y="53"/>
                  </a:cubicBezTo>
                  <a:cubicBezTo>
                    <a:pt x="282" y="0"/>
                    <a:pt x="194" y="0"/>
                    <a:pt x="124" y="53"/>
                  </a:cubicBezTo>
                  <a:cubicBezTo>
                    <a:pt x="18" y="88"/>
                    <a:pt x="0" y="194"/>
                    <a:pt x="53" y="282"/>
                  </a:cubicBezTo>
                  <a:cubicBezTo>
                    <a:pt x="71" y="299"/>
                    <a:pt x="71" y="299"/>
                    <a:pt x="71" y="317"/>
                  </a:cubicBezTo>
                  <a:cubicBezTo>
                    <a:pt x="71" y="440"/>
                    <a:pt x="194" y="493"/>
                    <a:pt x="300" y="458"/>
                  </a:cubicBezTo>
                  <a:cubicBezTo>
                    <a:pt x="405" y="423"/>
                    <a:pt x="458" y="370"/>
                    <a:pt x="458" y="19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15"/>
            <p:cNvSpPr/>
            <p:nvPr/>
          </p:nvSpPr>
          <p:spPr>
            <a:xfrm>
              <a:off x="2906972" y="5675818"/>
              <a:ext cx="25685" cy="25685"/>
            </a:xfrm>
            <a:custGeom>
              <a:avLst/>
              <a:gdLst/>
              <a:ahLst/>
              <a:cxnLst/>
              <a:rect l="l" t="t" r="r" b="b"/>
              <a:pathLst>
                <a:path w="458" h="458" extrusionOk="0">
                  <a:moveTo>
                    <a:pt x="18" y="176"/>
                  </a:moveTo>
                  <a:cubicBezTo>
                    <a:pt x="0" y="194"/>
                    <a:pt x="18" y="212"/>
                    <a:pt x="18" y="229"/>
                  </a:cubicBezTo>
                  <a:cubicBezTo>
                    <a:pt x="35" y="247"/>
                    <a:pt x="53" y="282"/>
                    <a:pt x="35" y="300"/>
                  </a:cubicBezTo>
                  <a:cubicBezTo>
                    <a:pt x="35" y="317"/>
                    <a:pt x="35" y="335"/>
                    <a:pt x="53" y="352"/>
                  </a:cubicBezTo>
                  <a:cubicBezTo>
                    <a:pt x="106" y="423"/>
                    <a:pt x="194" y="440"/>
                    <a:pt x="264" y="458"/>
                  </a:cubicBezTo>
                  <a:cubicBezTo>
                    <a:pt x="352" y="423"/>
                    <a:pt x="423" y="352"/>
                    <a:pt x="440" y="264"/>
                  </a:cubicBezTo>
                  <a:cubicBezTo>
                    <a:pt x="458" y="159"/>
                    <a:pt x="387" y="35"/>
                    <a:pt x="282" y="18"/>
                  </a:cubicBezTo>
                  <a:cubicBezTo>
                    <a:pt x="194" y="0"/>
                    <a:pt x="106" y="18"/>
                    <a:pt x="35" y="71"/>
                  </a:cubicBezTo>
                  <a:cubicBezTo>
                    <a:pt x="18" y="106"/>
                    <a:pt x="0" y="141"/>
                    <a:pt x="18" y="17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15"/>
            <p:cNvSpPr/>
            <p:nvPr/>
          </p:nvSpPr>
          <p:spPr>
            <a:xfrm>
              <a:off x="3300824" y="5145690"/>
              <a:ext cx="24731" cy="28657"/>
            </a:xfrm>
            <a:custGeom>
              <a:avLst/>
              <a:gdLst/>
              <a:ahLst/>
              <a:cxnLst/>
              <a:rect l="l" t="t" r="r" b="b"/>
              <a:pathLst>
                <a:path w="441" h="511" extrusionOk="0">
                  <a:moveTo>
                    <a:pt x="212" y="476"/>
                  </a:moveTo>
                  <a:cubicBezTo>
                    <a:pt x="265" y="511"/>
                    <a:pt x="318" y="440"/>
                    <a:pt x="371" y="423"/>
                  </a:cubicBezTo>
                  <a:cubicBezTo>
                    <a:pt x="441" y="405"/>
                    <a:pt x="423" y="335"/>
                    <a:pt x="441" y="282"/>
                  </a:cubicBezTo>
                  <a:cubicBezTo>
                    <a:pt x="441" y="159"/>
                    <a:pt x="371" y="53"/>
                    <a:pt x="247" y="18"/>
                  </a:cubicBezTo>
                  <a:cubicBezTo>
                    <a:pt x="177" y="0"/>
                    <a:pt x="89" y="35"/>
                    <a:pt x="36" y="88"/>
                  </a:cubicBezTo>
                  <a:cubicBezTo>
                    <a:pt x="18" y="106"/>
                    <a:pt x="1" y="229"/>
                    <a:pt x="18" y="247"/>
                  </a:cubicBezTo>
                  <a:cubicBezTo>
                    <a:pt x="54" y="282"/>
                    <a:pt x="54" y="317"/>
                    <a:pt x="71" y="352"/>
                  </a:cubicBezTo>
                  <a:cubicBezTo>
                    <a:pt x="71" y="423"/>
                    <a:pt x="142" y="476"/>
                    <a:pt x="212" y="47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15"/>
            <p:cNvSpPr/>
            <p:nvPr/>
          </p:nvSpPr>
          <p:spPr>
            <a:xfrm>
              <a:off x="3392628" y="5214781"/>
              <a:ext cx="38583" cy="41499"/>
            </a:xfrm>
            <a:custGeom>
              <a:avLst/>
              <a:gdLst/>
              <a:ahLst/>
              <a:cxnLst/>
              <a:rect l="l" t="t" r="r" b="b"/>
              <a:pathLst>
                <a:path w="688" h="740" extrusionOk="0">
                  <a:moveTo>
                    <a:pt x="318" y="1"/>
                  </a:moveTo>
                  <a:cubicBezTo>
                    <a:pt x="230" y="1"/>
                    <a:pt x="19" y="141"/>
                    <a:pt x="19" y="212"/>
                  </a:cubicBezTo>
                  <a:cubicBezTo>
                    <a:pt x="19" y="335"/>
                    <a:pt x="1" y="476"/>
                    <a:pt x="124" y="581"/>
                  </a:cubicBezTo>
                  <a:cubicBezTo>
                    <a:pt x="159" y="599"/>
                    <a:pt x="177" y="652"/>
                    <a:pt x="230" y="652"/>
                  </a:cubicBezTo>
                  <a:cubicBezTo>
                    <a:pt x="300" y="652"/>
                    <a:pt x="388" y="740"/>
                    <a:pt x="476" y="652"/>
                  </a:cubicBezTo>
                  <a:cubicBezTo>
                    <a:pt x="582" y="564"/>
                    <a:pt x="652" y="511"/>
                    <a:pt x="652" y="423"/>
                  </a:cubicBezTo>
                  <a:cubicBezTo>
                    <a:pt x="688" y="212"/>
                    <a:pt x="529" y="18"/>
                    <a:pt x="3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15"/>
            <p:cNvSpPr/>
            <p:nvPr/>
          </p:nvSpPr>
          <p:spPr>
            <a:xfrm>
              <a:off x="3290954" y="5013397"/>
              <a:ext cx="26750" cy="26694"/>
            </a:xfrm>
            <a:custGeom>
              <a:avLst/>
              <a:gdLst/>
              <a:ahLst/>
              <a:cxnLst/>
              <a:rect l="l" t="t" r="r" b="b"/>
              <a:pathLst>
                <a:path w="477" h="476" extrusionOk="0">
                  <a:moveTo>
                    <a:pt x="1" y="229"/>
                  </a:moveTo>
                  <a:cubicBezTo>
                    <a:pt x="36" y="264"/>
                    <a:pt x="18" y="317"/>
                    <a:pt x="71" y="335"/>
                  </a:cubicBezTo>
                  <a:cubicBezTo>
                    <a:pt x="89" y="335"/>
                    <a:pt x="106" y="353"/>
                    <a:pt x="106" y="370"/>
                  </a:cubicBezTo>
                  <a:cubicBezTo>
                    <a:pt x="106" y="423"/>
                    <a:pt x="142" y="423"/>
                    <a:pt x="177" y="423"/>
                  </a:cubicBezTo>
                  <a:cubicBezTo>
                    <a:pt x="212" y="423"/>
                    <a:pt x="247" y="458"/>
                    <a:pt x="282" y="458"/>
                  </a:cubicBezTo>
                  <a:cubicBezTo>
                    <a:pt x="371" y="476"/>
                    <a:pt x="441" y="405"/>
                    <a:pt x="459" y="317"/>
                  </a:cubicBezTo>
                  <a:cubicBezTo>
                    <a:pt x="476" y="247"/>
                    <a:pt x="459" y="176"/>
                    <a:pt x="441" y="106"/>
                  </a:cubicBezTo>
                  <a:cubicBezTo>
                    <a:pt x="406" y="36"/>
                    <a:pt x="335" y="0"/>
                    <a:pt x="265" y="18"/>
                  </a:cubicBezTo>
                  <a:cubicBezTo>
                    <a:pt x="177" y="36"/>
                    <a:pt x="106" y="71"/>
                    <a:pt x="71" y="141"/>
                  </a:cubicBezTo>
                  <a:cubicBezTo>
                    <a:pt x="54" y="159"/>
                    <a:pt x="54" y="176"/>
                    <a:pt x="54" y="194"/>
                  </a:cubicBezTo>
                  <a:cubicBezTo>
                    <a:pt x="54" y="212"/>
                    <a:pt x="71" y="229"/>
                    <a:pt x="54" y="247"/>
                  </a:cubicBezTo>
                  <a:cubicBezTo>
                    <a:pt x="36" y="264"/>
                    <a:pt x="36" y="212"/>
                    <a:pt x="1" y="22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15"/>
            <p:cNvSpPr/>
            <p:nvPr/>
          </p:nvSpPr>
          <p:spPr>
            <a:xfrm>
              <a:off x="2670985" y="5231549"/>
              <a:ext cx="27704" cy="25741"/>
            </a:xfrm>
            <a:custGeom>
              <a:avLst/>
              <a:gdLst/>
              <a:ahLst/>
              <a:cxnLst/>
              <a:rect l="l" t="t" r="r" b="b"/>
              <a:pathLst>
                <a:path w="494" h="459" extrusionOk="0">
                  <a:moveTo>
                    <a:pt x="230" y="458"/>
                  </a:moveTo>
                  <a:cubicBezTo>
                    <a:pt x="335" y="441"/>
                    <a:pt x="423" y="370"/>
                    <a:pt x="459" y="265"/>
                  </a:cubicBezTo>
                  <a:cubicBezTo>
                    <a:pt x="494" y="159"/>
                    <a:pt x="423" y="106"/>
                    <a:pt x="371" y="54"/>
                  </a:cubicBezTo>
                  <a:cubicBezTo>
                    <a:pt x="318" y="1"/>
                    <a:pt x="230" y="1"/>
                    <a:pt x="177" y="54"/>
                  </a:cubicBezTo>
                  <a:cubicBezTo>
                    <a:pt x="142" y="71"/>
                    <a:pt x="89" y="89"/>
                    <a:pt x="54" y="124"/>
                  </a:cubicBezTo>
                  <a:cubicBezTo>
                    <a:pt x="19" y="142"/>
                    <a:pt x="1" y="177"/>
                    <a:pt x="19" y="212"/>
                  </a:cubicBezTo>
                  <a:cubicBezTo>
                    <a:pt x="36" y="265"/>
                    <a:pt x="19" y="335"/>
                    <a:pt x="89" y="353"/>
                  </a:cubicBezTo>
                  <a:cubicBezTo>
                    <a:pt x="89" y="370"/>
                    <a:pt x="89" y="370"/>
                    <a:pt x="89" y="388"/>
                  </a:cubicBezTo>
                  <a:cubicBezTo>
                    <a:pt x="124" y="423"/>
                    <a:pt x="177" y="458"/>
                    <a:pt x="230" y="45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15"/>
            <p:cNvSpPr/>
            <p:nvPr/>
          </p:nvSpPr>
          <p:spPr>
            <a:xfrm>
              <a:off x="2909888" y="4949241"/>
              <a:ext cx="24787" cy="28657"/>
            </a:xfrm>
            <a:custGeom>
              <a:avLst/>
              <a:gdLst/>
              <a:ahLst/>
              <a:cxnLst/>
              <a:rect l="l" t="t" r="r" b="b"/>
              <a:pathLst>
                <a:path w="442" h="511" extrusionOk="0">
                  <a:moveTo>
                    <a:pt x="19" y="247"/>
                  </a:moveTo>
                  <a:cubicBezTo>
                    <a:pt x="19" y="299"/>
                    <a:pt x="19" y="388"/>
                    <a:pt x="89" y="405"/>
                  </a:cubicBezTo>
                  <a:cubicBezTo>
                    <a:pt x="124" y="511"/>
                    <a:pt x="212" y="458"/>
                    <a:pt x="265" y="476"/>
                  </a:cubicBezTo>
                  <a:cubicBezTo>
                    <a:pt x="283" y="476"/>
                    <a:pt x="283" y="476"/>
                    <a:pt x="283" y="476"/>
                  </a:cubicBezTo>
                  <a:cubicBezTo>
                    <a:pt x="335" y="423"/>
                    <a:pt x="371" y="388"/>
                    <a:pt x="406" y="335"/>
                  </a:cubicBezTo>
                  <a:cubicBezTo>
                    <a:pt x="441" y="264"/>
                    <a:pt x="441" y="211"/>
                    <a:pt x="406" y="159"/>
                  </a:cubicBezTo>
                  <a:cubicBezTo>
                    <a:pt x="406" y="106"/>
                    <a:pt x="283" y="0"/>
                    <a:pt x="247" y="18"/>
                  </a:cubicBezTo>
                  <a:cubicBezTo>
                    <a:pt x="195" y="18"/>
                    <a:pt x="142" y="35"/>
                    <a:pt x="107" y="71"/>
                  </a:cubicBezTo>
                  <a:cubicBezTo>
                    <a:pt x="71" y="123"/>
                    <a:pt x="1" y="159"/>
                    <a:pt x="19" y="24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15"/>
            <p:cNvSpPr/>
            <p:nvPr/>
          </p:nvSpPr>
          <p:spPr>
            <a:xfrm>
              <a:off x="3013580" y="5792297"/>
              <a:ext cx="25685" cy="28657"/>
            </a:xfrm>
            <a:custGeom>
              <a:avLst/>
              <a:gdLst/>
              <a:ahLst/>
              <a:cxnLst/>
              <a:rect l="l" t="t" r="r" b="b"/>
              <a:pathLst>
                <a:path w="458" h="511" extrusionOk="0">
                  <a:moveTo>
                    <a:pt x="300" y="71"/>
                  </a:moveTo>
                  <a:lnTo>
                    <a:pt x="282" y="71"/>
                  </a:lnTo>
                  <a:cubicBezTo>
                    <a:pt x="194" y="0"/>
                    <a:pt x="141" y="71"/>
                    <a:pt x="88" y="124"/>
                  </a:cubicBezTo>
                  <a:cubicBezTo>
                    <a:pt x="0" y="212"/>
                    <a:pt x="0" y="247"/>
                    <a:pt x="71" y="353"/>
                  </a:cubicBezTo>
                  <a:cubicBezTo>
                    <a:pt x="88" y="388"/>
                    <a:pt x="88" y="441"/>
                    <a:pt x="141" y="476"/>
                  </a:cubicBezTo>
                  <a:cubicBezTo>
                    <a:pt x="159" y="493"/>
                    <a:pt x="194" y="493"/>
                    <a:pt x="229" y="493"/>
                  </a:cubicBezTo>
                  <a:lnTo>
                    <a:pt x="264" y="493"/>
                  </a:lnTo>
                  <a:cubicBezTo>
                    <a:pt x="352" y="511"/>
                    <a:pt x="405" y="441"/>
                    <a:pt x="423" y="388"/>
                  </a:cubicBezTo>
                  <a:cubicBezTo>
                    <a:pt x="458" y="300"/>
                    <a:pt x="458" y="212"/>
                    <a:pt x="388" y="141"/>
                  </a:cubicBezTo>
                  <a:cubicBezTo>
                    <a:pt x="370" y="124"/>
                    <a:pt x="352" y="71"/>
                    <a:pt x="300" y="7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15"/>
            <p:cNvSpPr/>
            <p:nvPr/>
          </p:nvSpPr>
          <p:spPr>
            <a:xfrm>
              <a:off x="3187317" y="5138792"/>
              <a:ext cx="24731" cy="25685"/>
            </a:xfrm>
            <a:custGeom>
              <a:avLst/>
              <a:gdLst/>
              <a:ahLst/>
              <a:cxnLst/>
              <a:rect l="l" t="t" r="r" b="b"/>
              <a:pathLst>
                <a:path w="441" h="458" extrusionOk="0">
                  <a:moveTo>
                    <a:pt x="247" y="18"/>
                  </a:moveTo>
                  <a:lnTo>
                    <a:pt x="141" y="18"/>
                  </a:lnTo>
                  <a:cubicBezTo>
                    <a:pt x="106" y="18"/>
                    <a:pt x="71" y="70"/>
                    <a:pt x="36" y="106"/>
                  </a:cubicBezTo>
                  <a:cubicBezTo>
                    <a:pt x="1" y="194"/>
                    <a:pt x="18" y="282"/>
                    <a:pt x="71" y="352"/>
                  </a:cubicBezTo>
                  <a:cubicBezTo>
                    <a:pt x="106" y="440"/>
                    <a:pt x="177" y="458"/>
                    <a:pt x="282" y="423"/>
                  </a:cubicBezTo>
                  <a:cubicBezTo>
                    <a:pt x="370" y="405"/>
                    <a:pt x="423" y="335"/>
                    <a:pt x="441" y="264"/>
                  </a:cubicBezTo>
                  <a:cubicBezTo>
                    <a:pt x="441" y="229"/>
                    <a:pt x="441" y="194"/>
                    <a:pt x="423" y="158"/>
                  </a:cubicBezTo>
                  <a:cubicBezTo>
                    <a:pt x="405" y="123"/>
                    <a:pt x="405" y="88"/>
                    <a:pt x="370" y="53"/>
                  </a:cubicBezTo>
                  <a:cubicBezTo>
                    <a:pt x="335" y="18"/>
                    <a:pt x="300" y="0"/>
                    <a:pt x="247" y="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15"/>
            <p:cNvSpPr/>
            <p:nvPr/>
          </p:nvSpPr>
          <p:spPr>
            <a:xfrm>
              <a:off x="3096467" y="5239457"/>
              <a:ext cx="36620" cy="41499"/>
            </a:xfrm>
            <a:custGeom>
              <a:avLst/>
              <a:gdLst/>
              <a:ahLst/>
              <a:cxnLst/>
              <a:rect l="l" t="t" r="r" b="b"/>
              <a:pathLst>
                <a:path w="653" h="740" extrusionOk="0">
                  <a:moveTo>
                    <a:pt x="335" y="18"/>
                  </a:moveTo>
                  <a:cubicBezTo>
                    <a:pt x="283" y="1"/>
                    <a:pt x="212" y="36"/>
                    <a:pt x="177" y="89"/>
                  </a:cubicBezTo>
                  <a:cubicBezTo>
                    <a:pt x="142" y="159"/>
                    <a:pt x="89" y="212"/>
                    <a:pt x="36" y="282"/>
                  </a:cubicBezTo>
                  <a:cubicBezTo>
                    <a:pt x="1" y="353"/>
                    <a:pt x="36" y="335"/>
                    <a:pt x="36" y="370"/>
                  </a:cubicBezTo>
                  <a:cubicBezTo>
                    <a:pt x="71" y="458"/>
                    <a:pt x="124" y="529"/>
                    <a:pt x="124" y="634"/>
                  </a:cubicBezTo>
                  <a:cubicBezTo>
                    <a:pt x="124" y="634"/>
                    <a:pt x="142" y="652"/>
                    <a:pt x="142" y="652"/>
                  </a:cubicBezTo>
                  <a:cubicBezTo>
                    <a:pt x="300" y="740"/>
                    <a:pt x="476" y="687"/>
                    <a:pt x="564" y="546"/>
                  </a:cubicBezTo>
                  <a:cubicBezTo>
                    <a:pt x="652" y="423"/>
                    <a:pt x="635" y="247"/>
                    <a:pt x="529" y="141"/>
                  </a:cubicBezTo>
                  <a:cubicBezTo>
                    <a:pt x="476" y="89"/>
                    <a:pt x="406" y="36"/>
                    <a:pt x="335" y="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15"/>
            <p:cNvSpPr/>
            <p:nvPr/>
          </p:nvSpPr>
          <p:spPr>
            <a:xfrm>
              <a:off x="3449886" y="5331260"/>
              <a:ext cx="23778" cy="27704"/>
            </a:xfrm>
            <a:custGeom>
              <a:avLst/>
              <a:gdLst/>
              <a:ahLst/>
              <a:cxnLst/>
              <a:rect l="l" t="t" r="r" b="b"/>
              <a:pathLst>
                <a:path w="424" h="494" extrusionOk="0">
                  <a:moveTo>
                    <a:pt x="423" y="247"/>
                  </a:moveTo>
                  <a:cubicBezTo>
                    <a:pt x="423" y="194"/>
                    <a:pt x="406" y="124"/>
                    <a:pt x="371" y="71"/>
                  </a:cubicBezTo>
                  <a:cubicBezTo>
                    <a:pt x="353" y="36"/>
                    <a:pt x="300" y="54"/>
                    <a:pt x="265" y="36"/>
                  </a:cubicBezTo>
                  <a:cubicBezTo>
                    <a:pt x="159" y="1"/>
                    <a:pt x="89" y="54"/>
                    <a:pt x="36" y="124"/>
                  </a:cubicBezTo>
                  <a:cubicBezTo>
                    <a:pt x="19" y="142"/>
                    <a:pt x="36" y="177"/>
                    <a:pt x="19" y="212"/>
                  </a:cubicBezTo>
                  <a:cubicBezTo>
                    <a:pt x="1" y="265"/>
                    <a:pt x="1" y="318"/>
                    <a:pt x="36" y="353"/>
                  </a:cubicBezTo>
                  <a:cubicBezTo>
                    <a:pt x="89" y="406"/>
                    <a:pt x="142" y="441"/>
                    <a:pt x="195" y="458"/>
                  </a:cubicBezTo>
                  <a:cubicBezTo>
                    <a:pt x="300" y="494"/>
                    <a:pt x="423" y="353"/>
                    <a:pt x="423" y="24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15"/>
            <p:cNvSpPr/>
            <p:nvPr/>
          </p:nvSpPr>
          <p:spPr>
            <a:xfrm>
              <a:off x="2856611" y="5757752"/>
              <a:ext cx="27704" cy="25741"/>
            </a:xfrm>
            <a:custGeom>
              <a:avLst/>
              <a:gdLst/>
              <a:ahLst/>
              <a:cxnLst/>
              <a:rect l="l" t="t" r="r" b="b"/>
              <a:pathLst>
                <a:path w="494" h="459" extrusionOk="0">
                  <a:moveTo>
                    <a:pt x="476" y="229"/>
                  </a:moveTo>
                  <a:cubicBezTo>
                    <a:pt x="493" y="106"/>
                    <a:pt x="388" y="0"/>
                    <a:pt x="282" y="0"/>
                  </a:cubicBezTo>
                  <a:cubicBezTo>
                    <a:pt x="264" y="0"/>
                    <a:pt x="247" y="0"/>
                    <a:pt x="229" y="18"/>
                  </a:cubicBezTo>
                  <a:cubicBezTo>
                    <a:pt x="194" y="36"/>
                    <a:pt x="176" y="71"/>
                    <a:pt x="141" y="71"/>
                  </a:cubicBezTo>
                  <a:cubicBezTo>
                    <a:pt x="71" y="88"/>
                    <a:pt x="71" y="159"/>
                    <a:pt x="36" y="194"/>
                  </a:cubicBezTo>
                  <a:cubicBezTo>
                    <a:pt x="0" y="247"/>
                    <a:pt x="36" y="229"/>
                    <a:pt x="36" y="229"/>
                  </a:cubicBezTo>
                  <a:cubicBezTo>
                    <a:pt x="88" y="247"/>
                    <a:pt x="88" y="317"/>
                    <a:pt x="124" y="352"/>
                  </a:cubicBezTo>
                  <a:cubicBezTo>
                    <a:pt x="141" y="352"/>
                    <a:pt x="141" y="370"/>
                    <a:pt x="141" y="370"/>
                  </a:cubicBezTo>
                  <a:cubicBezTo>
                    <a:pt x="159" y="423"/>
                    <a:pt x="194" y="458"/>
                    <a:pt x="247" y="440"/>
                  </a:cubicBezTo>
                  <a:cubicBezTo>
                    <a:pt x="282" y="440"/>
                    <a:pt x="335" y="423"/>
                    <a:pt x="370" y="405"/>
                  </a:cubicBezTo>
                  <a:cubicBezTo>
                    <a:pt x="423" y="370"/>
                    <a:pt x="476" y="300"/>
                    <a:pt x="476" y="22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15"/>
            <p:cNvSpPr/>
            <p:nvPr/>
          </p:nvSpPr>
          <p:spPr>
            <a:xfrm>
              <a:off x="2760826" y="5704419"/>
              <a:ext cx="30676" cy="30676"/>
            </a:xfrm>
            <a:custGeom>
              <a:avLst/>
              <a:gdLst/>
              <a:ahLst/>
              <a:cxnLst/>
              <a:rect l="l" t="t" r="r" b="b"/>
              <a:pathLst>
                <a:path w="547" h="547" extrusionOk="0">
                  <a:moveTo>
                    <a:pt x="247" y="511"/>
                  </a:moveTo>
                  <a:cubicBezTo>
                    <a:pt x="353" y="511"/>
                    <a:pt x="441" y="511"/>
                    <a:pt x="494" y="423"/>
                  </a:cubicBezTo>
                  <a:cubicBezTo>
                    <a:pt x="547" y="335"/>
                    <a:pt x="547" y="230"/>
                    <a:pt x="494" y="142"/>
                  </a:cubicBezTo>
                  <a:cubicBezTo>
                    <a:pt x="441" y="71"/>
                    <a:pt x="371" y="18"/>
                    <a:pt x="283" y="1"/>
                  </a:cubicBezTo>
                  <a:cubicBezTo>
                    <a:pt x="265" y="1"/>
                    <a:pt x="265" y="1"/>
                    <a:pt x="247" y="18"/>
                  </a:cubicBezTo>
                  <a:cubicBezTo>
                    <a:pt x="159" y="36"/>
                    <a:pt x="54" y="54"/>
                    <a:pt x="54" y="159"/>
                  </a:cubicBezTo>
                  <a:cubicBezTo>
                    <a:pt x="54" y="212"/>
                    <a:pt x="1" y="300"/>
                    <a:pt x="71" y="353"/>
                  </a:cubicBezTo>
                  <a:cubicBezTo>
                    <a:pt x="107" y="370"/>
                    <a:pt x="71" y="406"/>
                    <a:pt x="107" y="441"/>
                  </a:cubicBezTo>
                  <a:cubicBezTo>
                    <a:pt x="124" y="458"/>
                    <a:pt x="195" y="546"/>
                    <a:pt x="247" y="51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15"/>
            <p:cNvSpPr/>
            <p:nvPr/>
          </p:nvSpPr>
          <p:spPr>
            <a:xfrm>
              <a:off x="3123161" y="5550422"/>
              <a:ext cx="29666" cy="31629"/>
            </a:xfrm>
            <a:custGeom>
              <a:avLst/>
              <a:gdLst/>
              <a:ahLst/>
              <a:cxnLst/>
              <a:rect l="l" t="t" r="r" b="b"/>
              <a:pathLst>
                <a:path w="529" h="564" extrusionOk="0">
                  <a:moveTo>
                    <a:pt x="511" y="318"/>
                  </a:moveTo>
                  <a:cubicBezTo>
                    <a:pt x="528" y="194"/>
                    <a:pt x="440" y="71"/>
                    <a:pt x="317" y="36"/>
                  </a:cubicBezTo>
                  <a:cubicBezTo>
                    <a:pt x="212" y="1"/>
                    <a:pt x="88" y="36"/>
                    <a:pt x="18" y="124"/>
                  </a:cubicBezTo>
                  <a:cubicBezTo>
                    <a:pt x="0" y="177"/>
                    <a:pt x="0" y="229"/>
                    <a:pt x="18" y="265"/>
                  </a:cubicBezTo>
                  <a:cubicBezTo>
                    <a:pt x="35" y="318"/>
                    <a:pt x="53" y="370"/>
                    <a:pt x="53" y="423"/>
                  </a:cubicBezTo>
                  <a:cubicBezTo>
                    <a:pt x="71" y="511"/>
                    <a:pt x="159" y="564"/>
                    <a:pt x="247" y="546"/>
                  </a:cubicBezTo>
                  <a:cubicBezTo>
                    <a:pt x="282" y="546"/>
                    <a:pt x="335" y="564"/>
                    <a:pt x="388" y="529"/>
                  </a:cubicBezTo>
                  <a:cubicBezTo>
                    <a:pt x="458" y="476"/>
                    <a:pt x="493" y="406"/>
                    <a:pt x="511" y="3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15"/>
            <p:cNvSpPr/>
            <p:nvPr/>
          </p:nvSpPr>
          <p:spPr>
            <a:xfrm>
              <a:off x="3369971" y="5401361"/>
              <a:ext cx="23722" cy="26694"/>
            </a:xfrm>
            <a:custGeom>
              <a:avLst/>
              <a:gdLst/>
              <a:ahLst/>
              <a:cxnLst/>
              <a:rect l="l" t="t" r="r" b="b"/>
              <a:pathLst>
                <a:path w="423" h="476" extrusionOk="0">
                  <a:moveTo>
                    <a:pt x="0" y="212"/>
                  </a:moveTo>
                  <a:cubicBezTo>
                    <a:pt x="35" y="282"/>
                    <a:pt x="0" y="405"/>
                    <a:pt x="106" y="458"/>
                  </a:cubicBezTo>
                  <a:cubicBezTo>
                    <a:pt x="159" y="476"/>
                    <a:pt x="299" y="458"/>
                    <a:pt x="335" y="423"/>
                  </a:cubicBezTo>
                  <a:cubicBezTo>
                    <a:pt x="370" y="370"/>
                    <a:pt x="387" y="317"/>
                    <a:pt x="423" y="265"/>
                  </a:cubicBezTo>
                  <a:cubicBezTo>
                    <a:pt x="423" y="194"/>
                    <a:pt x="405" y="141"/>
                    <a:pt x="352" y="89"/>
                  </a:cubicBezTo>
                  <a:cubicBezTo>
                    <a:pt x="247" y="1"/>
                    <a:pt x="71" y="36"/>
                    <a:pt x="0" y="17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15"/>
            <p:cNvSpPr/>
            <p:nvPr/>
          </p:nvSpPr>
          <p:spPr>
            <a:xfrm>
              <a:off x="2879324" y="5302659"/>
              <a:ext cx="29666" cy="21759"/>
            </a:xfrm>
            <a:custGeom>
              <a:avLst/>
              <a:gdLst/>
              <a:ahLst/>
              <a:cxnLst/>
              <a:rect l="l" t="t" r="r" b="b"/>
              <a:pathLst>
                <a:path w="529" h="388" extrusionOk="0">
                  <a:moveTo>
                    <a:pt x="212" y="387"/>
                  </a:moveTo>
                  <a:cubicBezTo>
                    <a:pt x="282" y="387"/>
                    <a:pt x="370" y="370"/>
                    <a:pt x="440" y="352"/>
                  </a:cubicBezTo>
                  <a:cubicBezTo>
                    <a:pt x="493" y="335"/>
                    <a:pt x="528" y="264"/>
                    <a:pt x="511" y="211"/>
                  </a:cubicBezTo>
                  <a:cubicBezTo>
                    <a:pt x="493" y="176"/>
                    <a:pt x="511" y="141"/>
                    <a:pt x="458" y="106"/>
                  </a:cubicBezTo>
                  <a:cubicBezTo>
                    <a:pt x="388" y="35"/>
                    <a:pt x="282" y="0"/>
                    <a:pt x="176" y="35"/>
                  </a:cubicBezTo>
                  <a:cubicBezTo>
                    <a:pt x="106" y="53"/>
                    <a:pt x="88" y="123"/>
                    <a:pt x="35" y="176"/>
                  </a:cubicBezTo>
                  <a:cubicBezTo>
                    <a:pt x="0" y="229"/>
                    <a:pt x="35" y="282"/>
                    <a:pt x="71" y="317"/>
                  </a:cubicBezTo>
                  <a:cubicBezTo>
                    <a:pt x="106" y="352"/>
                    <a:pt x="159" y="387"/>
                    <a:pt x="212" y="38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15"/>
            <p:cNvSpPr/>
            <p:nvPr/>
          </p:nvSpPr>
          <p:spPr>
            <a:xfrm>
              <a:off x="3396609" y="5105200"/>
              <a:ext cx="27704" cy="24731"/>
            </a:xfrm>
            <a:custGeom>
              <a:avLst/>
              <a:gdLst/>
              <a:ahLst/>
              <a:cxnLst/>
              <a:rect l="l" t="t" r="r" b="b"/>
              <a:pathLst>
                <a:path w="494" h="441" extrusionOk="0">
                  <a:moveTo>
                    <a:pt x="229" y="1"/>
                  </a:moveTo>
                  <a:cubicBezTo>
                    <a:pt x="176" y="1"/>
                    <a:pt x="124" y="18"/>
                    <a:pt x="106" y="71"/>
                  </a:cubicBezTo>
                  <a:cubicBezTo>
                    <a:pt x="88" y="106"/>
                    <a:pt x="53" y="106"/>
                    <a:pt x="53" y="124"/>
                  </a:cubicBezTo>
                  <a:cubicBezTo>
                    <a:pt x="0" y="212"/>
                    <a:pt x="36" y="317"/>
                    <a:pt x="124" y="370"/>
                  </a:cubicBezTo>
                  <a:cubicBezTo>
                    <a:pt x="124" y="370"/>
                    <a:pt x="141" y="370"/>
                    <a:pt x="141" y="388"/>
                  </a:cubicBezTo>
                  <a:cubicBezTo>
                    <a:pt x="141" y="423"/>
                    <a:pt x="176" y="441"/>
                    <a:pt x="212" y="441"/>
                  </a:cubicBezTo>
                  <a:cubicBezTo>
                    <a:pt x="300" y="423"/>
                    <a:pt x="388" y="370"/>
                    <a:pt x="440" y="282"/>
                  </a:cubicBezTo>
                  <a:cubicBezTo>
                    <a:pt x="493" y="141"/>
                    <a:pt x="388" y="1"/>
                    <a:pt x="2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15"/>
            <p:cNvSpPr/>
            <p:nvPr/>
          </p:nvSpPr>
          <p:spPr>
            <a:xfrm>
              <a:off x="3037246" y="4954176"/>
              <a:ext cx="24731" cy="26694"/>
            </a:xfrm>
            <a:custGeom>
              <a:avLst/>
              <a:gdLst/>
              <a:ahLst/>
              <a:cxnLst/>
              <a:rect l="l" t="t" r="r" b="b"/>
              <a:pathLst>
                <a:path w="441" h="476" extrusionOk="0">
                  <a:moveTo>
                    <a:pt x="441" y="229"/>
                  </a:moveTo>
                  <a:cubicBezTo>
                    <a:pt x="441" y="88"/>
                    <a:pt x="318" y="0"/>
                    <a:pt x="177" y="35"/>
                  </a:cubicBezTo>
                  <a:cubicBezTo>
                    <a:pt x="159" y="35"/>
                    <a:pt x="159" y="35"/>
                    <a:pt x="142" y="53"/>
                  </a:cubicBezTo>
                  <a:cubicBezTo>
                    <a:pt x="124" y="88"/>
                    <a:pt x="89" y="123"/>
                    <a:pt x="36" y="159"/>
                  </a:cubicBezTo>
                  <a:cubicBezTo>
                    <a:pt x="18" y="194"/>
                    <a:pt x="1" y="229"/>
                    <a:pt x="18" y="282"/>
                  </a:cubicBezTo>
                  <a:cubicBezTo>
                    <a:pt x="36" y="317"/>
                    <a:pt x="54" y="352"/>
                    <a:pt x="89" y="370"/>
                  </a:cubicBezTo>
                  <a:cubicBezTo>
                    <a:pt x="142" y="370"/>
                    <a:pt x="177" y="405"/>
                    <a:pt x="177" y="440"/>
                  </a:cubicBezTo>
                  <a:cubicBezTo>
                    <a:pt x="177" y="476"/>
                    <a:pt x="230" y="458"/>
                    <a:pt x="247" y="458"/>
                  </a:cubicBezTo>
                  <a:cubicBezTo>
                    <a:pt x="353" y="440"/>
                    <a:pt x="441" y="352"/>
                    <a:pt x="441" y="22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15"/>
            <p:cNvSpPr/>
            <p:nvPr/>
          </p:nvSpPr>
          <p:spPr>
            <a:xfrm>
              <a:off x="3127087" y="5047942"/>
              <a:ext cx="22768" cy="25741"/>
            </a:xfrm>
            <a:custGeom>
              <a:avLst/>
              <a:gdLst/>
              <a:ahLst/>
              <a:cxnLst/>
              <a:rect l="l" t="t" r="r" b="b"/>
              <a:pathLst>
                <a:path w="406" h="459" extrusionOk="0">
                  <a:moveTo>
                    <a:pt x="194" y="458"/>
                  </a:moveTo>
                  <a:cubicBezTo>
                    <a:pt x="318" y="441"/>
                    <a:pt x="406" y="335"/>
                    <a:pt x="406" y="194"/>
                  </a:cubicBezTo>
                  <a:cubicBezTo>
                    <a:pt x="406" y="71"/>
                    <a:pt x="353" y="36"/>
                    <a:pt x="247" y="18"/>
                  </a:cubicBezTo>
                  <a:cubicBezTo>
                    <a:pt x="177" y="1"/>
                    <a:pt x="106" y="36"/>
                    <a:pt x="54" y="106"/>
                  </a:cubicBezTo>
                  <a:cubicBezTo>
                    <a:pt x="1" y="177"/>
                    <a:pt x="1" y="282"/>
                    <a:pt x="71" y="353"/>
                  </a:cubicBezTo>
                  <a:cubicBezTo>
                    <a:pt x="89" y="405"/>
                    <a:pt x="106" y="441"/>
                    <a:pt x="159" y="45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15"/>
            <p:cNvSpPr/>
            <p:nvPr/>
          </p:nvSpPr>
          <p:spPr>
            <a:xfrm>
              <a:off x="2840797" y="5169356"/>
              <a:ext cx="32639" cy="31685"/>
            </a:xfrm>
            <a:custGeom>
              <a:avLst/>
              <a:gdLst/>
              <a:ahLst/>
              <a:cxnLst/>
              <a:rect l="l" t="t" r="r" b="b"/>
              <a:pathLst>
                <a:path w="582" h="565" extrusionOk="0">
                  <a:moveTo>
                    <a:pt x="247" y="564"/>
                  </a:moveTo>
                  <a:cubicBezTo>
                    <a:pt x="388" y="546"/>
                    <a:pt x="582" y="458"/>
                    <a:pt x="546" y="247"/>
                  </a:cubicBezTo>
                  <a:cubicBezTo>
                    <a:pt x="529" y="159"/>
                    <a:pt x="476" y="71"/>
                    <a:pt x="388" y="36"/>
                  </a:cubicBezTo>
                  <a:cubicBezTo>
                    <a:pt x="300" y="1"/>
                    <a:pt x="212" y="18"/>
                    <a:pt x="159" y="89"/>
                  </a:cubicBezTo>
                  <a:cubicBezTo>
                    <a:pt x="159" y="106"/>
                    <a:pt x="142" y="106"/>
                    <a:pt x="142" y="124"/>
                  </a:cubicBezTo>
                  <a:cubicBezTo>
                    <a:pt x="36" y="142"/>
                    <a:pt x="36" y="230"/>
                    <a:pt x="18" y="300"/>
                  </a:cubicBezTo>
                  <a:cubicBezTo>
                    <a:pt x="1" y="335"/>
                    <a:pt x="71" y="353"/>
                    <a:pt x="71" y="406"/>
                  </a:cubicBezTo>
                  <a:cubicBezTo>
                    <a:pt x="71" y="441"/>
                    <a:pt x="194" y="564"/>
                    <a:pt x="247" y="56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15"/>
            <p:cNvSpPr/>
            <p:nvPr/>
          </p:nvSpPr>
          <p:spPr>
            <a:xfrm>
              <a:off x="2737160" y="5054840"/>
              <a:ext cx="21759" cy="26750"/>
            </a:xfrm>
            <a:custGeom>
              <a:avLst/>
              <a:gdLst/>
              <a:ahLst/>
              <a:cxnLst/>
              <a:rect l="l" t="t" r="r" b="b"/>
              <a:pathLst>
                <a:path w="388" h="477" extrusionOk="0">
                  <a:moveTo>
                    <a:pt x="159" y="476"/>
                  </a:moveTo>
                  <a:cubicBezTo>
                    <a:pt x="282" y="476"/>
                    <a:pt x="370" y="370"/>
                    <a:pt x="388" y="247"/>
                  </a:cubicBezTo>
                  <a:cubicBezTo>
                    <a:pt x="388" y="106"/>
                    <a:pt x="264" y="1"/>
                    <a:pt x="124" y="36"/>
                  </a:cubicBezTo>
                  <a:cubicBezTo>
                    <a:pt x="53" y="71"/>
                    <a:pt x="18" y="142"/>
                    <a:pt x="18" y="230"/>
                  </a:cubicBezTo>
                  <a:cubicBezTo>
                    <a:pt x="18" y="230"/>
                    <a:pt x="18" y="247"/>
                    <a:pt x="18" y="265"/>
                  </a:cubicBezTo>
                  <a:cubicBezTo>
                    <a:pt x="0" y="353"/>
                    <a:pt x="53" y="441"/>
                    <a:pt x="141" y="476"/>
                  </a:cubicBezTo>
                  <a:cubicBezTo>
                    <a:pt x="141" y="476"/>
                    <a:pt x="159" y="476"/>
                    <a:pt x="159" y="47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15"/>
            <p:cNvSpPr/>
            <p:nvPr/>
          </p:nvSpPr>
          <p:spPr>
            <a:xfrm>
              <a:off x="2951387" y="5255271"/>
              <a:ext cx="22768" cy="23722"/>
            </a:xfrm>
            <a:custGeom>
              <a:avLst/>
              <a:gdLst/>
              <a:ahLst/>
              <a:cxnLst/>
              <a:rect l="l" t="t" r="r" b="b"/>
              <a:pathLst>
                <a:path w="406" h="423" extrusionOk="0">
                  <a:moveTo>
                    <a:pt x="159" y="405"/>
                  </a:moveTo>
                  <a:cubicBezTo>
                    <a:pt x="317" y="405"/>
                    <a:pt x="405" y="335"/>
                    <a:pt x="405" y="229"/>
                  </a:cubicBezTo>
                  <a:cubicBezTo>
                    <a:pt x="405" y="106"/>
                    <a:pt x="335" y="0"/>
                    <a:pt x="247" y="0"/>
                  </a:cubicBezTo>
                  <a:cubicBezTo>
                    <a:pt x="53" y="0"/>
                    <a:pt x="0" y="71"/>
                    <a:pt x="0" y="282"/>
                  </a:cubicBezTo>
                  <a:cubicBezTo>
                    <a:pt x="0" y="317"/>
                    <a:pt x="36" y="335"/>
                    <a:pt x="71" y="370"/>
                  </a:cubicBezTo>
                  <a:cubicBezTo>
                    <a:pt x="88" y="405"/>
                    <a:pt x="124" y="423"/>
                    <a:pt x="159" y="40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15"/>
            <p:cNvSpPr/>
            <p:nvPr/>
          </p:nvSpPr>
          <p:spPr>
            <a:xfrm>
              <a:off x="3276149" y="5391491"/>
              <a:ext cx="25741" cy="24731"/>
            </a:xfrm>
            <a:custGeom>
              <a:avLst/>
              <a:gdLst/>
              <a:ahLst/>
              <a:cxnLst/>
              <a:rect l="l" t="t" r="r" b="b"/>
              <a:pathLst>
                <a:path w="459" h="441" extrusionOk="0">
                  <a:moveTo>
                    <a:pt x="265" y="441"/>
                  </a:moveTo>
                  <a:cubicBezTo>
                    <a:pt x="300" y="441"/>
                    <a:pt x="353" y="423"/>
                    <a:pt x="388" y="388"/>
                  </a:cubicBezTo>
                  <a:cubicBezTo>
                    <a:pt x="441" y="317"/>
                    <a:pt x="458" y="194"/>
                    <a:pt x="406" y="106"/>
                  </a:cubicBezTo>
                  <a:cubicBezTo>
                    <a:pt x="370" y="36"/>
                    <a:pt x="282" y="1"/>
                    <a:pt x="212" y="36"/>
                  </a:cubicBezTo>
                  <a:cubicBezTo>
                    <a:pt x="194" y="53"/>
                    <a:pt x="159" y="71"/>
                    <a:pt x="124" y="89"/>
                  </a:cubicBezTo>
                  <a:cubicBezTo>
                    <a:pt x="71" y="106"/>
                    <a:pt x="54" y="159"/>
                    <a:pt x="36" y="194"/>
                  </a:cubicBezTo>
                  <a:cubicBezTo>
                    <a:pt x="18" y="247"/>
                    <a:pt x="1" y="282"/>
                    <a:pt x="71" y="300"/>
                  </a:cubicBezTo>
                  <a:cubicBezTo>
                    <a:pt x="124" y="317"/>
                    <a:pt x="71" y="353"/>
                    <a:pt x="106" y="388"/>
                  </a:cubicBezTo>
                  <a:cubicBezTo>
                    <a:pt x="142" y="441"/>
                    <a:pt x="194" y="441"/>
                    <a:pt x="265" y="44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15"/>
            <p:cNvSpPr/>
            <p:nvPr/>
          </p:nvSpPr>
          <p:spPr>
            <a:xfrm>
              <a:off x="3098486" y="5645198"/>
              <a:ext cx="22768" cy="26694"/>
            </a:xfrm>
            <a:custGeom>
              <a:avLst/>
              <a:gdLst/>
              <a:ahLst/>
              <a:cxnLst/>
              <a:rect l="l" t="t" r="r" b="b"/>
              <a:pathLst>
                <a:path w="406" h="476" extrusionOk="0">
                  <a:moveTo>
                    <a:pt x="387" y="265"/>
                  </a:moveTo>
                  <a:cubicBezTo>
                    <a:pt x="405" y="194"/>
                    <a:pt x="387" y="124"/>
                    <a:pt x="335" y="89"/>
                  </a:cubicBezTo>
                  <a:cubicBezTo>
                    <a:pt x="317" y="36"/>
                    <a:pt x="264" y="18"/>
                    <a:pt x="229" y="36"/>
                  </a:cubicBezTo>
                  <a:lnTo>
                    <a:pt x="211" y="36"/>
                  </a:lnTo>
                  <a:cubicBezTo>
                    <a:pt x="141" y="1"/>
                    <a:pt x="88" y="71"/>
                    <a:pt x="53" y="106"/>
                  </a:cubicBezTo>
                  <a:cubicBezTo>
                    <a:pt x="0" y="159"/>
                    <a:pt x="0" y="229"/>
                    <a:pt x="18" y="282"/>
                  </a:cubicBezTo>
                  <a:cubicBezTo>
                    <a:pt x="35" y="317"/>
                    <a:pt x="71" y="335"/>
                    <a:pt x="53" y="388"/>
                  </a:cubicBezTo>
                  <a:cubicBezTo>
                    <a:pt x="53" y="388"/>
                    <a:pt x="53" y="405"/>
                    <a:pt x="71" y="423"/>
                  </a:cubicBezTo>
                  <a:cubicBezTo>
                    <a:pt x="176" y="476"/>
                    <a:pt x="299" y="458"/>
                    <a:pt x="352" y="353"/>
                  </a:cubicBezTo>
                  <a:cubicBezTo>
                    <a:pt x="387" y="317"/>
                    <a:pt x="405" y="300"/>
                    <a:pt x="387" y="26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15"/>
            <p:cNvSpPr/>
            <p:nvPr/>
          </p:nvSpPr>
          <p:spPr>
            <a:xfrm>
              <a:off x="2873379" y="5438879"/>
              <a:ext cx="23778" cy="24731"/>
            </a:xfrm>
            <a:custGeom>
              <a:avLst/>
              <a:gdLst/>
              <a:ahLst/>
              <a:cxnLst/>
              <a:rect l="l" t="t" r="r" b="b"/>
              <a:pathLst>
                <a:path w="424" h="441" extrusionOk="0">
                  <a:moveTo>
                    <a:pt x="229" y="18"/>
                  </a:moveTo>
                  <a:cubicBezTo>
                    <a:pt x="177" y="18"/>
                    <a:pt x="106" y="36"/>
                    <a:pt x="53" y="53"/>
                  </a:cubicBezTo>
                  <a:cubicBezTo>
                    <a:pt x="1" y="71"/>
                    <a:pt x="18" y="124"/>
                    <a:pt x="18" y="159"/>
                  </a:cubicBezTo>
                  <a:cubicBezTo>
                    <a:pt x="36" y="212"/>
                    <a:pt x="36" y="265"/>
                    <a:pt x="18" y="317"/>
                  </a:cubicBezTo>
                  <a:cubicBezTo>
                    <a:pt x="18" y="335"/>
                    <a:pt x="53" y="353"/>
                    <a:pt x="71" y="370"/>
                  </a:cubicBezTo>
                  <a:cubicBezTo>
                    <a:pt x="159" y="441"/>
                    <a:pt x="265" y="441"/>
                    <a:pt x="335" y="370"/>
                  </a:cubicBezTo>
                  <a:cubicBezTo>
                    <a:pt x="406" y="300"/>
                    <a:pt x="423" y="194"/>
                    <a:pt x="388" y="106"/>
                  </a:cubicBezTo>
                  <a:cubicBezTo>
                    <a:pt x="353" y="0"/>
                    <a:pt x="300" y="36"/>
                    <a:pt x="229" y="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15"/>
            <p:cNvSpPr/>
            <p:nvPr/>
          </p:nvSpPr>
          <p:spPr>
            <a:xfrm>
              <a:off x="2674967" y="5439888"/>
              <a:ext cx="22768" cy="27647"/>
            </a:xfrm>
            <a:custGeom>
              <a:avLst/>
              <a:gdLst/>
              <a:ahLst/>
              <a:cxnLst/>
              <a:rect l="l" t="t" r="r" b="b"/>
              <a:pathLst>
                <a:path w="406" h="493" extrusionOk="0">
                  <a:moveTo>
                    <a:pt x="0" y="194"/>
                  </a:moveTo>
                  <a:cubicBezTo>
                    <a:pt x="18" y="247"/>
                    <a:pt x="0" y="299"/>
                    <a:pt x="53" y="335"/>
                  </a:cubicBezTo>
                  <a:cubicBezTo>
                    <a:pt x="88" y="387"/>
                    <a:pt x="53" y="423"/>
                    <a:pt x="88" y="458"/>
                  </a:cubicBezTo>
                  <a:cubicBezTo>
                    <a:pt x="141" y="475"/>
                    <a:pt x="124" y="493"/>
                    <a:pt x="159" y="458"/>
                  </a:cubicBezTo>
                  <a:cubicBezTo>
                    <a:pt x="176" y="440"/>
                    <a:pt x="212" y="458"/>
                    <a:pt x="247" y="458"/>
                  </a:cubicBezTo>
                  <a:cubicBezTo>
                    <a:pt x="352" y="387"/>
                    <a:pt x="405" y="264"/>
                    <a:pt x="388" y="141"/>
                  </a:cubicBezTo>
                  <a:cubicBezTo>
                    <a:pt x="352" y="70"/>
                    <a:pt x="300" y="35"/>
                    <a:pt x="247" y="18"/>
                  </a:cubicBezTo>
                  <a:cubicBezTo>
                    <a:pt x="176" y="0"/>
                    <a:pt x="124" y="35"/>
                    <a:pt x="88" y="88"/>
                  </a:cubicBezTo>
                  <a:cubicBezTo>
                    <a:pt x="88" y="106"/>
                    <a:pt x="53" y="123"/>
                    <a:pt x="36" y="123"/>
                  </a:cubicBezTo>
                  <a:cubicBezTo>
                    <a:pt x="18" y="141"/>
                    <a:pt x="0" y="159"/>
                    <a:pt x="0" y="19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15"/>
            <p:cNvSpPr/>
            <p:nvPr/>
          </p:nvSpPr>
          <p:spPr>
            <a:xfrm>
              <a:off x="2962211" y="5174291"/>
              <a:ext cx="22768" cy="26750"/>
            </a:xfrm>
            <a:custGeom>
              <a:avLst/>
              <a:gdLst/>
              <a:ahLst/>
              <a:cxnLst/>
              <a:rect l="l" t="t" r="r" b="b"/>
              <a:pathLst>
                <a:path w="406" h="477" extrusionOk="0">
                  <a:moveTo>
                    <a:pt x="406" y="265"/>
                  </a:moveTo>
                  <a:cubicBezTo>
                    <a:pt x="406" y="142"/>
                    <a:pt x="300" y="1"/>
                    <a:pt x="177" y="36"/>
                  </a:cubicBezTo>
                  <a:cubicBezTo>
                    <a:pt x="142" y="54"/>
                    <a:pt x="124" y="54"/>
                    <a:pt x="124" y="71"/>
                  </a:cubicBezTo>
                  <a:cubicBezTo>
                    <a:pt x="124" y="71"/>
                    <a:pt x="107" y="106"/>
                    <a:pt x="89" y="106"/>
                  </a:cubicBezTo>
                  <a:cubicBezTo>
                    <a:pt x="54" y="106"/>
                    <a:pt x="19" y="142"/>
                    <a:pt x="19" y="194"/>
                  </a:cubicBezTo>
                  <a:cubicBezTo>
                    <a:pt x="19" y="230"/>
                    <a:pt x="1" y="265"/>
                    <a:pt x="19" y="318"/>
                  </a:cubicBezTo>
                  <a:cubicBezTo>
                    <a:pt x="36" y="335"/>
                    <a:pt x="54" y="370"/>
                    <a:pt x="71" y="370"/>
                  </a:cubicBezTo>
                  <a:cubicBezTo>
                    <a:pt x="107" y="388"/>
                    <a:pt x="142" y="406"/>
                    <a:pt x="159" y="458"/>
                  </a:cubicBezTo>
                  <a:cubicBezTo>
                    <a:pt x="159" y="476"/>
                    <a:pt x="177" y="476"/>
                    <a:pt x="212" y="476"/>
                  </a:cubicBezTo>
                  <a:cubicBezTo>
                    <a:pt x="265" y="458"/>
                    <a:pt x="300" y="423"/>
                    <a:pt x="353" y="388"/>
                  </a:cubicBezTo>
                  <a:cubicBezTo>
                    <a:pt x="388" y="370"/>
                    <a:pt x="406" y="318"/>
                    <a:pt x="406" y="26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15"/>
            <p:cNvSpPr/>
            <p:nvPr/>
          </p:nvSpPr>
          <p:spPr>
            <a:xfrm>
              <a:off x="2796381" y="5393453"/>
              <a:ext cx="26694" cy="28713"/>
            </a:xfrm>
            <a:custGeom>
              <a:avLst/>
              <a:gdLst/>
              <a:ahLst/>
              <a:cxnLst/>
              <a:rect l="l" t="t" r="r" b="b"/>
              <a:pathLst>
                <a:path w="476" h="512" extrusionOk="0">
                  <a:moveTo>
                    <a:pt x="1" y="247"/>
                  </a:moveTo>
                  <a:cubicBezTo>
                    <a:pt x="18" y="282"/>
                    <a:pt x="18" y="318"/>
                    <a:pt x="36" y="335"/>
                  </a:cubicBezTo>
                  <a:cubicBezTo>
                    <a:pt x="53" y="370"/>
                    <a:pt x="124" y="388"/>
                    <a:pt x="106" y="458"/>
                  </a:cubicBezTo>
                  <a:cubicBezTo>
                    <a:pt x="106" y="494"/>
                    <a:pt x="194" y="511"/>
                    <a:pt x="247" y="494"/>
                  </a:cubicBezTo>
                  <a:cubicBezTo>
                    <a:pt x="405" y="458"/>
                    <a:pt x="441" y="406"/>
                    <a:pt x="476" y="247"/>
                  </a:cubicBezTo>
                  <a:cubicBezTo>
                    <a:pt x="458" y="159"/>
                    <a:pt x="423" y="106"/>
                    <a:pt x="370" y="54"/>
                  </a:cubicBezTo>
                  <a:cubicBezTo>
                    <a:pt x="265" y="1"/>
                    <a:pt x="247" y="18"/>
                    <a:pt x="141" y="89"/>
                  </a:cubicBezTo>
                  <a:cubicBezTo>
                    <a:pt x="106" y="124"/>
                    <a:pt x="71" y="159"/>
                    <a:pt x="36" y="194"/>
                  </a:cubicBezTo>
                  <a:cubicBezTo>
                    <a:pt x="1" y="212"/>
                    <a:pt x="18" y="230"/>
                    <a:pt x="1" y="24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15"/>
            <p:cNvSpPr/>
            <p:nvPr/>
          </p:nvSpPr>
          <p:spPr>
            <a:xfrm>
              <a:off x="2711475" y="5374723"/>
              <a:ext cx="29666" cy="29666"/>
            </a:xfrm>
            <a:custGeom>
              <a:avLst/>
              <a:gdLst/>
              <a:ahLst/>
              <a:cxnLst/>
              <a:rect l="l" t="t" r="r" b="b"/>
              <a:pathLst>
                <a:path w="529" h="529" extrusionOk="0">
                  <a:moveTo>
                    <a:pt x="529" y="282"/>
                  </a:moveTo>
                  <a:cubicBezTo>
                    <a:pt x="511" y="194"/>
                    <a:pt x="529" y="106"/>
                    <a:pt x="441" y="53"/>
                  </a:cubicBezTo>
                  <a:cubicBezTo>
                    <a:pt x="388" y="35"/>
                    <a:pt x="335" y="53"/>
                    <a:pt x="300" y="35"/>
                  </a:cubicBezTo>
                  <a:cubicBezTo>
                    <a:pt x="230" y="0"/>
                    <a:pt x="159" y="35"/>
                    <a:pt x="124" y="88"/>
                  </a:cubicBezTo>
                  <a:cubicBezTo>
                    <a:pt x="89" y="106"/>
                    <a:pt x="71" y="123"/>
                    <a:pt x="89" y="159"/>
                  </a:cubicBezTo>
                  <a:cubicBezTo>
                    <a:pt x="89" y="194"/>
                    <a:pt x="89" y="247"/>
                    <a:pt x="36" y="264"/>
                  </a:cubicBezTo>
                  <a:cubicBezTo>
                    <a:pt x="1" y="282"/>
                    <a:pt x="18" y="300"/>
                    <a:pt x="36" y="317"/>
                  </a:cubicBezTo>
                  <a:cubicBezTo>
                    <a:pt x="71" y="370"/>
                    <a:pt x="106" y="423"/>
                    <a:pt x="142" y="458"/>
                  </a:cubicBezTo>
                  <a:cubicBezTo>
                    <a:pt x="265" y="528"/>
                    <a:pt x="441" y="493"/>
                    <a:pt x="511" y="352"/>
                  </a:cubicBezTo>
                  <a:cubicBezTo>
                    <a:pt x="511" y="335"/>
                    <a:pt x="529" y="300"/>
                    <a:pt x="529" y="28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15"/>
            <p:cNvSpPr/>
            <p:nvPr/>
          </p:nvSpPr>
          <p:spPr>
            <a:xfrm>
              <a:off x="2951387" y="4874205"/>
              <a:ext cx="23722" cy="27704"/>
            </a:xfrm>
            <a:custGeom>
              <a:avLst/>
              <a:gdLst/>
              <a:ahLst/>
              <a:cxnLst/>
              <a:rect l="l" t="t" r="r" b="b"/>
              <a:pathLst>
                <a:path w="423" h="494" extrusionOk="0">
                  <a:moveTo>
                    <a:pt x="388" y="247"/>
                  </a:moveTo>
                  <a:lnTo>
                    <a:pt x="388" y="194"/>
                  </a:lnTo>
                  <a:cubicBezTo>
                    <a:pt x="388" y="88"/>
                    <a:pt x="264" y="0"/>
                    <a:pt x="159" y="71"/>
                  </a:cubicBezTo>
                  <a:cubicBezTo>
                    <a:pt x="0" y="71"/>
                    <a:pt x="53" y="212"/>
                    <a:pt x="18" y="300"/>
                  </a:cubicBezTo>
                  <a:cubicBezTo>
                    <a:pt x="18" y="335"/>
                    <a:pt x="36" y="388"/>
                    <a:pt x="88" y="388"/>
                  </a:cubicBezTo>
                  <a:cubicBezTo>
                    <a:pt x="124" y="388"/>
                    <a:pt x="124" y="440"/>
                    <a:pt x="176" y="458"/>
                  </a:cubicBezTo>
                  <a:cubicBezTo>
                    <a:pt x="264" y="493"/>
                    <a:pt x="282" y="493"/>
                    <a:pt x="335" y="423"/>
                  </a:cubicBezTo>
                  <a:cubicBezTo>
                    <a:pt x="388" y="352"/>
                    <a:pt x="423" y="317"/>
                    <a:pt x="388" y="24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15"/>
            <p:cNvSpPr/>
            <p:nvPr/>
          </p:nvSpPr>
          <p:spPr>
            <a:xfrm>
              <a:off x="2881287" y="5544534"/>
              <a:ext cx="24731" cy="24731"/>
            </a:xfrm>
            <a:custGeom>
              <a:avLst/>
              <a:gdLst/>
              <a:ahLst/>
              <a:cxnLst/>
              <a:rect l="l" t="t" r="r" b="b"/>
              <a:pathLst>
                <a:path w="441" h="441" extrusionOk="0">
                  <a:moveTo>
                    <a:pt x="36" y="176"/>
                  </a:moveTo>
                  <a:cubicBezTo>
                    <a:pt x="18" y="211"/>
                    <a:pt x="53" y="246"/>
                    <a:pt x="36" y="299"/>
                  </a:cubicBezTo>
                  <a:cubicBezTo>
                    <a:pt x="0" y="334"/>
                    <a:pt x="53" y="370"/>
                    <a:pt x="88" y="387"/>
                  </a:cubicBezTo>
                  <a:cubicBezTo>
                    <a:pt x="177" y="440"/>
                    <a:pt x="282" y="440"/>
                    <a:pt x="353" y="370"/>
                  </a:cubicBezTo>
                  <a:cubicBezTo>
                    <a:pt x="441" y="282"/>
                    <a:pt x="441" y="123"/>
                    <a:pt x="335" y="53"/>
                  </a:cubicBezTo>
                  <a:cubicBezTo>
                    <a:pt x="229" y="0"/>
                    <a:pt x="124" y="35"/>
                    <a:pt x="53" y="106"/>
                  </a:cubicBezTo>
                  <a:cubicBezTo>
                    <a:pt x="36" y="123"/>
                    <a:pt x="36" y="158"/>
                    <a:pt x="36" y="17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15"/>
            <p:cNvSpPr/>
            <p:nvPr/>
          </p:nvSpPr>
          <p:spPr>
            <a:xfrm>
              <a:off x="2647319" y="5022257"/>
              <a:ext cx="20806" cy="28713"/>
            </a:xfrm>
            <a:custGeom>
              <a:avLst/>
              <a:gdLst/>
              <a:ahLst/>
              <a:cxnLst/>
              <a:rect l="l" t="t" r="r" b="b"/>
              <a:pathLst>
                <a:path w="371" h="512" extrusionOk="0">
                  <a:moveTo>
                    <a:pt x="159" y="494"/>
                  </a:moveTo>
                  <a:cubicBezTo>
                    <a:pt x="300" y="476"/>
                    <a:pt x="370" y="423"/>
                    <a:pt x="370" y="265"/>
                  </a:cubicBezTo>
                  <a:cubicBezTo>
                    <a:pt x="370" y="247"/>
                    <a:pt x="370" y="230"/>
                    <a:pt x="370" y="212"/>
                  </a:cubicBezTo>
                  <a:cubicBezTo>
                    <a:pt x="370" y="159"/>
                    <a:pt x="370" y="106"/>
                    <a:pt x="317" y="106"/>
                  </a:cubicBezTo>
                  <a:lnTo>
                    <a:pt x="300" y="89"/>
                  </a:lnTo>
                  <a:cubicBezTo>
                    <a:pt x="212" y="1"/>
                    <a:pt x="141" y="71"/>
                    <a:pt x="71" y="106"/>
                  </a:cubicBezTo>
                  <a:cubicBezTo>
                    <a:pt x="36" y="142"/>
                    <a:pt x="18" y="212"/>
                    <a:pt x="18" y="265"/>
                  </a:cubicBezTo>
                  <a:cubicBezTo>
                    <a:pt x="18" y="283"/>
                    <a:pt x="18" y="300"/>
                    <a:pt x="18" y="318"/>
                  </a:cubicBezTo>
                  <a:cubicBezTo>
                    <a:pt x="1" y="388"/>
                    <a:pt x="53" y="423"/>
                    <a:pt x="89" y="476"/>
                  </a:cubicBezTo>
                  <a:cubicBezTo>
                    <a:pt x="124" y="511"/>
                    <a:pt x="141" y="476"/>
                    <a:pt x="159" y="49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15"/>
            <p:cNvSpPr/>
            <p:nvPr/>
          </p:nvSpPr>
          <p:spPr>
            <a:xfrm>
              <a:off x="3066857" y="5150625"/>
              <a:ext cx="22768" cy="22768"/>
            </a:xfrm>
            <a:custGeom>
              <a:avLst/>
              <a:gdLst/>
              <a:ahLst/>
              <a:cxnLst/>
              <a:rect l="l" t="t" r="r" b="b"/>
              <a:pathLst>
                <a:path w="406" h="406" extrusionOk="0">
                  <a:moveTo>
                    <a:pt x="177" y="405"/>
                  </a:moveTo>
                  <a:cubicBezTo>
                    <a:pt x="283" y="405"/>
                    <a:pt x="388" y="335"/>
                    <a:pt x="406" y="229"/>
                  </a:cubicBezTo>
                  <a:cubicBezTo>
                    <a:pt x="406" y="141"/>
                    <a:pt x="371" y="53"/>
                    <a:pt x="300" y="0"/>
                  </a:cubicBezTo>
                  <a:lnTo>
                    <a:pt x="300" y="0"/>
                  </a:lnTo>
                  <a:cubicBezTo>
                    <a:pt x="212" y="0"/>
                    <a:pt x="142" y="18"/>
                    <a:pt x="71" y="71"/>
                  </a:cubicBezTo>
                  <a:cubicBezTo>
                    <a:pt x="54" y="106"/>
                    <a:pt x="19" y="106"/>
                    <a:pt x="19" y="159"/>
                  </a:cubicBezTo>
                  <a:cubicBezTo>
                    <a:pt x="36" y="194"/>
                    <a:pt x="1" y="194"/>
                    <a:pt x="19" y="212"/>
                  </a:cubicBezTo>
                  <a:cubicBezTo>
                    <a:pt x="36" y="212"/>
                    <a:pt x="36" y="229"/>
                    <a:pt x="19" y="247"/>
                  </a:cubicBezTo>
                  <a:cubicBezTo>
                    <a:pt x="19" y="335"/>
                    <a:pt x="71" y="388"/>
                    <a:pt x="177" y="40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15"/>
            <p:cNvSpPr/>
            <p:nvPr/>
          </p:nvSpPr>
          <p:spPr>
            <a:xfrm>
              <a:off x="2921777" y="5373713"/>
              <a:ext cx="36564" cy="35611"/>
            </a:xfrm>
            <a:custGeom>
              <a:avLst/>
              <a:gdLst/>
              <a:ahLst/>
              <a:cxnLst/>
              <a:rect l="l" t="t" r="r" b="b"/>
              <a:pathLst>
                <a:path w="652" h="635" extrusionOk="0">
                  <a:moveTo>
                    <a:pt x="634" y="318"/>
                  </a:moveTo>
                  <a:cubicBezTo>
                    <a:pt x="652" y="159"/>
                    <a:pt x="528" y="18"/>
                    <a:pt x="370" y="1"/>
                  </a:cubicBezTo>
                  <a:cubicBezTo>
                    <a:pt x="299" y="1"/>
                    <a:pt x="229" y="36"/>
                    <a:pt x="176" y="106"/>
                  </a:cubicBezTo>
                  <a:cubicBezTo>
                    <a:pt x="159" y="124"/>
                    <a:pt x="141" y="141"/>
                    <a:pt x="123" y="141"/>
                  </a:cubicBezTo>
                  <a:cubicBezTo>
                    <a:pt x="35" y="177"/>
                    <a:pt x="0" y="265"/>
                    <a:pt x="18" y="335"/>
                  </a:cubicBezTo>
                  <a:cubicBezTo>
                    <a:pt x="35" y="406"/>
                    <a:pt x="71" y="458"/>
                    <a:pt x="141" y="494"/>
                  </a:cubicBezTo>
                  <a:cubicBezTo>
                    <a:pt x="141" y="494"/>
                    <a:pt x="159" y="494"/>
                    <a:pt x="159" y="494"/>
                  </a:cubicBezTo>
                  <a:cubicBezTo>
                    <a:pt x="229" y="634"/>
                    <a:pt x="229" y="634"/>
                    <a:pt x="352" y="599"/>
                  </a:cubicBezTo>
                  <a:cubicBezTo>
                    <a:pt x="476" y="582"/>
                    <a:pt x="564" y="511"/>
                    <a:pt x="616" y="406"/>
                  </a:cubicBezTo>
                  <a:cubicBezTo>
                    <a:pt x="634" y="370"/>
                    <a:pt x="652" y="353"/>
                    <a:pt x="634" y="3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15"/>
            <p:cNvSpPr/>
            <p:nvPr/>
          </p:nvSpPr>
          <p:spPr>
            <a:xfrm>
              <a:off x="2621634" y="5366815"/>
              <a:ext cx="20806" cy="26694"/>
            </a:xfrm>
            <a:custGeom>
              <a:avLst/>
              <a:gdLst/>
              <a:ahLst/>
              <a:cxnLst/>
              <a:rect l="l" t="t" r="r" b="b"/>
              <a:pathLst>
                <a:path w="371" h="476" extrusionOk="0">
                  <a:moveTo>
                    <a:pt x="194" y="476"/>
                  </a:moveTo>
                  <a:cubicBezTo>
                    <a:pt x="282" y="476"/>
                    <a:pt x="282" y="476"/>
                    <a:pt x="335" y="370"/>
                  </a:cubicBezTo>
                  <a:cubicBezTo>
                    <a:pt x="353" y="317"/>
                    <a:pt x="370" y="264"/>
                    <a:pt x="370" y="194"/>
                  </a:cubicBezTo>
                  <a:cubicBezTo>
                    <a:pt x="370" y="124"/>
                    <a:pt x="318" y="88"/>
                    <a:pt x="265" y="53"/>
                  </a:cubicBezTo>
                  <a:cubicBezTo>
                    <a:pt x="159" y="0"/>
                    <a:pt x="71" y="53"/>
                    <a:pt x="36" y="159"/>
                  </a:cubicBezTo>
                  <a:cubicBezTo>
                    <a:pt x="1" y="264"/>
                    <a:pt x="18" y="370"/>
                    <a:pt x="89" y="441"/>
                  </a:cubicBezTo>
                  <a:cubicBezTo>
                    <a:pt x="106" y="476"/>
                    <a:pt x="159" y="458"/>
                    <a:pt x="194" y="47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15"/>
            <p:cNvSpPr/>
            <p:nvPr/>
          </p:nvSpPr>
          <p:spPr>
            <a:xfrm>
              <a:off x="2894129" y="5080525"/>
              <a:ext cx="27704" cy="32639"/>
            </a:xfrm>
            <a:custGeom>
              <a:avLst/>
              <a:gdLst/>
              <a:ahLst/>
              <a:cxnLst/>
              <a:rect l="l" t="t" r="r" b="b"/>
              <a:pathLst>
                <a:path w="494" h="582" extrusionOk="0">
                  <a:moveTo>
                    <a:pt x="282" y="0"/>
                  </a:moveTo>
                  <a:cubicBezTo>
                    <a:pt x="141" y="0"/>
                    <a:pt x="36" y="88"/>
                    <a:pt x="18" y="229"/>
                  </a:cubicBezTo>
                  <a:cubicBezTo>
                    <a:pt x="18" y="282"/>
                    <a:pt x="0" y="335"/>
                    <a:pt x="0" y="405"/>
                  </a:cubicBezTo>
                  <a:cubicBezTo>
                    <a:pt x="0" y="458"/>
                    <a:pt x="36" y="493"/>
                    <a:pt x="88" y="529"/>
                  </a:cubicBezTo>
                  <a:cubicBezTo>
                    <a:pt x="194" y="581"/>
                    <a:pt x="317" y="546"/>
                    <a:pt x="388" y="458"/>
                  </a:cubicBezTo>
                  <a:cubicBezTo>
                    <a:pt x="493" y="353"/>
                    <a:pt x="493" y="212"/>
                    <a:pt x="388" y="106"/>
                  </a:cubicBezTo>
                  <a:cubicBezTo>
                    <a:pt x="352" y="71"/>
                    <a:pt x="317" y="0"/>
                    <a:pt x="2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15"/>
            <p:cNvSpPr/>
            <p:nvPr/>
          </p:nvSpPr>
          <p:spPr>
            <a:xfrm>
              <a:off x="2760826" y="5599773"/>
              <a:ext cx="24731" cy="23778"/>
            </a:xfrm>
            <a:custGeom>
              <a:avLst/>
              <a:gdLst/>
              <a:ahLst/>
              <a:cxnLst/>
              <a:rect l="l" t="t" r="r" b="b"/>
              <a:pathLst>
                <a:path w="441" h="424" extrusionOk="0">
                  <a:moveTo>
                    <a:pt x="212" y="406"/>
                  </a:moveTo>
                  <a:cubicBezTo>
                    <a:pt x="318" y="423"/>
                    <a:pt x="406" y="335"/>
                    <a:pt x="423" y="230"/>
                  </a:cubicBezTo>
                  <a:cubicBezTo>
                    <a:pt x="441" y="142"/>
                    <a:pt x="335" y="36"/>
                    <a:pt x="247" y="18"/>
                  </a:cubicBezTo>
                  <a:cubicBezTo>
                    <a:pt x="159" y="1"/>
                    <a:pt x="159" y="54"/>
                    <a:pt x="89" y="54"/>
                  </a:cubicBezTo>
                  <a:cubicBezTo>
                    <a:pt x="71" y="54"/>
                    <a:pt x="54" y="89"/>
                    <a:pt x="54" y="124"/>
                  </a:cubicBezTo>
                  <a:cubicBezTo>
                    <a:pt x="54" y="159"/>
                    <a:pt x="18" y="194"/>
                    <a:pt x="36" y="247"/>
                  </a:cubicBezTo>
                  <a:cubicBezTo>
                    <a:pt x="36" y="282"/>
                    <a:pt x="1" y="282"/>
                    <a:pt x="18" y="300"/>
                  </a:cubicBezTo>
                  <a:cubicBezTo>
                    <a:pt x="36" y="318"/>
                    <a:pt x="54" y="370"/>
                    <a:pt x="107" y="388"/>
                  </a:cubicBezTo>
                  <a:cubicBezTo>
                    <a:pt x="142" y="388"/>
                    <a:pt x="159" y="423"/>
                    <a:pt x="212" y="40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15"/>
            <p:cNvSpPr/>
            <p:nvPr/>
          </p:nvSpPr>
          <p:spPr>
            <a:xfrm>
              <a:off x="2759873" y="5494174"/>
              <a:ext cx="26694" cy="21759"/>
            </a:xfrm>
            <a:custGeom>
              <a:avLst/>
              <a:gdLst/>
              <a:ahLst/>
              <a:cxnLst/>
              <a:rect l="l" t="t" r="r" b="b"/>
              <a:pathLst>
                <a:path w="476" h="388" extrusionOk="0">
                  <a:moveTo>
                    <a:pt x="0" y="264"/>
                  </a:moveTo>
                  <a:cubicBezTo>
                    <a:pt x="18" y="264"/>
                    <a:pt x="35" y="264"/>
                    <a:pt x="53" y="282"/>
                  </a:cubicBezTo>
                  <a:cubicBezTo>
                    <a:pt x="106" y="352"/>
                    <a:pt x="194" y="388"/>
                    <a:pt x="264" y="370"/>
                  </a:cubicBezTo>
                  <a:cubicBezTo>
                    <a:pt x="335" y="352"/>
                    <a:pt x="388" y="300"/>
                    <a:pt x="423" y="229"/>
                  </a:cubicBezTo>
                  <a:cubicBezTo>
                    <a:pt x="423" y="212"/>
                    <a:pt x="423" y="194"/>
                    <a:pt x="440" y="176"/>
                  </a:cubicBezTo>
                  <a:cubicBezTo>
                    <a:pt x="476" y="88"/>
                    <a:pt x="440" y="18"/>
                    <a:pt x="370" y="0"/>
                  </a:cubicBezTo>
                  <a:cubicBezTo>
                    <a:pt x="300" y="0"/>
                    <a:pt x="229" y="18"/>
                    <a:pt x="159" y="18"/>
                  </a:cubicBezTo>
                  <a:cubicBezTo>
                    <a:pt x="88" y="35"/>
                    <a:pt x="35" y="106"/>
                    <a:pt x="35" y="176"/>
                  </a:cubicBezTo>
                  <a:cubicBezTo>
                    <a:pt x="35" y="212"/>
                    <a:pt x="35" y="247"/>
                    <a:pt x="0" y="26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15"/>
            <p:cNvSpPr/>
            <p:nvPr/>
          </p:nvSpPr>
          <p:spPr>
            <a:xfrm>
              <a:off x="3321574" y="5472415"/>
              <a:ext cx="21759" cy="25741"/>
            </a:xfrm>
            <a:custGeom>
              <a:avLst/>
              <a:gdLst/>
              <a:ahLst/>
              <a:cxnLst/>
              <a:rect l="l" t="t" r="r" b="b"/>
              <a:pathLst>
                <a:path w="388" h="459" extrusionOk="0">
                  <a:moveTo>
                    <a:pt x="1" y="230"/>
                  </a:moveTo>
                  <a:cubicBezTo>
                    <a:pt x="1" y="335"/>
                    <a:pt x="106" y="459"/>
                    <a:pt x="194" y="441"/>
                  </a:cubicBezTo>
                  <a:cubicBezTo>
                    <a:pt x="317" y="423"/>
                    <a:pt x="388" y="318"/>
                    <a:pt x="388" y="195"/>
                  </a:cubicBezTo>
                  <a:cubicBezTo>
                    <a:pt x="388" y="124"/>
                    <a:pt x="247" y="1"/>
                    <a:pt x="177" y="19"/>
                  </a:cubicBezTo>
                  <a:cubicBezTo>
                    <a:pt x="71" y="19"/>
                    <a:pt x="1" y="107"/>
                    <a:pt x="1" y="23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15"/>
            <p:cNvSpPr/>
            <p:nvPr/>
          </p:nvSpPr>
          <p:spPr>
            <a:xfrm>
              <a:off x="2828964" y="5015359"/>
              <a:ext cx="24731" cy="25741"/>
            </a:xfrm>
            <a:custGeom>
              <a:avLst/>
              <a:gdLst/>
              <a:ahLst/>
              <a:cxnLst/>
              <a:rect l="l" t="t" r="r" b="b"/>
              <a:pathLst>
                <a:path w="441" h="459" extrusionOk="0">
                  <a:moveTo>
                    <a:pt x="194" y="36"/>
                  </a:moveTo>
                  <a:cubicBezTo>
                    <a:pt x="89" y="1"/>
                    <a:pt x="1" y="106"/>
                    <a:pt x="36" y="229"/>
                  </a:cubicBezTo>
                  <a:cubicBezTo>
                    <a:pt x="36" y="229"/>
                    <a:pt x="36" y="247"/>
                    <a:pt x="36" y="265"/>
                  </a:cubicBezTo>
                  <a:cubicBezTo>
                    <a:pt x="1" y="300"/>
                    <a:pt x="18" y="335"/>
                    <a:pt x="71" y="353"/>
                  </a:cubicBezTo>
                  <a:cubicBezTo>
                    <a:pt x="89" y="353"/>
                    <a:pt x="106" y="370"/>
                    <a:pt x="106" y="406"/>
                  </a:cubicBezTo>
                  <a:cubicBezTo>
                    <a:pt x="141" y="441"/>
                    <a:pt x="159" y="458"/>
                    <a:pt x="212" y="441"/>
                  </a:cubicBezTo>
                  <a:cubicBezTo>
                    <a:pt x="282" y="423"/>
                    <a:pt x="353" y="370"/>
                    <a:pt x="370" y="300"/>
                  </a:cubicBezTo>
                  <a:cubicBezTo>
                    <a:pt x="441" y="159"/>
                    <a:pt x="353" y="18"/>
                    <a:pt x="194" y="3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15"/>
            <p:cNvSpPr/>
            <p:nvPr/>
          </p:nvSpPr>
          <p:spPr>
            <a:xfrm>
              <a:off x="3031358" y="5437869"/>
              <a:ext cx="21759" cy="22768"/>
            </a:xfrm>
            <a:custGeom>
              <a:avLst/>
              <a:gdLst/>
              <a:ahLst/>
              <a:cxnLst/>
              <a:rect l="l" t="t" r="r" b="b"/>
              <a:pathLst>
                <a:path w="388" h="406" extrusionOk="0">
                  <a:moveTo>
                    <a:pt x="194" y="18"/>
                  </a:moveTo>
                  <a:cubicBezTo>
                    <a:pt x="141" y="1"/>
                    <a:pt x="88" y="54"/>
                    <a:pt x="18" y="36"/>
                  </a:cubicBezTo>
                  <a:lnTo>
                    <a:pt x="18" y="36"/>
                  </a:lnTo>
                  <a:cubicBezTo>
                    <a:pt x="0" y="142"/>
                    <a:pt x="18" y="247"/>
                    <a:pt x="71" y="353"/>
                  </a:cubicBezTo>
                  <a:cubicBezTo>
                    <a:pt x="88" y="388"/>
                    <a:pt x="141" y="406"/>
                    <a:pt x="176" y="388"/>
                  </a:cubicBezTo>
                  <a:cubicBezTo>
                    <a:pt x="247" y="371"/>
                    <a:pt x="317" y="388"/>
                    <a:pt x="352" y="318"/>
                  </a:cubicBezTo>
                  <a:cubicBezTo>
                    <a:pt x="387" y="230"/>
                    <a:pt x="387" y="142"/>
                    <a:pt x="335" y="54"/>
                  </a:cubicBezTo>
                  <a:cubicBezTo>
                    <a:pt x="299" y="18"/>
                    <a:pt x="247" y="18"/>
                    <a:pt x="194" y="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15"/>
            <p:cNvSpPr/>
            <p:nvPr/>
          </p:nvSpPr>
          <p:spPr>
            <a:xfrm>
              <a:off x="2673004" y="5526757"/>
              <a:ext cx="28657" cy="28657"/>
            </a:xfrm>
            <a:custGeom>
              <a:avLst/>
              <a:gdLst/>
              <a:ahLst/>
              <a:cxnLst/>
              <a:rect l="l" t="t" r="r" b="b"/>
              <a:pathLst>
                <a:path w="511" h="511" extrusionOk="0">
                  <a:moveTo>
                    <a:pt x="511" y="264"/>
                  </a:moveTo>
                  <a:cubicBezTo>
                    <a:pt x="511" y="159"/>
                    <a:pt x="458" y="71"/>
                    <a:pt x="370" y="18"/>
                  </a:cubicBezTo>
                  <a:cubicBezTo>
                    <a:pt x="299" y="0"/>
                    <a:pt x="211" y="18"/>
                    <a:pt x="159" y="88"/>
                  </a:cubicBezTo>
                  <a:cubicBezTo>
                    <a:pt x="141" y="106"/>
                    <a:pt x="106" y="123"/>
                    <a:pt x="88" y="141"/>
                  </a:cubicBezTo>
                  <a:cubicBezTo>
                    <a:pt x="18" y="194"/>
                    <a:pt x="0" y="299"/>
                    <a:pt x="71" y="352"/>
                  </a:cubicBezTo>
                  <a:cubicBezTo>
                    <a:pt x="106" y="405"/>
                    <a:pt x="159" y="440"/>
                    <a:pt x="194" y="475"/>
                  </a:cubicBezTo>
                  <a:cubicBezTo>
                    <a:pt x="229" y="511"/>
                    <a:pt x="264" y="475"/>
                    <a:pt x="299" y="475"/>
                  </a:cubicBezTo>
                  <a:cubicBezTo>
                    <a:pt x="335" y="475"/>
                    <a:pt x="405" y="511"/>
                    <a:pt x="440" y="458"/>
                  </a:cubicBezTo>
                  <a:cubicBezTo>
                    <a:pt x="475" y="405"/>
                    <a:pt x="511" y="335"/>
                    <a:pt x="511" y="26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15"/>
            <p:cNvSpPr/>
            <p:nvPr/>
          </p:nvSpPr>
          <p:spPr>
            <a:xfrm>
              <a:off x="3065903" y="4888001"/>
              <a:ext cx="21759" cy="24731"/>
            </a:xfrm>
            <a:custGeom>
              <a:avLst/>
              <a:gdLst/>
              <a:ahLst/>
              <a:cxnLst/>
              <a:rect l="l" t="t" r="r" b="b"/>
              <a:pathLst>
                <a:path w="388" h="441" extrusionOk="0">
                  <a:moveTo>
                    <a:pt x="388" y="194"/>
                  </a:moveTo>
                  <a:cubicBezTo>
                    <a:pt x="388" y="142"/>
                    <a:pt x="370" y="124"/>
                    <a:pt x="317" y="89"/>
                  </a:cubicBezTo>
                  <a:cubicBezTo>
                    <a:pt x="229" y="1"/>
                    <a:pt x="141" y="54"/>
                    <a:pt x="71" y="124"/>
                  </a:cubicBezTo>
                  <a:cubicBezTo>
                    <a:pt x="53" y="142"/>
                    <a:pt x="36" y="142"/>
                    <a:pt x="18" y="159"/>
                  </a:cubicBezTo>
                  <a:cubicBezTo>
                    <a:pt x="18" y="159"/>
                    <a:pt x="0" y="177"/>
                    <a:pt x="18" y="194"/>
                  </a:cubicBezTo>
                  <a:cubicBezTo>
                    <a:pt x="36" y="212"/>
                    <a:pt x="36" y="282"/>
                    <a:pt x="53" y="318"/>
                  </a:cubicBezTo>
                  <a:cubicBezTo>
                    <a:pt x="53" y="370"/>
                    <a:pt x="124" y="441"/>
                    <a:pt x="194" y="441"/>
                  </a:cubicBezTo>
                  <a:cubicBezTo>
                    <a:pt x="317" y="406"/>
                    <a:pt x="370" y="388"/>
                    <a:pt x="388" y="19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15"/>
            <p:cNvSpPr/>
            <p:nvPr/>
          </p:nvSpPr>
          <p:spPr>
            <a:xfrm>
              <a:off x="3004664" y="5058822"/>
              <a:ext cx="24731" cy="27704"/>
            </a:xfrm>
            <a:custGeom>
              <a:avLst/>
              <a:gdLst/>
              <a:ahLst/>
              <a:cxnLst/>
              <a:rect l="l" t="t" r="r" b="b"/>
              <a:pathLst>
                <a:path w="441" h="494" extrusionOk="0">
                  <a:moveTo>
                    <a:pt x="230" y="0"/>
                  </a:moveTo>
                  <a:cubicBezTo>
                    <a:pt x="195" y="35"/>
                    <a:pt x="159" y="35"/>
                    <a:pt x="124" y="53"/>
                  </a:cubicBezTo>
                  <a:cubicBezTo>
                    <a:pt x="54" y="123"/>
                    <a:pt x="1" y="229"/>
                    <a:pt x="18" y="335"/>
                  </a:cubicBezTo>
                  <a:cubicBezTo>
                    <a:pt x="36" y="423"/>
                    <a:pt x="124" y="475"/>
                    <a:pt x="212" y="493"/>
                  </a:cubicBezTo>
                  <a:cubicBezTo>
                    <a:pt x="318" y="458"/>
                    <a:pt x="406" y="370"/>
                    <a:pt x="423" y="264"/>
                  </a:cubicBezTo>
                  <a:cubicBezTo>
                    <a:pt x="423" y="229"/>
                    <a:pt x="441" y="176"/>
                    <a:pt x="423" y="123"/>
                  </a:cubicBezTo>
                  <a:cubicBezTo>
                    <a:pt x="371" y="71"/>
                    <a:pt x="300" y="18"/>
                    <a:pt x="2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15"/>
            <p:cNvSpPr/>
            <p:nvPr/>
          </p:nvSpPr>
          <p:spPr>
            <a:xfrm>
              <a:off x="2794418" y="5101275"/>
              <a:ext cx="22768" cy="26694"/>
            </a:xfrm>
            <a:custGeom>
              <a:avLst/>
              <a:gdLst/>
              <a:ahLst/>
              <a:cxnLst/>
              <a:rect l="l" t="t" r="r" b="b"/>
              <a:pathLst>
                <a:path w="406" h="476" extrusionOk="0">
                  <a:moveTo>
                    <a:pt x="388" y="211"/>
                  </a:moveTo>
                  <a:cubicBezTo>
                    <a:pt x="388" y="88"/>
                    <a:pt x="282" y="0"/>
                    <a:pt x="159" y="35"/>
                  </a:cubicBezTo>
                  <a:lnTo>
                    <a:pt x="141" y="35"/>
                  </a:lnTo>
                  <a:lnTo>
                    <a:pt x="0" y="194"/>
                  </a:lnTo>
                  <a:lnTo>
                    <a:pt x="0" y="229"/>
                  </a:lnTo>
                  <a:cubicBezTo>
                    <a:pt x="0" y="229"/>
                    <a:pt x="53" y="282"/>
                    <a:pt x="36" y="317"/>
                  </a:cubicBezTo>
                  <a:cubicBezTo>
                    <a:pt x="18" y="352"/>
                    <a:pt x="36" y="335"/>
                    <a:pt x="53" y="335"/>
                  </a:cubicBezTo>
                  <a:cubicBezTo>
                    <a:pt x="71" y="352"/>
                    <a:pt x="71" y="352"/>
                    <a:pt x="71" y="370"/>
                  </a:cubicBezTo>
                  <a:cubicBezTo>
                    <a:pt x="124" y="475"/>
                    <a:pt x="194" y="440"/>
                    <a:pt x="264" y="405"/>
                  </a:cubicBezTo>
                  <a:cubicBezTo>
                    <a:pt x="335" y="370"/>
                    <a:pt x="405" y="317"/>
                    <a:pt x="388" y="21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15"/>
            <p:cNvSpPr/>
            <p:nvPr/>
          </p:nvSpPr>
          <p:spPr>
            <a:xfrm>
              <a:off x="3231733" y="5222689"/>
              <a:ext cx="22768" cy="23722"/>
            </a:xfrm>
            <a:custGeom>
              <a:avLst/>
              <a:gdLst/>
              <a:ahLst/>
              <a:cxnLst/>
              <a:rect l="l" t="t" r="r" b="b"/>
              <a:pathLst>
                <a:path w="406" h="423" extrusionOk="0">
                  <a:moveTo>
                    <a:pt x="406" y="159"/>
                  </a:moveTo>
                  <a:cubicBezTo>
                    <a:pt x="406" y="106"/>
                    <a:pt x="318" y="18"/>
                    <a:pt x="265" y="18"/>
                  </a:cubicBezTo>
                  <a:cubicBezTo>
                    <a:pt x="247" y="18"/>
                    <a:pt x="229" y="18"/>
                    <a:pt x="229" y="18"/>
                  </a:cubicBezTo>
                  <a:cubicBezTo>
                    <a:pt x="159" y="0"/>
                    <a:pt x="89" y="36"/>
                    <a:pt x="89" y="106"/>
                  </a:cubicBezTo>
                  <a:lnTo>
                    <a:pt x="89" y="106"/>
                  </a:lnTo>
                  <a:cubicBezTo>
                    <a:pt x="1" y="159"/>
                    <a:pt x="53" y="229"/>
                    <a:pt x="71" y="282"/>
                  </a:cubicBezTo>
                  <a:cubicBezTo>
                    <a:pt x="89" y="370"/>
                    <a:pt x="177" y="423"/>
                    <a:pt x="247" y="423"/>
                  </a:cubicBezTo>
                  <a:cubicBezTo>
                    <a:pt x="335" y="388"/>
                    <a:pt x="388" y="317"/>
                    <a:pt x="406" y="229"/>
                  </a:cubicBezTo>
                  <a:cubicBezTo>
                    <a:pt x="406" y="212"/>
                    <a:pt x="406" y="194"/>
                    <a:pt x="406" y="15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15"/>
            <p:cNvSpPr/>
            <p:nvPr/>
          </p:nvSpPr>
          <p:spPr>
            <a:xfrm>
              <a:off x="2781576" y="4967972"/>
              <a:ext cx="19796" cy="25741"/>
            </a:xfrm>
            <a:custGeom>
              <a:avLst/>
              <a:gdLst/>
              <a:ahLst/>
              <a:cxnLst/>
              <a:rect l="l" t="t" r="r" b="b"/>
              <a:pathLst>
                <a:path w="353" h="459" extrusionOk="0">
                  <a:moveTo>
                    <a:pt x="18" y="159"/>
                  </a:moveTo>
                  <a:cubicBezTo>
                    <a:pt x="36" y="212"/>
                    <a:pt x="1" y="265"/>
                    <a:pt x="18" y="335"/>
                  </a:cubicBezTo>
                  <a:cubicBezTo>
                    <a:pt x="36" y="388"/>
                    <a:pt x="159" y="458"/>
                    <a:pt x="229" y="423"/>
                  </a:cubicBezTo>
                  <a:cubicBezTo>
                    <a:pt x="335" y="370"/>
                    <a:pt x="353" y="318"/>
                    <a:pt x="335" y="194"/>
                  </a:cubicBezTo>
                  <a:cubicBezTo>
                    <a:pt x="335" y="124"/>
                    <a:pt x="282" y="54"/>
                    <a:pt x="212" y="18"/>
                  </a:cubicBezTo>
                  <a:cubicBezTo>
                    <a:pt x="177" y="1"/>
                    <a:pt x="124" y="18"/>
                    <a:pt x="89" y="36"/>
                  </a:cubicBezTo>
                  <a:cubicBezTo>
                    <a:pt x="71" y="71"/>
                    <a:pt x="1" y="89"/>
                    <a:pt x="18" y="15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15"/>
            <p:cNvSpPr/>
            <p:nvPr/>
          </p:nvSpPr>
          <p:spPr>
            <a:xfrm>
              <a:off x="3027376" y="5273049"/>
              <a:ext cx="20806" cy="25685"/>
            </a:xfrm>
            <a:custGeom>
              <a:avLst/>
              <a:gdLst/>
              <a:ahLst/>
              <a:cxnLst/>
              <a:rect l="l" t="t" r="r" b="b"/>
              <a:pathLst>
                <a:path w="371" h="458" extrusionOk="0">
                  <a:moveTo>
                    <a:pt x="159" y="458"/>
                  </a:moveTo>
                  <a:cubicBezTo>
                    <a:pt x="265" y="458"/>
                    <a:pt x="353" y="387"/>
                    <a:pt x="353" y="282"/>
                  </a:cubicBezTo>
                  <a:cubicBezTo>
                    <a:pt x="353" y="264"/>
                    <a:pt x="370" y="247"/>
                    <a:pt x="370" y="211"/>
                  </a:cubicBezTo>
                  <a:cubicBezTo>
                    <a:pt x="370" y="123"/>
                    <a:pt x="300" y="88"/>
                    <a:pt x="247" y="53"/>
                  </a:cubicBezTo>
                  <a:cubicBezTo>
                    <a:pt x="194" y="0"/>
                    <a:pt x="142" y="53"/>
                    <a:pt x="124" y="71"/>
                  </a:cubicBezTo>
                  <a:cubicBezTo>
                    <a:pt x="71" y="123"/>
                    <a:pt x="36" y="176"/>
                    <a:pt x="1" y="229"/>
                  </a:cubicBezTo>
                  <a:cubicBezTo>
                    <a:pt x="1" y="247"/>
                    <a:pt x="1" y="247"/>
                    <a:pt x="1" y="264"/>
                  </a:cubicBezTo>
                  <a:cubicBezTo>
                    <a:pt x="18" y="317"/>
                    <a:pt x="54" y="352"/>
                    <a:pt x="54" y="405"/>
                  </a:cubicBezTo>
                  <a:cubicBezTo>
                    <a:pt x="54" y="423"/>
                    <a:pt x="54" y="440"/>
                    <a:pt x="71" y="440"/>
                  </a:cubicBezTo>
                  <a:cubicBezTo>
                    <a:pt x="106" y="440"/>
                    <a:pt x="124" y="458"/>
                    <a:pt x="159" y="45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15"/>
            <p:cNvSpPr/>
            <p:nvPr/>
          </p:nvSpPr>
          <p:spPr>
            <a:xfrm>
              <a:off x="2659152" y="5119052"/>
              <a:ext cx="25741" cy="29666"/>
            </a:xfrm>
            <a:custGeom>
              <a:avLst/>
              <a:gdLst/>
              <a:ahLst/>
              <a:cxnLst/>
              <a:rect l="l" t="t" r="r" b="b"/>
              <a:pathLst>
                <a:path w="459" h="529" extrusionOk="0">
                  <a:moveTo>
                    <a:pt x="18" y="194"/>
                  </a:moveTo>
                  <a:cubicBezTo>
                    <a:pt x="1" y="264"/>
                    <a:pt x="18" y="334"/>
                    <a:pt x="36" y="387"/>
                  </a:cubicBezTo>
                  <a:cubicBezTo>
                    <a:pt x="106" y="528"/>
                    <a:pt x="106" y="510"/>
                    <a:pt x="230" y="493"/>
                  </a:cubicBezTo>
                  <a:cubicBezTo>
                    <a:pt x="370" y="475"/>
                    <a:pt x="441" y="440"/>
                    <a:pt x="458" y="334"/>
                  </a:cubicBezTo>
                  <a:cubicBezTo>
                    <a:pt x="458" y="299"/>
                    <a:pt x="458" y="264"/>
                    <a:pt x="441" y="229"/>
                  </a:cubicBezTo>
                  <a:cubicBezTo>
                    <a:pt x="406" y="176"/>
                    <a:pt x="406" y="88"/>
                    <a:pt x="318" y="53"/>
                  </a:cubicBezTo>
                  <a:cubicBezTo>
                    <a:pt x="230" y="0"/>
                    <a:pt x="124" y="18"/>
                    <a:pt x="36" y="88"/>
                  </a:cubicBezTo>
                  <a:cubicBezTo>
                    <a:pt x="18" y="123"/>
                    <a:pt x="1" y="158"/>
                    <a:pt x="18" y="19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15"/>
            <p:cNvSpPr/>
            <p:nvPr/>
          </p:nvSpPr>
          <p:spPr>
            <a:xfrm>
              <a:off x="3194215" y="5671837"/>
              <a:ext cx="22768" cy="20806"/>
            </a:xfrm>
            <a:custGeom>
              <a:avLst/>
              <a:gdLst/>
              <a:ahLst/>
              <a:cxnLst/>
              <a:rect l="l" t="t" r="r" b="b"/>
              <a:pathLst>
                <a:path w="406" h="371" extrusionOk="0">
                  <a:moveTo>
                    <a:pt x="1" y="124"/>
                  </a:moveTo>
                  <a:cubicBezTo>
                    <a:pt x="1" y="177"/>
                    <a:pt x="54" y="230"/>
                    <a:pt x="18" y="300"/>
                  </a:cubicBezTo>
                  <a:cubicBezTo>
                    <a:pt x="18" y="300"/>
                    <a:pt x="36" y="300"/>
                    <a:pt x="36" y="318"/>
                  </a:cubicBezTo>
                  <a:cubicBezTo>
                    <a:pt x="71" y="283"/>
                    <a:pt x="106" y="318"/>
                    <a:pt x="124" y="335"/>
                  </a:cubicBezTo>
                  <a:cubicBezTo>
                    <a:pt x="159" y="371"/>
                    <a:pt x="212" y="371"/>
                    <a:pt x="265" y="335"/>
                  </a:cubicBezTo>
                  <a:cubicBezTo>
                    <a:pt x="318" y="300"/>
                    <a:pt x="335" y="230"/>
                    <a:pt x="388" y="177"/>
                  </a:cubicBezTo>
                  <a:cubicBezTo>
                    <a:pt x="406" y="177"/>
                    <a:pt x="406" y="159"/>
                    <a:pt x="388" y="142"/>
                  </a:cubicBezTo>
                  <a:cubicBezTo>
                    <a:pt x="353" y="71"/>
                    <a:pt x="300" y="36"/>
                    <a:pt x="247" y="1"/>
                  </a:cubicBezTo>
                  <a:lnTo>
                    <a:pt x="194" y="1"/>
                  </a:lnTo>
                  <a:cubicBezTo>
                    <a:pt x="177" y="1"/>
                    <a:pt x="142" y="18"/>
                    <a:pt x="124" y="18"/>
                  </a:cubicBezTo>
                  <a:cubicBezTo>
                    <a:pt x="18" y="1"/>
                    <a:pt x="1" y="18"/>
                    <a:pt x="1" y="12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15"/>
            <p:cNvSpPr/>
            <p:nvPr/>
          </p:nvSpPr>
          <p:spPr>
            <a:xfrm>
              <a:off x="2850667" y="4896918"/>
              <a:ext cx="18843" cy="25685"/>
            </a:xfrm>
            <a:custGeom>
              <a:avLst/>
              <a:gdLst/>
              <a:ahLst/>
              <a:cxnLst/>
              <a:rect l="l" t="t" r="r" b="b"/>
              <a:pathLst>
                <a:path w="336" h="458" extrusionOk="0">
                  <a:moveTo>
                    <a:pt x="335" y="247"/>
                  </a:moveTo>
                  <a:cubicBezTo>
                    <a:pt x="335" y="141"/>
                    <a:pt x="265" y="53"/>
                    <a:pt x="177" y="18"/>
                  </a:cubicBezTo>
                  <a:cubicBezTo>
                    <a:pt x="106" y="0"/>
                    <a:pt x="36" y="53"/>
                    <a:pt x="18" y="123"/>
                  </a:cubicBezTo>
                  <a:cubicBezTo>
                    <a:pt x="1" y="194"/>
                    <a:pt x="1" y="264"/>
                    <a:pt x="18" y="335"/>
                  </a:cubicBezTo>
                  <a:cubicBezTo>
                    <a:pt x="36" y="423"/>
                    <a:pt x="106" y="458"/>
                    <a:pt x="194" y="440"/>
                  </a:cubicBezTo>
                  <a:cubicBezTo>
                    <a:pt x="265" y="388"/>
                    <a:pt x="318" y="317"/>
                    <a:pt x="335" y="24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15"/>
            <p:cNvSpPr/>
            <p:nvPr/>
          </p:nvSpPr>
          <p:spPr>
            <a:xfrm>
              <a:off x="2950378" y="5494174"/>
              <a:ext cx="24731" cy="21759"/>
            </a:xfrm>
            <a:custGeom>
              <a:avLst/>
              <a:gdLst/>
              <a:ahLst/>
              <a:cxnLst/>
              <a:rect l="l" t="t" r="r" b="b"/>
              <a:pathLst>
                <a:path w="441" h="388" extrusionOk="0">
                  <a:moveTo>
                    <a:pt x="54" y="176"/>
                  </a:moveTo>
                  <a:lnTo>
                    <a:pt x="54" y="229"/>
                  </a:lnTo>
                  <a:cubicBezTo>
                    <a:pt x="1" y="282"/>
                    <a:pt x="71" y="300"/>
                    <a:pt x="89" y="317"/>
                  </a:cubicBezTo>
                  <a:cubicBezTo>
                    <a:pt x="212" y="388"/>
                    <a:pt x="318" y="317"/>
                    <a:pt x="406" y="300"/>
                  </a:cubicBezTo>
                  <a:cubicBezTo>
                    <a:pt x="423" y="264"/>
                    <a:pt x="441" y="212"/>
                    <a:pt x="423" y="176"/>
                  </a:cubicBezTo>
                  <a:cubicBezTo>
                    <a:pt x="406" y="141"/>
                    <a:pt x="370" y="106"/>
                    <a:pt x="353" y="71"/>
                  </a:cubicBezTo>
                  <a:cubicBezTo>
                    <a:pt x="353" y="18"/>
                    <a:pt x="265" y="0"/>
                    <a:pt x="212" y="18"/>
                  </a:cubicBezTo>
                  <a:cubicBezTo>
                    <a:pt x="177" y="35"/>
                    <a:pt x="142" y="53"/>
                    <a:pt x="106" y="35"/>
                  </a:cubicBezTo>
                  <a:cubicBezTo>
                    <a:pt x="71" y="18"/>
                    <a:pt x="71" y="53"/>
                    <a:pt x="71" y="71"/>
                  </a:cubicBezTo>
                  <a:cubicBezTo>
                    <a:pt x="89" y="106"/>
                    <a:pt x="54" y="141"/>
                    <a:pt x="54" y="17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15"/>
            <p:cNvSpPr/>
            <p:nvPr/>
          </p:nvSpPr>
          <p:spPr>
            <a:xfrm>
              <a:off x="2771706" y="5260206"/>
              <a:ext cx="20806" cy="22768"/>
            </a:xfrm>
            <a:custGeom>
              <a:avLst/>
              <a:gdLst/>
              <a:ahLst/>
              <a:cxnLst/>
              <a:rect l="l" t="t" r="r" b="b"/>
              <a:pathLst>
                <a:path w="371" h="406" extrusionOk="0">
                  <a:moveTo>
                    <a:pt x="159" y="388"/>
                  </a:moveTo>
                  <a:cubicBezTo>
                    <a:pt x="229" y="405"/>
                    <a:pt x="300" y="352"/>
                    <a:pt x="335" y="300"/>
                  </a:cubicBezTo>
                  <a:cubicBezTo>
                    <a:pt x="370" y="229"/>
                    <a:pt x="370" y="141"/>
                    <a:pt x="317" y="71"/>
                  </a:cubicBezTo>
                  <a:cubicBezTo>
                    <a:pt x="282" y="0"/>
                    <a:pt x="194" y="0"/>
                    <a:pt x="124" y="35"/>
                  </a:cubicBezTo>
                  <a:cubicBezTo>
                    <a:pt x="89" y="71"/>
                    <a:pt x="53" y="106"/>
                    <a:pt x="18" y="124"/>
                  </a:cubicBezTo>
                  <a:cubicBezTo>
                    <a:pt x="1" y="124"/>
                    <a:pt x="1" y="159"/>
                    <a:pt x="1" y="176"/>
                  </a:cubicBezTo>
                  <a:cubicBezTo>
                    <a:pt x="18" y="229"/>
                    <a:pt x="36" y="282"/>
                    <a:pt x="53" y="335"/>
                  </a:cubicBezTo>
                  <a:cubicBezTo>
                    <a:pt x="89" y="388"/>
                    <a:pt x="106" y="388"/>
                    <a:pt x="159" y="38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15"/>
            <p:cNvSpPr/>
            <p:nvPr/>
          </p:nvSpPr>
          <p:spPr>
            <a:xfrm>
              <a:off x="3002701" y="5588950"/>
              <a:ext cx="26694" cy="27704"/>
            </a:xfrm>
            <a:custGeom>
              <a:avLst/>
              <a:gdLst/>
              <a:ahLst/>
              <a:cxnLst/>
              <a:rect l="l" t="t" r="r" b="b"/>
              <a:pathLst>
                <a:path w="476" h="494" extrusionOk="0">
                  <a:moveTo>
                    <a:pt x="476" y="229"/>
                  </a:moveTo>
                  <a:cubicBezTo>
                    <a:pt x="458" y="141"/>
                    <a:pt x="388" y="53"/>
                    <a:pt x="300" y="18"/>
                  </a:cubicBezTo>
                  <a:cubicBezTo>
                    <a:pt x="230" y="0"/>
                    <a:pt x="159" y="35"/>
                    <a:pt x="124" y="88"/>
                  </a:cubicBezTo>
                  <a:cubicBezTo>
                    <a:pt x="106" y="106"/>
                    <a:pt x="89" y="88"/>
                    <a:pt x="71" y="106"/>
                  </a:cubicBezTo>
                  <a:cubicBezTo>
                    <a:pt x="71" y="123"/>
                    <a:pt x="1" y="141"/>
                    <a:pt x="18" y="211"/>
                  </a:cubicBezTo>
                  <a:cubicBezTo>
                    <a:pt x="36" y="247"/>
                    <a:pt x="36" y="299"/>
                    <a:pt x="1" y="335"/>
                  </a:cubicBezTo>
                  <a:cubicBezTo>
                    <a:pt x="1" y="352"/>
                    <a:pt x="1" y="387"/>
                    <a:pt x="1" y="405"/>
                  </a:cubicBezTo>
                  <a:cubicBezTo>
                    <a:pt x="18" y="423"/>
                    <a:pt x="36" y="405"/>
                    <a:pt x="53" y="405"/>
                  </a:cubicBezTo>
                  <a:cubicBezTo>
                    <a:pt x="71" y="405"/>
                    <a:pt x="89" y="387"/>
                    <a:pt x="89" y="405"/>
                  </a:cubicBezTo>
                  <a:cubicBezTo>
                    <a:pt x="142" y="493"/>
                    <a:pt x="230" y="440"/>
                    <a:pt x="282" y="440"/>
                  </a:cubicBezTo>
                  <a:cubicBezTo>
                    <a:pt x="353" y="440"/>
                    <a:pt x="476" y="299"/>
                    <a:pt x="476" y="22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15"/>
            <p:cNvSpPr/>
            <p:nvPr/>
          </p:nvSpPr>
          <p:spPr>
            <a:xfrm>
              <a:off x="3126134" y="5471461"/>
              <a:ext cx="19796" cy="16824"/>
            </a:xfrm>
            <a:custGeom>
              <a:avLst/>
              <a:gdLst/>
              <a:ahLst/>
              <a:cxnLst/>
              <a:rect l="l" t="t" r="r" b="b"/>
              <a:pathLst>
                <a:path w="353" h="300" extrusionOk="0">
                  <a:moveTo>
                    <a:pt x="176" y="300"/>
                  </a:moveTo>
                  <a:cubicBezTo>
                    <a:pt x="264" y="300"/>
                    <a:pt x="352" y="141"/>
                    <a:pt x="299" y="71"/>
                  </a:cubicBezTo>
                  <a:cubicBezTo>
                    <a:pt x="264" y="18"/>
                    <a:pt x="211" y="0"/>
                    <a:pt x="159" y="18"/>
                  </a:cubicBezTo>
                  <a:cubicBezTo>
                    <a:pt x="106" y="53"/>
                    <a:pt x="53" y="106"/>
                    <a:pt x="18" y="159"/>
                  </a:cubicBezTo>
                  <a:cubicBezTo>
                    <a:pt x="0" y="176"/>
                    <a:pt x="0" y="194"/>
                    <a:pt x="18" y="194"/>
                  </a:cubicBezTo>
                  <a:cubicBezTo>
                    <a:pt x="53" y="247"/>
                    <a:pt x="106" y="300"/>
                    <a:pt x="176" y="30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six columns">
  <p:cSld name="CUSTOM_3_2">
    <p:spTree>
      <p:nvGrpSpPr>
        <p:cNvPr id="1" name="Shape 939"/>
        <p:cNvGrpSpPr/>
        <p:nvPr/>
      </p:nvGrpSpPr>
      <p:grpSpPr>
        <a:xfrm>
          <a:off x="0" y="0"/>
          <a:ext cx="0" cy="0"/>
          <a:chOff x="0" y="0"/>
          <a:chExt cx="0" cy="0"/>
        </a:xfrm>
      </p:grpSpPr>
      <p:pic>
        <p:nvPicPr>
          <p:cNvPr id="940" name="Google Shape;940;p16"/>
          <p:cNvPicPr preferRelativeResize="0"/>
          <p:nvPr/>
        </p:nvPicPr>
        <p:blipFill rotWithShape="1">
          <a:blip r:embed="rId2">
            <a:alphaModFix/>
          </a:blip>
          <a:srcRect/>
          <a:stretch/>
        </p:blipFill>
        <p:spPr>
          <a:xfrm>
            <a:off x="-2" y="0"/>
            <a:ext cx="9143999" cy="5145230"/>
          </a:xfrm>
          <a:prstGeom prst="rect">
            <a:avLst/>
          </a:prstGeom>
          <a:noFill/>
          <a:ln>
            <a:noFill/>
          </a:ln>
        </p:spPr>
      </p:pic>
      <p:sp>
        <p:nvSpPr>
          <p:cNvPr id="941" name="Google Shape;941;p16"/>
          <p:cNvSpPr txBox="1">
            <a:spLocks noGrp="1"/>
          </p:cNvSpPr>
          <p:nvPr>
            <p:ph type="title"/>
          </p:nvPr>
        </p:nvSpPr>
        <p:spPr>
          <a:xfrm>
            <a:off x="766119" y="1799225"/>
            <a:ext cx="2379000" cy="322200"/>
          </a:xfrm>
          <a:prstGeom prst="rect">
            <a:avLst/>
          </a:prstGeom>
          <a:effectLst>
            <a:outerShdw dist="47625" dir="3000000" algn="bl" rotWithShape="0">
              <a:schemeClr val="dk2"/>
            </a:outerShdw>
          </a:effectLst>
        </p:spPr>
        <p:txBody>
          <a:bodyPr spcFirstLastPara="1" wrap="square" lIns="91425" tIns="91425" rIns="91425" bIns="91425" anchor="ctr" anchorCtr="0">
            <a:noAutofit/>
          </a:bodyPr>
          <a:lstStyle>
            <a:lvl1pPr lvl="0" algn="ctr" rtl="0">
              <a:spcBef>
                <a:spcPts val="0"/>
              </a:spcBef>
              <a:spcAft>
                <a:spcPts val="0"/>
              </a:spcAft>
              <a:buSzPts val="2800"/>
              <a:buNone/>
              <a:defRPr sz="2600" i="1">
                <a:solidFill>
                  <a:schemeClr val="accent1"/>
                </a:solidFill>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942" name="Google Shape;942;p16"/>
          <p:cNvSpPr txBox="1">
            <a:spLocks noGrp="1"/>
          </p:cNvSpPr>
          <p:nvPr>
            <p:ph type="subTitle" idx="1"/>
          </p:nvPr>
        </p:nvSpPr>
        <p:spPr>
          <a:xfrm>
            <a:off x="893319" y="2213200"/>
            <a:ext cx="2124600" cy="673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943" name="Google Shape;943;p16"/>
          <p:cNvSpPr txBox="1">
            <a:spLocks noGrp="1"/>
          </p:cNvSpPr>
          <p:nvPr>
            <p:ph type="title" idx="2"/>
          </p:nvPr>
        </p:nvSpPr>
        <p:spPr>
          <a:xfrm>
            <a:off x="711725" y="445025"/>
            <a:ext cx="7720500" cy="496200"/>
          </a:xfrm>
          <a:prstGeom prst="rect">
            <a:avLst/>
          </a:prstGeom>
          <a:effectLst>
            <a:outerShdw dist="38100" dir="3000000" algn="bl" rotWithShape="0">
              <a:schemeClr val="dk2"/>
            </a:outerShdw>
          </a:effectLst>
        </p:spPr>
        <p:txBody>
          <a:bodyPr spcFirstLastPara="1" wrap="square" lIns="91425" tIns="91425" rIns="91425" bIns="91425" anchor="ctr" anchorCtr="0">
            <a:noAutofit/>
          </a:bodyPr>
          <a:lstStyle>
            <a:lvl1pPr lvl="0" rtl="0">
              <a:spcBef>
                <a:spcPts val="0"/>
              </a:spcBef>
              <a:spcAft>
                <a:spcPts val="0"/>
              </a:spcAft>
              <a:buSzPts val="2800"/>
              <a:buNone/>
              <a:defRPr sz="3400" i="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44" name="Google Shape;944;p16"/>
          <p:cNvSpPr txBox="1">
            <a:spLocks noGrp="1"/>
          </p:cNvSpPr>
          <p:nvPr>
            <p:ph type="title" idx="3"/>
          </p:nvPr>
        </p:nvSpPr>
        <p:spPr>
          <a:xfrm>
            <a:off x="3382500" y="1799225"/>
            <a:ext cx="2379000" cy="322200"/>
          </a:xfrm>
          <a:prstGeom prst="rect">
            <a:avLst/>
          </a:prstGeom>
          <a:effectLst>
            <a:outerShdw dist="47625" dir="3000000" algn="bl" rotWithShape="0">
              <a:schemeClr val="dk2"/>
            </a:outerShdw>
          </a:effectLst>
        </p:spPr>
        <p:txBody>
          <a:bodyPr spcFirstLastPara="1" wrap="square" lIns="91425" tIns="91425" rIns="91425" bIns="91425" anchor="ctr" anchorCtr="0">
            <a:noAutofit/>
          </a:bodyPr>
          <a:lstStyle>
            <a:lvl1pPr lvl="0" algn="ctr" rtl="0">
              <a:spcBef>
                <a:spcPts val="0"/>
              </a:spcBef>
              <a:spcAft>
                <a:spcPts val="0"/>
              </a:spcAft>
              <a:buSzPts val="2800"/>
              <a:buNone/>
              <a:defRPr sz="2600" i="1">
                <a:solidFill>
                  <a:schemeClr val="accent1"/>
                </a:solidFill>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945" name="Google Shape;945;p16"/>
          <p:cNvSpPr txBox="1">
            <a:spLocks noGrp="1"/>
          </p:cNvSpPr>
          <p:nvPr>
            <p:ph type="subTitle" idx="4"/>
          </p:nvPr>
        </p:nvSpPr>
        <p:spPr>
          <a:xfrm>
            <a:off x="3509700" y="2213200"/>
            <a:ext cx="2124600" cy="673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946" name="Google Shape;946;p16"/>
          <p:cNvSpPr txBox="1">
            <a:spLocks noGrp="1"/>
          </p:cNvSpPr>
          <p:nvPr>
            <p:ph type="title" idx="5"/>
          </p:nvPr>
        </p:nvSpPr>
        <p:spPr>
          <a:xfrm>
            <a:off x="5998881" y="1799225"/>
            <a:ext cx="2379000" cy="322200"/>
          </a:xfrm>
          <a:prstGeom prst="rect">
            <a:avLst/>
          </a:prstGeom>
          <a:effectLst>
            <a:outerShdw dist="47625" dir="3000000" algn="bl" rotWithShape="0">
              <a:schemeClr val="dk2"/>
            </a:outerShdw>
          </a:effectLst>
        </p:spPr>
        <p:txBody>
          <a:bodyPr spcFirstLastPara="1" wrap="square" lIns="91425" tIns="91425" rIns="91425" bIns="91425" anchor="ctr" anchorCtr="0">
            <a:noAutofit/>
          </a:bodyPr>
          <a:lstStyle>
            <a:lvl1pPr lvl="0" algn="ctr" rtl="0">
              <a:spcBef>
                <a:spcPts val="0"/>
              </a:spcBef>
              <a:spcAft>
                <a:spcPts val="0"/>
              </a:spcAft>
              <a:buSzPts val="2800"/>
              <a:buNone/>
              <a:defRPr sz="2600" i="1">
                <a:solidFill>
                  <a:schemeClr val="accent1"/>
                </a:solidFill>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947" name="Google Shape;947;p16"/>
          <p:cNvSpPr txBox="1">
            <a:spLocks noGrp="1"/>
          </p:cNvSpPr>
          <p:nvPr>
            <p:ph type="subTitle" idx="6"/>
          </p:nvPr>
        </p:nvSpPr>
        <p:spPr>
          <a:xfrm>
            <a:off x="6126081" y="2213200"/>
            <a:ext cx="2124600" cy="673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948" name="Google Shape;948;p16"/>
          <p:cNvSpPr txBox="1">
            <a:spLocks noGrp="1"/>
          </p:cNvSpPr>
          <p:nvPr>
            <p:ph type="title" idx="7"/>
          </p:nvPr>
        </p:nvSpPr>
        <p:spPr>
          <a:xfrm>
            <a:off x="766119" y="3132200"/>
            <a:ext cx="2379000" cy="322200"/>
          </a:xfrm>
          <a:prstGeom prst="rect">
            <a:avLst/>
          </a:prstGeom>
          <a:effectLst>
            <a:outerShdw dist="47625" dir="3000000" algn="bl" rotWithShape="0">
              <a:schemeClr val="dk2"/>
            </a:outerShdw>
          </a:effectLst>
        </p:spPr>
        <p:txBody>
          <a:bodyPr spcFirstLastPara="1" wrap="square" lIns="91425" tIns="91425" rIns="91425" bIns="91425" anchor="ctr" anchorCtr="0">
            <a:noAutofit/>
          </a:bodyPr>
          <a:lstStyle>
            <a:lvl1pPr lvl="0" algn="ctr" rtl="0">
              <a:spcBef>
                <a:spcPts val="0"/>
              </a:spcBef>
              <a:spcAft>
                <a:spcPts val="0"/>
              </a:spcAft>
              <a:buSzPts val="2800"/>
              <a:buNone/>
              <a:defRPr sz="2600" i="1">
                <a:solidFill>
                  <a:schemeClr val="accent1"/>
                </a:solidFill>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949" name="Google Shape;949;p16"/>
          <p:cNvSpPr txBox="1">
            <a:spLocks noGrp="1"/>
          </p:cNvSpPr>
          <p:nvPr>
            <p:ph type="subTitle" idx="8"/>
          </p:nvPr>
        </p:nvSpPr>
        <p:spPr>
          <a:xfrm>
            <a:off x="893319" y="3546175"/>
            <a:ext cx="2124600" cy="673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950" name="Google Shape;950;p16"/>
          <p:cNvSpPr txBox="1">
            <a:spLocks noGrp="1"/>
          </p:cNvSpPr>
          <p:nvPr>
            <p:ph type="title" idx="9"/>
          </p:nvPr>
        </p:nvSpPr>
        <p:spPr>
          <a:xfrm>
            <a:off x="3382500" y="3132200"/>
            <a:ext cx="2379000" cy="322200"/>
          </a:xfrm>
          <a:prstGeom prst="rect">
            <a:avLst/>
          </a:prstGeom>
          <a:effectLst>
            <a:outerShdw dist="47625" dir="3000000" algn="bl" rotWithShape="0">
              <a:schemeClr val="dk2"/>
            </a:outerShdw>
          </a:effectLst>
        </p:spPr>
        <p:txBody>
          <a:bodyPr spcFirstLastPara="1" wrap="square" lIns="91425" tIns="91425" rIns="91425" bIns="91425" anchor="ctr" anchorCtr="0">
            <a:noAutofit/>
          </a:bodyPr>
          <a:lstStyle>
            <a:lvl1pPr lvl="0" algn="ctr" rtl="0">
              <a:spcBef>
                <a:spcPts val="0"/>
              </a:spcBef>
              <a:spcAft>
                <a:spcPts val="0"/>
              </a:spcAft>
              <a:buSzPts val="2800"/>
              <a:buNone/>
              <a:defRPr sz="2600" i="1">
                <a:solidFill>
                  <a:schemeClr val="accent1"/>
                </a:solidFill>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951" name="Google Shape;951;p16"/>
          <p:cNvSpPr txBox="1">
            <a:spLocks noGrp="1"/>
          </p:cNvSpPr>
          <p:nvPr>
            <p:ph type="subTitle" idx="13"/>
          </p:nvPr>
        </p:nvSpPr>
        <p:spPr>
          <a:xfrm>
            <a:off x="3509700" y="3546175"/>
            <a:ext cx="2124600" cy="673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952" name="Google Shape;952;p16"/>
          <p:cNvSpPr txBox="1">
            <a:spLocks noGrp="1"/>
          </p:cNvSpPr>
          <p:nvPr>
            <p:ph type="title" idx="14"/>
          </p:nvPr>
        </p:nvSpPr>
        <p:spPr>
          <a:xfrm>
            <a:off x="5998881" y="3132200"/>
            <a:ext cx="2379000" cy="322200"/>
          </a:xfrm>
          <a:prstGeom prst="rect">
            <a:avLst/>
          </a:prstGeom>
          <a:effectLst>
            <a:outerShdw dist="47625" dir="3000000" algn="bl" rotWithShape="0">
              <a:schemeClr val="dk2"/>
            </a:outerShdw>
          </a:effectLst>
        </p:spPr>
        <p:txBody>
          <a:bodyPr spcFirstLastPara="1" wrap="square" lIns="91425" tIns="91425" rIns="91425" bIns="91425" anchor="ctr" anchorCtr="0">
            <a:noAutofit/>
          </a:bodyPr>
          <a:lstStyle>
            <a:lvl1pPr lvl="0" algn="ctr" rtl="0">
              <a:spcBef>
                <a:spcPts val="0"/>
              </a:spcBef>
              <a:spcAft>
                <a:spcPts val="0"/>
              </a:spcAft>
              <a:buSzPts val="2800"/>
              <a:buNone/>
              <a:defRPr sz="2600" i="1">
                <a:solidFill>
                  <a:schemeClr val="accent1"/>
                </a:solidFill>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953" name="Google Shape;953;p16"/>
          <p:cNvSpPr txBox="1">
            <a:spLocks noGrp="1"/>
          </p:cNvSpPr>
          <p:nvPr>
            <p:ph type="subTitle" idx="15"/>
          </p:nvPr>
        </p:nvSpPr>
        <p:spPr>
          <a:xfrm>
            <a:off x="6126081" y="3546175"/>
            <a:ext cx="2124600" cy="673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954" name="Google Shape;954;p16"/>
          <p:cNvSpPr/>
          <p:nvPr/>
        </p:nvSpPr>
        <p:spPr>
          <a:xfrm rot="10800000" flipH="1">
            <a:off x="7757326" y="4442751"/>
            <a:ext cx="326342" cy="326497"/>
          </a:xfrm>
          <a:custGeom>
            <a:avLst/>
            <a:gdLst/>
            <a:ahLst/>
            <a:cxnLst/>
            <a:rect l="l" t="t" r="r" b="b"/>
            <a:pathLst>
              <a:path w="2183" h="2184" extrusionOk="0">
                <a:moveTo>
                  <a:pt x="1092" y="1"/>
                </a:moveTo>
                <a:lnTo>
                  <a:pt x="704" y="705"/>
                </a:lnTo>
                <a:lnTo>
                  <a:pt x="0" y="1092"/>
                </a:lnTo>
                <a:lnTo>
                  <a:pt x="704" y="1480"/>
                </a:lnTo>
                <a:lnTo>
                  <a:pt x="1092" y="2184"/>
                </a:lnTo>
                <a:lnTo>
                  <a:pt x="1479" y="1480"/>
                </a:lnTo>
                <a:lnTo>
                  <a:pt x="2183" y="1092"/>
                </a:lnTo>
                <a:lnTo>
                  <a:pt x="1479" y="705"/>
                </a:lnTo>
                <a:lnTo>
                  <a:pt x="109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16"/>
          <p:cNvSpPr/>
          <p:nvPr/>
        </p:nvSpPr>
        <p:spPr>
          <a:xfrm rot="10800000" flipH="1">
            <a:off x="3143249" y="4305569"/>
            <a:ext cx="197550" cy="199101"/>
          </a:xfrm>
          <a:custGeom>
            <a:avLst/>
            <a:gdLst/>
            <a:ahLst/>
            <a:cxnLst/>
            <a:rect l="l" t="t" r="r" b="b"/>
            <a:pathLst>
              <a:path w="2166" h="2183" extrusionOk="0">
                <a:moveTo>
                  <a:pt x="1074" y="0"/>
                </a:moveTo>
                <a:lnTo>
                  <a:pt x="704" y="704"/>
                </a:lnTo>
                <a:lnTo>
                  <a:pt x="0" y="1092"/>
                </a:lnTo>
                <a:lnTo>
                  <a:pt x="704" y="1479"/>
                </a:lnTo>
                <a:lnTo>
                  <a:pt x="1074" y="2183"/>
                </a:lnTo>
                <a:lnTo>
                  <a:pt x="1461" y="1479"/>
                </a:lnTo>
                <a:lnTo>
                  <a:pt x="2165" y="1092"/>
                </a:lnTo>
                <a:lnTo>
                  <a:pt x="1461" y="704"/>
                </a:lnTo>
                <a:lnTo>
                  <a:pt x="107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16"/>
          <p:cNvSpPr/>
          <p:nvPr/>
        </p:nvSpPr>
        <p:spPr>
          <a:xfrm rot="10800000" flipH="1">
            <a:off x="848552" y="4442834"/>
            <a:ext cx="323801" cy="326348"/>
          </a:xfrm>
          <a:custGeom>
            <a:avLst/>
            <a:gdLst/>
            <a:ahLst/>
            <a:cxnLst/>
            <a:rect l="l" t="t" r="r" b="b"/>
            <a:pathLst>
              <a:path w="2166" h="2183" extrusionOk="0">
                <a:moveTo>
                  <a:pt x="1074" y="0"/>
                </a:moveTo>
                <a:lnTo>
                  <a:pt x="705" y="704"/>
                </a:lnTo>
                <a:lnTo>
                  <a:pt x="1" y="1092"/>
                </a:lnTo>
                <a:lnTo>
                  <a:pt x="705" y="1479"/>
                </a:lnTo>
                <a:lnTo>
                  <a:pt x="1074" y="2183"/>
                </a:lnTo>
                <a:lnTo>
                  <a:pt x="1462" y="1479"/>
                </a:lnTo>
                <a:lnTo>
                  <a:pt x="2166" y="1092"/>
                </a:lnTo>
                <a:lnTo>
                  <a:pt x="1462" y="704"/>
                </a:lnTo>
                <a:lnTo>
                  <a:pt x="107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16"/>
          <p:cNvSpPr/>
          <p:nvPr/>
        </p:nvSpPr>
        <p:spPr>
          <a:xfrm rot="10800000" flipH="1">
            <a:off x="299999" y="1307257"/>
            <a:ext cx="197550" cy="199101"/>
          </a:xfrm>
          <a:custGeom>
            <a:avLst/>
            <a:gdLst/>
            <a:ahLst/>
            <a:cxnLst/>
            <a:rect l="l" t="t" r="r" b="b"/>
            <a:pathLst>
              <a:path w="2166" h="2183" extrusionOk="0">
                <a:moveTo>
                  <a:pt x="1074" y="0"/>
                </a:moveTo>
                <a:lnTo>
                  <a:pt x="704" y="704"/>
                </a:lnTo>
                <a:lnTo>
                  <a:pt x="0" y="1092"/>
                </a:lnTo>
                <a:lnTo>
                  <a:pt x="704" y="1479"/>
                </a:lnTo>
                <a:lnTo>
                  <a:pt x="1074" y="2183"/>
                </a:lnTo>
                <a:lnTo>
                  <a:pt x="1461" y="1479"/>
                </a:lnTo>
                <a:lnTo>
                  <a:pt x="2165" y="1092"/>
                </a:lnTo>
                <a:lnTo>
                  <a:pt x="1461" y="704"/>
                </a:lnTo>
                <a:lnTo>
                  <a:pt x="107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16"/>
          <p:cNvSpPr/>
          <p:nvPr/>
        </p:nvSpPr>
        <p:spPr>
          <a:xfrm rot="10800000" flipH="1">
            <a:off x="5097039" y="1040189"/>
            <a:ext cx="326342" cy="326497"/>
          </a:xfrm>
          <a:custGeom>
            <a:avLst/>
            <a:gdLst/>
            <a:ahLst/>
            <a:cxnLst/>
            <a:rect l="l" t="t" r="r" b="b"/>
            <a:pathLst>
              <a:path w="2183" h="2184" extrusionOk="0">
                <a:moveTo>
                  <a:pt x="1092" y="1"/>
                </a:moveTo>
                <a:lnTo>
                  <a:pt x="704" y="705"/>
                </a:lnTo>
                <a:lnTo>
                  <a:pt x="0" y="1092"/>
                </a:lnTo>
                <a:lnTo>
                  <a:pt x="704" y="1480"/>
                </a:lnTo>
                <a:lnTo>
                  <a:pt x="1092" y="2184"/>
                </a:lnTo>
                <a:lnTo>
                  <a:pt x="1479" y="1480"/>
                </a:lnTo>
                <a:lnTo>
                  <a:pt x="2183" y="1092"/>
                </a:lnTo>
                <a:lnTo>
                  <a:pt x="1479" y="705"/>
                </a:lnTo>
                <a:lnTo>
                  <a:pt x="109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16"/>
          <p:cNvSpPr/>
          <p:nvPr/>
        </p:nvSpPr>
        <p:spPr>
          <a:xfrm rot="10800000" flipH="1">
            <a:off x="8333499" y="1506344"/>
            <a:ext cx="197550" cy="199101"/>
          </a:xfrm>
          <a:custGeom>
            <a:avLst/>
            <a:gdLst/>
            <a:ahLst/>
            <a:cxnLst/>
            <a:rect l="l" t="t" r="r" b="b"/>
            <a:pathLst>
              <a:path w="2166" h="2183" extrusionOk="0">
                <a:moveTo>
                  <a:pt x="1074" y="0"/>
                </a:moveTo>
                <a:lnTo>
                  <a:pt x="704" y="704"/>
                </a:lnTo>
                <a:lnTo>
                  <a:pt x="0" y="1092"/>
                </a:lnTo>
                <a:lnTo>
                  <a:pt x="704" y="1479"/>
                </a:lnTo>
                <a:lnTo>
                  <a:pt x="1074" y="2183"/>
                </a:lnTo>
                <a:lnTo>
                  <a:pt x="1461" y="1479"/>
                </a:lnTo>
                <a:lnTo>
                  <a:pt x="2165" y="1092"/>
                </a:lnTo>
                <a:lnTo>
                  <a:pt x="1461" y="704"/>
                </a:lnTo>
                <a:lnTo>
                  <a:pt x="107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16"/>
          <p:cNvSpPr/>
          <p:nvPr/>
        </p:nvSpPr>
        <p:spPr>
          <a:xfrm rot="-1777762" flipH="1">
            <a:off x="8411354" y="2062391"/>
            <a:ext cx="2053667" cy="1201133"/>
          </a:xfrm>
          <a:custGeom>
            <a:avLst/>
            <a:gdLst/>
            <a:ahLst/>
            <a:cxnLst/>
            <a:rect l="l" t="t" r="r" b="b"/>
            <a:pathLst>
              <a:path w="11109" h="6497" extrusionOk="0">
                <a:moveTo>
                  <a:pt x="5599" y="1"/>
                </a:moveTo>
                <a:cubicBezTo>
                  <a:pt x="4543" y="1"/>
                  <a:pt x="3627" y="705"/>
                  <a:pt x="2800" y="1391"/>
                </a:cubicBezTo>
                <a:cubicBezTo>
                  <a:pt x="2237" y="1849"/>
                  <a:pt x="1708" y="2342"/>
                  <a:pt x="1216" y="2870"/>
                </a:cubicBezTo>
                <a:cubicBezTo>
                  <a:pt x="952" y="3152"/>
                  <a:pt x="705" y="3469"/>
                  <a:pt x="494" y="3803"/>
                </a:cubicBezTo>
                <a:cubicBezTo>
                  <a:pt x="283" y="4085"/>
                  <a:pt x="142" y="4419"/>
                  <a:pt x="36" y="4754"/>
                </a:cubicBezTo>
                <a:cubicBezTo>
                  <a:pt x="1" y="4877"/>
                  <a:pt x="1" y="5018"/>
                  <a:pt x="1" y="5158"/>
                </a:cubicBezTo>
                <a:cubicBezTo>
                  <a:pt x="19" y="5440"/>
                  <a:pt x="142" y="5722"/>
                  <a:pt x="353" y="5951"/>
                </a:cubicBezTo>
                <a:cubicBezTo>
                  <a:pt x="547" y="6179"/>
                  <a:pt x="811" y="6355"/>
                  <a:pt x="1110" y="6444"/>
                </a:cubicBezTo>
                <a:cubicBezTo>
                  <a:pt x="1224" y="6479"/>
                  <a:pt x="1343" y="6496"/>
                  <a:pt x="1462" y="6496"/>
                </a:cubicBezTo>
                <a:cubicBezTo>
                  <a:pt x="1581" y="6496"/>
                  <a:pt x="1700" y="6479"/>
                  <a:pt x="1814" y="6444"/>
                </a:cubicBezTo>
                <a:cubicBezTo>
                  <a:pt x="2923" y="6109"/>
                  <a:pt x="3381" y="4736"/>
                  <a:pt x="4419" y="4243"/>
                </a:cubicBezTo>
                <a:cubicBezTo>
                  <a:pt x="4728" y="4094"/>
                  <a:pt x="5070" y="4033"/>
                  <a:pt x="5421" y="4033"/>
                </a:cubicBezTo>
                <a:cubicBezTo>
                  <a:pt x="5732" y="4033"/>
                  <a:pt x="6050" y="4081"/>
                  <a:pt x="6356" y="4155"/>
                </a:cubicBezTo>
                <a:cubicBezTo>
                  <a:pt x="6989" y="4314"/>
                  <a:pt x="7606" y="4578"/>
                  <a:pt x="8239" y="4718"/>
                </a:cubicBezTo>
                <a:cubicBezTo>
                  <a:pt x="8513" y="4778"/>
                  <a:pt x="8796" y="4815"/>
                  <a:pt x="9075" y="4815"/>
                </a:cubicBezTo>
                <a:cubicBezTo>
                  <a:pt x="9461" y="4815"/>
                  <a:pt x="9839" y="4744"/>
                  <a:pt x="10176" y="4560"/>
                </a:cubicBezTo>
                <a:cubicBezTo>
                  <a:pt x="10739" y="4225"/>
                  <a:pt x="11109" y="3486"/>
                  <a:pt x="10862" y="2888"/>
                </a:cubicBezTo>
                <a:cubicBezTo>
                  <a:pt x="10704" y="2500"/>
                  <a:pt x="10334" y="2254"/>
                  <a:pt x="10000" y="2025"/>
                </a:cubicBezTo>
                <a:cubicBezTo>
                  <a:pt x="9155" y="1462"/>
                  <a:pt x="8292" y="969"/>
                  <a:pt x="7394" y="529"/>
                </a:cubicBezTo>
                <a:cubicBezTo>
                  <a:pt x="6831" y="265"/>
                  <a:pt x="6233" y="1"/>
                  <a:pt x="55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16"/>
          <p:cNvSpPr/>
          <p:nvPr/>
        </p:nvSpPr>
        <p:spPr>
          <a:xfrm rot="-8492758" flipH="1">
            <a:off x="-1616428" y="1917445"/>
            <a:ext cx="2685939" cy="1570868"/>
          </a:xfrm>
          <a:custGeom>
            <a:avLst/>
            <a:gdLst/>
            <a:ahLst/>
            <a:cxnLst/>
            <a:rect l="l" t="t" r="r" b="b"/>
            <a:pathLst>
              <a:path w="11109" h="6497" extrusionOk="0">
                <a:moveTo>
                  <a:pt x="5599" y="1"/>
                </a:moveTo>
                <a:cubicBezTo>
                  <a:pt x="4543" y="1"/>
                  <a:pt x="3627" y="705"/>
                  <a:pt x="2800" y="1391"/>
                </a:cubicBezTo>
                <a:cubicBezTo>
                  <a:pt x="2237" y="1849"/>
                  <a:pt x="1708" y="2342"/>
                  <a:pt x="1216" y="2870"/>
                </a:cubicBezTo>
                <a:cubicBezTo>
                  <a:pt x="952" y="3152"/>
                  <a:pt x="705" y="3469"/>
                  <a:pt x="494" y="3803"/>
                </a:cubicBezTo>
                <a:cubicBezTo>
                  <a:pt x="283" y="4085"/>
                  <a:pt x="142" y="4419"/>
                  <a:pt x="36" y="4754"/>
                </a:cubicBezTo>
                <a:cubicBezTo>
                  <a:pt x="1" y="4877"/>
                  <a:pt x="1" y="5018"/>
                  <a:pt x="1" y="5158"/>
                </a:cubicBezTo>
                <a:cubicBezTo>
                  <a:pt x="19" y="5440"/>
                  <a:pt x="142" y="5722"/>
                  <a:pt x="353" y="5951"/>
                </a:cubicBezTo>
                <a:cubicBezTo>
                  <a:pt x="547" y="6179"/>
                  <a:pt x="811" y="6355"/>
                  <a:pt x="1110" y="6444"/>
                </a:cubicBezTo>
                <a:cubicBezTo>
                  <a:pt x="1224" y="6479"/>
                  <a:pt x="1343" y="6496"/>
                  <a:pt x="1462" y="6496"/>
                </a:cubicBezTo>
                <a:cubicBezTo>
                  <a:pt x="1581" y="6496"/>
                  <a:pt x="1700" y="6479"/>
                  <a:pt x="1814" y="6444"/>
                </a:cubicBezTo>
                <a:cubicBezTo>
                  <a:pt x="2923" y="6109"/>
                  <a:pt x="3381" y="4736"/>
                  <a:pt x="4419" y="4243"/>
                </a:cubicBezTo>
                <a:cubicBezTo>
                  <a:pt x="4728" y="4094"/>
                  <a:pt x="5070" y="4033"/>
                  <a:pt x="5421" y="4033"/>
                </a:cubicBezTo>
                <a:cubicBezTo>
                  <a:pt x="5732" y="4033"/>
                  <a:pt x="6050" y="4081"/>
                  <a:pt x="6356" y="4155"/>
                </a:cubicBezTo>
                <a:cubicBezTo>
                  <a:pt x="6989" y="4314"/>
                  <a:pt x="7606" y="4578"/>
                  <a:pt x="8239" y="4718"/>
                </a:cubicBezTo>
                <a:cubicBezTo>
                  <a:pt x="8513" y="4778"/>
                  <a:pt x="8796" y="4815"/>
                  <a:pt x="9075" y="4815"/>
                </a:cubicBezTo>
                <a:cubicBezTo>
                  <a:pt x="9461" y="4815"/>
                  <a:pt x="9839" y="4744"/>
                  <a:pt x="10176" y="4560"/>
                </a:cubicBezTo>
                <a:cubicBezTo>
                  <a:pt x="10739" y="4225"/>
                  <a:pt x="11109" y="3486"/>
                  <a:pt x="10862" y="2888"/>
                </a:cubicBezTo>
                <a:cubicBezTo>
                  <a:pt x="10704" y="2500"/>
                  <a:pt x="10334" y="2254"/>
                  <a:pt x="10000" y="2025"/>
                </a:cubicBezTo>
                <a:cubicBezTo>
                  <a:pt x="9155" y="1462"/>
                  <a:pt x="8292" y="969"/>
                  <a:pt x="7394" y="529"/>
                </a:cubicBezTo>
                <a:cubicBezTo>
                  <a:pt x="6831" y="265"/>
                  <a:pt x="6233" y="1"/>
                  <a:pt x="55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16"/>
          <p:cNvSpPr/>
          <p:nvPr/>
        </p:nvSpPr>
        <p:spPr>
          <a:xfrm rot="9579587" flipH="1">
            <a:off x="4043846" y="4393300"/>
            <a:ext cx="2432725" cy="1644492"/>
          </a:xfrm>
          <a:custGeom>
            <a:avLst/>
            <a:gdLst/>
            <a:ahLst/>
            <a:cxnLst/>
            <a:rect l="l" t="t" r="r" b="b"/>
            <a:pathLst>
              <a:path w="15527" h="10496" extrusionOk="0">
                <a:moveTo>
                  <a:pt x="7554" y="0"/>
                </a:moveTo>
                <a:cubicBezTo>
                  <a:pt x="6829" y="0"/>
                  <a:pt x="6103" y="121"/>
                  <a:pt x="5404" y="364"/>
                </a:cubicBezTo>
                <a:cubicBezTo>
                  <a:pt x="3908" y="875"/>
                  <a:pt x="2658" y="1843"/>
                  <a:pt x="1620" y="2987"/>
                </a:cubicBezTo>
                <a:cubicBezTo>
                  <a:pt x="493" y="4202"/>
                  <a:pt x="0" y="5874"/>
                  <a:pt x="299" y="7494"/>
                </a:cubicBezTo>
                <a:cubicBezTo>
                  <a:pt x="423" y="8356"/>
                  <a:pt x="845" y="9131"/>
                  <a:pt x="1479" y="9694"/>
                </a:cubicBezTo>
                <a:cubicBezTo>
                  <a:pt x="2143" y="10275"/>
                  <a:pt x="2966" y="10495"/>
                  <a:pt x="3786" y="10495"/>
                </a:cubicBezTo>
                <a:cubicBezTo>
                  <a:pt x="4357" y="10495"/>
                  <a:pt x="4926" y="10388"/>
                  <a:pt x="5440" y="10222"/>
                </a:cubicBezTo>
                <a:cubicBezTo>
                  <a:pt x="6566" y="9852"/>
                  <a:pt x="7534" y="9201"/>
                  <a:pt x="8520" y="8567"/>
                </a:cubicBezTo>
                <a:cubicBezTo>
                  <a:pt x="8819" y="8321"/>
                  <a:pt x="9189" y="8180"/>
                  <a:pt x="9594" y="8127"/>
                </a:cubicBezTo>
                <a:cubicBezTo>
                  <a:pt x="9624" y="8125"/>
                  <a:pt x="9654" y="8124"/>
                  <a:pt x="9684" y="8124"/>
                </a:cubicBezTo>
                <a:cubicBezTo>
                  <a:pt x="10147" y="8124"/>
                  <a:pt x="10609" y="8370"/>
                  <a:pt x="11055" y="8585"/>
                </a:cubicBezTo>
                <a:cubicBezTo>
                  <a:pt x="11726" y="8899"/>
                  <a:pt x="12484" y="9133"/>
                  <a:pt x="13188" y="9133"/>
                </a:cubicBezTo>
                <a:cubicBezTo>
                  <a:pt x="13667" y="9133"/>
                  <a:pt x="14121" y="9025"/>
                  <a:pt x="14505" y="8761"/>
                </a:cubicBezTo>
                <a:cubicBezTo>
                  <a:pt x="15350" y="8180"/>
                  <a:pt x="15526" y="6948"/>
                  <a:pt x="15192" y="5892"/>
                </a:cubicBezTo>
                <a:cubicBezTo>
                  <a:pt x="14857" y="4835"/>
                  <a:pt x="14118" y="3938"/>
                  <a:pt x="13344" y="3093"/>
                </a:cubicBezTo>
                <a:cubicBezTo>
                  <a:pt x="12428" y="2107"/>
                  <a:pt x="11425" y="1139"/>
                  <a:pt x="10193" y="558"/>
                </a:cubicBezTo>
                <a:cubicBezTo>
                  <a:pt x="9353" y="187"/>
                  <a:pt x="8455" y="0"/>
                  <a:pt x="75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16"/>
          <p:cNvSpPr/>
          <p:nvPr/>
        </p:nvSpPr>
        <p:spPr>
          <a:xfrm flipH="1">
            <a:off x="5095810" y="-1648950"/>
            <a:ext cx="2736481" cy="2842358"/>
          </a:xfrm>
          <a:custGeom>
            <a:avLst/>
            <a:gdLst/>
            <a:ahLst/>
            <a:cxnLst/>
            <a:rect l="l" t="t" r="r" b="b"/>
            <a:pathLst>
              <a:path w="18695" h="19418" extrusionOk="0">
                <a:moveTo>
                  <a:pt x="18554" y="8046"/>
                </a:moveTo>
                <a:cubicBezTo>
                  <a:pt x="18395" y="5740"/>
                  <a:pt x="17040" y="3592"/>
                  <a:pt x="15104" y="2307"/>
                </a:cubicBezTo>
                <a:cubicBezTo>
                  <a:pt x="12604" y="635"/>
                  <a:pt x="8678" y="1"/>
                  <a:pt x="6214" y="2078"/>
                </a:cubicBezTo>
                <a:cubicBezTo>
                  <a:pt x="0" y="7359"/>
                  <a:pt x="9752" y="19417"/>
                  <a:pt x="16160" y="14154"/>
                </a:cubicBezTo>
                <a:cubicBezTo>
                  <a:pt x="16301" y="14031"/>
                  <a:pt x="16442" y="13908"/>
                  <a:pt x="16565" y="13784"/>
                </a:cubicBezTo>
                <a:cubicBezTo>
                  <a:pt x="18026" y="12323"/>
                  <a:pt x="18695" y="10088"/>
                  <a:pt x="18554" y="804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64" name="Google Shape;964;p16"/>
          <p:cNvGrpSpPr/>
          <p:nvPr/>
        </p:nvGrpSpPr>
        <p:grpSpPr>
          <a:xfrm rot="-1442057" flipH="1">
            <a:off x="8041397" y="-738862"/>
            <a:ext cx="1979711" cy="2017474"/>
            <a:chOff x="2621634" y="4874205"/>
            <a:chExt cx="929028" cy="946749"/>
          </a:xfrm>
        </p:grpSpPr>
        <p:sp>
          <p:nvSpPr>
            <p:cNvPr id="965" name="Google Shape;965;p16"/>
            <p:cNvSpPr/>
            <p:nvPr/>
          </p:nvSpPr>
          <p:spPr>
            <a:xfrm>
              <a:off x="3204085" y="5037063"/>
              <a:ext cx="29666" cy="32639"/>
            </a:xfrm>
            <a:custGeom>
              <a:avLst/>
              <a:gdLst/>
              <a:ahLst/>
              <a:cxnLst/>
              <a:rect l="l" t="t" r="r" b="b"/>
              <a:pathLst>
                <a:path w="529" h="582" extrusionOk="0">
                  <a:moveTo>
                    <a:pt x="265" y="1"/>
                  </a:moveTo>
                  <a:cubicBezTo>
                    <a:pt x="247" y="1"/>
                    <a:pt x="230" y="19"/>
                    <a:pt x="212" y="36"/>
                  </a:cubicBezTo>
                  <a:cubicBezTo>
                    <a:pt x="124" y="71"/>
                    <a:pt x="89" y="159"/>
                    <a:pt x="54" y="230"/>
                  </a:cubicBezTo>
                  <a:cubicBezTo>
                    <a:pt x="1" y="300"/>
                    <a:pt x="71" y="459"/>
                    <a:pt x="142" y="476"/>
                  </a:cubicBezTo>
                  <a:cubicBezTo>
                    <a:pt x="177" y="494"/>
                    <a:pt x="212" y="511"/>
                    <a:pt x="247" y="547"/>
                  </a:cubicBezTo>
                  <a:cubicBezTo>
                    <a:pt x="282" y="582"/>
                    <a:pt x="318" y="547"/>
                    <a:pt x="353" y="547"/>
                  </a:cubicBezTo>
                  <a:cubicBezTo>
                    <a:pt x="458" y="494"/>
                    <a:pt x="529" y="423"/>
                    <a:pt x="511" y="300"/>
                  </a:cubicBezTo>
                  <a:cubicBezTo>
                    <a:pt x="476" y="230"/>
                    <a:pt x="458" y="159"/>
                    <a:pt x="423" y="107"/>
                  </a:cubicBezTo>
                  <a:cubicBezTo>
                    <a:pt x="388" y="36"/>
                    <a:pt x="335" y="1"/>
                    <a:pt x="2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16"/>
            <p:cNvSpPr/>
            <p:nvPr/>
          </p:nvSpPr>
          <p:spPr>
            <a:xfrm>
              <a:off x="3211993" y="5301650"/>
              <a:ext cx="24731" cy="32639"/>
            </a:xfrm>
            <a:custGeom>
              <a:avLst/>
              <a:gdLst/>
              <a:ahLst/>
              <a:cxnLst/>
              <a:rect l="l" t="t" r="r" b="b"/>
              <a:pathLst>
                <a:path w="441" h="582" extrusionOk="0">
                  <a:moveTo>
                    <a:pt x="1" y="177"/>
                  </a:moveTo>
                  <a:cubicBezTo>
                    <a:pt x="1" y="282"/>
                    <a:pt x="18" y="370"/>
                    <a:pt x="53" y="476"/>
                  </a:cubicBezTo>
                  <a:cubicBezTo>
                    <a:pt x="106" y="546"/>
                    <a:pt x="194" y="582"/>
                    <a:pt x="282" y="564"/>
                  </a:cubicBezTo>
                  <a:cubicBezTo>
                    <a:pt x="353" y="546"/>
                    <a:pt x="388" y="494"/>
                    <a:pt x="423" y="441"/>
                  </a:cubicBezTo>
                  <a:cubicBezTo>
                    <a:pt x="441" y="370"/>
                    <a:pt x="441" y="300"/>
                    <a:pt x="405" y="247"/>
                  </a:cubicBezTo>
                  <a:cubicBezTo>
                    <a:pt x="388" y="194"/>
                    <a:pt x="370" y="159"/>
                    <a:pt x="353" y="124"/>
                  </a:cubicBezTo>
                  <a:cubicBezTo>
                    <a:pt x="300" y="18"/>
                    <a:pt x="194" y="1"/>
                    <a:pt x="106" y="53"/>
                  </a:cubicBezTo>
                  <a:cubicBezTo>
                    <a:pt x="89" y="71"/>
                    <a:pt x="89" y="71"/>
                    <a:pt x="71" y="71"/>
                  </a:cubicBezTo>
                  <a:cubicBezTo>
                    <a:pt x="18" y="89"/>
                    <a:pt x="1" y="124"/>
                    <a:pt x="1" y="17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16"/>
            <p:cNvSpPr/>
            <p:nvPr/>
          </p:nvSpPr>
          <p:spPr>
            <a:xfrm>
              <a:off x="3077736" y="5335242"/>
              <a:ext cx="30676" cy="24731"/>
            </a:xfrm>
            <a:custGeom>
              <a:avLst/>
              <a:gdLst/>
              <a:ahLst/>
              <a:cxnLst/>
              <a:rect l="l" t="t" r="r" b="b"/>
              <a:pathLst>
                <a:path w="547" h="441" extrusionOk="0">
                  <a:moveTo>
                    <a:pt x="546" y="211"/>
                  </a:moveTo>
                  <a:cubicBezTo>
                    <a:pt x="546" y="106"/>
                    <a:pt x="476" y="18"/>
                    <a:pt x="370" y="18"/>
                  </a:cubicBezTo>
                  <a:cubicBezTo>
                    <a:pt x="247" y="0"/>
                    <a:pt x="141" y="35"/>
                    <a:pt x="53" y="123"/>
                  </a:cubicBezTo>
                  <a:cubicBezTo>
                    <a:pt x="53" y="123"/>
                    <a:pt x="36" y="123"/>
                    <a:pt x="53" y="141"/>
                  </a:cubicBezTo>
                  <a:cubicBezTo>
                    <a:pt x="71" y="159"/>
                    <a:pt x="53" y="176"/>
                    <a:pt x="36" y="194"/>
                  </a:cubicBezTo>
                  <a:cubicBezTo>
                    <a:pt x="1" y="247"/>
                    <a:pt x="18" y="317"/>
                    <a:pt x="71" y="370"/>
                  </a:cubicBezTo>
                  <a:cubicBezTo>
                    <a:pt x="159" y="423"/>
                    <a:pt x="282" y="440"/>
                    <a:pt x="405" y="423"/>
                  </a:cubicBezTo>
                  <a:cubicBezTo>
                    <a:pt x="476" y="370"/>
                    <a:pt x="529" y="299"/>
                    <a:pt x="546" y="21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16"/>
            <p:cNvSpPr/>
            <p:nvPr/>
          </p:nvSpPr>
          <p:spPr>
            <a:xfrm>
              <a:off x="3522959" y="5163468"/>
              <a:ext cx="27704" cy="28657"/>
            </a:xfrm>
            <a:custGeom>
              <a:avLst/>
              <a:gdLst/>
              <a:ahLst/>
              <a:cxnLst/>
              <a:rect l="l" t="t" r="r" b="b"/>
              <a:pathLst>
                <a:path w="494" h="511" extrusionOk="0">
                  <a:moveTo>
                    <a:pt x="317" y="0"/>
                  </a:moveTo>
                  <a:cubicBezTo>
                    <a:pt x="212" y="18"/>
                    <a:pt x="124" y="71"/>
                    <a:pt x="53" y="141"/>
                  </a:cubicBezTo>
                  <a:cubicBezTo>
                    <a:pt x="18" y="194"/>
                    <a:pt x="36" y="247"/>
                    <a:pt x="1" y="282"/>
                  </a:cubicBezTo>
                  <a:lnTo>
                    <a:pt x="1" y="299"/>
                  </a:lnTo>
                  <a:cubicBezTo>
                    <a:pt x="71" y="370"/>
                    <a:pt x="89" y="475"/>
                    <a:pt x="229" y="475"/>
                  </a:cubicBezTo>
                  <a:cubicBezTo>
                    <a:pt x="247" y="475"/>
                    <a:pt x="247" y="511"/>
                    <a:pt x="300" y="493"/>
                  </a:cubicBezTo>
                  <a:cubicBezTo>
                    <a:pt x="335" y="475"/>
                    <a:pt x="423" y="458"/>
                    <a:pt x="458" y="405"/>
                  </a:cubicBezTo>
                  <a:cubicBezTo>
                    <a:pt x="476" y="352"/>
                    <a:pt x="494" y="282"/>
                    <a:pt x="494" y="229"/>
                  </a:cubicBezTo>
                  <a:cubicBezTo>
                    <a:pt x="476" y="159"/>
                    <a:pt x="441" y="88"/>
                    <a:pt x="405" y="35"/>
                  </a:cubicBezTo>
                  <a:cubicBezTo>
                    <a:pt x="388" y="18"/>
                    <a:pt x="353" y="0"/>
                    <a:pt x="3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16"/>
            <p:cNvSpPr/>
            <p:nvPr/>
          </p:nvSpPr>
          <p:spPr>
            <a:xfrm>
              <a:off x="2622644" y="5773566"/>
              <a:ext cx="26694" cy="28657"/>
            </a:xfrm>
            <a:custGeom>
              <a:avLst/>
              <a:gdLst/>
              <a:ahLst/>
              <a:cxnLst/>
              <a:rect l="l" t="t" r="r" b="b"/>
              <a:pathLst>
                <a:path w="476" h="511" extrusionOk="0">
                  <a:moveTo>
                    <a:pt x="18" y="229"/>
                  </a:moveTo>
                  <a:cubicBezTo>
                    <a:pt x="0" y="299"/>
                    <a:pt x="36" y="370"/>
                    <a:pt x="88" y="405"/>
                  </a:cubicBezTo>
                  <a:cubicBezTo>
                    <a:pt x="124" y="422"/>
                    <a:pt x="141" y="458"/>
                    <a:pt x="141" y="493"/>
                  </a:cubicBezTo>
                  <a:cubicBezTo>
                    <a:pt x="141" y="511"/>
                    <a:pt x="176" y="493"/>
                    <a:pt x="194" y="493"/>
                  </a:cubicBezTo>
                  <a:cubicBezTo>
                    <a:pt x="247" y="493"/>
                    <a:pt x="282" y="493"/>
                    <a:pt x="335" y="493"/>
                  </a:cubicBezTo>
                  <a:cubicBezTo>
                    <a:pt x="423" y="440"/>
                    <a:pt x="476" y="334"/>
                    <a:pt x="476" y="229"/>
                  </a:cubicBezTo>
                  <a:cubicBezTo>
                    <a:pt x="458" y="141"/>
                    <a:pt x="405" y="70"/>
                    <a:pt x="335" y="35"/>
                  </a:cubicBezTo>
                  <a:cubicBezTo>
                    <a:pt x="317" y="18"/>
                    <a:pt x="300" y="0"/>
                    <a:pt x="282" y="35"/>
                  </a:cubicBezTo>
                  <a:cubicBezTo>
                    <a:pt x="264" y="35"/>
                    <a:pt x="247" y="53"/>
                    <a:pt x="229" y="35"/>
                  </a:cubicBezTo>
                  <a:cubicBezTo>
                    <a:pt x="141" y="18"/>
                    <a:pt x="88" y="88"/>
                    <a:pt x="36" y="123"/>
                  </a:cubicBezTo>
                  <a:cubicBezTo>
                    <a:pt x="18" y="123"/>
                    <a:pt x="18" y="141"/>
                    <a:pt x="18" y="14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16"/>
            <p:cNvSpPr/>
            <p:nvPr/>
          </p:nvSpPr>
          <p:spPr>
            <a:xfrm>
              <a:off x="3245585" y="4889010"/>
              <a:ext cx="27647" cy="29666"/>
            </a:xfrm>
            <a:custGeom>
              <a:avLst/>
              <a:gdLst/>
              <a:ahLst/>
              <a:cxnLst/>
              <a:rect l="l" t="t" r="r" b="b"/>
              <a:pathLst>
                <a:path w="493" h="529" extrusionOk="0">
                  <a:moveTo>
                    <a:pt x="18" y="300"/>
                  </a:moveTo>
                  <a:cubicBezTo>
                    <a:pt x="18" y="335"/>
                    <a:pt x="18" y="370"/>
                    <a:pt x="35" y="388"/>
                  </a:cubicBezTo>
                  <a:cubicBezTo>
                    <a:pt x="106" y="458"/>
                    <a:pt x="194" y="493"/>
                    <a:pt x="282" y="511"/>
                  </a:cubicBezTo>
                  <a:cubicBezTo>
                    <a:pt x="352" y="529"/>
                    <a:pt x="493" y="370"/>
                    <a:pt x="493" y="264"/>
                  </a:cubicBezTo>
                  <a:cubicBezTo>
                    <a:pt x="493" y="159"/>
                    <a:pt x="387" y="18"/>
                    <a:pt x="299" y="18"/>
                  </a:cubicBezTo>
                  <a:cubicBezTo>
                    <a:pt x="141" y="0"/>
                    <a:pt x="0" y="141"/>
                    <a:pt x="18" y="30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16"/>
            <p:cNvSpPr/>
            <p:nvPr/>
          </p:nvSpPr>
          <p:spPr>
            <a:xfrm>
              <a:off x="3332453" y="5298678"/>
              <a:ext cx="29666" cy="30676"/>
            </a:xfrm>
            <a:custGeom>
              <a:avLst/>
              <a:gdLst/>
              <a:ahLst/>
              <a:cxnLst/>
              <a:rect l="l" t="t" r="r" b="b"/>
              <a:pathLst>
                <a:path w="529" h="547" extrusionOk="0">
                  <a:moveTo>
                    <a:pt x="194" y="36"/>
                  </a:moveTo>
                  <a:cubicBezTo>
                    <a:pt x="176" y="36"/>
                    <a:pt x="123" y="1"/>
                    <a:pt x="106" y="71"/>
                  </a:cubicBezTo>
                  <a:cubicBezTo>
                    <a:pt x="106" y="71"/>
                    <a:pt x="88" y="71"/>
                    <a:pt x="71" y="89"/>
                  </a:cubicBezTo>
                  <a:cubicBezTo>
                    <a:pt x="0" y="142"/>
                    <a:pt x="0" y="247"/>
                    <a:pt x="53" y="318"/>
                  </a:cubicBezTo>
                  <a:cubicBezTo>
                    <a:pt x="71" y="335"/>
                    <a:pt x="71" y="353"/>
                    <a:pt x="88" y="370"/>
                  </a:cubicBezTo>
                  <a:cubicBezTo>
                    <a:pt x="194" y="547"/>
                    <a:pt x="299" y="529"/>
                    <a:pt x="423" y="441"/>
                  </a:cubicBezTo>
                  <a:cubicBezTo>
                    <a:pt x="528" y="335"/>
                    <a:pt x="511" y="124"/>
                    <a:pt x="370" y="71"/>
                  </a:cubicBezTo>
                  <a:cubicBezTo>
                    <a:pt x="317" y="36"/>
                    <a:pt x="247" y="18"/>
                    <a:pt x="194" y="3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16"/>
            <p:cNvSpPr/>
            <p:nvPr/>
          </p:nvSpPr>
          <p:spPr>
            <a:xfrm>
              <a:off x="3159670" y="4937352"/>
              <a:ext cx="44471" cy="40546"/>
            </a:xfrm>
            <a:custGeom>
              <a:avLst/>
              <a:gdLst/>
              <a:ahLst/>
              <a:cxnLst/>
              <a:rect l="l" t="t" r="r" b="b"/>
              <a:pathLst>
                <a:path w="793" h="723" extrusionOk="0">
                  <a:moveTo>
                    <a:pt x="282" y="705"/>
                  </a:moveTo>
                  <a:cubicBezTo>
                    <a:pt x="441" y="723"/>
                    <a:pt x="599" y="670"/>
                    <a:pt x="687" y="547"/>
                  </a:cubicBezTo>
                  <a:cubicBezTo>
                    <a:pt x="775" y="441"/>
                    <a:pt x="793" y="300"/>
                    <a:pt x="740" y="195"/>
                  </a:cubicBezTo>
                  <a:cubicBezTo>
                    <a:pt x="687" y="71"/>
                    <a:pt x="564" y="1"/>
                    <a:pt x="441" y="1"/>
                  </a:cubicBezTo>
                  <a:cubicBezTo>
                    <a:pt x="335" y="36"/>
                    <a:pt x="229" y="124"/>
                    <a:pt x="177" y="230"/>
                  </a:cubicBezTo>
                  <a:cubicBezTo>
                    <a:pt x="141" y="300"/>
                    <a:pt x="106" y="353"/>
                    <a:pt x="71" y="423"/>
                  </a:cubicBezTo>
                  <a:cubicBezTo>
                    <a:pt x="1" y="547"/>
                    <a:pt x="89" y="705"/>
                    <a:pt x="229" y="705"/>
                  </a:cubicBezTo>
                  <a:cubicBezTo>
                    <a:pt x="247" y="705"/>
                    <a:pt x="265" y="705"/>
                    <a:pt x="282" y="70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16"/>
            <p:cNvSpPr/>
            <p:nvPr/>
          </p:nvSpPr>
          <p:spPr>
            <a:xfrm>
              <a:off x="2622644" y="5644189"/>
              <a:ext cx="23722" cy="27704"/>
            </a:xfrm>
            <a:custGeom>
              <a:avLst/>
              <a:gdLst/>
              <a:ahLst/>
              <a:cxnLst/>
              <a:rect l="l" t="t" r="r" b="b"/>
              <a:pathLst>
                <a:path w="423" h="494" extrusionOk="0">
                  <a:moveTo>
                    <a:pt x="194" y="476"/>
                  </a:moveTo>
                  <a:cubicBezTo>
                    <a:pt x="300" y="494"/>
                    <a:pt x="423" y="353"/>
                    <a:pt x="423" y="265"/>
                  </a:cubicBezTo>
                  <a:cubicBezTo>
                    <a:pt x="423" y="195"/>
                    <a:pt x="423" y="142"/>
                    <a:pt x="423" y="71"/>
                  </a:cubicBezTo>
                  <a:cubicBezTo>
                    <a:pt x="423" y="54"/>
                    <a:pt x="423" y="36"/>
                    <a:pt x="388" y="36"/>
                  </a:cubicBezTo>
                  <a:cubicBezTo>
                    <a:pt x="317" y="36"/>
                    <a:pt x="264" y="1"/>
                    <a:pt x="194" y="36"/>
                  </a:cubicBezTo>
                  <a:cubicBezTo>
                    <a:pt x="176" y="36"/>
                    <a:pt x="159" y="36"/>
                    <a:pt x="141" y="36"/>
                  </a:cubicBezTo>
                  <a:cubicBezTo>
                    <a:pt x="88" y="54"/>
                    <a:pt x="53" y="89"/>
                    <a:pt x="36" y="142"/>
                  </a:cubicBezTo>
                  <a:cubicBezTo>
                    <a:pt x="18" y="195"/>
                    <a:pt x="18" y="247"/>
                    <a:pt x="18" y="318"/>
                  </a:cubicBezTo>
                  <a:cubicBezTo>
                    <a:pt x="0" y="406"/>
                    <a:pt x="88" y="494"/>
                    <a:pt x="194" y="47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16"/>
            <p:cNvSpPr/>
            <p:nvPr/>
          </p:nvSpPr>
          <p:spPr>
            <a:xfrm>
              <a:off x="3233696" y="5531692"/>
              <a:ext cx="27704" cy="25685"/>
            </a:xfrm>
            <a:custGeom>
              <a:avLst/>
              <a:gdLst/>
              <a:ahLst/>
              <a:cxnLst/>
              <a:rect l="l" t="t" r="r" b="b"/>
              <a:pathLst>
                <a:path w="494" h="458" extrusionOk="0">
                  <a:moveTo>
                    <a:pt x="300" y="18"/>
                  </a:moveTo>
                  <a:cubicBezTo>
                    <a:pt x="230" y="0"/>
                    <a:pt x="159" y="71"/>
                    <a:pt x="89" y="71"/>
                  </a:cubicBezTo>
                  <a:cubicBezTo>
                    <a:pt x="18" y="88"/>
                    <a:pt x="54" y="141"/>
                    <a:pt x="36" y="176"/>
                  </a:cubicBezTo>
                  <a:cubicBezTo>
                    <a:pt x="1" y="211"/>
                    <a:pt x="1" y="247"/>
                    <a:pt x="36" y="282"/>
                  </a:cubicBezTo>
                  <a:cubicBezTo>
                    <a:pt x="54" y="299"/>
                    <a:pt x="54" y="317"/>
                    <a:pt x="54" y="335"/>
                  </a:cubicBezTo>
                  <a:cubicBezTo>
                    <a:pt x="54" y="405"/>
                    <a:pt x="89" y="423"/>
                    <a:pt x="159" y="440"/>
                  </a:cubicBezTo>
                  <a:cubicBezTo>
                    <a:pt x="194" y="458"/>
                    <a:pt x="230" y="458"/>
                    <a:pt x="265" y="458"/>
                  </a:cubicBezTo>
                  <a:cubicBezTo>
                    <a:pt x="353" y="440"/>
                    <a:pt x="423" y="352"/>
                    <a:pt x="423" y="264"/>
                  </a:cubicBezTo>
                  <a:cubicBezTo>
                    <a:pt x="423" y="247"/>
                    <a:pt x="423" y="229"/>
                    <a:pt x="441" y="211"/>
                  </a:cubicBezTo>
                  <a:cubicBezTo>
                    <a:pt x="494" y="194"/>
                    <a:pt x="494" y="141"/>
                    <a:pt x="476" y="106"/>
                  </a:cubicBezTo>
                  <a:cubicBezTo>
                    <a:pt x="441" y="53"/>
                    <a:pt x="406" y="18"/>
                    <a:pt x="353" y="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16"/>
            <p:cNvSpPr/>
            <p:nvPr/>
          </p:nvSpPr>
          <p:spPr>
            <a:xfrm>
              <a:off x="3162642" y="5392500"/>
              <a:ext cx="25741" cy="27704"/>
            </a:xfrm>
            <a:custGeom>
              <a:avLst/>
              <a:gdLst/>
              <a:ahLst/>
              <a:cxnLst/>
              <a:rect l="l" t="t" r="r" b="b"/>
              <a:pathLst>
                <a:path w="459" h="494" extrusionOk="0">
                  <a:moveTo>
                    <a:pt x="458" y="194"/>
                  </a:moveTo>
                  <a:cubicBezTo>
                    <a:pt x="441" y="123"/>
                    <a:pt x="423" y="71"/>
                    <a:pt x="370" y="53"/>
                  </a:cubicBezTo>
                  <a:cubicBezTo>
                    <a:pt x="282" y="0"/>
                    <a:pt x="194" y="0"/>
                    <a:pt x="124" y="53"/>
                  </a:cubicBezTo>
                  <a:cubicBezTo>
                    <a:pt x="18" y="88"/>
                    <a:pt x="0" y="194"/>
                    <a:pt x="53" y="282"/>
                  </a:cubicBezTo>
                  <a:cubicBezTo>
                    <a:pt x="71" y="299"/>
                    <a:pt x="71" y="299"/>
                    <a:pt x="71" y="317"/>
                  </a:cubicBezTo>
                  <a:cubicBezTo>
                    <a:pt x="71" y="440"/>
                    <a:pt x="194" y="493"/>
                    <a:pt x="300" y="458"/>
                  </a:cubicBezTo>
                  <a:cubicBezTo>
                    <a:pt x="405" y="423"/>
                    <a:pt x="458" y="370"/>
                    <a:pt x="458" y="19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16"/>
            <p:cNvSpPr/>
            <p:nvPr/>
          </p:nvSpPr>
          <p:spPr>
            <a:xfrm>
              <a:off x="2906972" y="5675818"/>
              <a:ext cx="25685" cy="25685"/>
            </a:xfrm>
            <a:custGeom>
              <a:avLst/>
              <a:gdLst/>
              <a:ahLst/>
              <a:cxnLst/>
              <a:rect l="l" t="t" r="r" b="b"/>
              <a:pathLst>
                <a:path w="458" h="458" extrusionOk="0">
                  <a:moveTo>
                    <a:pt x="18" y="176"/>
                  </a:moveTo>
                  <a:cubicBezTo>
                    <a:pt x="0" y="194"/>
                    <a:pt x="18" y="212"/>
                    <a:pt x="18" y="229"/>
                  </a:cubicBezTo>
                  <a:cubicBezTo>
                    <a:pt x="35" y="247"/>
                    <a:pt x="53" y="282"/>
                    <a:pt x="35" y="300"/>
                  </a:cubicBezTo>
                  <a:cubicBezTo>
                    <a:pt x="35" y="317"/>
                    <a:pt x="35" y="335"/>
                    <a:pt x="53" y="352"/>
                  </a:cubicBezTo>
                  <a:cubicBezTo>
                    <a:pt x="106" y="423"/>
                    <a:pt x="194" y="440"/>
                    <a:pt x="264" y="458"/>
                  </a:cubicBezTo>
                  <a:cubicBezTo>
                    <a:pt x="352" y="423"/>
                    <a:pt x="423" y="352"/>
                    <a:pt x="440" y="264"/>
                  </a:cubicBezTo>
                  <a:cubicBezTo>
                    <a:pt x="458" y="159"/>
                    <a:pt x="387" y="35"/>
                    <a:pt x="282" y="18"/>
                  </a:cubicBezTo>
                  <a:cubicBezTo>
                    <a:pt x="194" y="0"/>
                    <a:pt x="106" y="18"/>
                    <a:pt x="35" y="71"/>
                  </a:cubicBezTo>
                  <a:cubicBezTo>
                    <a:pt x="18" y="106"/>
                    <a:pt x="0" y="141"/>
                    <a:pt x="18" y="17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16"/>
            <p:cNvSpPr/>
            <p:nvPr/>
          </p:nvSpPr>
          <p:spPr>
            <a:xfrm>
              <a:off x="3300824" y="5145690"/>
              <a:ext cx="24731" cy="28657"/>
            </a:xfrm>
            <a:custGeom>
              <a:avLst/>
              <a:gdLst/>
              <a:ahLst/>
              <a:cxnLst/>
              <a:rect l="l" t="t" r="r" b="b"/>
              <a:pathLst>
                <a:path w="441" h="511" extrusionOk="0">
                  <a:moveTo>
                    <a:pt x="212" y="476"/>
                  </a:moveTo>
                  <a:cubicBezTo>
                    <a:pt x="265" y="511"/>
                    <a:pt x="318" y="440"/>
                    <a:pt x="371" y="423"/>
                  </a:cubicBezTo>
                  <a:cubicBezTo>
                    <a:pt x="441" y="405"/>
                    <a:pt x="423" y="335"/>
                    <a:pt x="441" y="282"/>
                  </a:cubicBezTo>
                  <a:cubicBezTo>
                    <a:pt x="441" y="159"/>
                    <a:pt x="371" y="53"/>
                    <a:pt x="247" y="18"/>
                  </a:cubicBezTo>
                  <a:cubicBezTo>
                    <a:pt x="177" y="0"/>
                    <a:pt x="89" y="35"/>
                    <a:pt x="36" y="88"/>
                  </a:cubicBezTo>
                  <a:cubicBezTo>
                    <a:pt x="18" y="106"/>
                    <a:pt x="1" y="229"/>
                    <a:pt x="18" y="247"/>
                  </a:cubicBezTo>
                  <a:cubicBezTo>
                    <a:pt x="54" y="282"/>
                    <a:pt x="54" y="317"/>
                    <a:pt x="71" y="352"/>
                  </a:cubicBezTo>
                  <a:cubicBezTo>
                    <a:pt x="71" y="423"/>
                    <a:pt x="142" y="476"/>
                    <a:pt x="212" y="47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16"/>
            <p:cNvSpPr/>
            <p:nvPr/>
          </p:nvSpPr>
          <p:spPr>
            <a:xfrm>
              <a:off x="3392628" y="5214781"/>
              <a:ext cx="38583" cy="41499"/>
            </a:xfrm>
            <a:custGeom>
              <a:avLst/>
              <a:gdLst/>
              <a:ahLst/>
              <a:cxnLst/>
              <a:rect l="l" t="t" r="r" b="b"/>
              <a:pathLst>
                <a:path w="688" h="740" extrusionOk="0">
                  <a:moveTo>
                    <a:pt x="318" y="1"/>
                  </a:moveTo>
                  <a:cubicBezTo>
                    <a:pt x="230" y="1"/>
                    <a:pt x="19" y="141"/>
                    <a:pt x="19" y="212"/>
                  </a:cubicBezTo>
                  <a:cubicBezTo>
                    <a:pt x="19" y="335"/>
                    <a:pt x="1" y="476"/>
                    <a:pt x="124" y="581"/>
                  </a:cubicBezTo>
                  <a:cubicBezTo>
                    <a:pt x="159" y="599"/>
                    <a:pt x="177" y="652"/>
                    <a:pt x="230" y="652"/>
                  </a:cubicBezTo>
                  <a:cubicBezTo>
                    <a:pt x="300" y="652"/>
                    <a:pt x="388" y="740"/>
                    <a:pt x="476" y="652"/>
                  </a:cubicBezTo>
                  <a:cubicBezTo>
                    <a:pt x="582" y="564"/>
                    <a:pt x="652" y="511"/>
                    <a:pt x="652" y="423"/>
                  </a:cubicBezTo>
                  <a:cubicBezTo>
                    <a:pt x="688" y="212"/>
                    <a:pt x="529" y="18"/>
                    <a:pt x="3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16"/>
            <p:cNvSpPr/>
            <p:nvPr/>
          </p:nvSpPr>
          <p:spPr>
            <a:xfrm>
              <a:off x="3290954" y="5013397"/>
              <a:ext cx="26750" cy="26694"/>
            </a:xfrm>
            <a:custGeom>
              <a:avLst/>
              <a:gdLst/>
              <a:ahLst/>
              <a:cxnLst/>
              <a:rect l="l" t="t" r="r" b="b"/>
              <a:pathLst>
                <a:path w="477" h="476" extrusionOk="0">
                  <a:moveTo>
                    <a:pt x="1" y="229"/>
                  </a:moveTo>
                  <a:cubicBezTo>
                    <a:pt x="36" y="264"/>
                    <a:pt x="18" y="317"/>
                    <a:pt x="71" y="335"/>
                  </a:cubicBezTo>
                  <a:cubicBezTo>
                    <a:pt x="89" y="335"/>
                    <a:pt x="106" y="353"/>
                    <a:pt x="106" y="370"/>
                  </a:cubicBezTo>
                  <a:cubicBezTo>
                    <a:pt x="106" y="423"/>
                    <a:pt x="142" y="423"/>
                    <a:pt x="177" y="423"/>
                  </a:cubicBezTo>
                  <a:cubicBezTo>
                    <a:pt x="212" y="423"/>
                    <a:pt x="247" y="458"/>
                    <a:pt x="282" y="458"/>
                  </a:cubicBezTo>
                  <a:cubicBezTo>
                    <a:pt x="371" y="476"/>
                    <a:pt x="441" y="405"/>
                    <a:pt x="459" y="317"/>
                  </a:cubicBezTo>
                  <a:cubicBezTo>
                    <a:pt x="476" y="247"/>
                    <a:pt x="459" y="176"/>
                    <a:pt x="441" y="106"/>
                  </a:cubicBezTo>
                  <a:cubicBezTo>
                    <a:pt x="406" y="36"/>
                    <a:pt x="335" y="0"/>
                    <a:pt x="265" y="18"/>
                  </a:cubicBezTo>
                  <a:cubicBezTo>
                    <a:pt x="177" y="36"/>
                    <a:pt x="106" y="71"/>
                    <a:pt x="71" y="141"/>
                  </a:cubicBezTo>
                  <a:cubicBezTo>
                    <a:pt x="54" y="159"/>
                    <a:pt x="54" y="176"/>
                    <a:pt x="54" y="194"/>
                  </a:cubicBezTo>
                  <a:cubicBezTo>
                    <a:pt x="54" y="212"/>
                    <a:pt x="71" y="229"/>
                    <a:pt x="54" y="247"/>
                  </a:cubicBezTo>
                  <a:cubicBezTo>
                    <a:pt x="36" y="264"/>
                    <a:pt x="36" y="212"/>
                    <a:pt x="1" y="22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16"/>
            <p:cNvSpPr/>
            <p:nvPr/>
          </p:nvSpPr>
          <p:spPr>
            <a:xfrm>
              <a:off x="2670985" y="5231549"/>
              <a:ext cx="27704" cy="25741"/>
            </a:xfrm>
            <a:custGeom>
              <a:avLst/>
              <a:gdLst/>
              <a:ahLst/>
              <a:cxnLst/>
              <a:rect l="l" t="t" r="r" b="b"/>
              <a:pathLst>
                <a:path w="494" h="459" extrusionOk="0">
                  <a:moveTo>
                    <a:pt x="230" y="458"/>
                  </a:moveTo>
                  <a:cubicBezTo>
                    <a:pt x="335" y="441"/>
                    <a:pt x="423" y="370"/>
                    <a:pt x="459" y="265"/>
                  </a:cubicBezTo>
                  <a:cubicBezTo>
                    <a:pt x="494" y="159"/>
                    <a:pt x="423" y="106"/>
                    <a:pt x="371" y="54"/>
                  </a:cubicBezTo>
                  <a:cubicBezTo>
                    <a:pt x="318" y="1"/>
                    <a:pt x="230" y="1"/>
                    <a:pt x="177" y="54"/>
                  </a:cubicBezTo>
                  <a:cubicBezTo>
                    <a:pt x="142" y="71"/>
                    <a:pt x="89" y="89"/>
                    <a:pt x="54" y="124"/>
                  </a:cubicBezTo>
                  <a:cubicBezTo>
                    <a:pt x="19" y="142"/>
                    <a:pt x="1" y="177"/>
                    <a:pt x="19" y="212"/>
                  </a:cubicBezTo>
                  <a:cubicBezTo>
                    <a:pt x="36" y="265"/>
                    <a:pt x="19" y="335"/>
                    <a:pt x="89" y="353"/>
                  </a:cubicBezTo>
                  <a:cubicBezTo>
                    <a:pt x="89" y="370"/>
                    <a:pt x="89" y="370"/>
                    <a:pt x="89" y="388"/>
                  </a:cubicBezTo>
                  <a:cubicBezTo>
                    <a:pt x="124" y="423"/>
                    <a:pt x="177" y="458"/>
                    <a:pt x="230" y="45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16"/>
            <p:cNvSpPr/>
            <p:nvPr/>
          </p:nvSpPr>
          <p:spPr>
            <a:xfrm>
              <a:off x="2909888" y="4949241"/>
              <a:ext cx="24787" cy="28657"/>
            </a:xfrm>
            <a:custGeom>
              <a:avLst/>
              <a:gdLst/>
              <a:ahLst/>
              <a:cxnLst/>
              <a:rect l="l" t="t" r="r" b="b"/>
              <a:pathLst>
                <a:path w="442" h="511" extrusionOk="0">
                  <a:moveTo>
                    <a:pt x="19" y="247"/>
                  </a:moveTo>
                  <a:cubicBezTo>
                    <a:pt x="19" y="299"/>
                    <a:pt x="19" y="388"/>
                    <a:pt x="89" y="405"/>
                  </a:cubicBezTo>
                  <a:cubicBezTo>
                    <a:pt x="124" y="511"/>
                    <a:pt x="212" y="458"/>
                    <a:pt x="265" y="476"/>
                  </a:cubicBezTo>
                  <a:cubicBezTo>
                    <a:pt x="283" y="476"/>
                    <a:pt x="283" y="476"/>
                    <a:pt x="283" y="476"/>
                  </a:cubicBezTo>
                  <a:cubicBezTo>
                    <a:pt x="335" y="423"/>
                    <a:pt x="371" y="388"/>
                    <a:pt x="406" y="335"/>
                  </a:cubicBezTo>
                  <a:cubicBezTo>
                    <a:pt x="441" y="264"/>
                    <a:pt x="441" y="211"/>
                    <a:pt x="406" y="159"/>
                  </a:cubicBezTo>
                  <a:cubicBezTo>
                    <a:pt x="406" y="106"/>
                    <a:pt x="283" y="0"/>
                    <a:pt x="247" y="18"/>
                  </a:cubicBezTo>
                  <a:cubicBezTo>
                    <a:pt x="195" y="18"/>
                    <a:pt x="142" y="35"/>
                    <a:pt x="107" y="71"/>
                  </a:cubicBezTo>
                  <a:cubicBezTo>
                    <a:pt x="71" y="123"/>
                    <a:pt x="1" y="159"/>
                    <a:pt x="19" y="24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16"/>
            <p:cNvSpPr/>
            <p:nvPr/>
          </p:nvSpPr>
          <p:spPr>
            <a:xfrm>
              <a:off x="3013580" y="5792297"/>
              <a:ext cx="25685" cy="28657"/>
            </a:xfrm>
            <a:custGeom>
              <a:avLst/>
              <a:gdLst/>
              <a:ahLst/>
              <a:cxnLst/>
              <a:rect l="l" t="t" r="r" b="b"/>
              <a:pathLst>
                <a:path w="458" h="511" extrusionOk="0">
                  <a:moveTo>
                    <a:pt x="300" y="71"/>
                  </a:moveTo>
                  <a:lnTo>
                    <a:pt x="282" y="71"/>
                  </a:lnTo>
                  <a:cubicBezTo>
                    <a:pt x="194" y="0"/>
                    <a:pt x="141" y="71"/>
                    <a:pt x="88" y="124"/>
                  </a:cubicBezTo>
                  <a:cubicBezTo>
                    <a:pt x="0" y="212"/>
                    <a:pt x="0" y="247"/>
                    <a:pt x="71" y="353"/>
                  </a:cubicBezTo>
                  <a:cubicBezTo>
                    <a:pt x="88" y="388"/>
                    <a:pt x="88" y="441"/>
                    <a:pt x="141" y="476"/>
                  </a:cubicBezTo>
                  <a:cubicBezTo>
                    <a:pt x="159" y="493"/>
                    <a:pt x="194" y="493"/>
                    <a:pt x="229" y="493"/>
                  </a:cubicBezTo>
                  <a:lnTo>
                    <a:pt x="264" y="493"/>
                  </a:lnTo>
                  <a:cubicBezTo>
                    <a:pt x="352" y="511"/>
                    <a:pt x="405" y="441"/>
                    <a:pt x="423" y="388"/>
                  </a:cubicBezTo>
                  <a:cubicBezTo>
                    <a:pt x="458" y="300"/>
                    <a:pt x="458" y="212"/>
                    <a:pt x="388" y="141"/>
                  </a:cubicBezTo>
                  <a:cubicBezTo>
                    <a:pt x="370" y="124"/>
                    <a:pt x="352" y="71"/>
                    <a:pt x="300" y="7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16"/>
            <p:cNvSpPr/>
            <p:nvPr/>
          </p:nvSpPr>
          <p:spPr>
            <a:xfrm>
              <a:off x="3187317" y="5138792"/>
              <a:ext cx="24731" cy="25685"/>
            </a:xfrm>
            <a:custGeom>
              <a:avLst/>
              <a:gdLst/>
              <a:ahLst/>
              <a:cxnLst/>
              <a:rect l="l" t="t" r="r" b="b"/>
              <a:pathLst>
                <a:path w="441" h="458" extrusionOk="0">
                  <a:moveTo>
                    <a:pt x="247" y="18"/>
                  </a:moveTo>
                  <a:lnTo>
                    <a:pt x="141" y="18"/>
                  </a:lnTo>
                  <a:cubicBezTo>
                    <a:pt x="106" y="18"/>
                    <a:pt x="71" y="70"/>
                    <a:pt x="36" y="106"/>
                  </a:cubicBezTo>
                  <a:cubicBezTo>
                    <a:pt x="1" y="194"/>
                    <a:pt x="18" y="282"/>
                    <a:pt x="71" y="352"/>
                  </a:cubicBezTo>
                  <a:cubicBezTo>
                    <a:pt x="106" y="440"/>
                    <a:pt x="177" y="458"/>
                    <a:pt x="282" y="423"/>
                  </a:cubicBezTo>
                  <a:cubicBezTo>
                    <a:pt x="370" y="405"/>
                    <a:pt x="423" y="335"/>
                    <a:pt x="441" y="264"/>
                  </a:cubicBezTo>
                  <a:cubicBezTo>
                    <a:pt x="441" y="229"/>
                    <a:pt x="441" y="194"/>
                    <a:pt x="423" y="158"/>
                  </a:cubicBezTo>
                  <a:cubicBezTo>
                    <a:pt x="405" y="123"/>
                    <a:pt x="405" y="88"/>
                    <a:pt x="370" y="53"/>
                  </a:cubicBezTo>
                  <a:cubicBezTo>
                    <a:pt x="335" y="18"/>
                    <a:pt x="300" y="0"/>
                    <a:pt x="247" y="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16"/>
            <p:cNvSpPr/>
            <p:nvPr/>
          </p:nvSpPr>
          <p:spPr>
            <a:xfrm>
              <a:off x="3096467" y="5239457"/>
              <a:ext cx="36620" cy="41499"/>
            </a:xfrm>
            <a:custGeom>
              <a:avLst/>
              <a:gdLst/>
              <a:ahLst/>
              <a:cxnLst/>
              <a:rect l="l" t="t" r="r" b="b"/>
              <a:pathLst>
                <a:path w="653" h="740" extrusionOk="0">
                  <a:moveTo>
                    <a:pt x="335" y="18"/>
                  </a:moveTo>
                  <a:cubicBezTo>
                    <a:pt x="283" y="1"/>
                    <a:pt x="212" y="36"/>
                    <a:pt x="177" y="89"/>
                  </a:cubicBezTo>
                  <a:cubicBezTo>
                    <a:pt x="142" y="159"/>
                    <a:pt x="89" y="212"/>
                    <a:pt x="36" y="282"/>
                  </a:cubicBezTo>
                  <a:cubicBezTo>
                    <a:pt x="1" y="353"/>
                    <a:pt x="36" y="335"/>
                    <a:pt x="36" y="370"/>
                  </a:cubicBezTo>
                  <a:cubicBezTo>
                    <a:pt x="71" y="458"/>
                    <a:pt x="124" y="529"/>
                    <a:pt x="124" y="634"/>
                  </a:cubicBezTo>
                  <a:cubicBezTo>
                    <a:pt x="124" y="634"/>
                    <a:pt x="142" y="652"/>
                    <a:pt x="142" y="652"/>
                  </a:cubicBezTo>
                  <a:cubicBezTo>
                    <a:pt x="300" y="740"/>
                    <a:pt x="476" y="687"/>
                    <a:pt x="564" y="546"/>
                  </a:cubicBezTo>
                  <a:cubicBezTo>
                    <a:pt x="652" y="423"/>
                    <a:pt x="635" y="247"/>
                    <a:pt x="529" y="141"/>
                  </a:cubicBezTo>
                  <a:cubicBezTo>
                    <a:pt x="476" y="89"/>
                    <a:pt x="406" y="36"/>
                    <a:pt x="335" y="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16"/>
            <p:cNvSpPr/>
            <p:nvPr/>
          </p:nvSpPr>
          <p:spPr>
            <a:xfrm>
              <a:off x="3449886" y="5331260"/>
              <a:ext cx="23778" cy="27704"/>
            </a:xfrm>
            <a:custGeom>
              <a:avLst/>
              <a:gdLst/>
              <a:ahLst/>
              <a:cxnLst/>
              <a:rect l="l" t="t" r="r" b="b"/>
              <a:pathLst>
                <a:path w="424" h="494" extrusionOk="0">
                  <a:moveTo>
                    <a:pt x="423" y="247"/>
                  </a:moveTo>
                  <a:cubicBezTo>
                    <a:pt x="423" y="194"/>
                    <a:pt x="406" y="124"/>
                    <a:pt x="371" y="71"/>
                  </a:cubicBezTo>
                  <a:cubicBezTo>
                    <a:pt x="353" y="36"/>
                    <a:pt x="300" y="54"/>
                    <a:pt x="265" y="36"/>
                  </a:cubicBezTo>
                  <a:cubicBezTo>
                    <a:pt x="159" y="1"/>
                    <a:pt x="89" y="54"/>
                    <a:pt x="36" y="124"/>
                  </a:cubicBezTo>
                  <a:cubicBezTo>
                    <a:pt x="19" y="142"/>
                    <a:pt x="36" y="177"/>
                    <a:pt x="19" y="212"/>
                  </a:cubicBezTo>
                  <a:cubicBezTo>
                    <a:pt x="1" y="265"/>
                    <a:pt x="1" y="318"/>
                    <a:pt x="36" y="353"/>
                  </a:cubicBezTo>
                  <a:cubicBezTo>
                    <a:pt x="89" y="406"/>
                    <a:pt x="142" y="441"/>
                    <a:pt x="195" y="458"/>
                  </a:cubicBezTo>
                  <a:cubicBezTo>
                    <a:pt x="300" y="494"/>
                    <a:pt x="423" y="353"/>
                    <a:pt x="423" y="24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16"/>
            <p:cNvSpPr/>
            <p:nvPr/>
          </p:nvSpPr>
          <p:spPr>
            <a:xfrm>
              <a:off x="2856611" y="5757752"/>
              <a:ext cx="27704" cy="25741"/>
            </a:xfrm>
            <a:custGeom>
              <a:avLst/>
              <a:gdLst/>
              <a:ahLst/>
              <a:cxnLst/>
              <a:rect l="l" t="t" r="r" b="b"/>
              <a:pathLst>
                <a:path w="494" h="459" extrusionOk="0">
                  <a:moveTo>
                    <a:pt x="476" y="229"/>
                  </a:moveTo>
                  <a:cubicBezTo>
                    <a:pt x="493" y="106"/>
                    <a:pt x="388" y="0"/>
                    <a:pt x="282" y="0"/>
                  </a:cubicBezTo>
                  <a:cubicBezTo>
                    <a:pt x="264" y="0"/>
                    <a:pt x="247" y="0"/>
                    <a:pt x="229" y="18"/>
                  </a:cubicBezTo>
                  <a:cubicBezTo>
                    <a:pt x="194" y="36"/>
                    <a:pt x="176" y="71"/>
                    <a:pt x="141" y="71"/>
                  </a:cubicBezTo>
                  <a:cubicBezTo>
                    <a:pt x="71" y="88"/>
                    <a:pt x="71" y="159"/>
                    <a:pt x="36" y="194"/>
                  </a:cubicBezTo>
                  <a:cubicBezTo>
                    <a:pt x="0" y="247"/>
                    <a:pt x="36" y="229"/>
                    <a:pt x="36" y="229"/>
                  </a:cubicBezTo>
                  <a:cubicBezTo>
                    <a:pt x="88" y="247"/>
                    <a:pt x="88" y="317"/>
                    <a:pt x="124" y="352"/>
                  </a:cubicBezTo>
                  <a:cubicBezTo>
                    <a:pt x="141" y="352"/>
                    <a:pt x="141" y="370"/>
                    <a:pt x="141" y="370"/>
                  </a:cubicBezTo>
                  <a:cubicBezTo>
                    <a:pt x="159" y="423"/>
                    <a:pt x="194" y="458"/>
                    <a:pt x="247" y="440"/>
                  </a:cubicBezTo>
                  <a:cubicBezTo>
                    <a:pt x="282" y="440"/>
                    <a:pt x="335" y="423"/>
                    <a:pt x="370" y="405"/>
                  </a:cubicBezTo>
                  <a:cubicBezTo>
                    <a:pt x="423" y="370"/>
                    <a:pt x="476" y="300"/>
                    <a:pt x="476" y="22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16"/>
            <p:cNvSpPr/>
            <p:nvPr/>
          </p:nvSpPr>
          <p:spPr>
            <a:xfrm>
              <a:off x="2760826" y="5704419"/>
              <a:ext cx="30676" cy="30676"/>
            </a:xfrm>
            <a:custGeom>
              <a:avLst/>
              <a:gdLst/>
              <a:ahLst/>
              <a:cxnLst/>
              <a:rect l="l" t="t" r="r" b="b"/>
              <a:pathLst>
                <a:path w="547" h="547" extrusionOk="0">
                  <a:moveTo>
                    <a:pt x="247" y="511"/>
                  </a:moveTo>
                  <a:cubicBezTo>
                    <a:pt x="353" y="511"/>
                    <a:pt x="441" y="511"/>
                    <a:pt x="494" y="423"/>
                  </a:cubicBezTo>
                  <a:cubicBezTo>
                    <a:pt x="547" y="335"/>
                    <a:pt x="547" y="230"/>
                    <a:pt x="494" y="142"/>
                  </a:cubicBezTo>
                  <a:cubicBezTo>
                    <a:pt x="441" y="71"/>
                    <a:pt x="371" y="18"/>
                    <a:pt x="283" y="1"/>
                  </a:cubicBezTo>
                  <a:cubicBezTo>
                    <a:pt x="265" y="1"/>
                    <a:pt x="265" y="1"/>
                    <a:pt x="247" y="18"/>
                  </a:cubicBezTo>
                  <a:cubicBezTo>
                    <a:pt x="159" y="36"/>
                    <a:pt x="54" y="54"/>
                    <a:pt x="54" y="159"/>
                  </a:cubicBezTo>
                  <a:cubicBezTo>
                    <a:pt x="54" y="212"/>
                    <a:pt x="1" y="300"/>
                    <a:pt x="71" y="353"/>
                  </a:cubicBezTo>
                  <a:cubicBezTo>
                    <a:pt x="107" y="370"/>
                    <a:pt x="71" y="406"/>
                    <a:pt x="107" y="441"/>
                  </a:cubicBezTo>
                  <a:cubicBezTo>
                    <a:pt x="124" y="458"/>
                    <a:pt x="195" y="546"/>
                    <a:pt x="247" y="51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16"/>
            <p:cNvSpPr/>
            <p:nvPr/>
          </p:nvSpPr>
          <p:spPr>
            <a:xfrm>
              <a:off x="3123161" y="5550422"/>
              <a:ext cx="29666" cy="31629"/>
            </a:xfrm>
            <a:custGeom>
              <a:avLst/>
              <a:gdLst/>
              <a:ahLst/>
              <a:cxnLst/>
              <a:rect l="l" t="t" r="r" b="b"/>
              <a:pathLst>
                <a:path w="529" h="564" extrusionOk="0">
                  <a:moveTo>
                    <a:pt x="511" y="318"/>
                  </a:moveTo>
                  <a:cubicBezTo>
                    <a:pt x="528" y="194"/>
                    <a:pt x="440" y="71"/>
                    <a:pt x="317" y="36"/>
                  </a:cubicBezTo>
                  <a:cubicBezTo>
                    <a:pt x="212" y="1"/>
                    <a:pt x="88" y="36"/>
                    <a:pt x="18" y="124"/>
                  </a:cubicBezTo>
                  <a:cubicBezTo>
                    <a:pt x="0" y="177"/>
                    <a:pt x="0" y="229"/>
                    <a:pt x="18" y="265"/>
                  </a:cubicBezTo>
                  <a:cubicBezTo>
                    <a:pt x="35" y="318"/>
                    <a:pt x="53" y="370"/>
                    <a:pt x="53" y="423"/>
                  </a:cubicBezTo>
                  <a:cubicBezTo>
                    <a:pt x="71" y="511"/>
                    <a:pt x="159" y="564"/>
                    <a:pt x="247" y="546"/>
                  </a:cubicBezTo>
                  <a:cubicBezTo>
                    <a:pt x="282" y="546"/>
                    <a:pt x="335" y="564"/>
                    <a:pt x="388" y="529"/>
                  </a:cubicBezTo>
                  <a:cubicBezTo>
                    <a:pt x="458" y="476"/>
                    <a:pt x="493" y="406"/>
                    <a:pt x="511" y="3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16"/>
            <p:cNvSpPr/>
            <p:nvPr/>
          </p:nvSpPr>
          <p:spPr>
            <a:xfrm>
              <a:off x="3369971" y="5401361"/>
              <a:ext cx="23722" cy="26694"/>
            </a:xfrm>
            <a:custGeom>
              <a:avLst/>
              <a:gdLst/>
              <a:ahLst/>
              <a:cxnLst/>
              <a:rect l="l" t="t" r="r" b="b"/>
              <a:pathLst>
                <a:path w="423" h="476" extrusionOk="0">
                  <a:moveTo>
                    <a:pt x="0" y="212"/>
                  </a:moveTo>
                  <a:cubicBezTo>
                    <a:pt x="35" y="282"/>
                    <a:pt x="0" y="405"/>
                    <a:pt x="106" y="458"/>
                  </a:cubicBezTo>
                  <a:cubicBezTo>
                    <a:pt x="159" y="476"/>
                    <a:pt x="299" y="458"/>
                    <a:pt x="335" y="423"/>
                  </a:cubicBezTo>
                  <a:cubicBezTo>
                    <a:pt x="370" y="370"/>
                    <a:pt x="387" y="317"/>
                    <a:pt x="423" y="265"/>
                  </a:cubicBezTo>
                  <a:cubicBezTo>
                    <a:pt x="423" y="194"/>
                    <a:pt x="405" y="141"/>
                    <a:pt x="352" y="89"/>
                  </a:cubicBezTo>
                  <a:cubicBezTo>
                    <a:pt x="247" y="1"/>
                    <a:pt x="71" y="36"/>
                    <a:pt x="0" y="17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16"/>
            <p:cNvSpPr/>
            <p:nvPr/>
          </p:nvSpPr>
          <p:spPr>
            <a:xfrm>
              <a:off x="2879324" y="5302659"/>
              <a:ext cx="29666" cy="21759"/>
            </a:xfrm>
            <a:custGeom>
              <a:avLst/>
              <a:gdLst/>
              <a:ahLst/>
              <a:cxnLst/>
              <a:rect l="l" t="t" r="r" b="b"/>
              <a:pathLst>
                <a:path w="529" h="388" extrusionOk="0">
                  <a:moveTo>
                    <a:pt x="212" y="387"/>
                  </a:moveTo>
                  <a:cubicBezTo>
                    <a:pt x="282" y="387"/>
                    <a:pt x="370" y="370"/>
                    <a:pt x="440" y="352"/>
                  </a:cubicBezTo>
                  <a:cubicBezTo>
                    <a:pt x="493" y="335"/>
                    <a:pt x="528" y="264"/>
                    <a:pt x="511" y="211"/>
                  </a:cubicBezTo>
                  <a:cubicBezTo>
                    <a:pt x="493" y="176"/>
                    <a:pt x="511" y="141"/>
                    <a:pt x="458" y="106"/>
                  </a:cubicBezTo>
                  <a:cubicBezTo>
                    <a:pt x="388" y="35"/>
                    <a:pt x="282" y="0"/>
                    <a:pt x="176" y="35"/>
                  </a:cubicBezTo>
                  <a:cubicBezTo>
                    <a:pt x="106" y="53"/>
                    <a:pt x="88" y="123"/>
                    <a:pt x="35" y="176"/>
                  </a:cubicBezTo>
                  <a:cubicBezTo>
                    <a:pt x="0" y="229"/>
                    <a:pt x="35" y="282"/>
                    <a:pt x="71" y="317"/>
                  </a:cubicBezTo>
                  <a:cubicBezTo>
                    <a:pt x="106" y="352"/>
                    <a:pt x="159" y="387"/>
                    <a:pt x="212" y="38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16"/>
            <p:cNvSpPr/>
            <p:nvPr/>
          </p:nvSpPr>
          <p:spPr>
            <a:xfrm>
              <a:off x="3396609" y="5105200"/>
              <a:ext cx="27704" cy="24731"/>
            </a:xfrm>
            <a:custGeom>
              <a:avLst/>
              <a:gdLst/>
              <a:ahLst/>
              <a:cxnLst/>
              <a:rect l="l" t="t" r="r" b="b"/>
              <a:pathLst>
                <a:path w="494" h="441" extrusionOk="0">
                  <a:moveTo>
                    <a:pt x="229" y="1"/>
                  </a:moveTo>
                  <a:cubicBezTo>
                    <a:pt x="176" y="1"/>
                    <a:pt x="124" y="18"/>
                    <a:pt x="106" y="71"/>
                  </a:cubicBezTo>
                  <a:cubicBezTo>
                    <a:pt x="88" y="106"/>
                    <a:pt x="53" y="106"/>
                    <a:pt x="53" y="124"/>
                  </a:cubicBezTo>
                  <a:cubicBezTo>
                    <a:pt x="0" y="212"/>
                    <a:pt x="36" y="317"/>
                    <a:pt x="124" y="370"/>
                  </a:cubicBezTo>
                  <a:cubicBezTo>
                    <a:pt x="124" y="370"/>
                    <a:pt x="141" y="370"/>
                    <a:pt x="141" y="388"/>
                  </a:cubicBezTo>
                  <a:cubicBezTo>
                    <a:pt x="141" y="423"/>
                    <a:pt x="176" y="441"/>
                    <a:pt x="212" y="441"/>
                  </a:cubicBezTo>
                  <a:cubicBezTo>
                    <a:pt x="300" y="423"/>
                    <a:pt x="388" y="370"/>
                    <a:pt x="440" y="282"/>
                  </a:cubicBezTo>
                  <a:cubicBezTo>
                    <a:pt x="493" y="141"/>
                    <a:pt x="388" y="1"/>
                    <a:pt x="2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16"/>
            <p:cNvSpPr/>
            <p:nvPr/>
          </p:nvSpPr>
          <p:spPr>
            <a:xfrm>
              <a:off x="3037246" y="4954176"/>
              <a:ext cx="24731" cy="26694"/>
            </a:xfrm>
            <a:custGeom>
              <a:avLst/>
              <a:gdLst/>
              <a:ahLst/>
              <a:cxnLst/>
              <a:rect l="l" t="t" r="r" b="b"/>
              <a:pathLst>
                <a:path w="441" h="476" extrusionOk="0">
                  <a:moveTo>
                    <a:pt x="441" y="229"/>
                  </a:moveTo>
                  <a:cubicBezTo>
                    <a:pt x="441" y="88"/>
                    <a:pt x="318" y="0"/>
                    <a:pt x="177" y="35"/>
                  </a:cubicBezTo>
                  <a:cubicBezTo>
                    <a:pt x="159" y="35"/>
                    <a:pt x="159" y="35"/>
                    <a:pt x="142" y="53"/>
                  </a:cubicBezTo>
                  <a:cubicBezTo>
                    <a:pt x="124" y="88"/>
                    <a:pt x="89" y="123"/>
                    <a:pt x="36" y="159"/>
                  </a:cubicBezTo>
                  <a:cubicBezTo>
                    <a:pt x="18" y="194"/>
                    <a:pt x="1" y="229"/>
                    <a:pt x="18" y="282"/>
                  </a:cubicBezTo>
                  <a:cubicBezTo>
                    <a:pt x="36" y="317"/>
                    <a:pt x="54" y="352"/>
                    <a:pt x="89" y="370"/>
                  </a:cubicBezTo>
                  <a:cubicBezTo>
                    <a:pt x="142" y="370"/>
                    <a:pt x="177" y="405"/>
                    <a:pt x="177" y="440"/>
                  </a:cubicBezTo>
                  <a:cubicBezTo>
                    <a:pt x="177" y="476"/>
                    <a:pt x="230" y="458"/>
                    <a:pt x="247" y="458"/>
                  </a:cubicBezTo>
                  <a:cubicBezTo>
                    <a:pt x="353" y="440"/>
                    <a:pt x="441" y="352"/>
                    <a:pt x="441" y="22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16"/>
            <p:cNvSpPr/>
            <p:nvPr/>
          </p:nvSpPr>
          <p:spPr>
            <a:xfrm>
              <a:off x="3127087" y="5047942"/>
              <a:ext cx="22768" cy="25741"/>
            </a:xfrm>
            <a:custGeom>
              <a:avLst/>
              <a:gdLst/>
              <a:ahLst/>
              <a:cxnLst/>
              <a:rect l="l" t="t" r="r" b="b"/>
              <a:pathLst>
                <a:path w="406" h="459" extrusionOk="0">
                  <a:moveTo>
                    <a:pt x="194" y="458"/>
                  </a:moveTo>
                  <a:cubicBezTo>
                    <a:pt x="318" y="441"/>
                    <a:pt x="406" y="335"/>
                    <a:pt x="406" y="194"/>
                  </a:cubicBezTo>
                  <a:cubicBezTo>
                    <a:pt x="406" y="71"/>
                    <a:pt x="353" y="36"/>
                    <a:pt x="247" y="18"/>
                  </a:cubicBezTo>
                  <a:cubicBezTo>
                    <a:pt x="177" y="1"/>
                    <a:pt x="106" y="36"/>
                    <a:pt x="54" y="106"/>
                  </a:cubicBezTo>
                  <a:cubicBezTo>
                    <a:pt x="1" y="177"/>
                    <a:pt x="1" y="282"/>
                    <a:pt x="71" y="353"/>
                  </a:cubicBezTo>
                  <a:cubicBezTo>
                    <a:pt x="89" y="405"/>
                    <a:pt x="106" y="441"/>
                    <a:pt x="159" y="45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16"/>
            <p:cNvSpPr/>
            <p:nvPr/>
          </p:nvSpPr>
          <p:spPr>
            <a:xfrm>
              <a:off x="2840797" y="5169356"/>
              <a:ext cx="32639" cy="31685"/>
            </a:xfrm>
            <a:custGeom>
              <a:avLst/>
              <a:gdLst/>
              <a:ahLst/>
              <a:cxnLst/>
              <a:rect l="l" t="t" r="r" b="b"/>
              <a:pathLst>
                <a:path w="582" h="565" extrusionOk="0">
                  <a:moveTo>
                    <a:pt x="247" y="564"/>
                  </a:moveTo>
                  <a:cubicBezTo>
                    <a:pt x="388" y="546"/>
                    <a:pt x="582" y="458"/>
                    <a:pt x="546" y="247"/>
                  </a:cubicBezTo>
                  <a:cubicBezTo>
                    <a:pt x="529" y="159"/>
                    <a:pt x="476" y="71"/>
                    <a:pt x="388" y="36"/>
                  </a:cubicBezTo>
                  <a:cubicBezTo>
                    <a:pt x="300" y="1"/>
                    <a:pt x="212" y="18"/>
                    <a:pt x="159" y="89"/>
                  </a:cubicBezTo>
                  <a:cubicBezTo>
                    <a:pt x="159" y="106"/>
                    <a:pt x="142" y="106"/>
                    <a:pt x="142" y="124"/>
                  </a:cubicBezTo>
                  <a:cubicBezTo>
                    <a:pt x="36" y="142"/>
                    <a:pt x="36" y="230"/>
                    <a:pt x="18" y="300"/>
                  </a:cubicBezTo>
                  <a:cubicBezTo>
                    <a:pt x="1" y="335"/>
                    <a:pt x="71" y="353"/>
                    <a:pt x="71" y="406"/>
                  </a:cubicBezTo>
                  <a:cubicBezTo>
                    <a:pt x="71" y="441"/>
                    <a:pt x="194" y="564"/>
                    <a:pt x="247" y="56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16"/>
            <p:cNvSpPr/>
            <p:nvPr/>
          </p:nvSpPr>
          <p:spPr>
            <a:xfrm>
              <a:off x="2737160" y="5054840"/>
              <a:ext cx="21759" cy="26750"/>
            </a:xfrm>
            <a:custGeom>
              <a:avLst/>
              <a:gdLst/>
              <a:ahLst/>
              <a:cxnLst/>
              <a:rect l="l" t="t" r="r" b="b"/>
              <a:pathLst>
                <a:path w="388" h="477" extrusionOk="0">
                  <a:moveTo>
                    <a:pt x="159" y="476"/>
                  </a:moveTo>
                  <a:cubicBezTo>
                    <a:pt x="282" y="476"/>
                    <a:pt x="370" y="370"/>
                    <a:pt x="388" y="247"/>
                  </a:cubicBezTo>
                  <a:cubicBezTo>
                    <a:pt x="388" y="106"/>
                    <a:pt x="264" y="1"/>
                    <a:pt x="124" y="36"/>
                  </a:cubicBezTo>
                  <a:cubicBezTo>
                    <a:pt x="53" y="71"/>
                    <a:pt x="18" y="142"/>
                    <a:pt x="18" y="230"/>
                  </a:cubicBezTo>
                  <a:cubicBezTo>
                    <a:pt x="18" y="230"/>
                    <a:pt x="18" y="247"/>
                    <a:pt x="18" y="265"/>
                  </a:cubicBezTo>
                  <a:cubicBezTo>
                    <a:pt x="0" y="353"/>
                    <a:pt x="53" y="441"/>
                    <a:pt x="141" y="476"/>
                  </a:cubicBezTo>
                  <a:cubicBezTo>
                    <a:pt x="141" y="476"/>
                    <a:pt x="159" y="476"/>
                    <a:pt x="159" y="47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16"/>
            <p:cNvSpPr/>
            <p:nvPr/>
          </p:nvSpPr>
          <p:spPr>
            <a:xfrm>
              <a:off x="2951387" y="5255271"/>
              <a:ext cx="22768" cy="23722"/>
            </a:xfrm>
            <a:custGeom>
              <a:avLst/>
              <a:gdLst/>
              <a:ahLst/>
              <a:cxnLst/>
              <a:rect l="l" t="t" r="r" b="b"/>
              <a:pathLst>
                <a:path w="406" h="423" extrusionOk="0">
                  <a:moveTo>
                    <a:pt x="159" y="405"/>
                  </a:moveTo>
                  <a:cubicBezTo>
                    <a:pt x="317" y="405"/>
                    <a:pt x="405" y="335"/>
                    <a:pt x="405" y="229"/>
                  </a:cubicBezTo>
                  <a:cubicBezTo>
                    <a:pt x="405" y="106"/>
                    <a:pt x="335" y="0"/>
                    <a:pt x="247" y="0"/>
                  </a:cubicBezTo>
                  <a:cubicBezTo>
                    <a:pt x="53" y="0"/>
                    <a:pt x="0" y="71"/>
                    <a:pt x="0" y="282"/>
                  </a:cubicBezTo>
                  <a:cubicBezTo>
                    <a:pt x="0" y="317"/>
                    <a:pt x="36" y="335"/>
                    <a:pt x="71" y="370"/>
                  </a:cubicBezTo>
                  <a:cubicBezTo>
                    <a:pt x="88" y="405"/>
                    <a:pt x="124" y="423"/>
                    <a:pt x="159" y="40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16"/>
            <p:cNvSpPr/>
            <p:nvPr/>
          </p:nvSpPr>
          <p:spPr>
            <a:xfrm>
              <a:off x="3276149" y="5391491"/>
              <a:ext cx="25741" cy="24731"/>
            </a:xfrm>
            <a:custGeom>
              <a:avLst/>
              <a:gdLst/>
              <a:ahLst/>
              <a:cxnLst/>
              <a:rect l="l" t="t" r="r" b="b"/>
              <a:pathLst>
                <a:path w="459" h="441" extrusionOk="0">
                  <a:moveTo>
                    <a:pt x="265" y="441"/>
                  </a:moveTo>
                  <a:cubicBezTo>
                    <a:pt x="300" y="441"/>
                    <a:pt x="353" y="423"/>
                    <a:pt x="388" y="388"/>
                  </a:cubicBezTo>
                  <a:cubicBezTo>
                    <a:pt x="441" y="317"/>
                    <a:pt x="458" y="194"/>
                    <a:pt x="406" y="106"/>
                  </a:cubicBezTo>
                  <a:cubicBezTo>
                    <a:pt x="370" y="36"/>
                    <a:pt x="282" y="1"/>
                    <a:pt x="212" y="36"/>
                  </a:cubicBezTo>
                  <a:cubicBezTo>
                    <a:pt x="194" y="53"/>
                    <a:pt x="159" y="71"/>
                    <a:pt x="124" y="89"/>
                  </a:cubicBezTo>
                  <a:cubicBezTo>
                    <a:pt x="71" y="106"/>
                    <a:pt x="54" y="159"/>
                    <a:pt x="36" y="194"/>
                  </a:cubicBezTo>
                  <a:cubicBezTo>
                    <a:pt x="18" y="247"/>
                    <a:pt x="1" y="282"/>
                    <a:pt x="71" y="300"/>
                  </a:cubicBezTo>
                  <a:cubicBezTo>
                    <a:pt x="124" y="317"/>
                    <a:pt x="71" y="353"/>
                    <a:pt x="106" y="388"/>
                  </a:cubicBezTo>
                  <a:cubicBezTo>
                    <a:pt x="142" y="441"/>
                    <a:pt x="194" y="441"/>
                    <a:pt x="265" y="44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16"/>
            <p:cNvSpPr/>
            <p:nvPr/>
          </p:nvSpPr>
          <p:spPr>
            <a:xfrm>
              <a:off x="3098486" y="5645198"/>
              <a:ext cx="22768" cy="26694"/>
            </a:xfrm>
            <a:custGeom>
              <a:avLst/>
              <a:gdLst/>
              <a:ahLst/>
              <a:cxnLst/>
              <a:rect l="l" t="t" r="r" b="b"/>
              <a:pathLst>
                <a:path w="406" h="476" extrusionOk="0">
                  <a:moveTo>
                    <a:pt x="387" y="265"/>
                  </a:moveTo>
                  <a:cubicBezTo>
                    <a:pt x="405" y="194"/>
                    <a:pt x="387" y="124"/>
                    <a:pt x="335" y="89"/>
                  </a:cubicBezTo>
                  <a:cubicBezTo>
                    <a:pt x="317" y="36"/>
                    <a:pt x="264" y="18"/>
                    <a:pt x="229" y="36"/>
                  </a:cubicBezTo>
                  <a:lnTo>
                    <a:pt x="211" y="36"/>
                  </a:lnTo>
                  <a:cubicBezTo>
                    <a:pt x="141" y="1"/>
                    <a:pt x="88" y="71"/>
                    <a:pt x="53" y="106"/>
                  </a:cubicBezTo>
                  <a:cubicBezTo>
                    <a:pt x="0" y="159"/>
                    <a:pt x="0" y="229"/>
                    <a:pt x="18" y="282"/>
                  </a:cubicBezTo>
                  <a:cubicBezTo>
                    <a:pt x="35" y="317"/>
                    <a:pt x="71" y="335"/>
                    <a:pt x="53" y="388"/>
                  </a:cubicBezTo>
                  <a:cubicBezTo>
                    <a:pt x="53" y="388"/>
                    <a:pt x="53" y="405"/>
                    <a:pt x="71" y="423"/>
                  </a:cubicBezTo>
                  <a:cubicBezTo>
                    <a:pt x="176" y="476"/>
                    <a:pt x="299" y="458"/>
                    <a:pt x="352" y="353"/>
                  </a:cubicBezTo>
                  <a:cubicBezTo>
                    <a:pt x="387" y="317"/>
                    <a:pt x="405" y="300"/>
                    <a:pt x="387" y="26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16"/>
            <p:cNvSpPr/>
            <p:nvPr/>
          </p:nvSpPr>
          <p:spPr>
            <a:xfrm>
              <a:off x="2873379" y="5438879"/>
              <a:ext cx="23778" cy="24731"/>
            </a:xfrm>
            <a:custGeom>
              <a:avLst/>
              <a:gdLst/>
              <a:ahLst/>
              <a:cxnLst/>
              <a:rect l="l" t="t" r="r" b="b"/>
              <a:pathLst>
                <a:path w="424" h="441" extrusionOk="0">
                  <a:moveTo>
                    <a:pt x="229" y="18"/>
                  </a:moveTo>
                  <a:cubicBezTo>
                    <a:pt x="177" y="18"/>
                    <a:pt x="106" y="36"/>
                    <a:pt x="53" y="53"/>
                  </a:cubicBezTo>
                  <a:cubicBezTo>
                    <a:pt x="1" y="71"/>
                    <a:pt x="18" y="124"/>
                    <a:pt x="18" y="159"/>
                  </a:cubicBezTo>
                  <a:cubicBezTo>
                    <a:pt x="36" y="212"/>
                    <a:pt x="36" y="265"/>
                    <a:pt x="18" y="317"/>
                  </a:cubicBezTo>
                  <a:cubicBezTo>
                    <a:pt x="18" y="335"/>
                    <a:pt x="53" y="353"/>
                    <a:pt x="71" y="370"/>
                  </a:cubicBezTo>
                  <a:cubicBezTo>
                    <a:pt x="159" y="441"/>
                    <a:pt x="265" y="441"/>
                    <a:pt x="335" y="370"/>
                  </a:cubicBezTo>
                  <a:cubicBezTo>
                    <a:pt x="406" y="300"/>
                    <a:pt x="423" y="194"/>
                    <a:pt x="388" y="106"/>
                  </a:cubicBezTo>
                  <a:cubicBezTo>
                    <a:pt x="353" y="0"/>
                    <a:pt x="300" y="36"/>
                    <a:pt x="229" y="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16"/>
            <p:cNvSpPr/>
            <p:nvPr/>
          </p:nvSpPr>
          <p:spPr>
            <a:xfrm>
              <a:off x="2674967" y="5439888"/>
              <a:ext cx="22768" cy="27647"/>
            </a:xfrm>
            <a:custGeom>
              <a:avLst/>
              <a:gdLst/>
              <a:ahLst/>
              <a:cxnLst/>
              <a:rect l="l" t="t" r="r" b="b"/>
              <a:pathLst>
                <a:path w="406" h="493" extrusionOk="0">
                  <a:moveTo>
                    <a:pt x="0" y="194"/>
                  </a:moveTo>
                  <a:cubicBezTo>
                    <a:pt x="18" y="247"/>
                    <a:pt x="0" y="299"/>
                    <a:pt x="53" y="335"/>
                  </a:cubicBezTo>
                  <a:cubicBezTo>
                    <a:pt x="88" y="387"/>
                    <a:pt x="53" y="423"/>
                    <a:pt x="88" y="458"/>
                  </a:cubicBezTo>
                  <a:cubicBezTo>
                    <a:pt x="141" y="475"/>
                    <a:pt x="124" y="493"/>
                    <a:pt x="159" y="458"/>
                  </a:cubicBezTo>
                  <a:cubicBezTo>
                    <a:pt x="176" y="440"/>
                    <a:pt x="212" y="458"/>
                    <a:pt x="247" y="458"/>
                  </a:cubicBezTo>
                  <a:cubicBezTo>
                    <a:pt x="352" y="387"/>
                    <a:pt x="405" y="264"/>
                    <a:pt x="388" y="141"/>
                  </a:cubicBezTo>
                  <a:cubicBezTo>
                    <a:pt x="352" y="70"/>
                    <a:pt x="300" y="35"/>
                    <a:pt x="247" y="18"/>
                  </a:cubicBezTo>
                  <a:cubicBezTo>
                    <a:pt x="176" y="0"/>
                    <a:pt x="124" y="35"/>
                    <a:pt x="88" y="88"/>
                  </a:cubicBezTo>
                  <a:cubicBezTo>
                    <a:pt x="88" y="106"/>
                    <a:pt x="53" y="123"/>
                    <a:pt x="36" y="123"/>
                  </a:cubicBezTo>
                  <a:cubicBezTo>
                    <a:pt x="18" y="141"/>
                    <a:pt x="0" y="159"/>
                    <a:pt x="0" y="19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16"/>
            <p:cNvSpPr/>
            <p:nvPr/>
          </p:nvSpPr>
          <p:spPr>
            <a:xfrm>
              <a:off x="2962211" y="5174291"/>
              <a:ext cx="22768" cy="26750"/>
            </a:xfrm>
            <a:custGeom>
              <a:avLst/>
              <a:gdLst/>
              <a:ahLst/>
              <a:cxnLst/>
              <a:rect l="l" t="t" r="r" b="b"/>
              <a:pathLst>
                <a:path w="406" h="477" extrusionOk="0">
                  <a:moveTo>
                    <a:pt x="406" y="265"/>
                  </a:moveTo>
                  <a:cubicBezTo>
                    <a:pt x="406" y="142"/>
                    <a:pt x="300" y="1"/>
                    <a:pt x="177" y="36"/>
                  </a:cubicBezTo>
                  <a:cubicBezTo>
                    <a:pt x="142" y="54"/>
                    <a:pt x="124" y="54"/>
                    <a:pt x="124" y="71"/>
                  </a:cubicBezTo>
                  <a:cubicBezTo>
                    <a:pt x="124" y="71"/>
                    <a:pt x="107" y="106"/>
                    <a:pt x="89" y="106"/>
                  </a:cubicBezTo>
                  <a:cubicBezTo>
                    <a:pt x="54" y="106"/>
                    <a:pt x="19" y="142"/>
                    <a:pt x="19" y="194"/>
                  </a:cubicBezTo>
                  <a:cubicBezTo>
                    <a:pt x="19" y="230"/>
                    <a:pt x="1" y="265"/>
                    <a:pt x="19" y="318"/>
                  </a:cubicBezTo>
                  <a:cubicBezTo>
                    <a:pt x="36" y="335"/>
                    <a:pt x="54" y="370"/>
                    <a:pt x="71" y="370"/>
                  </a:cubicBezTo>
                  <a:cubicBezTo>
                    <a:pt x="107" y="388"/>
                    <a:pt x="142" y="406"/>
                    <a:pt x="159" y="458"/>
                  </a:cubicBezTo>
                  <a:cubicBezTo>
                    <a:pt x="159" y="476"/>
                    <a:pt x="177" y="476"/>
                    <a:pt x="212" y="476"/>
                  </a:cubicBezTo>
                  <a:cubicBezTo>
                    <a:pt x="265" y="458"/>
                    <a:pt x="300" y="423"/>
                    <a:pt x="353" y="388"/>
                  </a:cubicBezTo>
                  <a:cubicBezTo>
                    <a:pt x="388" y="370"/>
                    <a:pt x="406" y="318"/>
                    <a:pt x="406" y="26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16"/>
            <p:cNvSpPr/>
            <p:nvPr/>
          </p:nvSpPr>
          <p:spPr>
            <a:xfrm>
              <a:off x="2796381" y="5393453"/>
              <a:ext cx="26694" cy="28713"/>
            </a:xfrm>
            <a:custGeom>
              <a:avLst/>
              <a:gdLst/>
              <a:ahLst/>
              <a:cxnLst/>
              <a:rect l="l" t="t" r="r" b="b"/>
              <a:pathLst>
                <a:path w="476" h="512" extrusionOk="0">
                  <a:moveTo>
                    <a:pt x="1" y="247"/>
                  </a:moveTo>
                  <a:cubicBezTo>
                    <a:pt x="18" y="282"/>
                    <a:pt x="18" y="318"/>
                    <a:pt x="36" y="335"/>
                  </a:cubicBezTo>
                  <a:cubicBezTo>
                    <a:pt x="53" y="370"/>
                    <a:pt x="124" y="388"/>
                    <a:pt x="106" y="458"/>
                  </a:cubicBezTo>
                  <a:cubicBezTo>
                    <a:pt x="106" y="494"/>
                    <a:pt x="194" y="511"/>
                    <a:pt x="247" y="494"/>
                  </a:cubicBezTo>
                  <a:cubicBezTo>
                    <a:pt x="405" y="458"/>
                    <a:pt x="441" y="406"/>
                    <a:pt x="476" y="247"/>
                  </a:cubicBezTo>
                  <a:cubicBezTo>
                    <a:pt x="458" y="159"/>
                    <a:pt x="423" y="106"/>
                    <a:pt x="370" y="54"/>
                  </a:cubicBezTo>
                  <a:cubicBezTo>
                    <a:pt x="265" y="1"/>
                    <a:pt x="247" y="18"/>
                    <a:pt x="141" y="89"/>
                  </a:cubicBezTo>
                  <a:cubicBezTo>
                    <a:pt x="106" y="124"/>
                    <a:pt x="71" y="159"/>
                    <a:pt x="36" y="194"/>
                  </a:cubicBezTo>
                  <a:cubicBezTo>
                    <a:pt x="1" y="212"/>
                    <a:pt x="18" y="230"/>
                    <a:pt x="1" y="24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16"/>
            <p:cNvSpPr/>
            <p:nvPr/>
          </p:nvSpPr>
          <p:spPr>
            <a:xfrm>
              <a:off x="2711475" y="5374723"/>
              <a:ext cx="29666" cy="29666"/>
            </a:xfrm>
            <a:custGeom>
              <a:avLst/>
              <a:gdLst/>
              <a:ahLst/>
              <a:cxnLst/>
              <a:rect l="l" t="t" r="r" b="b"/>
              <a:pathLst>
                <a:path w="529" h="529" extrusionOk="0">
                  <a:moveTo>
                    <a:pt x="529" y="282"/>
                  </a:moveTo>
                  <a:cubicBezTo>
                    <a:pt x="511" y="194"/>
                    <a:pt x="529" y="106"/>
                    <a:pt x="441" y="53"/>
                  </a:cubicBezTo>
                  <a:cubicBezTo>
                    <a:pt x="388" y="35"/>
                    <a:pt x="335" y="53"/>
                    <a:pt x="300" y="35"/>
                  </a:cubicBezTo>
                  <a:cubicBezTo>
                    <a:pt x="230" y="0"/>
                    <a:pt x="159" y="35"/>
                    <a:pt x="124" y="88"/>
                  </a:cubicBezTo>
                  <a:cubicBezTo>
                    <a:pt x="89" y="106"/>
                    <a:pt x="71" y="123"/>
                    <a:pt x="89" y="159"/>
                  </a:cubicBezTo>
                  <a:cubicBezTo>
                    <a:pt x="89" y="194"/>
                    <a:pt x="89" y="247"/>
                    <a:pt x="36" y="264"/>
                  </a:cubicBezTo>
                  <a:cubicBezTo>
                    <a:pt x="1" y="282"/>
                    <a:pt x="18" y="300"/>
                    <a:pt x="36" y="317"/>
                  </a:cubicBezTo>
                  <a:cubicBezTo>
                    <a:pt x="71" y="370"/>
                    <a:pt x="106" y="423"/>
                    <a:pt x="142" y="458"/>
                  </a:cubicBezTo>
                  <a:cubicBezTo>
                    <a:pt x="265" y="528"/>
                    <a:pt x="441" y="493"/>
                    <a:pt x="511" y="352"/>
                  </a:cubicBezTo>
                  <a:cubicBezTo>
                    <a:pt x="511" y="335"/>
                    <a:pt x="529" y="300"/>
                    <a:pt x="529" y="28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16"/>
            <p:cNvSpPr/>
            <p:nvPr/>
          </p:nvSpPr>
          <p:spPr>
            <a:xfrm>
              <a:off x="2951387" y="4874205"/>
              <a:ext cx="23722" cy="27704"/>
            </a:xfrm>
            <a:custGeom>
              <a:avLst/>
              <a:gdLst/>
              <a:ahLst/>
              <a:cxnLst/>
              <a:rect l="l" t="t" r="r" b="b"/>
              <a:pathLst>
                <a:path w="423" h="494" extrusionOk="0">
                  <a:moveTo>
                    <a:pt x="388" y="247"/>
                  </a:moveTo>
                  <a:lnTo>
                    <a:pt x="388" y="194"/>
                  </a:lnTo>
                  <a:cubicBezTo>
                    <a:pt x="388" y="88"/>
                    <a:pt x="264" y="0"/>
                    <a:pt x="159" y="71"/>
                  </a:cubicBezTo>
                  <a:cubicBezTo>
                    <a:pt x="0" y="71"/>
                    <a:pt x="53" y="212"/>
                    <a:pt x="18" y="300"/>
                  </a:cubicBezTo>
                  <a:cubicBezTo>
                    <a:pt x="18" y="335"/>
                    <a:pt x="36" y="388"/>
                    <a:pt x="88" y="388"/>
                  </a:cubicBezTo>
                  <a:cubicBezTo>
                    <a:pt x="124" y="388"/>
                    <a:pt x="124" y="440"/>
                    <a:pt x="176" y="458"/>
                  </a:cubicBezTo>
                  <a:cubicBezTo>
                    <a:pt x="264" y="493"/>
                    <a:pt x="282" y="493"/>
                    <a:pt x="335" y="423"/>
                  </a:cubicBezTo>
                  <a:cubicBezTo>
                    <a:pt x="388" y="352"/>
                    <a:pt x="423" y="317"/>
                    <a:pt x="388" y="24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16"/>
            <p:cNvSpPr/>
            <p:nvPr/>
          </p:nvSpPr>
          <p:spPr>
            <a:xfrm>
              <a:off x="2881287" y="5544534"/>
              <a:ext cx="24731" cy="24731"/>
            </a:xfrm>
            <a:custGeom>
              <a:avLst/>
              <a:gdLst/>
              <a:ahLst/>
              <a:cxnLst/>
              <a:rect l="l" t="t" r="r" b="b"/>
              <a:pathLst>
                <a:path w="441" h="441" extrusionOk="0">
                  <a:moveTo>
                    <a:pt x="36" y="176"/>
                  </a:moveTo>
                  <a:cubicBezTo>
                    <a:pt x="18" y="211"/>
                    <a:pt x="53" y="246"/>
                    <a:pt x="36" y="299"/>
                  </a:cubicBezTo>
                  <a:cubicBezTo>
                    <a:pt x="0" y="334"/>
                    <a:pt x="53" y="370"/>
                    <a:pt x="88" y="387"/>
                  </a:cubicBezTo>
                  <a:cubicBezTo>
                    <a:pt x="177" y="440"/>
                    <a:pt x="282" y="440"/>
                    <a:pt x="353" y="370"/>
                  </a:cubicBezTo>
                  <a:cubicBezTo>
                    <a:pt x="441" y="282"/>
                    <a:pt x="441" y="123"/>
                    <a:pt x="335" y="53"/>
                  </a:cubicBezTo>
                  <a:cubicBezTo>
                    <a:pt x="229" y="0"/>
                    <a:pt x="124" y="35"/>
                    <a:pt x="53" y="106"/>
                  </a:cubicBezTo>
                  <a:cubicBezTo>
                    <a:pt x="36" y="123"/>
                    <a:pt x="36" y="158"/>
                    <a:pt x="36" y="17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16"/>
            <p:cNvSpPr/>
            <p:nvPr/>
          </p:nvSpPr>
          <p:spPr>
            <a:xfrm>
              <a:off x="2647319" y="5022257"/>
              <a:ext cx="20806" cy="28713"/>
            </a:xfrm>
            <a:custGeom>
              <a:avLst/>
              <a:gdLst/>
              <a:ahLst/>
              <a:cxnLst/>
              <a:rect l="l" t="t" r="r" b="b"/>
              <a:pathLst>
                <a:path w="371" h="512" extrusionOk="0">
                  <a:moveTo>
                    <a:pt x="159" y="494"/>
                  </a:moveTo>
                  <a:cubicBezTo>
                    <a:pt x="300" y="476"/>
                    <a:pt x="370" y="423"/>
                    <a:pt x="370" y="265"/>
                  </a:cubicBezTo>
                  <a:cubicBezTo>
                    <a:pt x="370" y="247"/>
                    <a:pt x="370" y="230"/>
                    <a:pt x="370" y="212"/>
                  </a:cubicBezTo>
                  <a:cubicBezTo>
                    <a:pt x="370" y="159"/>
                    <a:pt x="370" y="106"/>
                    <a:pt x="317" y="106"/>
                  </a:cubicBezTo>
                  <a:lnTo>
                    <a:pt x="300" y="89"/>
                  </a:lnTo>
                  <a:cubicBezTo>
                    <a:pt x="212" y="1"/>
                    <a:pt x="141" y="71"/>
                    <a:pt x="71" y="106"/>
                  </a:cubicBezTo>
                  <a:cubicBezTo>
                    <a:pt x="36" y="142"/>
                    <a:pt x="18" y="212"/>
                    <a:pt x="18" y="265"/>
                  </a:cubicBezTo>
                  <a:cubicBezTo>
                    <a:pt x="18" y="283"/>
                    <a:pt x="18" y="300"/>
                    <a:pt x="18" y="318"/>
                  </a:cubicBezTo>
                  <a:cubicBezTo>
                    <a:pt x="1" y="388"/>
                    <a:pt x="53" y="423"/>
                    <a:pt x="89" y="476"/>
                  </a:cubicBezTo>
                  <a:cubicBezTo>
                    <a:pt x="124" y="511"/>
                    <a:pt x="141" y="476"/>
                    <a:pt x="159" y="49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16"/>
            <p:cNvSpPr/>
            <p:nvPr/>
          </p:nvSpPr>
          <p:spPr>
            <a:xfrm>
              <a:off x="3066857" y="5150625"/>
              <a:ext cx="22768" cy="22768"/>
            </a:xfrm>
            <a:custGeom>
              <a:avLst/>
              <a:gdLst/>
              <a:ahLst/>
              <a:cxnLst/>
              <a:rect l="l" t="t" r="r" b="b"/>
              <a:pathLst>
                <a:path w="406" h="406" extrusionOk="0">
                  <a:moveTo>
                    <a:pt x="177" y="405"/>
                  </a:moveTo>
                  <a:cubicBezTo>
                    <a:pt x="283" y="405"/>
                    <a:pt x="388" y="335"/>
                    <a:pt x="406" y="229"/>
                  </a:cubicBezTo>
                  <a:cubicBezTo>
                    <a:pt x="406" y="141"/>
                    <a:pt x="371" y="53"/>
                    <a:pt x="300" y="0"/>
                  </a:cubicBezTo>
                  <a:lnTo>
                    <a:pt x="300" y="0"/>
                  </a:lnTo>
                  <a:cubicBezTo>
                    <a:pt x="212" y="0"/>
                    <a:pt x="142" y="18"/>
                    <a:pt x="71" y="71"/>
                  </a:cubicBezTo>
                  <a:cubicBezTo>
                    <a:pt x="54" y="106"/>
                    <a:pt x="19" y="106"/>
                    <a:pt x="19" y="159"/>
                  </a:cubicBezTo>
                  <a:cubicBezTo>
                    <a:pt x="36" y="194"/>
                    <a:pt x="1" y="194"/>
                    <a:pt x="19" y="212"/>
                  </a:cubicBezTo>
                  <a:cubicBezTo>
                    <a:pt x="36" y="212"/>
                    <a:pt x="36" y="229"/>
                    <a:pt x="19" y="247"/>
                  </a:cubicBezTo>
                  <a:cubicBezTo>
                    <a:pt x="19" y="335"/>
                    <a:pt x="71" y="388"/>
                    <a:pt x="177" y="40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16"/>
            <p:cNvSpPr/>
            <p:nvPr/>
          </p:nvSpPr>
          <p:spPr>
            <a:xfrm>
              <a:off x="2921777" y="5373713"/>
              <a:ext cx="36564" cy="35611"/>
            </a:xfrm>
            <a:custGeom>
              <a:avLst/>
              <a:gdLst/>
              <a:ahLst/>
              <a:cxnLst/>
              <a:rect l="l" t="t" r="r" b="b"/>
              <a:pathLst>
                <a:path w="652" h="635" extrusionOk="0">
                  <a:moveTo>
                    <a:pt x="634" y="318"/>
                  </a:moveTo>
                  <a:cubicBezTo>
                    <a:pt x="652" y="159"/>
                    <a:pt x="528" y="18"/>
                    <a:pt x="370" y="1"/>
                  </a:cubicBezTo>
                  <a:cubicBezTo>
                    <a:pt x="299" y="1"/>
                    <a:pt x="229" y="36"/>
                    <a:pt x="176" y="106"/>
                  </a:cubicBezTo>
                  <a:cubicBezTo>
                    <a:pt x="159" y="124"/>
                    <a:pt x="141" y="141"/>
                    <a:pt x="123" y="141"/>
                  </a:cubicBezTo>
                  <a:cubicBezTo>
                    <a:pt x="35" y="177"/>
                    <a:pt x="0" y="265"/>
                    <a:pt x="18" y="335"/>
                  </a:cubicBezTo>
                  <a:cubicBezTo>
                    <a:pt x="35" y="406"/>
                    <a:pt x="71" y="458"/>
                    <a:pt x="141" y="494"/>
                  </a:cubicBezTo>
                  <a:cubicBezTo>
                    <a:pt x="141" y="494"/>
                    <a:pt x="159" y="494"/>
                    <a:pt x="159" y="494"/>
                  </a:cubicBezTo>
                  <a:cubicBezTo>
                    <a:pt x="229" y="634"/>
                    <a:pt x="229" y="634"/>
                    <a:pt x="352" y="599"/>
                  </a:cubicBezTo>
                  <a:cubicBezTo>
                    <a:pt x="476" y="582"/>
                    <a:pt x="564" y="511"/>
                    <a:pt x="616" y="406"/>
                  </a:cubicBezTo>
                  <a:cubicBezTo>
                    <a:pt x="634" y="370"/>
                    <a:pt x="652" y="353"/>
                    <a:pt x="634" y="3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16"/>
            <p:cNvSpPr/>
            <p:nvPr/>
          </p:nvSpPr>
          <p:spPr>
            <a:xfrm>
              <a:off x="2621634" y="5366815"/>
              <a:ext cx="20806" cy="26694"/>
            </a:xfrm>
            <a:custGeom>
              <a:avLst/>
              <a:gdLst/>
              <a:ahLst/>
              <a:cxnLst/>
              <a:rect l="l" t="t" r="r" b="b"/>
              <a:pathLst>
                <a:path w="371" h="476" extrusionOk="0">
                  <a:moveTo>
                    <a:pt x="194" y="476"/>
                  </a:moveTo>
                  <a:cubicBezTo>
                    <a:pt x="282" y="476"/>
                    <a:pt x="282" y="476"/>
                    <a:pt x="335" y="370"/>
                  </a:cubicBezTo>
                  <a:cubicBezTo>
                    <a:pt x="353" y="317"/>
                    <a:pt x="370" y="264"/>
                    <a:pt x="370" y="194"/>
                  </a:cubicBezTo>
                  <a:cubicBezTo>
                    <a:pt x="370" y="124"/>
                    <a:pt x="318" y="88"/>
                    <a:pt x="265" y="53"/>
                  </a:cubicBezTo>
                  <a:cubicBezTo>
                    <a:pt x="159" y="0"/>
                    <a:pt x="71" y="53"/>
                    <a:pt x="36" y="159"/>
                  </a:cubicBezTo>
                  <a:cubicBezTo>
                    <a:pt x="1" y="264"/>
                    <a:pt x="18" y="370"/>
                    <a:pt x="89" y="441"/>
                  </a:cubicBezTo>
                  <a:cubicBezTo>
                    <a:pt x="106" y="476"/>
                    <a:pt x="159" y="458"/>
                    <a:pt x="194" y="47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16"/>
            <p:cNvSpPr/>
            <p:nvPr/>
          </p:nvSpPr>
          <p:spPr>
            <a:xfrm>
              <a:off x="2894129" y="5080525"/>
              <a:ext cx="27704" cy="32639"/>
            </a:xfrm>
            <a:custGeom>
              <a:avLst/>
              <a:gdLst/>
              <a:ahLst/>
              <a:cxnLst/>
              <a:rect l="l" t="t" r="r" b="b"/>
              <a:pathLst>
                <a:path w="494" h="582" extrusionOk="0">
                  <a:moveTo>
                    <a:pt x="282" y="0"/>
                  </a:moveTo>
                  <a:cubicBezTo>
                    <a:pt x="141" y="0"/>
                    <a:pt x="36" y="88"/>
                    <a:pt x="18" y="229"/>
                  </a:cubicBezTo>
                  <a:cubicBezTo>
                    <a:pt x="18" y="282"/>
                    <a:pt x="0" y="335"/>
                    <a:pt x="0" y="405"/>
                  </a:cubicBezTo>
                  <a:cubicBezTo>
                    <a:pt x="0" y="458"/>
                    <a:pt x="36" y="493"/>
                    <a:pt x="88" y="529"/>
                  </a:cubicBezTo>
                  <a:cubicBezTo>
                    <a:pt x="194" y="581"/>
                    <a:pt x="317" y="546"/>
                    <a:pt x="388" y="458"/>
                  </a:cubicBezTo>
                  <a:cubicBezTo>
                    <a:pt x="493" y="353"/>
                    <a:pt x="493" y="212"/>
                    <a:pt x="388" y="106"/>
                  </a:cubicBezTo>
                  <a:cubicBezTo>
                    <a:pt x="352" y="71"/>
                    <a:pt x="317" y="0"/>
                    <a:pt x="2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16"/>
            <p:cNvSpPr/>
            <p:nvPr/>
          </p:nvSpPr>
          <p:spPr>
            <a:xfrm>
              <a:off x="2760826" y="5599773"/>
              <a:ext cx="24731" cy="23778"/>
            </a:xfrm>
            <a:custGeom>
              <a:avLst/>
              <a:gdLst/>
              <a:ahLst/>
              <a:cxnLst/>
              <a:rect l="l" t="t" r="r" b="b"/>
              <a:pathLst>
                <a:path w="441" h="424" extrusionOk="0">
                  <a:moveTo>
                    <a:pt x="212" y="406"/>
                  </a:moveTo>
                  <a:cubicBezTo>
                    <a:pt x="318" y="423"/>
                    <a:pt x="406" y="335"/>
                    <a:pt x="423" y="230"/>
                  </a:cubicBezTo>
                  <a:cubicBezTo>
                    <a:pt x="441" y="142"/>
                    <a:pt x="335" y="36"/>
                    <a:pt x="247" y="18"/>
                  </a:cubicBezTo>
                  <a:cubicBezTo>
                    <a:pt x="159" y="1"/>
                    <a:pt x="159" y="54"/>
                    <a:pt x="89" y="54"/>
                  </a:cubicBezTo>
                  <a:cubicBezTo>
                    <a:pt x="71" y="54"/>
                    <a:pt x="54" y="89"/>
                    <a:pt x="54" y="124"/>
                  </a:cubicBezTo>
                  <a:cubicBezTo>
                    <a:pt x="54" y="159"/>
                    <a:pt x="18" y="194"/>
                    <a:pt x="36" y="247"/>
                  </a:cubicBezTo>
                  <a:cubicBezTo>
                    <a:pt x="36" y="282"/>
                    <a:pt x="1" y="282"/>
                    <a:pt x="18" y="300"/>
                  </a:cubicBezTo>
                  <a:cubicBezTo>
                    <a:pt x="36" y="318"/>
                    <a:pt x="54" y="370"/>
                    <a:pt x="107" y="388"/>
                  </a:cubicBezTo>
                  <a:cubicBezTo>
                    <a:pt x="142" y="388"/>
                    <a:pt x="159" y="423"/>
                    <a:pt x="212" y="40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16"/>
            <p:cNvSpPr/>
            <p:nvPr/>
          </p:nvSpPr>
          <p:spPr>
            <a:xfrm>
              <a:off x="2759873" y="5494174"/>
              <a:ext cx="26694" cy="21759"/>
            </a:xfrm>
            <a:custGeom>
              <a:avLst/>
              <a:gdLst/>
              <a:ahLst/>
              <a:cxnLst/>
              <a:rect l="l" t="t" r="r" b="b"/>
              <a:pathLst>
                <a:path w="476" h="388" extrusionOk="0">
                  <a:moveTo>
                    <a:pt x="0" y="264"/>
                  </a:moveTo>
                  <a:cubicBezTo>
                    <a:pt x="18" y="264"/>
                    <a:pt x="35" y="264"/>
                    <a:pt x="53" y="282"/>
                  </a:cubicBezTo>
                  <a:cubicBezTo>
                    <a:pt x="106" y="352"/>
                    <a:pt x="194" y="388"/>
                    <a:pt x="264" y="370"/>
                  </a:cubicBezTo>
                  <a:cubicBezTo>
                    <a:pt x="335" y="352"/>
                    <a:pt x="388" y="300"/>
                    <a:pt x="423" y="229"/>
                  </a:cubicBezTo>
                  <a:cubicBezTo>
                    <a:pt x="423" y="212"/>
                    <a:pt x="423" y="194"/>
                    <a:pt x="440" y="176"/>
                  </a:cubicBezTo>
                  <a:cubicBezTo>
                    <a:pt x="476" y="88"/>
                    <a:pt x="440" y="18"/>
                    <a:pt x="370" y="0"/>
                  </a:cubicBezTo>
                  <a:cubicBezTo>
                    <a:pt x="300" y="0"/>
                    <a:pt x="229" y="18"/>
                    <a:pt x="159" y="18"/>
                  </a:cubicBezTo>
                  <a:cubicBezTo>
                    <a:pt x="88" y="35"/>
                    <a:pt x="35" y="106"/>
                    <a:pt x="35" y="176"/>
                  </a:cubicBezTo>
                  <a:cubicBezTo>
                    <a:pt x="35" y="212"/>
                    <a:pt x="35" y="247"/>
                    <a:pt x="0" y="26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16"/>
            <p:cNvSpPr/>
            <p:nvPr/>
          </p:nvSpPr>
          <p:spPr>
            <a:xfrm>
              <a:off x="3321574" y="5472415"/>
              <a:ext cx="21759" cy="25741"/>
            </a:xfrm>
            <a:custGeom>
              <a:avLst/>
              <a:gdLst/>
              <a:ahLst/>
              <a:cxnLst/>
              <a:rect l="l" t="t" r="r" b="b"/>
              <a:pathLst>
                <a:path w="388" h="459" extrusionOk="0">
                  <a:moveTo>
                    <a:pt x="1" y="230"/>
                  </a:moveTo>
                  <a:cubicBezTo>
                    <a:pt x="1" y="335"/>
                    <a:pt x="106" y="459"/>
                    <a:pt x="194" y="441"/>
                  </a:cubicBezTo>
                  <a:cubicBezTo>
                    <a:pt x="317" y="423"/>
                    <a:pt x="388" y="318"/>
                    <a:pt x="388" y="195"/>
                  </a:cubicBezTo>
                  <a:cubicBezTo>
                    <a:pt x="388" y="124"/>
                    <a:pt x="247" y="1"/>
                    <a:pt x="177" y="19"/>
                  </a:cubicBezTo>
                  <a:cubicBezTo>
                    <a:pt x="71" y="19"/>
                    <a:pt x="1" y="107"/>
                    <a:pt x="1" y="23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16"/>
            <p:cNvSpPr/>
            <p:nvPr/>
          </p:nvSpPr>
          <p:spPr>
            <a:xfrm>
              <a:off x="2828964" y="5015359"/>
              <a:ext cx="24731" cy="25741"/>
            </a:xfrm>
            <a:custGeom>
              <a:avLst/>
              <a:gdLst/>
              <a:ahLst/>
              <a:cxnLst/>
              <a:rect l="l" t="t" r="r" b="b"/>
              <a:pathLst>
                <a:path w="441" h="459" extrusionOk="0">
                  <a:moveTo>
                    <a:pt x="194" y="36"/>
                  </a:moveTo>
                  <a:cubicBezTo>
                    <a:pt x="89" y="1"/>
                    <a:pt x="1" y="106"/>
                    <a:pt x="36" y="229"/>
                  </a:cubicBezTo>
                  <a:cubicBezTo>
                    <a:pt x="36" y="229"/>
                    <a:pt x="36" y="247"/>
                    <a:pt x="36" y="265"/>
                  </a:cubicBezTo>
                  <a:cubicBezTo>
                    <a:pt x="1" y="300"/>
                    <a:pt x="18" y="335"/>
                    <a:pt x="71" y="353"/>
                  </a:cubicBezTo>
                  <a:cubicBezTo>
                    <a:pt x="89" y="353"/>
                    <a:pt x="106" y="370"/>
                    <a:pt x="106" y="406"/>
                  </a:cubicBezTo>
                  <a:cubicBezTo>
                    <a:pt x="141" y="441"/>
                    <a:pt x="159" y="458"/>
                    <a:pt x="212" y="441"/>
                  </a:cubicBezTo>
                  <a:cubicBezTo>
                    <a:pt x="282" y="423"/>
                    <a:pt x="353" y="370"/>
                    <a:pt x="370" y="300"/>
                  </a:cubicBezTo>
                  <a:cubicBezTo>
                    <a:pt x="441" y="159"/>
                    <a:pt x="353" y="18"/>
                    <a:pt x="194" y="3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16"/>
            <p:cNvSpPr/>
            <p:nvPr/>
          </p:nvSpPr>
          <p:spPr>
            <a:xfrm>
              <a:off x="3031358" y="5437869"/>
              <a:ext cx="21759" cy="22768"/>
            </a:xfrm>
            <a:custGeom>
              <a:avLst/>
              <a:gdLst/>
              <a:ahLst/>
              <a:cxnLst/>
              <a:rect l="l" t="t" r="r" b="b"/>
              <a:pathLst>
                <a:path w="388" h="406" extrusionOk="0">
                  <a:moveTo>
                    <a:pt x="194" y="18"/>
                  </a:moveTo>
                  <a:cubicBezTo>
                    <a:pt x="141" y="1"/>
                    <a:pt x="88" y="54"/>
                    <a:pt x="18" y="36"/>
                  </a:cubicBezTo>
                  <a:lnTo>
                    <a:pt x="18" y="36"/>
                  </a:lnTo>
                  <a:cubicBezTo>
                    <a:pt x="0" y="142"/>
                    <a:pt x="18" y="247"/>
                    <a:pt x="71" y="353"/>
                  </a:cubicBezTo>
                  <a:cubicBezTo>
                    <a:pt x="88" y="388"/>
                    <a:pt x="141" y="406"/>
                    <a:pt x="176" y="388"/>
                  </a:cubicBezTo>
                  <a:cubicBezTo>
                    <a:pt x="247" y="371"/>
                    <a:pt x="317" y="388"/>
                    <a:pt x="352" y="318"/>
                  </a:cubicBezTo>
                  <a:cubicBezTo>
                    <a:pt x="387" y="230"/>
                    <a:pt x="387" y="142"/>
                    <a:pt x="335" y="54"/>
                  </a:cubicBezTo>
                  <a:cubicBezTo>
                    <a:pt x="299" y="18"/>
                    <a:pt x="247" y="18"/>
                    <a:pt x="194" y="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16"/>
            <p:cNvSpPr/>
            <p:nvPr/>
          </p:nvSpPr>
          <p:spPr>
            <a:xfrm>
              <a:off x="2673004" y="5526757"/>
              <a:ext cx="28657" cy="28657"/>
            </a:xfrm>
            <a:custGeom>
              <a:avLst/>
              <a:gdLst/>
              <a:ahLst/>
              <a:cxnLst/>
              <a:rect l="l" t="t" r="r" b="b"/>
              <a:pathLst>
                <a:path w="511" h="511" extrusionOk="0">
                  <a:moveTo>
                    <a:pt x="511" y="264"/>
                  </a:moveTo>
                  <a:cubicBezTo>
                    <a:pt x="511" y="159"/>
                    <a:pt x="458" y="71"/>
                    <a:pt x="370" y="18"/>
                  </a:cubicBezTo>
                  <a:cubicBezTo>
                    <a:pt x="299" y="0"/>
                    <a:pt x="211" y="18"/>
                    <a:pt x="159" y="88"/>
                  </a:cubicBezTo>
                  <a:cubicBezTo>
                    <a:pt x="141" y="106"/>
                    <a:pt x="106" y="123"/>
                    <a:pt x="88" y="141"/>
                  </a:cubicBezTo>
                  <a:cubicBezTo>
                    <a:pt x="18" y="194"/>
                    <a:pt x="0" y="299"/>
                    <a:pt x="71" y="352"/>
                  </a:cubicBezTo>
                  <a:cubicBezTo>
                    <a:pt x="106" y="405"/>
                    <a:pt x="159" y="440"/>
                    <a:pt x="194" y="475"/>
                  </a:cubicBezTo>
                  <a:cubicBezTo>
                    <a:pt x="229" y="511"/>
                    <a:pt x="264" y="475"/>
                    <a:pt x="299" y="475"/>
                  </a:cubicBezTo>
                  <a:cubicBezTo>
                    <a:pt x="335" y="475"/>
                    <a:pt x="405" y="511"/>
                    <a:pt x="440" y="458"/>
                  </a:cubicBezTo>
                  <a:cubicBezTo>
                    <a:pt x="475" y="405"/>
                    <a:pt x="511" y="335"/>
                    <a:pt x="511" y="26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16"/>
            <p:cNvSpPr/>
            <p:nvPr/>
          </p:nvSpPr>
          <p:spPr>
            <a:xfrm>
              <a:off x="3065903" y="4888001"/>
              <a:ext cx="21759" cy="24731"/>
            </a:xfrm>
            <a:custGeom>
              <a:avLst/>
              <a:gdLst/>
              <a:ahLst/>
              <a:cxnLst/>
              <a:rect l="l" t="t" r="r" b="b"/>
              <a:pathLst>
                <a:path w="388" h="441" extrusionOk="0">
                  <a:moveTo>
                    <a:pt x="388" y="194"/>
                  </a:moveTo>
                  <a:cubicBezTo>
                    <a:pt x="388" y="142"/>
                    <a:pt x="370" y="124"/>
                    <a:pt x="317" y="89"/>
                  </a:cubicBezTo>
                  <a:cubicBezTo>
                    <a:pt x="229" y="1"/>
                    <a:pt x="141" y="54"/>
                    <a:pt x="71" y="124"/>
                  </a:cubicBezTo>
                  <a:cubicBezTo>
                    <a:pt x="53" y="142"/>
                    <a:pt x="36" y="142"/>
                    <a:pt x="18" y="159"/>
                  </a:cubicBezTo>
                  <a:cubicBezTo>
                    <a:pt x="18" y="159"/>
                    <a:pt x="0" y="177"/>
                    <a:pt x="18" y="194"/>
                  </a:cubicBezTo>
                  <a:cubicBezTo>
                    <a:pt x="36" y="212"/>
                    <a:pt x="36" y="282"/>
                    <a:pt x="53" y="318"/>
                  </a:cubicBezTo>
                  <a:cubicBezTo>
                    <a:pt x="53" y="370"/>
                    <a:pt x="124" y="441"/>
                    <a:pt x="194" y="441"/>
                  </a:cubicBezTo>
                  <a:cubicBezTo>
                    <a:pt x="317" y="406"/>
                    <a:pt x="370" y="388"/>
                    <a:pt x="388" y="19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16"/>
            <p:cNvSpPr/>
            <p:nvPr/>
          </p:nvSpPr>
          <p:spPr>
            <a:xfrm>
              <a:off x="3004664" y="5058822"/>
              <a:ext cx="24731" cy="27704"/>
            </a:xfrm>
            <a:custGeom>
              <a:avLst/>
              <a:gdLst/>
              <a:ahLst/>
              <a:cxnLst/>
              <a:rect l="l" t="t" r="r" b="b"/>
              <a:pathLst>
                <a:path w="441" h="494" extrusionOk="0">
                  <a:moveTo>
                    <a:pt x="230" y="0"/>
                  </a:moveTo>
                  <a:cubicBezTo>
                    <a:pt x="195" y="35"/>
                    <a:pt x="159" y="35"/>
                    <a:pt x="124" y="53"/>
                  </a:cubicBezTo>
                  <a:cubicBezTo>
                    <a:pt x="54" y="123"/>
                    <a:pt x="1" y="229"/>
                    <a:pt x="18" y="335"/>
                  </a:cubicBezTo>
                  <a:cubicBezTo>
                    <a:pt x="36" y="423"/>
                    <a:pt x="124" y="475"/>
                    <a:pt x="212" y="493"/>
                  </a:cubicBezTo>
                  <a:cubicBezTo>
                    <a:pt x="318" y="458"/>
                    <a:pt x="406" y="370"/>
                    <a:pt x="423" y="264"/>
                  </a:cubicBezTo>
                  <a:cubicBezTo>
                    <a:pt x="423" y="229"/>
                    <a:pt x="441" y="176"/>
                    <a:pt x="423" y="123"/>
                  </a:cubicBezTo>
                  <a:cubicBezTo>
                    <a:pt x="371" y="71"/>
                    <a:pt x="300" y="18"/>
                    <a:pt x="2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16"/>
            <p:cNvSpPr/>
            <p:nvPr/>
          </p:nvSpPr>
          <p:spPr>
            <a:xfrm>
              <a:off x="2794418" y="5101275"/>
              <a:ext cx="22768" cy="26694"/>
            </a:xfrm>
            <a:custGeom>
              <a:avLst/>
              <a:gdLst/>
              <a:ahLst/>
              <a:cxnLst/>
              <a:rect l="l" t="t" r="r" b="b"/>
              <a:pathLst>
                <a:path w="406" h="476" extrusionOk="0">
                  <a:moveTo>
                    <a:pt x="388" y="211"/>
                  </a:moveTo>
                  <a:cubicBezTo>
                    <a:pt x="388" y="88"/>
                    <a:pt x="282" y="0"/>
                    <a:pt x="159" y="35"/>
                  </a:cubicBezTo>
                  <a:lnTo>
                    <a:pt x="141" y="35"/>
                  </a:lnTo>
                  <a:lnTo>
                    <a:pt x="0" y="194"/>
                  </a:lnTo>
                  <a:lnTo>
                    <a:pt x="0" y="229"/>
                  </a:lnTo>
                  <a:cubicBezTo>
                    <a:pt x="0" y="229"/>
                    <a:pt x="53" y="282"/>
                    <a:pt x="36" y="317"/>
                  </a:cubicBezTo>
                  <a:cubicBezTo>
                    <a:pt x="18" y="352"/>
                    <a:pt x="36" y="335"/>
                    <a:pt x="53" y="335"/>
                  </a:cubicBezTo>
                  <a:cubicBezTo>
                    <a:pt x="71" y="352"/>
                    <a:pt x="71" y="352"/>
                    <a:pt x="71" y="370"/>
                  </a:cubicBezTo>
                  <a:cubicBezTo>
                    <a:pt x="124" y="475"/>
                    <a:pt x="194" y="440"/>
                    <a:pt x="264" y="405"/>
                  </a:cubicBezTo>
                  <a:cubicBezTo>
                    <a:pt x="335" y="370"/>
                    <a:pt x="405" y="317"/>
                    <a:pt x="388" y="21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16"/>
            <p:cNvSpPr/>
            <p:nvPr/>
          </p:nvSpPr>
          <p:spPr>
            <a:xfrm>
              <a:off x="3231733" y="5222689"/>
              <a:ext cx="22768" cy="23722"/>
            </a:xfrm>
            <a:custGeom>
              <a:avLst/>
              <a:gdLst/>
              <a:ahLst/>
              <a:cxnLst/>
              <a:rect l="l" t="t" r="r" b="b"/>
              <a:pathLst>
                <a:path w="406" h="423" extrusionOk="0">
                  <a:moveTo>
                    <a:pt x="406" y="159"/>
                  </a:moveTo>
                  <a:cubicBezTo>
                    <a:pt x="406" y="106"/>
                    <a:pt x="318" y="18"/>
                    <a:pt x="265" y="18"/>
                  </a:cubicBezTo>
                  <a:cubicBezTo>
                    <a:pt x="247" y="18"/>
                    <a:pt x="229" y="18"/>
                    <a:pt x="229" y="18"/>
                  </a:cubicBezTo>
                  <a:cubicBezTo>
                    <a:pt x="159" y="0"/>
                    <a:pt x="89" y="36"/>
                    <a:pt x="89" y="106"/>
                  </a:cubicBezTo>
                  <a:lnTo>
                    <a:pt x="89" y="106"/>
                  </a:lnTo>
                  <a:cubicBezTo>
                    <a:pt x="1" y="159"/>
                    <a:pt x="53" y="229"/>
                    <a:pt x="71" y="282"/>
                  </a:cubicBezTo>
                  <a:cubicBezTo>
                    <a:pt x="89" y="370"/>
                    <a:pt x="177" y="423"/>
                    <a:pt x="247" y="423"/>
                  </a:cubicBezTo>
                  <a:cubicBezTo>
                    <a:pt x="335" y="388"/>
                    <a:pt x="388" y="317"/>
                    <a:pt x="406" y="229"/>
                  </a:cubicBezTo>
                  <a:cubicBezTo>
                    <a:pt x="406" y="212"/>
                    <a:pt x="406" y="194"/>
                    <a:pt x="406" y="15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16"/>
            <p:cNvSpPr/>
            <p:nvPr/>
          </p:nvSpPr>
          <p:spPr>
            <a:xfrm>
              <a:off x="2781576" y="4967972"/>
              <a:ext cx="19796" cy="25741"/>
            </a:xfrm>
            <a:custGeom>
              <a:avLst/>
              <a:gdLst/>
              <a:ahLst/>
              <a:cxnLst/>
              <a:rect l="l" t="t" r="r" b="b"/>
              <a:pathLst>
                <a:path w="353" h="459" extrusionOk="0">
                  <a:moveTo>
                    <a:pt x="18" y="159"/>
                  </a:moveTo>
                  <a:cubicBezTo>
                    <a:pt x="36" y="212"/>
                    <a:pt x="1" y="265"/>
                    <a:pt x="18" y="335"/>
                  </a:cubicBezTo>
                  <a:cubicBezTo>
                    <a:pt x="36" y="388"/>
                    <a:pt x="159" y="458"/>
                    <a:pt x="229" y="423"/>
                  </a:cubicBezTo>
                  <a:cubicBezTo>
                    <a:pt x="335" y="370"/>
                    <a:pt x="353" y="318"/>
                    <a:pt x="335" y="194"/>
                  </a:cubicBezTo>
                  <a:cubicBezTo>
                    <a:pt x="335" y="124"/>
                    <a:pt x="282" y="54"/>
                    <a:pt x="212" y="18"/>
                  </a:cubicBezTo>
                  <a:cubicBezTo>
                    <a:pt x="177" y="1"/>
                    <a:pt x="124" y="18"/>
                    <a:pt x="89" y="36"/>
                  </a:cubicBezTo>
                  <a:cubicBezTo>
                    <a:pt x="71" y="71"/>
                    <a:pt x="1" y="89"/>
                    <a:pt x="18" y="15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16"/>
            <p:cNvSpPr/>
            <p:nvPr/>
          </p:nvSpPr>
          <p:spPr>
            <a:xfrm>
              <a:off x="3027376" y="5273049"/>
              <a:ext cx="20806" cy="25685"/>
            </a:xfrm>
            <a:custGeom>
              <a:avLst/>
              <a:gdLst/>
              <a:ahLst/>
              <a:cxnLst/>
              <a:rect l="l" t="t" r="r" b="b"/>
              <a:pathLst>
                <a:path w="371" h="458" extrusionOk="0">
                  <a:moveTo>
                    <a:pt x="159" y="458"/>
                  </a:moveTo>
                  <a:cubicBezTo>
                    <a:pt x="265" y="458"/>
                    <a:pt x="353" y="387"/>
                    <a:pt x="353" y="282"/>
                  </a:cubicBezTo>
                  <a:cubicBezTo>
                    <a:pt x="353" y="264"/>
                    <a:pt x="370" y="247"/>
                    <a:pt x="370" y="211"/>
                  </a:cubicBezTo>
                  <a:cubicBezTo>
                    <a:pt x="370" y="123"/>
                    <a:pt x="300" y="88"/>
                    <a:pt x="247" y="53"/>
                  </a:cubicBezTo>
                  <a:cubicBezTo>
                    <a:pt x="194" y="0"/>
                    <a:pt x="142" y="53"/>
                    <a:pt x="124" y="71"/>
                  </a:cubicBezTo>
                  <a:cubicBezTo>
                    <a:pt x="71" y="123"/>
                    <a:pt x="36" y="176"/>
                    <a:pt x="1" y="229"/>
                  </a:cubicBezTo>
                  <a:cubicBezTo>
                    <a:pt x="1" y="247"/>
                    <a:pt x="1" y="247"/>
                    <a:pt x="1" y="264"/>
                  </a:cubicBezTo>
                  <a:cubicBezTo>
                    <a:pt x="18" y="317"/>
                    <a:pt x="54" y="352"/>
                    <a:pt x="54" y="405"/>
                  </a:cubicBezTo>
                  <a:cubicBezTo>
                    <a:pt x="54" y="423"/>
                    <a:pt x="54" y="440"/>
                    <a:pt x="71" y="440"/>
                  </a:cubicBezTo>
                  <a:cubicBezTo>
                    <a:pt x="106" y="440"/>
                    <a:pt x="124" y="458"/>
                    <a:pt x="159" y="45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16"/>
            <p:cNvSpPr/>
            <p:nvPr/>
          </p:nvSpPr>
          <p:spPr>
            <a:xfrm>
              <a:off x="2659152" y="5119052"/>
              <a:ext cx="25741" cy="29666"/>
            </a:xfrm>
            <a:custGeom>
              <a:avLst/>
              <a:gdLst/>
              <a:ahLst/>
              <a:cxnLst/>
              <a:rect l="l" t="t" r="r" b="b"/>
              <a:pathLst>
                <a:path w="459" h="529" extrusionOk="0">
                  <a:moveTo>
                    <a:pt x="18" y="194"/>
                  </a:moveTo>
                  <a:cubicBezTo>
                    <a:pt x="1" y="264"/>
                    <a:pt x="18" y="334"/>
                    <a:pt x="36" y="387"/>
                  </a:cubicBezTo>
                  <a:cubicBezTo>
                    <a:pt x="106" y="528"/>
                    <a:pt x="106" y="510"/>
                    <a:pt x="230" y="493"/>
                  </a:cubicBezTo>
                  <a:cubicBezTo>
                    <a:pt x="370" y="475"/>
                    <a:pt x="441" y="440"/>
                    <a:pt x="458" y="334"/>
                  </a:cubicBezTo>
                  <a:cubicBezTo>
                    <a:pt x="458" y="299"/>
                    <a:pt x="458" y="264"/>
                    <a:pt x="441" y="229"/>
                  </a:cubicBezTo>
                  <a:cubicBezTo>
                    <a:pt x="406" y="176"/>
                    <a:pt x="406" y="88"/>
                    <a:pt x="318" y="53"/>
                  </a:cubicBezTo>
                  <a:cubicBezTo>
                    <a:pt x="230" y="0"/>
                    <a:pt x="124" y="18"/>
                    <a:pt x="36" y="88"/>
                  </a:cubicBezTo>
                  <a:cubicBezTo>
                    <a:pt x="18" y="123"/>
                    <a:pt x="1" y="158"/>
                    <a:pt x="18" y="19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16"/>
            <p:cNvSpPr/>
            <p:nvPr/>
          </p:nvSpPr>
          <p:spPr>
            <a:xfrm>
              <a:off x="3194215" y="5671837"/>
              <a:ext cx="22768" cy="20806"/>
            </a:xfrm>
            <a:custGeom>
              <a:avLst/>
              <a:gdLst/>
              <a:ahLst/>
              <a:cxnLst/>
              <a:rect l="l" t="t" r="r" b="b"/>
              <a:pathLst>
                <a:path w="406" h="371" extrusionOk="0">
                  <a:moveTo>
                    <a:pt x="1" y="124"/>
                  </a:moveTo>
                  <a:cubicBezTo>
                    <a:pt x="1" y="177"/>
                    <a:pt x="54" y="230"/>
                    <a:pt x="18" y="300"/>
                  </a:cubicBezTo>
                  <a:cubicBezTo>
                    <a:pt x="18" y="300"/>
                    <a:pt x="36" y="300"/>
                    <a:pt x="36" y="318"/>
                  </a:cubicBezTo>
                  <a:cubicBezTo>
                    <a:pt x="71" y="283"/>
                    <a:pt x="106" y="318"/>
                    <a:pt x="124" y="335"/>
                  </a:cubicBezTo>
                  <a:cubicBezTo>
                    <a:pt x="159" y="371"/>
                    <a:pt x="212" y="371"/>
                    <a:pt x="265" y="335"/>
                  </a:cubicBezTo>
                  <a:cubicBezTo>
                    <a:pt x="318" y="300"/>
                    <a:pt x="335" y="230"/>
                    <a:pt x="388" y="177"/>
                  </a:cubicBezTo>
                  <a:cubicBezTo>
                    <a:pt x="406" y="177"/>
                    <a:pt x="406" y="159"/>
                    <a:pt x="388" y="142"/>
                  </a:cubicBezTo>
                  <a:cubicBezTo>
                    <a:pt x="353" y="71"/>
                    <a:pt x="300" y="36"/>
                    <a:pt x="247" y="1"/>
                  </a:cubicBezTo>
                  <a:lnTo>
                    <a:pt x="194" y="1"/>
                  </a:lnTo>
                  <a:cubicBezTo>
                    <a:pt x="177" y="1"/>
                    <a:pt x="142" y="18"/>
                    <a:pt x="124" y="18"/>
                  </a:cubicBezTo>
                  <a:cubicBezTo>
                    <a:pt x="18" y="1"/>
                    <a:pt x="1" y="18"/>
                    <a:pt x="1" y="12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16"/>
            <p:cNvSpPr/>
            <p:nvPr/>
          </p:nvSpPr>
          <p:spPr>
            <a:xfrm>
              <a:off x="2850667" y="4896918"/>
              <a:ext cx="18843" cy="25685"/>
            </a:xfrm>
            <a:custGeom>
              <a:avLst/>
              <a:gdLst/>
              <a:ahLst/>
              <a:cxnLst/>
              <a:rect l="l" t="t" r="r" b="b"/>
              <a:pathLst>
                <a:path w="336" h="458" extrusionOk="0">
                  <a:moveTo>
                    <a:pt x="335" y="247"/>
                  </a:moveTo>
                  <a:cubicBezTo>
                    <a:pt x="335" y="141"/>
                    <a:pt x="265" y="53"/>
                    <a:pt x="177" y="18"/>
                  </a:cubicBezTo>
                  <a:cubicBezTo>
                    <a:pt x="106" y="0"/>
                    <a:pt x="36" y="53"/>
                    <a:pt x="18" y="123"/>
                  </a:cubicBezTo>
                  <a:cubicBezTo>
                    <a:pt x="1" y="194"/>
                    <a:pt x="1" y="264"/>
                    <a:pt x="18" y="335"/>
                  </a:cubicBezTo>
                  <a:cubicBezTo>
                    <a:pt x="36" y="423"/>
                    <a:pt x="106" y="458"/>
                    <a:pt x="194" y="440"/>
                  </a:cubicBezTo>
                  <a:cubicBezTo>
                    <a:pt x="265" y="388"/>
                    <a:pt x="318" y="317"/>
                    <a:pt x="335" y="24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16"/>
            <p:cNvSpPr/>
            <p:nvPr/>
          </p:nvSpPr>
          <p:spPr>
            <a:xfrm>
              <a:off x="2950378" y="5494174"/>
              <a:ext cx="24731" cy="21759"/>
            </a:xfrm>
            <a:custGeom>
              <a:avLst/>
              <a:gdLst/>
              <a:ahLst/>
              <a:cxnLst/>
              <a:rect l="l" t="t" r="r" b="b"/>
              <a:pathLst>
                <a:path w="441" h="388" extrusionOk="0">
                  <a:moveTo>
                    <a:pt x="54" y="176"/>
                  </a:moveTo>
                  <a:lnTo>
                    <a:pt x="54" y="229"/>
                  </a:lnTo>
                  <a:cubicBezTo>
                    <a:pt x="1" y="282"/>
                    <a:pt x="71" y="300"/>
                    <a:pt x="89" y="317"/>
                  </a:cubicBezTo>
                  <a:cubicBezTo>
                    <a:pt x="212" y="388"/>
                    <a:pt x="318" y="317"/>
                    <a:pt x="406" y="300"/>
                  </a:cubicBezTo>
                  <a:cubicBezTo>
                    <a:pt x="423" y="264"/>
                    <a:pt x="441" y="212"/>
                    <a:pt x="423" y="176"/>
                  </a:cubicBezTo>
                  <a:cubicBezTo>
                    <a:pt x="406" y="141"/>
                    <a:pt x="370" y="106"/>
                    <a:pt x="353" y="71"/>
                  </a:cubicBezTo>
                  <a:cubicBezTo>
                    <a:pt x="353" y="18"/>
                    <a:pt x="265" y="0"/>
                    <a:pt x="212" y="18"/>
                  </a:cubicBezTo>
                  <a:cubicBezTo>
                    <a:pt x="177" y="35"/>
                    <a:pt x="142" y="53"/>
                    <a:pt x="106" y="35"/>
                  </a:cubicBezTo>
                  <a:cubicBezTo>
                    <a:pt x="71" y="18"/>
                    <a:pt x="71" y="53"/>
                    <a:pt x="71" y="71"/>
                  </a:cubicBezTo>
                  <a:cubicBezTo>
                    <a:pt x="89" y="106"/>
                    <a:pt x="54" y="141"/>
                    <a:pt x="54" y="17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16"/>
            <p:cNvSpPr/>
            <p:nvPr/>
          </p:nvSpPr>
          <p:spPr>
            <a:xfrm>
              <a:off x="2771706" y="5260206"/>
              <a:ext cx="20806" cy="22768"/>
            </a:xfrm>
            <a:custGeom>
              <a:avLst/>
              <a:gdLst/>
              <a:ahLst/>
              <a:cxnLst/>
              <a:rect l="l" t="t" r="r" b="b"/>
              <a:pathLst>
                <a:path w="371" h="406" extrusionOk="0">
                  <a:moveTo>
                    <a:pt x="159" y="388"/>
                  </a:moveTo>
                  <a:cubicBezTo>
                    <a:pt x="229" y="405"/>
                    <a:pt x="300" y="352"/>
                    <a:pt x="335" y="300"/>
                  </a:cubicBezTo>
                  <a:cubicBezTo>
                    <a:pt x="370" y="229"/>
                    <a:pt x="370" y="141"/>
                    <a:pt x="317" y="71"/>
                  </a:cubicBezTo>
                  <a:cubicBezTo>
                    <a:pt x="282" y="0"/>
                    <a:pt x="194" y="0"/>
                    <a:pt x="124" y="35"/>
                  </a:cubicBezTo>
                  <a:cubicBezTo>
                    <a:pt x="89" y="71"/>
                    <a:pt x="53" y="106"/>
                    <a:pt x="18" y="124"/>
                  </a:cubicBezTo>
                  <a:cubicBezTo>
                    <a:pt x="1" y="124"/>
                    <a:pt x="1" y="159"/>
                    <a:pt x="1" y="176"/>
                  </a:cubicBezTo>
                  <a:cubicBezTo>
                    <a:pt x="18" y="229"/>
                    <a:pt x="36" y="282"/>
                    <a:pt x="53" y="335"/>
                  </a:cubicBezTo>
                  <a:cubicBezTo>
                    <a:pt x="89" y="388"/>
                    <a:pt x="106" y="388"/>
                    <a:pt x="159" y="38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16"/>
            <p:cNvSpPr/>
            <p:nvPr/>
          </p:nvSpPr>
          <p:spPr>
            <a:xfrm>
              <a:off x="3002701" y="5588950"/>
              <a:ext cx="26694" cy="27704"/>
            </a:xfrm>
            <a:custGeom>
              <a:avLst/>
              <a:gdLst/>
              <a:ahLst/>
              <a:cxnLst/>
              <a:rect l="l" t="t" r="r" b="b"/>
              <a:pathLst>
                <a:path w="476" h="494" extrusionOk="0">
                  <a:moveTo>
                    <a:pt x="476" y="229"/>
                  </a:moveTo>
                  <a:cubicBezTo>
                    <a:pt x="458" y="141"/>
                    <a:pt x="388" y="53"/>
                    <a:pt x="300" y="18"/>
                  </a:cubicBezTo>
                  <a:cubicBezTo>
                    <a:pt x="230" y="0"/>
                    <a:pt x="159" y="35"/>
                    <a:pt x="124" y="88"/>
                  </a:cubicBezTo>
                  <a:cubicBezTo>
                    <a:pt x="106" y="106"/>
                    <a:pt x="89" y="88"/>
                    <a:pt x="71" y="106"/>
                  </a:cubicBezTo>
                  <a:cubicBezTo>
                    <a:pt x="71" y="123"/>
                    <a:pt x="1" y="141"/>
                    <a:pt x="18" y="211"/>
                  </a:cubicBezTo>
                  <a:cubicBezTo>
                    <a:pt x="36" y="247"/>
                    <a:pt x="36" y="299"/>
                    <a:pt x="1" y="335"/>
                  </a:cubicBezTo>
                  <a:cubicBezTo>
                    <a:pt x="1" y="352"/>
                    <a:pt x="1" y="387"/>
                    <a:pt x="1" y="405"/>
                  </a:cubicBezTo>
                  <a:cubicBezTo>
                    <a:pt x="18" y="423"/>
                    <a:pt x="36" y="405"/>
                    <a:pt x="53" y="405"/>
                  </a:cubicBezTo>
                  <a:cubicBezTo>
                    <a:pt x="71" y="405"/>
                    <a:pt x="89" y="387"/>
                    <a:pt x="89" y="405"/>
                  </a:cubicBezTo>
                  <a:cubicBezTo>
                    <a:pt x="142" y="493"/>
                    <a:pt x="230" y="440"/>
                    <a:pt x="282" y="440"/>
                  </a:cubicBezTo>
                  <a:cubicBezTo>
                    <a:pt x="353" y="440"/>
                    <a:pt x="476" y="299"/>
                    <a:pt x="476" y="22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16"/>
            <p:cNvSpPr/>
            <p:nvPr/>
          </p:nvSpPr>
          <p:spPr>
            <a:xfrm>
              <a:off x="3126134" y="5471461"/>
              <a:ext cx="19796" cy="16824"/>
            </a:xfrm>
            <a:custGeom>
              <a:avLst/>
              <a:gdLst/>
              <a:ahLst/>
              <a:cxnLst/>
              <a:rect l="l" t="t" r="r" b="b"/>
              <a:pathLst>
                <a:path w="353" h="300" extrusionOk="0">
                  <a:moveTo>
                    <a:pt x="176" y="300"/>
                  </a:moveTo>
                  <a:cubicBezTo>
                    <a:pt x="264" y="300"/>
                    <a:pt x="352" y="141"/>
                    <a:pt x="299" y="71"/>
                  </a:cubicBezTo>
                  <a:cubicBezTo>
                    <a:pt x="264" y="18"/>
                    <a:pt x="211" y="0"/>
                    <a:pt x="159" y="18"/>
                  </a:cubicBezTo>
                  <a:cubicBezTo>
                    <a:pt x="106" y="53"/>
                    <a:pt x="53" y="106"/>
                    <a:pt x="18" y="159"/>
                  </a:cubicBezTo>
                  <a:cubicBezTo>
                    <a:pt x="0" y="176"/>
                    <a:pt x="0" y="194"/>
                    <a:pt x="18" y="194"/>
                  </a:cubicBezTo>
                  <a:cubicBezTo>
                    <a:pt x="53" y="247"/>
                    <a:pt x="106" y="300"/>
                    <a:pt x="176" y="30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0" name="Google Shape;1030;p16"/>
          <p:cNvSpPr/>
          <p:nvPr/>
        </p:nvSpPr>
        <p:spPr>
          <a:xfrm>
            <a:off x="5998876" y="801671"/>
            <a:ext cx="1900500" cy="239856"/>
          </a:xfrm>
          <a:custGeom>
            <a:avLst/>
            <a:gdLst/>
            <a:ahLst/>
            <a:cxnLst/>
            <a:rect l="l" t="t" r="r" b="b"/>
            <a:pathLst>
              <a:path w="11584" h="1462" fill="none" extrusionOk="0">
                <a:moveTo>
                  <a:pt x="0" y="1461"/>
                </a:moveTo>
                <a:lnTo>
                  <a:pt x="616" y="775"/>
                </a:lnTo>
                <a:cubicBezTo>
                  <a:pt x="1232" y="71"/>
                  <a:pt x="2324" y="53"/>
                  <a:pt x="2993" y="704"/>
                </a:cubicBezTo>
                <a:lnTo>
                  <a:pt x="3362" y="1074"/>
                </a:lnTo>
                <a:cubicBezTo>
                  <a:pt x="3697" y="1408"/>
                  <a:pt x="4242" y="1408"/>
                  <a:pt x="4595" y="1074"/>
                </a:cubicBezTo>
                <a:lnTo>
                  <a:pt x="4929" y="722"/>
                </a:lnTo>
                <a:cubicBezTo>
                  <a:pt x="5528" y="123"/>
                  <a:pt x="6496" y="123"/>
                  <a:pt x="7094" y="722"/>
                </a:cubicBezTo>
                <a:lnTo>
                  <a:pt x="7446" y="1074"/>
                </a:lnTo>
                <a:cubicBezTo>
                  <a:pt x="7693" y="1320"/>
                  <a:pt x="8098" y="1320"/>
                  <a:pt x="8344" y="1074"/>
                </a:cubicBezTo>
                <a:lnTo>
                  <a:pt x="8872" y="546"/>
                </a:lnTo>
                <a:cubicBezTo>
                  <a:pt x="9400" y="18"/>
                  <a:pt x="10263" y="0"/>
                  <a:pt x="10809" y="511"/>
                </a:cubicBezTo>
                <a:cubicBezTo>
                  <a:pt x="11389" y="1056"/>
                  <a:pt x="11583" y="1426"/>
                  <a:pt x="11425" y="1426"/>
                </a:cubicBezTo>
              </a:path>
            </a:pathLst>
          </a:custGeom>
          <a:noFill/>
          <a:ln w="285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four columns">
  <p:cSld name="CUSTOM_3_1">
    <p:spTree>
      <p:nvGrpSpPr>
        <p:cNvPr id="1" name="Shape 1031"/>
        <p:cNvGrpSpPr/>
        <p:nvPr/>
      </p:nvGrpSpPr>
      <p:grpSpPr>
        <a:xfrm>
          <a:off x="0" y="0"/>
          <a:ext cx="0" cy="0"/>
          <a:chOff x="0" y="0"/>
          <a:chExt cx="0" cy="0"/>
        </a:xfrm>
      </p:grpSpPr>
      <p:pic>
        <p:nvPicPr>
          <p:cNvPr id="1032" name="Google Shape;1032;p17"/>
          <p:cNvPicPr preferRelativeResize="0"/>
          <p:nvPr/>
        </p:nvPicPr>
        <p:blipFill rotWithShape="1">
          <a:blip r:embed="rId2">
            <a:alphaModFix/>
          </a:blip>
          <a:srcRect/>
          <a:stretch/>
        </p:blipFill>
        <p:spPr>
          <a:xfrm>
            <a:off x="-2" y="0"/>
            <a:ext cx="9143999" cy="5145230"/>
          </a:xfrm>
          <a:prstGeom prst="rect">
            <a:avLst/>
          </a:prstGeom>
          <a:noFill/>
          <a:ln>
            <a:noFill/>
          </a:ln>
        </p:spPr>
      </p:pic>
      <p:sp>
        <p:nvSpPr>
          <p:cNvPr id="1033" name="Google Shape;1033;p17"/>
          <p:cNvSpPr txBox="1">
            <a:spLocks noGrp="1"/>
          </p:cNvSpPr>
          <p:nvPr>
            <p:ph type="title"/>
          </p:nvPr>
        </p:nvSpPr>
        <p:spPr>
          <a:xfrm>
            <a:off x="2514100" y="1640747"/>
            <a:ext cx="1947600" cy="322200"/>
          </a:xfrm>
          <a:prstGeom prst="rect">
            <a:avLst/>
          </a:prstGeom>
          <a:effectLst>
            <a:outerShdw dist="47625" dir="3000000" algn="bl" rotWithShape="0">
              <a:schemeClr val="dk2"/>
            </a:outerShdw>
          </a:effectLst>
        </p:spPr>
        <p:txBody>
          <a:bodyPr spcFirstLastPara="1" wrap="square" lIns="91425" tIns="91425" rIns="91425" bIns="91425" anchor="ctr" anchorCtr="0">
            <a:noAutofit/>
          </a:bodyPr>
          <a:lstStyle>
            <a:lvl1pPr lvl="0" rtl="0">
              <a:spcBef>
                <a:spcPts val="0"/>
              </a:spcBef>
              <a:spcAft>
                <a:spcPts val="0"/>
              </a:spcAft>
              <a:buSzPts val="2800"/>
              <a:buNone/>
              <a:defRPr sz="2600" i="1">
                <a:solidFill>
                  <a:schemeClr val="accent1"/>
                </a:solidFill>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034" name="Google Shape;1034;p17"/>
          <p:cNvSpPr txBox="1">
            <a:spLocks noGrp="1"/>
          </p:cNvSpPr>
          <p:nvPr>
            <p:ph type="subTitle" idx="1"/>
          </p:nvPr>
        </p:nvSpPr>
        <p:spPr>
          <a:xfrm>
            <a:off x="2514100" y="2041950"/>
            <a:ext cx="2028000" cy="496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035" name="Google Shape;1035;p17"/>
          <p:cNvSpPr txBox="1">
            <a:spLocks noGrp="1"/>
          </p:cNvSpPr>
          <p:nvPr>
            <p:ph type="title" idx="2"/>
          </p:nvPr>
        </p:nvSpPr>
        <p:spPr>
          <a:xfrm>
            <a:off x="711725" y="445025"/>
            <a:ext cx="7720500" cy="496200"/>
          </a:xfrm>
          <a:prstGeom prst="rect">
            <a:avLst/>
          </a:prstGeom>
          <a:effectLst>
            <a:outerShdw dist="38100" dir="3000000" algn="bl" rotWithShape="0">
              <a:schemeClr val="dk2"/>
            </a:outerShdw>
          </a:effectLst>
        </p:spPr>
        <p:txBody>
          <a:bodyPr spcFirstLastPara="1" wrap="square" lIns="91425" tIns="91425" rIns="91425" bIns="91425" anchor="ctr" anchorCtr="0">
            <a:noAutofit/>
          </a:bodyPr>
          <a:lstStyle>
            <a:lvl1pPr lvl="0" rtl="0">
              <a:spcBef>
                <a:spcPts val="0"/>
              </a:spcBef>
              <a:spcAft>
                <a:spcPts val="0"/>
              </a:spcAft>
              <a:buSzPts val="2800"/>
              <a:buNone/>
              <a:defRPr sz="3400" i="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036" name="Google Shape;1036;p17"/>
          <p:cNvSpPr txBox="1">
            <a:spLocks noGrp="1"/>
          </p:cNvSpPr>
          <p:nvPr>
            <p:ph type="title" idx="3"/>
          </p:nvPr>
        </p:nvSpPr>
        <p:spPr>
          <a:xfrm>
            <a:off x="5663900" y="1640747"/>
            <a:ext cx="1947600" cy="322200"/>
          </a:xfrm>
          <a:prstGeom prst="rect">
            <a:avLst/>
          </a:prstGeom>
          <a:effectLst>
            <a:outerShdw dist="47625" dir="3000000" algn="bl" rotWithShape="0">
              <a:schemeClr val="dk2"/>
            </a:outerShdw>
          </a:effectLst>
        </p:spPr>
        <p:txBody>
          <a:bodyPr spcFirstLastPara="1" wrap="square" lIns="91425" tIns="91425" rIns="91425" bIns="91425" anchor="ctr" anchorCtr="0">
            <a:noAutofit/>
          </a:bodyPr>
          <a:lstStyle>
            <a:lvl1pPr lvl="0" rtl="0">
              <a:spcBef>
                <a:spcPts val="0"/>
              </a:spcBef>
              <a:spcAft>
                <a:spcPts val="0"/>
              </a:spcAft>
              <a:buSzPts val="2800"/>
              <a:buNone/>
              <a:defRPr sz="2600" i="1">
                <a:solidFill>
                  <a:schemeClr val="accent1"/>
                </a:solidFill>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037" name="Google Shape;1037;p17"/>
          <p:cNvSpPr txBox="1">
            <a:spLocks noGrp="1"/>
          </p:cNvSpPr>
          <p:nvPr>
            <p:ph type="subTitle" idx="4"/>
          </p:nvPr>
        </p:nvSpPr>
        <p:spPr>
          <a:xfrm>
            <a:off x="5663900" y="2041950"/>
            <a:ext cx="2028000" cy="496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038" name="Google Shape;1038;p17"/>
          <p:cNvSpPr txBox="1">
            <a:spLocks noGrp="1"/>
          </p:cNvSpPr>
          <p:nvPr>
            <p:ph type="title" idx="5"/>
          </p:nvPr>
        </p:nvSpPr>
        <p:spPr>
          <a:xfrm>
            <a:off x="2514100" y="3237294"/>
            <a:ext cx="1947600" cy="322200"/>
          </a:xfrm>
          <a:prstGeom prst="rect">
            <a:avLst/>
          </a:prstGeom>
          <a:effectLst>
            <a:outerShdw dist="47625" dir="3000000" algn="bl" rotWithShape="0">
              <a:schemeClr val="dk2"/>
            </a:outerShdw>
          </a:effectLst>
        </p:spPr>
        <p:txBody>
          <a:bodyPr spcFirstLastPara="1" wrap="square" lIns="91425" tIns="91425" rIns="91425" bIns="91425" anchor="ctr" anchorCtr="0">
            <a:noAutofit/>
          </a:bodyPr>
          <a:lstStyle>
            <a:lvl1pPr lvl="0" rtl="0">
              <a:spcBef>
                <a:spcPts val="0"/>
              </a:spcBef>
              <a:spcAft>
                <a:spcPts val="0"/>
              </a:spcAft>
              <a:buSzPts val="2800"/>
              <a:buNone/>
              <a:defRPr sz="2600" i="1">
                <a:solidFill>
                  <a:schemeClr val="accent1"/>
                </a:solidFill>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039" name="Google Shape;1039;p17"/>
          <p:cNvSpPr txBox="1">
            <a:spLocks noGrp="1"/>
          </p:cNvSpPr>
          <p:nvPr>
            <p:ph type="subTitle" idx="6"/>
          </p:nvPr>
        </p:nvSpPr>
        <p:spPr>
          <a:xfrm>
            <a:off x="2514100" y="3638500"/>
            <a:ext cx="2028000" cy="496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040" name="Google Shape;1040;p17"/>
          <p:cNvSpPr txBox="1">
            <a:spLocks noGrp="1"/>
          </p:cNvSpPr>
          <p:nvPr>
            <p:ph type="title" idx="7"/>
          </p:nvPr>
        </p:nvSpPr>
        <p:spPr>
          <a:xfrm>
            <a:off x="5663900" y="3237295"/>
            <a:ext cx="1947600" cy="322200"/>
          </a:xfrm>
          <a:prstGeom prst="rect">
            <a:avLst/>
          </a:prstGeom>
          <a:effectLst>
            <a:outerShdw dist="47625" dir="3000000" algn="bl" rotWithShape="0">
              <a:schemeClr val="dk2"/>
            </a:outerShdw>
          </a:effectLst>
        </p:spPr>
        <p:txBody>
          <a:bodyPr spcFirstLastPara="1" wrap="square" lIns="91425" tIns="91425" rIns="91425" bIns="91425" anchor="ctr" anchorCtr="0">
            <a:noAutofit/>
          </a:bodyPr>
          <a:lstStyle>
            <a:lvl1pPr lvl="0" rtl="0">
              <a:spcBef>
                <a:spcPts val="0"/>
              </a:spcBef>
              <a:spcAft>
                <a:spcPts val="0"/>
              </a:spcAft>
              <a:buSzPts val="2800"/>
              <a:buNone/>
              <a:defRPr sz="2600" i="1">
                <a:solidFill>
                  <a:schemeClr val="accent1"/>
                </a:solidFill>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041" name="Google Shape;1041;p17"/>
          <p:cNvSpPr txBox="1">
            <a:spLocks noGrp="1"/>
          </p:cNvSpPr>
          <p:nvPr>
            <p:ph type="subTitle" idx="8"/>
          </p:nvPr>
        </p:nvSpPr>
        <p:spPr>
          <a:xfrm>
            <a:off x="5663900" y="3638500"/>
            <a:ext cx="2028000" cy="496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042" name="Google Shape;1042;p17"/>
          <p:cNvSpPr/>
          <p:nvPr/>
        </p:nvSpPr>
        <p:spPr>
          <a:xfrm rot="-8722728">
            <a:off x="-67581" y="4452907"/>
            <a:ext cx="2432703" cy="1644504"/>
          </a:xfrm>
          <a:custGeom>
            <a:avLst/>
            <a:gdLst/>
            <a:ahLst/>
            <a:cxnLst/>
            <a:rect l="l" t="t" r="r" b="b"/>
            <a:pathLst>
              <a:path w="15527" h="10496" extrusionOk="0">
                <a:moveTo>
                  <a:pt x="7554" y="0"/>
                </a:moveTo>
                <a:cubicBezTo>
                  <a:pt x="6829" y="0"/>
                  <a:pt x="6103" y="121"/>
                  <a:pt x="5404" y="364"/>
                </a:cubicBezTo>
                <a:cubicBezTo>
                  <a:pt x="3908" y="875"/>
                  <a:pt x="2658" y="1843"/>
                  <a:pt x="1620" y="2987"/>
                </a:cubicBezTo>
                <a:cubicBezTo>
                  <a:pt x="493" y="4202"/>
                  <a:pt x="0" y="5874"/>
                  <a:pt x="299" y="7494"/>
                </a:cubicBezTo>
                <a:cubicBezTo>
                  <a:pt x="423" y="8356"/>
                  <a:pt x="845" y="9131"/>
                  <a:pt x="1479" y="9694"/>
                </a:cubicBezTo>
                <a:cubicBezTo>
                  <a:pt x="2143" y="10275"/>
                  <a:pt x="2966" y="10495"/>
                  <a:pt x="3786" y="10495"/>
                </a:cubicBezTo>
                <a:cubicBezTo>
                  <a:pt x="4357" y="10495"/>
                  <a:pt x="4926" y="10388"/>
                  <a:pt x="5440" y="10222"/>
                </a:cubicBezTo>
                <a:cubicBezTo>
                  <a:pt x="6566" y="9852"/>
                  <a:pt x="7534" y="9201"/>
                  <a:pt x="8520" y="8567"/>
                </a:cubicBezTo>
                <a:cubicBezTo>
                  <a:pt x="8819" y="8321"/>
                  <a:pt x="9189" y="8180"/>
                  <a:pt x="9594" y="8127"/>
                </a:cubicBezTo>
                <a:cubicBezTo>
                  <a:pt x="9624" y="8125"/>
                  <a:pt x="9654" y="8124"/>
                  <a:pt x="9684" y="8124"/>
                </a:cubicBezTo>
                <a:cubicBezTo>
                  <a:pt x="10147" y="8124"/>
                  <a:pt x="10609" y="8370"/>
                  <a:pt x="11055" y="8585"/>
                </a:cubicBezTo>
                <a:cubicBezTo>
                  <a:pt x="11726" y="8899"/>
                  <a:pt x="12484" y="9133"/>
                  <a:pt x="13188" y="9133"/>
                </a:cubicBezTo>
                <a:cubicBezTo>
                  <a:pt x="13667" y="9133"/>
                  <a:pt x="14121" y="9025"/>
                  <a:pt x="14505" y="8761"/>
                </a:cubicBezTo>
                <a:cubicBezTo>
                  <a:pt x="15350" y="8180"/>
                  <a:pt x="15526" y="6948"/>
                  <a:pt x="15192" y="5892"/>
                </a:cubicBezTo>
                <a:cubicBezTo>
                  <a:pt x="14857" y="4835"/>
                  <a:pt x="14118" y="3938"/>
                  <a:pt x="13344" y="3093"/>
                </a:cubicBezTo>
                <a:cubicBezTo>
                  <a:pt x="12428" y="2107"/>
                  <a:pt x="11425" y="1139"/>
                  <a:pt x="10193" y="558"/>
                </a:cubicBezTo>
                <a:cubicBezTo>
                  <a:pt x="9353" y="187"/>
                  <a:pt x="8455" y="0"/>
                  <a:pt x="75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17"/>
          <p:cNvSpPr/>
          <p:nvPr/>
        </p:nvSpPr>
        <p:spPr>
          <a:xfrm rot="1777762">
            <a:off x="-987680" y="993616"/>
            <a:ext cx="2053667" cy="1201133"/>
          </a:xfrm>
          <a:custGeom>
            <a:avLst/>
            <a:gdLst/>
            <a:ahLst/>
            <a:cxnLst/>
            <a:rect l="l" t="t" r="r" b="b"/>
            <a:pathLst>
              <a:path w="11109" h="6497" extrusionOk="0">
                <a:moveTo>
                  <a:pt x="5599" y="1"/>
                </a:moveTo>
                <a:cubicBezTo>
                  <a:pt x="4543" y="1"/>
                  <a:pt x="3627" y="705"/>
                  <a:pt x="2800" y="1391"/>
                </a:cubicBezTo>
                <a:cubicBezTo>
                  <a:pt x="2237" y="1849"/>
                  <a:pt x="1708" y="2342"/>
                  <a:pt x="1216" y="2870"/>
                </a:cubicBezTo>
                <a:cubicBezTo>
                  <a:pt x="952" y="3152"/>
                  <a:pt x="705" y="3469"/>
                  <a:pt x="494" y="3803"/>
                </a:cubicBezTo>
                <a:cubicBezTo>
                  <a:pt x="283" y="4085"/>
                  <a:pt x="142" y="4419"/>
                  <a:pt x="36" y="4754"/>
                </a:cubicBezTo>
                <a:cubicBezTo>
                  <a:pt x="1" y="4877"/>
                  <a:pt x="1" y="5018"/>
                  <a:pt x="1" y="5158"/>
                </a:cubicBezTo>
                <a:cubicBezTo>
                  <a:pt x="19" y="5440"/>
                  <a:pt x="142" y="5722"/>
                  <a:pt x="353" y="5951"/>
                </a:cubicBezTo>
                <a:cubicBezTo>
                  <a:pt x="547" y="6179"/>
                  <a:pt x="811" y="6355"/>
                  <a:pt x="1110" y="6444"/>
                </a:cubicBezTo>
                <a:cubicBezTo>
                  <a:pt x="1224" y="6479"/>
                  <a:pt x="1343" y="6496"/>
                  <a:pt x="1462" y="6496"/>
                </a:cubicBezTo>
                <a:cubicBezTo>
                  <a:pt x="1581" y="6496"/>
                  <a:pt x="1700" y="6479"/>
                  <a:pt x="1814" y="6444"/>
                </a:cubicBezTo>
                <a:cubicBezTo>
                  <a:pt x="2923" y="6109"/>
                  <a:pt x="3381" y="4736"/>
                  <a:pt x="4419" y="4243"/>
                </a:cubicBezTo>
                <a:cubicBezTo>
                  <a:pt x="4728" y="4094"/>
                  <a:pt x="5070" y="4033"/>
                  <a:pt x="5421" y="4033"/>
                </a:cubicBezTo>
                <a:cubicBezTo>
                  <a:pt x="5732" y="4033"/>
                  <a:pt x="6050" y="4081"/>
                  <a:pt x="6356" y="4155"/>
                </a:cubicBezTo>
                <a:cubicBezTo>
                  <a:pt x="6989" y="4314"/>
                  <a:pt x="7606" y="4578"/>
                  <a:pt x="8239" y="4718"/>
                </a:cubicBezTo>
                <a:cubicBezTo>
                  <a:pt x="8513" y="4778"/>
                  <a:pt x="8796" y="4815"/>
                  <a:pt x="9075" y="4815"/>
                </a:cubicBezTo>
                <a:cubicBezTo>
                  <a:pt x="9461" y="4815"/>
                  <a:pt x="9839" y="4744"/>
                  <a:pt x="10176" y="4560"/>
                </a:cubicBezTo>
                <a:cubicBezTo>
                  <a:pt x="10739" y="4225"/>
                  <a:pt x="11109" y="3486"/>
                  <a:pt x="10862" y="2888"/>
                </a:cubicBezTo>
                <a:cubicBezTo>
                  <a:pt x="10704" y="2500"/>
                  <a:pt x="10334" y="2254"/>
                  <a:pt x="10000" y="2025"/>
                </a:cubicBezTo>
                <a:cubicBezTo>
                  <a:pt x="9155" y="1462"/>
                  <a:pt x="8292" y="969"/>
                  <a:pt x="7394" y="529"/>
                </a:cubicBezTo>
                <a:cubicBezTo>
                  <a:pt x="6831" y="265"/>
                  <a:pt x="6233" y="1"/>
                  <a:pt x="55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17"/>
          <p:cNvSpPr/>
          <p:nvPr/>
        </p:nvSpPr>
        <p:spPr>
          <a:xfrm rot="7206451">
            <a:off x="7748238" y="1944674"/>
            <a:ext cx="2685929" cy="1570854"/>
          </a:xfrm>
          <a:custGeom>
            <a:avLst/>
            <a:gdLst/>
            <a:ahLst/>
            <a:cxnLst/>
            <a:rect l="l" t="t" r="r" b="b"/>
            <a:pathLst>
              <a:path w="11109" h="6497" extrusionOk="0">
                <a:moveTo>
                  <a:pt x="5599" y="1"/>
                </a:moveTo>
                <a:cubicBezTo>
                  <a:pt x="4543" y="1"/>
                  <a:pt x="3627" y="705"/>
                  <a:pt x="2800" y="1391"/>
                </a:cubicBezTo>
                <a:cubicBezTo>
                  <a:pt x="2237" y="1849"/>
                  <a:pt x="1708" y="2342"/>
                  <a:pt x="1216" y="2870"/>
                </a:cubicBezTo>
                <a:cubicBezTo>
                  <a:pt x="952" y="3152"/>
                  <a:pt x="705" y="3469"/>
                  <a:pt x="494" y="3803"/>
                </a:cubicBezTo>
                <a:cubicBezTo>
                  <a:pt x="283" y="4085"/>
                  <a:pt x="142" y="4419"/>
                  <a:pt x="36" y="4754"/>
                </a:cubicBezTo>
                <a:cubicBezTo>
                  <a:pt x="1" y="4877"/>
                  <a:pt x="1" y="5018"/>
                  <a:pt x="1" y="5158"/>
                </a:cubicBezTo>
                <a:cubicBezTo>
                  <a:pt x="19" y="5440"/>
                  <a:pt x="142" y="5722"/>
                  <a:pt x="353" y="5951"/>
                </a:cubicBezTo>
                <a:cubicBezTo>
                  <a:pt x="547" y="6179"/>
                  <a:pt x="811" y="6355"/>
                  <a:pt x="1110" y="6444"/>
                </a:cubicBezTo>
                <a:cubicBezTo>
                  <a:pt x="1224" y="6479"/>
                  <a:pt x="1343" y="6496"/>
                  <a:pt x="1462" y="6496"/>
                </a:cubicBezTo>
                <a:cubicBezTo>
                  <a:pt x="1581" y="6496"/>
                  <a:pt x="1700" y="6479"/>
                  <a:pt x="1814" y="6444"/>
                </a:cubicBezTo>
                <a:cubicBezTo>
                  <a:pt x="2923" y="6109"/>
                  <a:pt x="3381" y="4736"/>
                  <a:pt x="4419" y="4243"/>
                </a:cubicBezTo>
                <a:cubicBezTo>
                  <a:pt x="4728" y="4094"/>
                  <a:pt x="5070" y="4033"/>
                  <a:pt x="5421" y="4033"/>
                </a:cubicBezTo>
                <a:cubicBezTo>
                  <a:pt x="5732" y="4033"/>
                  <a:pt x="6050" y="4081"/>
                  <a:pt x="6356" y="4155"/>
                </a:cubicBezTo>
                <a:cubicBezTo>
                  <a:pt x="6989" y="4314"/>
                  <a:pt x="7606" y="4578"/>
                  <a:pt x="8239" y="4718"/>
                </a:cubicBezTo>
                <a:cubicBezTo>
                  <a:pt x="8513" y="4778"/>
                  <a:pt x="8796" y="4815"/>
                  <a:pt x="9075" y="4815"/>
                </a:cubicBezTo>
                <a:cubicBezTo>
                  <a:pt x="9461" y="4815"/>
                  <a:pt x="9839" y="4744"/>
                  <a:pt x="10176" y="4560"/>
                </a:cubicBezTo>
                <a:cubicBezTo>
                  <a:pt x="10739" y="4225"/>
                  <a:pt x="11109" y="3486"/>
                  <a:pt x="10862" y="2888"/>
                </a:cubicBezTo>
                <a:cubicBezTo>
                  <a:pt x="10704" y="2500"/>
                  <a:pt x="10334" y="2254"/>
                  <a:pt x="10000" y="2025"/>
                </a:cubicBezTo>
                <a:cubicBezTo>
                  <a:pt x="9155" y="1462"/>
                  <a:pt x="8292" y="969"/>
                  <a:pt x="7394" y="529"/>
                </a:cubicBezTo>
                <a:cubicBezTo>
                  <a:pt x="6831" y="265"/>
                  <a:pt x="6233" y="1"/>
                  <a:pt x="55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17"/>
          <p:cNvSpPr/>
          <p:nvPr/>
        </p:nvSpPr>
        <p:spPr>
          <a:xfrm rot="-1404305">
            <a:off x="6812496" y="-1193632"/>
            <a:ext cx="2736508" cy="2842338"/>
          </a:xfrm>
          <a:custGeom>
            <a:avLst/>
            <a:gdLst/>
            <a:ahLst/>
            <a:cxnLst/>
            <a:rect l="l" t="t" r="r" b="b"/>
            <a:pathLst>
              <a:path w="18695" h="19418" extrusionOk="0">
                <a:moveTo>
                  <a:pt x="18554" y="8046"/>
                </a:moveTo>
                <a:cubicBezTo>
                  <a:pt x="18395" y="5740"/>
                  <a:pt x="17040" y="3592"/>
                  <a:pt x="15104" y="2307"/>
                </a:cubicBezTo>
                <a:cubicBezTo>
                  <a:pt x="12604" y="635"/>
                  <a:pt x="8678" y="1"/>
                  <a:pt x="6214" y="2078"/>
                </a:cubicBezTo>
                <a:cubicBezTo>
                  <a:pt x="0" y="7359"/>
                  <a:pt x="9752" y="19417"/>
                  <a:pt x="16160" y="14154"/>
                </a:cubicBezTo>
                <a:cubicBezTo>
                  <a:pt x="16301" y="14031"/>
                  <a:pt x="16442" y="13908"/>
                  <a:pt x="16565" y="13784"/>
                </a:cubicBezTo>
                <a:cubicBezTo>
                  <a:pt x="18026" y="12323"/>
                  <a:pt x="18695" y="10088"/>
                  <a:pt x="18554" y="804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17"/>
          <p:cNvSpPr/>
          <p:nvPr/>
        </p:nvSpPr>
        <p:spPr>
          <a:xfrm flipH="1">
            <a:off x="385383" y="2910809"/>
            <a:ext cx="326342" cy="326497"/>
          </a:xfrm>
          <a:custGeom>
            <a:avLst/>
            <a:gdLst/>
            <a:ahLst/>
            <a:cxnLst/>
            <a:rect l="l" t="t" r="r" b="b"/>
            <a:pathLst>
              <a:path w="2183" h="2184" extrusionOk="0">
                <a:moveTo>
                  <a:pt x="1092" y="1"/>
                </a:moveTo>
                <a:lnTo>
                  <a:pt x="704" y="705"/>
                </a:lnTo>
                <a:lnTo>
                  <a:pt x="0" y="1092"/>
                </a:lnTo>
                <a:lnTo>
                  <a:pt x="704" y="1480"/>
                </a:lnTo>
                <a:lnTo>
                  <a:pt x="1092" y="2184"/>
                </a:lnTo>
                <a:lnTo>
                  <a:pt x="1479" y="1480"/>
                </a:lnTo>
                <a:lnTo>
                  <a:pt x="2183" y="1092"/>
                </a:lnTo>
                <a:lnTo>
                  <a:pt x="1479" y="705"/>
                </a:lnTo>
                <a:lnTo>
                  <a:pt x="109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17"/>
          <p:cNvSpPr/>
          <p:nvPr/>
        </p:nvSpPr>
        <p:spPr>
          <a:xfrm flipH="1">
            <a:off x="974452" y="1265175"/>
            <a:ext cx="197550" cy="199101"/>
          </a:xfrm>
          <a:custGeom>
            <a:avLst/>
            <a:gdLst/>
            <a:ahLst/>
            <a:cxnLst/>
            <a:rect l="l" t="t" r="r" b="b"/>
            <a:pathLst>
              <a:path w="2166" h="2183" extrusionOk="0">
                <a:moveTo>
                  <a:pt x="1074" y="0"/>
                </a:moveTo>
                <a:lnTo>
                  <a:pt x="704" y="704"/>
                </a:lnTo>
                <a:lnTo>
                  <a:pt x="0" y="1092"/>
                </a:lnTo>
                <a:lnTo>
                  <a:pt x="704" y="1479"/>
                </a:lnTo>
                <a:lnTo>
                  <a:pt x="1074" y="2183"/>
                </a:lnTo>
                <a:lnTo>
                  <a:pt x="1461" y="1479"/>
                </a:lnTo>
                <a:lnTo>
                  <a:pt x="2165" y="1092"/>
                </a:lnTo>
                <a:lnTo>
                  <a:pt x="1461" y="704"/>
                </a:lnTo>
                <a:lnTo>
                  <a:pt x="107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17"/>
          <p:cNvSpPr/>
          <p:nvPr/>
        </p:nvSpPr>
        <p:spPr>
          <a:xfrm flipH="1">
            <a:off x="8170948" y="1757826"/>
            <a:ext cx="323801" cy="326348"/>
          </a:xfrm>
          <a:custGeom>
            <a:avLst/>
            <a:gdLst/>
            <a:ahLst/>
            <a:cxnLst/>
            <a:rect l="l" t="t" r="r" b="b"/>
            <a:pathLst>
              <a:path w="2166" h="2183" extrusionOk="0">
                <a:moveTo>
                  <a:pt x="1074" y="0"/>
                </a:moveTo>
                <a:lnTo>
                  <a:pt x="705" y="704"/>
                </a:lnTo>
                <a:lnTo>
                  <a:pt x="1" y="1092"/>
                </a:lnTo>
                <a:lnTo>
                  <a:pt x="705" y="1479"/>
                </a:lnTo>
                <a:lnTo>
                  <a:pt x="1074" y="2183"/>
                </a:lnTo>
                <a:lnTo>
                  <a:pt x="1462" y="1479"/>
                </a:lnTo>
                <a:lnTo>
                  <a:pt x="2166" y="1092"/>
                </a:lnTo>
                <a:lnTo>
                  <a:pt x="1462" y="704"/>
                </a:lnTo>
                <a:lnTo>
                  <a:pt x="107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17"/>
          <p:cNvSpPr/>
          <p:nvPr/>
        </p:nvSpPr>
        <p:spPr>
          <a:xfrm flipH="1">
            <a:off x="4542227" y="4552000"/>
            <a:ext cx="197550" cy="199101"/>
          </a:xfrm>
          <a:custGeom>
            <a:avLst/>
            <a:gdLst/>
            <a:ahLst/>
            <a:cxnLst/>
            <a:rect l="l" t="t" r="r" b="b"/>
            <a:pathLst>
              <a:path w="2166" h="2183" extrusionOk="0">
                <a:moveTo>
                  <a:pt x="1074" y="0"/>
                </a:moveTo>
                <a:lnTo>
                  <a:pt x="704" y="704"/>
                </a:lnTo>
                <a:lnTo>
                  <a:pt x="0" y="1092"/>
                </a:lnTo>
                <a:lnTo>
                  <a:pt x="704" y="1479"/>
                </a:lnTo>
                <a:lnTo>
                  <a:pt x="1074" y="2183"/>
                </a:lnTo>
                <a:lnTo>
                  <a:pt x="1461" y="1479"/>
                </a:lnTo>
                <a:lnTo>
                  <a:pt x="2165" y="1092"/>
                </a:lnTo>
                <a:lnTo>
                  <a:pt x="1461" y="704"/>
                </a:lnTo>
                <a:lnTo>
                  <a:pt x="107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17"/>
          <p:cNvSpPr/>
          <p:nvPr/>
        </p:nvSpPr>
        <p:spPr>
          <a:xfrm flipH="1">
            <a:off x="8170951" y="4308075"/>
            <a:ext cx="323799" cy="326503"/>
          </a:xfrm>
          <a:custGeom>
            <a:avLst/>
            <a:gdLst/>
            <a:ahLst/>
            <a:cxnLst/>
            <a:rect l="l" t="t" r="r" b="b"/>
            <a:pathLst>
              <a:path w="2183" h="2184" extrusionOk="0">
                <a:moveTo>
                  <a:pt x="1092" y="1"/>
                </a:moveTo>
                <a:lnTo>
                  <a:pt x="704" y="705"/>
                </a:lnTo>
                <a:lnTo>
                  <a:pt x="0" y="1092"/>
                </a:lnTo>
                <a:lnTo>
                  <a:pt x="704" y="1480"/>
                </a:lnTo>
                <a:lnTo>
                  <a:pt x="1092" y="2184"/>
                </a:lnTo>
                <a:lnTo>
                  <a:pt x="1479" y="1480"/>
                </a:lnTo>
                <a:lnTo>
                  <a:pt x="2183" y="1092"/>
                </a:lnTo>
                <a:lnTo>
                  <a:pt x="1479" y="705"/>
                </a:lnTo>
                <a:lnTo>
                  <a:pt x="109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17"/>
          <p:cNvSpPr/>
          <p:nvPr/>
        </p:nvSpPr>
        <p:spPr>
          <a:xfrm>
            <a:off x="6092276" y="941221"/>
            <a:ext cx="1900500" cy="239856"/>
          </a:xfrm>
          <a:custGeom>
            <a:avLst/>
            <a:gdLst/>
            <a:ahLst/>
            <a:cxnLst/>
            <a:rect l="l" t="t" r="r" b="b"/>
            <a:pathLst>
              <a:path w="11584" h="1462" fill="none" extrusionOk="0">
                <a:moveTo>
                  <a:pt x="0" y="1461"/>
                </a:moveTo>
                <a:lnTo>
                  <a:pt x="616" y="775"/>
                </a:lnTo>
                <a:cubicBezTo>
                  <a:pt x="1232" y="71"/>
                  <a:pt x="2324" y="53"/>
                  <a:pt x="2993" y="704"/>
                </a:cubicBezTo>
                <a:lnTo>
                  <a:pt x="3362" y="1074"/>
                </a:lnTo>
                <a:cubicBezTo>
                  <a:pt x="3697" y="1408"/>
                  <a:pt x="4242" y="1408"/>
                  <a:pt x="4595" y="1074"/>
                </a:cubicBezTo>
                <a:lnTo>
                  <a:pt x="4929" y="722"/>
                </a:lnTo>
                <a:cubicBezTo>
                  <a:pt x="5528" y="123"/>
                  <a:pt x="6496" y="123"/>
                  <a:pt x="7094" y="722"/>
                </a:cubicBezTo>
                <a:lnTo>
                  <a:pt x="7446" y="1074"/>
                </a:lnTo>
                <a:cubicBezTo>
                  <a:pt x="7693" y="1320"/>
                  <a:pt x="8098" y="1320"/>
                  <a:pt x="8344" y="1074"/>
                </a:cubicBezTo>
                <a:lnTo>
                  <a:pt x="8872" y="546"/>
                </a:lnTo>
                <a:cubicBezTo>
                  <a:pt x="9400" y="18"/>
                  <a:pt x="10263" y="0"/>
                  <a:pt x="10809" y="511"/>
                </a:cubicBezTo>
                <a:cubicBezTo>
                  <a:pt x="11389" y="1056"/>
                  <a:pt x="11583" y="1426"/>
                  <a:pt x="11425" y="1426"/>
                </a:cubicBezTo>
              </a:path>
            </a:pathLst>
          </a:custGeom>
          <a:noFill/>
          <a:ln w="285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52" name="Google Shape;1052;p17"/>
          <p:cNvGrpSpPr/>
          <p:nvPr/>
        </p:nvGrpSpPr>
        <p:grpSpPr>
          <a:xfrm rot="-1442057" flipH="1">
            <a:off x="5688047" y="4529388"/>
            <a:ext cx="1979711" cy="2017474"/>
            <a:chOff x="2621634" y="4874205"/>
            <a:chExt cx="929028" cy="946749"/>
          </a:xfrm>
        </p:grpSpPr>
        <p:sp>
          <p:nvSpPr>
            <p:cNvPr id="1053" name="Google Shape;1053;p17"/>
            <p:cNvSpPr/>
            <p:nvPr/>
          </p:nvSpPr>
          <p:spPr>
            <a:xfrm>
              <a:off x="3204085" y="5037063"/>
              <a:ext cx="29666" cy="32639"/>
            </a:xfrm>
            <a:custGeom>
              <a:avLst/>
              <a:gdLst/>
              <a:ahLst/>
              <a:cxnLst/>
              <a:rect l="l" t="t" r="r" b="b"/>
              <a:pathLst>
                <a:path w="529" h="582" extrusionOk="0">
                  <a:moveTo>
                    <a:pt x="265" y="1"/>
                  </a:moveTo>
                  <a:cubicBezTo>
                    <a:pt x="247" y="1"/>
                    <a:pt x="230" y="19"/>
                    <a:pt x="212" y="36"/>
                  </a:cubicBezTo>
                  <a:cubicBezTo>
                    <a:pt x="124" y="71"/>
                    <a:pt x="89" y="159"/>
                    <a:pt x="54" y="230"/>
                  </a:cubicBezTo>
                  <a:cubicBezTo>
                    <a:pt x="1" y="300"/>
                    <a:pt x="71" y="459"/>
                    <a:pt x="142" y="476"/>
                  </a:cubicBezTo>
                  <a:cubicBezTo>
                    <a:pt x="177" y="494"/>
                    <a:pt x="212" y="511"/>
                    <a:pt x="247" y="547"/>
                  </a:cubicBezTo>
                  <a:cubicBezTo>
                    <a:pt x="282" y="582"/>
                    <a:pt x="318" y="547"/>
                    <a:pt x="353" y="547"/>
                  </a:cubicBezTo>
                  <a:cubicBezTo>
                    <a:pt x="458" y="494"/>
                    <a:pt x="529" y="423"/>
                    <a:pt x="511" y="300"/>
                  </a:cubicBezTo>
                  <a:cubicBezTo>
                    <a:pt x="476" y="230"/>
                    <a:pt x="458" y="159"/>
                    <a:pt x="423" y="107"/>
                  </a:cubicBezTo>
                  <a:cubicBezTo>
                    <a:pt x="388" y="36"/>
                    <a:pt x="335" y="1"/>
                    <a:pt x="2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17"/>
            <p:cNvSpPr/>
            <p:nvPr/>
          </p:nvSpPr>
          <p:spPr>
            <a:xfrm>
              <a:off x="3211993" y="5301650"/>
              <a:ext cx="24731" cy="32639"/>
            </a:xfrm>
            <a:custGeom>
              <a:avLst/>
              <a:gdLst/>
              <a:ahLst/>
              <a:cxnLst/>
              <a:rect l="l" t="t" r="r" b="b"/>
              <a:pathLst>
                <a:path w="441" h="582" extrusionOk="0">
                  <a:moveTo>
                    <a:pt x="1" y="177"/>
                  </a:moveTo>
                  <a:cubicBezTo>
                    <a:pt x="1" y="282"/>
                    <a:pt x="18" y="370"/>
                    <a:pt x="53" y="476"/>
                  </a:cubicBezTo>
                  <a:cubicBezTo>
                    <a:pt x="106" y="546"/>
                    <a:pt x="194" y="582"/>
                    <a:pt x="282" y="564"/>
                  </a:cubicBezTo>
                  <a:cubicBezTo>
                    <a:pt x="353" y="546"/>
                    <a:pt x="388" y="494"/>
                    <a:pt x="423" y="441"/>
                  </a:cubicBezTo>
                  <a:cubicBezTo>
                    <a:pt x="441" y="370"/>
                    <a:pt x="441" y="300"/>
                    <a:pt x="405" y="247"/>
                  </a:cubicBezTo>
                  <a:cubicBezTo>
                    <a:pt x="388" y="194"/>
                    <a:pt x="370" y="159"/>
                    <a:pt x="353" y="124"/>
                  </a:cubicBezTo>
                  <a:cubicBezTo>
                    <a:pt x="300" y="18"/>
                    <a:pt x="194" y="1"/>
                    <a:pt x="106" y="53"/>
                  </a:cubicBezTo>
                  <a:cubicBezTo>
                    <a:pt x="89" y="71"/>
                    <a:pt x="89" y="71"/>
                    <a:pt x="71" y="71"/>
                  </a:cubicBezTo>
                  <a:cubicBezTo>
                    <a:pt x="18" y="89"/>
                    <a:pt x="1" y="124"/>
                    <a:pt x="1" y="17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17"/>
            <p:cNvSpPr/>
            <p:nvPr/>
          </p:nvSpPr>
          <p:spPr>
            <a:xfrm>
              <a:off x="3077736" y="5335242"/>
              <a:ext cx="30676" cy="24731"/>
            </a:xfrm>
            <a:custGeom>
              <a:avLst/>
              <a:gdLst/>
              <a:ahLst/>
              <a:cxnLst/>
              <a:rect l="l" t="t" r="r" b="b"/>
              <a:pathLst>
                <a:path w="547" h="441" extrusionOk="0">
                  <a:moveTo>
                    <a:pt x="546" y="211"/>
                  </a:moveTo>
                  <a:cubicBezTo>
                    <a:pt x="546" y="106"/>
                    <a:pt x="476" y="18"/>
                    <a:pt x="370" y="18"/>
                  </a:cubicBezTo>
                  <a:cubicBezTo>
                    <a:pt x="247" y="0"/>
                    <a:pt x="141" y="35"/>
                    <a:pt x="53" y="123"/>
                  </a:cubicBezTo>
                  <a:cubicBezTo>
                    <a:pt x="53" y="123"/>
                    <a:pt x="36" y="123"/>
                    <a:pt x="53" y="141"/>
                  </a:cubicBezTo>
                  <a:cubicBezTo>
                    <a:pt x="71" y="159"/>
                    <a:pt x="53" y="176"/>
                    <a:pt x="36" y="194"/>
                  </a:cubicBezTo>
                  <a:cubicBezTo>
                    <a:pt x="1" y="247"/>
                    <a:pt x="18" y="317"/>
                    <a:pt x="71" y="370"/>
                  </a:cubicBezTo>
                  <a:cubicBezTo>
                    <a:pt x="159" y="423"/>
                    <a:pt x="282" y="440"/>
                    <a:pt x="405" y="423"/>
                  </a:cubicBezTo>
                  <a:cubicBezTo>
                    <a:pt x="476" y="370"/>
                    <a:pt x="529" y="299"/>
                    <a:pt x="546" y="21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17"/>
            <p:cNvSpPr/>
            <p:nvPr/>
          </p:nvSpPr>
          <p:spPr>
            <a:xfrm>
              <a:off x="3522959" y="5163468"/>
              <a:ext cx="27704" cy="28657"/>
            </a:xfrm>
            <a:custGeom>
              <a:avLst/>
              <a:gdLst/>
              <a:ahLst/>
              <a:cxnLst/>
              <a:rect l="l" t="t" r="r" b="b"/>
              <a:pathLst>
                <a:path w="494" h="511" extrusionOk="0">
                  <a:moveTo>
                    <a:pt x="317" y="0"/>
                  </a:moveTo>
                  <a:cubicBezTo>
                    <a:pt x="212" y="18"/>
                    <a:pt x="124" y="71"/>
                    <a:pt x="53" y="141"/>
                  </a:cubicBezTo>
                  <a:cubicBezTo>
                    <a:pt x="18" y="194"/>
                    <a:pt x="36" y="247"/>
                    <a:pt x="1" y="282"/>
                  </a:cubicBezTo>
                  <a:lnTo>
                    <a:pt x="1" y="299"/>
                  </a:lnTo>
                  <a:cubicBezTo>
                    <a:pt x="71" y="370"/>
                    <a:pt x="89" y="475"/>
                    <a:pt x="229" y="475"/>
                  </a:cubicBezTo>
                  <a:cubicBezTo>
                    <a:pt x="247" y="475"/>
                    <a:pt x="247" y="511"/>
                    <a:pt x="300" y="493"/>
                  </a:cubicBezTo>
                  <a:cubicBezTo>
                    <a:pt x="335" y="475"/>
                    <a:pt x="423" y="458"/>
                    <a:pt x="458" y="405"/>
                  </a:cubicBezTo>
                  <a:cubicBezTo>
                    <a:pt x="476" y="352"/>
                    <a:pt x="494" y="282"/>
                    <a:pt x="494" y="229"/>
                  </a:cubicBezTo>
                  <a:cubicBezTo>
                    <a:pt x="476" y="159"/>
                    <a:pt x="441" y="88"/>
                    <a:pt x="405" y="35"/>
                  </a:cubicBezTo>
                  <a:cubicBezTo>
                    <a:pt x="388" y="18"/>
                    <a:pt x="353" y="0"/>
                    <a:pt x="3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17"/>
            <p:cNvSpPr/>
            <p:nvPr/>
          </p:nvSpPr>
          <p:spPr>
            <a:xfrm>
              <a:off x="2622644" y="5773566"/>
              <a:ext cx="26694" cy="28657"/>
            </a:xfrm>
            <a:custGeom>
              <a:avLst/>
              <a:gdLst/>
              <a:ahLst/>
              <a:cxnLst/>
              <a:rect l="l" t="t" r="r" b="b"/>
              <a:pathLst>
                <a:path w="476" h="511" extrusionOk="0">
                  <a:moveTo>
                    <a:pt x="18" y="229"/>
                  </a:moveTo>
                  <a:cubicBezTo>
                    <a:pt x="0" y="299"/>
                    <a:pt x="36" y="370"/>
                    <a:pt x="88" y="405"/>
                  </a:cubicBezTo>
                  <a:cubicBezTo>
                    <a:pt x="124" y="422"/>
                    <a:pt x="141" y="458"/>
                    <a:pt x="141" y="493"/>
                  </a:cubicBezTo>
                  <a:cubicBezTo>
                    <a:pt x="141" y="511"/>
                    <a:pt x="176" y="493"/>
                    <a:pt x="194" y="493"/>
                  </a:cubicBezTo>
                  <a:cubicBezTo>
                    <a:pt x="247" y="493"/>
                    <a:pt x="282" y="493"/>
                    <a:pt x="335" y="493"/>
                  </a:cubicBezTo>
                  <a:cubicBezTo>
                    <a:pt x="423" y="440"/>
                    <a:pt x="476" y="334"/>
                    <a:pt x="476" y="229"/>
                  </a:cubicBezTo>
                  <a:cubicBezTo>
                    <a:pt x="458" y="141"/>
                    <a:pt x="405" y="70"/>
                    <a:pt x="335" y="35"/>
                  </a:cubicBezTo>
                  <a:cubicBezTo>
                    <a:pt x="317" y="18"/>
                    <a:pt x="300" y="0"/>
                    <a:pt x="282" y="35"/>
                  </a:cubicBezTo>
                  <a:cubicBezTo>
                    <a:pt x="264" y="35"/>
                    <a:pt x="247" y="53"/>
                    <a:pt x="229" y="35"/>
                  </a:cubicBezTo>
                  <a:cubicBezTo>
                    <a:pt x="141" y="18"/>
                    <a:pt x="88" y="88"/>
                    <a:pt x="36" y="123"/>
                  </a:cubicBezTo>
                  <a:cubicBezTo>
                    <a:pt x="18" y="123"/>
                    <a:pt x="18" y="141"/>
                    <a:pt x="18" y="14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17"/>
            <p:cNvSpPr/>
            <p:nvPr/>
          </p:nvSpPr>
          <p:spPr>
            <a:xfrm>
              <a:off x="3245585" y="4889010"/>
              <a:ext cx="27647" cy="29666"/>
            </a:xfrm>
            <a:custGeom>
              <a:avLst/>
              <a:gdLst/>
              <a:ahLst/>
              <a:cxnLst/>
              <a:rect l="l" t="t" r="r" b="b"/>
              <a:pathLst>
                <a:path w="493" h="529" extrusionOk="0">
                  <a:moveTo>
                    <a:pt x="18" y="300"/>
                  </a:moveTo>
                  <a:cubicBezTo>
                    <a:pt x="18" y="335"/>
                    <a:pt x="18" y="370"/>
                    <a:pt x="35" y="388"/>
                  </a:cubicBezTo>
                  <a:cubicBezTo>
                    <a:pt x="106" y="458"/>
                    <a:pt x="194" y="493"/>
                    <a:pt x="282" y="511"/>
                  </a:cubicBezTo>
                  <a:cubicBezTo>
                    <a:pt x="352" y="529"/>
                    <a:pt x="493" y="370"/>
                    <a:pt x="493" y="264"/>
                  </a:cubicBezTo>
                  <a:cubicBezTo>
                    <a:pt x="493" y="159"/>
                    <a:pt x="387" y="18"/>
                    <a:pt x="299" y="18"/>
                  </a:cubicBezTo>
                  <a:cubicBezTo>
                    <a:pt x="141" y="0"/>
                    <a:pt x="0" y="141"/>
                    <a:pt x="18" y="30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17"/>
            <p:cNvSpPr/>
            <p:nvPr/>
          </p:nvSpPr>
          <p:spPr>
            <a:xfrm>
              <a:off x="3332453" y="5298678"/>
              <a:ext cx="29666" cy="30676"/>
            </a:xfrm>
            <a:custGeom>
              <a:avLst/>
              <a:gdLst/>
              <a:ahLst/>
              <a:cxnLst/>
              <a:rect l="l" t="t" r="r" b="b"/>
              <a:pathLst>
                <a:path w="529" h="547" extrusionOk="0">
                  <a:moveTo>
                    <a:pt x="194" y="36"/>
                  </a:moveTo>
                  <a:cubicBezTo>
                    <a:pt x="176" y="36"/>
                    <a:pt x="123" y="1"/>
                    <a:pt x="106" y="71"/>
                  </a:cubicBezTo>
                  <a:cubicBezTo>
                    <a:pt x="106" y="71"/>
                    <a:pt x="88" y="71"/>
                    <a:pt x="71" y="89"/>
                  </a:cubicBezTo>
                  <a:cubicBezTo>
                    <a:pt x="0" y="142"/>
                    <a:pt x="0" y="247"/>
                    <a:pt x="53" y="318"/>
                  </a:cubicBezTo>
                  <a:cubicBezTo>
                    <a:pt x="71" y="335"/>
                    <a:pt x="71" y="353"/>
                    <a:pt x="88" y="370"/>
                  </a:cubicBezTo>
                  <a:cubicBezTo>
                    <a:pt x="194" y="547"/>
                    <a:pt x="299" y="529"/>
                    <a:pt x="423" y="441"/>
                  </a:cubicBezTo>
                  <a:cubicBezTo>
                    <a:pt x="528" y="335"/>
                    <a:pt x="511" y="124"/>
                    <a:pt x="370" y="71"/>
                  </a:cubicBezTo>
                  <a:cubicBezTo>
                    <a:pt x="317" y="36"/>
                    <a:pt x="247" y="18"/>
                    <a:pt x="194" y="3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17"/>
            <p:cNvSpPr/>
            <p:nvPr/>
          </p:nvSpPr>
          <p:spPr>
            <a:xfrm>
              <a:off x="3159670" y="4937352"/>
              <a:ext cx="44471" cy="40546"/>
            </a:xfrm>
            <a:custGeom>
              <a:avLst/>
              <a:gdLst/>
              <a:ahLst/>
              <a:cxnLst/>
              <a:rect l="l" t="t" r="r" b="b"/>
              <a:pathLst>
                <a:path w="793" h="723" extrusionOk="0">
                  <a:moveTo>
                    <a:pt x="282" y="705"/>
                  </a:moveTo>
                  <a:cubicBezTo>
                    <a:pt x="441" y="723"/>
                    <a:pt x="599" y="670"/>
                    <a:pt x="687" y="547"/>
                  </a:cubicBezTo>
                  <a:cubicBezTo>
                    <a:pt x="775" y="441"/>
                    <a:pt x="793" y="300"/>
                    <a:pt x="740" y="195"/>
                  </a:cubicBezTo>
                  <a:cubicBezTo>
                    <a:pt x="687" y="71"/>
                    <a:pt x="564" y="1"/>
                    <a:pt x="441" y="1"/>
                  </a:cubicBezTo>
                  <a:cubicBezTo>
                    <a:pt x="335" y="36"/>
                    <a:pt x="229" y="124"/>
                    <a:pt x="177" y="230"/>
                  </a:cubicBezTo>
                  <a:cubicBezTo>
                    <a:pt x="141" y="300"/>
                    <a:pt x="106" y="353"/>
                    <a:pt x="71" y="423"/>
                  </a:cubicBezTo>
                  <a:cubicBezTo>
                    <a:pt x="1" y="547"/>
                    <a:pt x="89" y="705"/>
                    <a:pt x="229" y="705"/>
                  </a:cubicBezTo>
                  <a:cubicBezTo>
                    <a:pt x="247" y="705"/>
                    <a:pt x="265" y="705"/>
                    <a:pt x="282" y="70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17"/>
            <p:cNvSpPr/>
            <p:nvPr/>
          </p:nvSpPr>
          <p:spPr>
            <a:xfrm>
              <a:off x="2622644" y="5644189"/>
              <a:ext cx="23722" cy="27704"/>
            </a:xfrm>
            <a:custGeom>
              <a:avLst/>
              <a:gdLst/>
              <a:ahLst/>
              <a:cxnLst/>
              <a:rect l="l" t="t" r="r" b="b"/>
              <a:pathLst>
                <a:path w="423" h="494" extrusionOk="0">
                  <a:moveTo>
                    <a:pt x="194" y="476"/>
                  </a:moveTo>
                  <a:cubicBezTo>
                    <a:pt x="300" y="494"/>
                    <a:pt x="423" y="353"/>
                    <a:pt x="423" y="265"/>
                  </a:cubicBezTo>
                  <a:cubicBezTo>
                    <a:pt x="423" y="195"/>
                    <a:pt x="423" y="142"/>
                    <a:pt x="423" y="71"/>
                  </a:cubicBezTo>
                  <a:cubicBezTo>
                    <a:pt x="423" y="54"/>
                    <a:pt x="423" y="36"/>
                    <a:pt x="388" y="36"/>
                  </a:cubicBezTo>
                  <a:cubicBezTo>
                    <a:pt x="317" y="36"/>
                    <a:pt x="264" y="1"/>
                    <a:pt x="194" y="36"/>
                  </a:cubicBezTo>
                  <a:cubicBezTo>
                    <a:pt x="176" y="36"/>
                    <a:pt x="159" y="36"/>
                    <a:pt x="141" y="36"/>
                  </a:cubicBezTo>
                  <a:cubicBezTo>
                    <a:pt x="88" y="54"/>
                    <a:pt x="53" y="89"/>
                    <a:pt x="36" y="142"/>
                  </a:cubicBezTo>
                  <a:cubicBezTo>
                    <a:pt x="18" y="195"/>
                    <a:pt x="18" y="247"/>
                    <a:pt x="18" y="318"/>
                  </a:cubicBezTo>
                  <a:cubicBezTo>
                    <a:pt x="0" y="406"/>
                    <a:pt x="88" y="494"/>
                    <a:pt x="194" y="47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17"/>
            <p:cNvSpPr/>
            <p:nvPr/>
          </p:nvSpPr>
          <p:spPr>
            <a:xfrm>
              <a:off x="3233696" y="5531692"/>
              <a:ext cx="27704" cy="25685"/>
            </a:xfrm>
            <a:custGeom>
              <a:avLst/>
              <a:gdLst/>
              <a:ahLst/>
              <a:cxnLst/>
              <a:rect l="l" t="t" r="r" b="b"/>
              <a:pathLst>
                <a:path w="494" h="458" extrusionOk="0">
                  <a:moveTo>
                    <a:pt x="300" y="18"/>
                  </a:moveTo>
                  <a:cubicBezTo>
                    <a:pt x="230" y="0"/>
                    <a:pt x="159" y="71"/>
                    <a:pt x="89" y="71"/>
                  </a:cubicBezTo>
                  <a:cubicBezTo>
                    <a:pt x="18" y="88"/>
                    <a:pt x="54" y="141"/>
                    <a:pt x="36" y="176"/>
                  </a:cubicBezTo>
                  <a:cubicBezTo>
                    <a:pt x="1" y="211"/>
                    <a:pt x="1" y="247"/>
                    <a:pt x="36" y="282"/>
                  </a:cubicBezTo>
                  <a:cubicBezTo>
                    <a:pt x="54" y="299"/>
                    <a:pt x="54" y="317"/>
                    <a:pt x="54" y="335"/>
                  </a:cubicBezTo>
                  <a:cubicBezTo>
                    <a:pt x="54" y="405"/>
                    <a:pt x="89" y="423"/>
                    <a:pt x="159" y="440"/>
                  </a:cubicBezTo>
                  <a:cubicBezTo>
                    <a:pt x="194" y="458"/>
                    <a:pt x="230" y="458"/>
                    <a:pt x="265" y="458"/>
                  </a:cubicBezTo>
                  <a:cubicBezTo>
                    <a:pt x="353" y="440"/>
                    <a:pt x="423" y="352"/>
                    <a:pt x="423" y="264"/>
                  </a:cubicBezTo>
                  <a:cubicBezTo>
                    <a:pt x="423" y="247"/>
                    <a:pt x="423" y="229"/>
                    <a:pt x="441" y="211"/>
                  </a:cubicBezTo>
                  <a:cubicBezTo>
                    <a:pt x="494" y="194"/>
                    <a:pt x="494" y="141"/>
                    <a:pt x="476" y="106"/>
                  </a:cubicBezTo>
                  <a:cubicBezTo>
                    <a:pt x="441" y="53"/>
                    <a:pt x="406" y="18"/>
                    <a:pt x="353" y="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17"/>
            <p:cNvSpPr/>
            <p:nvPr/>
          </p:nvSpPr>
          <p:spPr>
            <a:xfrm>
              <a:off x="3162642" y="5392500"/>
              <a:ext cx="25741" cy="27704"/>
            </a:xfrm>
            <a:custGeom>
              <a:avLst/>
              <a:gdLst/>
              <a:ahLst/>
              <a:cxnLst/>
              <a:rect l="l" t="t" r="r" b="b"/>
              <a:pathLst>
                <a:path w="459" h="494" extrusionOk="0">
                  <a:moveTo>
                    <a:pt x="458" y="194"/>
                  </a:moveTo>
                  <a:cubicBezTo>
                    <a:pt x="441" y="123"/>
                    <a:pt x="423" y="71"/>
                    <a:pt x="370" y="53"/>
                  </a:cubicBezTo>
                  <a:cubicBezTo>
                    <a:pt x="282" y="0"/>
                    <a:pt x="194" y="0"/>
                    <a:pt x="124" y="53"/>
                  </a:cubicBezTo>
                  <a:cubicBezTo>
                    <a:pt x="18" y="88"/>
                    <a:pt x="0" y="194"/>
                    <a:pt x="53" y="282"/>
                  </a:cubicBezTo>
                  <a:cubicBezTo>
                    <a:pt x="71" y="299"/>
                    <a:pt x="71" y="299"/>
                    <a:pt x="71" y="317"/>
                  </a:cubicBezTo>
                  <a:cubicBezTo>
                    <a:pt x="71" y="440"/>
                    <a:pt x="194" y="493"/>
                    <a:pt x="300" y="458"/>
                  </a:cubicBezTo>
                  <a:cubicBezTo>
                    <a:pt x="405" y="423"/>
                    <a:pt x="458" y="370"/>
                    <a:pt x="458" y="19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17"/>
            <p:cNvSpPr/>
            <p:nvPr/>
          </p:nvSpPr>
          <p:spPr>
            <a:xfrm>
              <a:off x="2906972" y="5675818"/>
              <a:ext cx="25685" cy="25685"/>
            </a:xfrm>
            <a:custGeom>
              <a:avLst/>
              <a:gdLst/>
              <a:ahLst/>
              <a:cxnLst/>
              <a:rect l="l" t="t" r="r" b="b"/>
              <a:pathLst>
                <a:path w="458" h="458" extrusionOk="0">
                  <a:moveTo>
                    <a:pt x="18" y="176"/>
                  </a:moveTo>
                  <a:cubicBezTo>
                    <a:pt x="0" y="194"/>
                    <a:pt x="18" y="212"/>
                    <a:pt x="18" y="229"/>
                  </a:cubicBezTo>
                  <a:cubicBezTo>
                    <a:pt x="35" y="247"/>
                    <a:pt x="53" y="282"/>
                    <a:pt x="35" y="300"/>
                  </a:cubicBezTo>
                  <a:cubicBezTo>
                    <a:pt x="35" y="317"/>
                    <a:pt x="35" y="335"/>
                    <a:pt x="53" y="352"/>
                  </a:cubicBezTo>
                  <a:cubicBezTo>
                    <a:pt x="106" y="423"/>
                    <a:pt x="194" y="440"/>
                    <a:pt x="264" y="458"/>
                  </a:cubicBezTo>
                  <a:cubicBezTo>
                    <a:pt x="352" y="423"/>
                    <a:pt x="423" y="352"/>
                    <a:pt x="440" y="264"/>
                  </a:cubicBezTo>
                  <a:cubicBezTo>
                    <a:pt x="458" y="159"/>
                    <a:pt x="387" y="35"/>
                    <a:pt x="282" y="18"/>
                  </a:cubicBezTo>
                  <a:cubicBezTo>
                    <a:pt x="194" y="0"/>
                    <a:pt x="106" y="18"/>
                    <a:pt x="35" y="71"/>
                  </a:cubicBezTo>
                  <a:cubicBezTo>
                    <a:pt x="18" y="106"/>
                    <a:pt x="0" y="141"/>
                    <a:pt x="18" y="17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17"/>
            <p:cNvSpPr/>
            <p:nvPr/>
          </p:nvSpPr>
          <p:spPr>
            <a:xfrm>
              <a:off x="3300824" y="5145690"/>
              <a:ext cx="24731" cy="28657"/>
            </a:xfrm>
            <a:custGeom>
              <a:avLst/>
              <a:gdLst/>
              <a:ahLst/>
              <a:cxnLst/>
              <a:rect l="l" t="t" r="r" b="b"/>
              <a:pathLst>
                <a:path w="441" h="511" extrusionOk="0">
                  <a:moveTo>
                    <a:pt x="212" y="476"/>
                  </a:moveTo>
                  <a:cubicBezTo>
                    <a:pt x="265" y="511"/>
                    <a:pt x="318" y="440"/>
                    <a:pt x="371" y="423"/>
                  </a:cubicBezTo>
                  <a:cubicBezTo>
                    <a:pt x="441" y="405"/>
                    <a:pt x="423" y="335"/>
                    <a:pt x="441" y="282"/>
                  </a:cubicBezTo>
                  <a:cubicBezTo>
                    <a:pt x="441" y="159"/>
                    <a:pt x="371" y="53"/>
                    <a:pt x="247" y="18"/>
                  </a:cubicBezTo>
                  <a:cubicBezTo>
                    <a:pt x="177" y="0"/>
                    <a:pt x="89" y="35"/>
                    <a:pt x="36" y="88"/>
                  </a:cubicBezTo>
                  <a:cubicBezTo>
                    <a:pt x="18" y="106"/>
                    <a:pt x="1" y="229"/>
                    <a:pt x="18" y="247"/>
                  </a:cubicBezTo>
                  <a:cubicBezTo>
                    <a:pt x="54" y="282"/>
                    <a:pt x="54" y="317"/>
                    <a:pt x="71" y="352"/>
                  </a:cubicBezTo>
                  <a:cubicBezTo>
                    <a:pt x="71" y="423"/>
                    <a:pt x="142" y="476"/>
                    <a:pt x="212" y="47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17"/>
            <p:cNvSpPr/>
            <p:nvPr/>
          </p:nvSpPr>
          <p:spPr>
            <a:xfrm>
              <a:off x="3392628" y="5214781"/>
              <a:ext cx="38583" cy="41499"/>
            </a:xfrm>
            <a:custGeom>
              <a:avLst/>
              <a:gdLst/>
              <a:ahLst/>
              <a:cxnLst/>
              <a:rect l="l" t="t" r="r" b="b"/>
              <a:pathLst>
                <a:path w="688" h="740" extrusionOk="0">
                  <a:moveTo>
                    <a:pt x="318" y="1"/>
                  </a:moveTo>
                  <a:cubicBezTo>
                    <a:pt x="230" y="1"/>
                    <a:pt x="19" y="141"/>
                    <a:pt x="19" y="212"/>
                  </a:cubicBezTo>
                  <a:cubicBezTo>
                    <a:pt x="19" y="335"/>
                    <a:pt x="1" y="476"/>
                    <a:pt x="124" y="581"/>
                  </a:cubicBezTo>
                  <a:cubicBezTo>
                    <a:pt x="159" y="599"/>
                    <a:pt x="177" y="652"/>
                    <a:pt x="230" y="652"/>
                  </a:cubicBezTo>
                  <a:cubicBezTo>
                    <a:pt x="300" y="652"/>
                    <a:pt x="388" y="740"/>
                    <a:pt x="476" y="652"/>
                  </a:cubicBezTo>
                  <a:cubicBezTo>
                    <a:pt x="582" y="564"/>
                    <a:pt x="652" y="511"/>
                    <a:pt x="652" y="423"/>
                  </a:cubicBezTo>
                  <a:cubicBezTo>
                    <a:pt x="688" y="212"/>
                    <a:pt x="529" y="18"/>
                    <a:pt x="3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17"/>
            <p:cNvSpPr/>
            <p:nvPr/>
          </p:nvSpPr>
          <p:spPr>
            <a:xfrm>
              <a:off x="3290954" y="5013397"/>
              <a:ext cx="26750" cy="26694"/>
            </a:xfrm>
            <a:custGeom>
              <a:avLst/>
              <a:gdLst/>
              <a:ahLst/>
              <a:cxnLst/>
              <a:rect l="l" t="t" r="r" b="b"/>
              <a:pathLst>
                <a:path w="477" h="476" extrusionOk="0">
                  <a:moveTo>
                    <a:pt x="1" y="229"/>
                  </a:moveTo>
                  <a:cubicBezTo>
                    <a:pt x="36" y="264"/>
                    <a:pt x="18" y="317"/>
                    <a:pt x="71" y="335"/>
                  </a:cubicBezTo>
                  <a:cubicBezTo>
                    <a:pt x="89" y="335"/>
                    <a:pt x="106" y="353"/>
                    <a:pt x="106" y="370"/>
                  </a:cubicBezTo>
                  <a:cubicBezTo>
                    <a:pt x="106" y="423"/>
                    <a:pt x="142" y="423"/>
                    <a:pt x="177" y="423"/>
                  </a:cubicBezTo>
                  <a:cubicBezTo>
                    <a:pt x="212" y="423"/>
                    <a:pt x="247" y="458"/>
                    <a:pt x="282" y="458"/>
                  </a:cubicBezTo>
                  <a:cubicBezTo>
                    <a:pt x="371" y="476"/>
                    <a:pt x="441" y="405"/>
                    <a:pt x="459" y="317"/>
                  </a:cubicBezTo>
                  <a:cubicBezTo>
                    <a:pt x="476" y="247"/>
                    <a:pt x="459" y="176"/>
                    <a:pt x="441" y="106"/>
                  </a:cubicBezTo>
                  <a:cubicBezTo>
                    <a:pt x="406" y="36"/>
                    <a:pt x="335" y="0"/>
                    <a:pt x="265" y="18"/>
                  </a:cubicBezTo>
                  <a:cubicBezTo>
                    <a:pt x="177" y="36"/>
                    <a:pt x="106" y="71"/>
                    <a:pt x="71" y="141"/>
                  </a:cubicBezTo>
                  <a:cubicBezTo>
                    <a:pt x="54" y="159"/>
                    <a:pt x="54" y="176"/>
                    <a:pt x="54" y="194"/>
                  </a:cubicBezTo>
                  <a:cubicBezTo>
                    <a:pt x="54" y="212"/>
                    <a:pt x="71" y="229"/>
                    <a:pt x="54" y="247"/>
                  </a:cubicBezTo>
                  <a:cubicBezTo>
                    <a:pt x="36" y="264"/>
                    <a:pt x="36" y="212"/>
                    <a:pt x="1" y="22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17"/>
            <p:cNvSpPr/>
            <p:nvPr/>
          </p:nvSpPr>
          <p:spPr>
            <a:xfrm>
              <a:off x="2670985" y="5231549"/>
              <a:ext cx="27704" cy="25741"/>
            </a:xfrm>
            <a:custGeom>
              <a:avLst/>
              <a:gdLst/>
              <a:ahLst/>
              <a:cxnLst/>
              <a:rect l="l" t="t" r="r" b="b"/>
              <a:pathLst>
                <a:path w="494" h="459" extrusionOk="0">
                  <a:moveTo>
                    <a:pt x="230" y="458"/>
                  </a:moveTo>
                  <a:cubicBezTo>
                    <a:pt x="335" y="441"/>
                    <a:pt x="423" y="370"/>
                    <a:pt x="459" y="265"/>
                  </a:cubicBezTo>
                  <a:cubicBezTo>
                    <a:pt x="494" y="159"/>
                    <a:pt x="423" y="106"/>
                    <a:pt x="371" y="54"/>
                  </a:cubicBezTo>
                  <a:cubicBezTo>
                    <a:pt x="318" y="1"/>
                    <a:pt x="230" y="1"/>
                    <a:pt x="177" y="54"/>
                  </a:cubicBezTo>
                  <a:cubicBezTo>
                    <a:pt x="142" y="71"/>
                    <a:pt x="89" y="89"/>
                    <a:pt x="54" y="124"/>
                  </a:cubicBezTo>
                  <a:cubicBezTo>
                    <a:pt x="19" y="142"/>
                    <a:pt x="1" y="177"/>
                    <a:pt x="19" y="212"/>
                  </a:cubicBezTo>
                  <a:cubicBezTo>
                    <a:pt x="36" y="265"/>
                    <a:pt x="19" y="335"/>
                    <a:pt x="89" y="353"/>
                  </a:cubicBezTo>
                  <a:cubicBezTo>
                    <a:pt x="89" y="370"/>
                    <a:pt x="89" y="370"/>
                    <a:pt x="89" y="388"/>
                  </a:cubicBezTo>
                  <a:cubicBezTo>
                    <a:pt x="124" y="423"/>
                    <a:pt x="177" y="458"/>
                    <a:pt x="230" y="45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17"/>
            <p:cNvSpPr/>
            <p:nvPr/>
          </p:nvSpPr>
          <p:spPr>
            <a:xfrm>
              <a:off x="2909888" y="4949241"/>
              <a:ext cx="24787" cy="28657"/>
            </a:xfrm>
            <a:custGeom>
              <a:avLst/>
              <a:gdLst/>
              <a:ahLst/>
              <a:cxnLst/>
              <a:rect l="l" t="t" r="r" b="b"/>
              <a:pathLst>
                <a:path w="442" h="511" extrusionOk="0">
                  <a:moveTo>
                    <a:pt x="19" y="247"/>
                  </a:moveTo>
                  <a:cubicBezTo>
                    <a:pt x="19" y="299"/>
                    <a:pt x="19" y="388"/>
                    <a:pt x="89" y="405"/>
                  </a:cubicBezTo>
                  <a:cubicBezTo>
                    <a:pt x="124" y="511"/>
                    <a:pt x="212" y="458"/>
                    <a:pt x="265" y="476"/>
                  </a:cubicBezTo>
                  <a:cubicBezTo>
                    <a:pt x="283" y="476"/>
                    <a:pt x="283" y="476"/>
                    <a:pt x="283" y="476"/>
                  </a:cubicBezTo>
                  <a:cubicBezTo>
                    <a:pt x="335" y="423"/>
                    <a:pt x="371" y="388"/>
                    <a:pt x="406" y="335"/>
                  </a:cubicBezTo>
                  <a:cubicBezTo>
                    <a:pt x="441" y="264"/>
                    <a:pt x="441" y="211"/>
                    <a:pt x="406" y="159"/>
                  </a:cubicBezTo>
                  <a:cubicBezTo>
                    <a:pt x="406" y="106"/>
                    <a:pt x="283" y="0"/>
                    <a:pt x="247" y="18"/>
                  </a:cubicBezTo>
                  <a:cubicBezTo>
                    <a:pt x="195" y="18"/>
                    <a:pt x="142" y="35"/>
                    <a:pt x="107" y="71"/>
                  </a:cubicBezTo>
                  <a:cubicBezTo>
                    <a:pt x="71" y="123"/>
                    <a:pt x="1" y="159"/>
                    <a:pt x="19" y="24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17"/>
            <p:cNvSpPr/>
            <p:nvPr/>
          </p:nvSpPr>
          <p:spPr>
            <a:xfrm>
              <a:off x="3013580" y="5792297"/>
              <a:ext cx="25685" cy="28657"/>
            </a:xfrm>
            <a:custGeom>
              <a:avLst/>
              <a:gdLst/>
              <a:ahLst/>
              <a:cxnLst/>
              <a:rect l="l" t="t" r="r" b="b"/>
              <a:pathLst>
                <a:path w="458" h="511" extrusionOk="0">
                  <a:moveTo>
                    <a:pt x="300" y="71"/>
                  </a:moveTo>
                  <a:lnTo>
                    <a:pt x="282" y="71"/>
                  </a:lnTo>
                  <a:cubicBezTo>
                    <a:pt x="194" y="0"/>
                    <a:pt x="141" y="71"/>
                    <a:pt x="88" y="124"/>
                  </a:cubicBezTo>
                  <a:cubicBezTo>
                    <a:pt x="0" y="212"/>
                    <a:pt x="0" y="247"/>
                    <a:pt x="71" y="353"/>
                  </a:cubicBezTo>
                  <a:cubicBezTo>
                    <a:pt x="88" y="388"/>
                    <a:pt x="88" y="441"/>
                    <a:pt x="141" y="476"/>
                  </a:cubicBezTo>
                  <a:cubicBezTo>
                    <a:pt x="159" y="493"/>
                    <a:pt x="194" y="493"/>
                    <a:pt x="229" y="493"/>
                  </a:cubicBezTo>
                  <a:lnTo>
                    <a:pt x="264" y="493"/>
                  </a:lnTo>
                  <a:cubicBezTo>
                    <a:pt x="352" y="511"/>
                    <a:pt x="405" y="441"/>
                    <a:pt x="423" y="388"/>
                  </a:cubicBezTo>
                  <a:cubicBezTo>
                    <a:pt x="458" y="300"/>
                    <a:pt x="458" y="212"/>
                    <a:pt x="388" y="141"/>
                  </a:cubicBezTo>
                  <a:cubicBezTo>
                    <a:pt x="370" y="124"/>
                    <a:pt x="352" y="71"/>
                    <a:pt x="300" y="7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17"/>
            <p:cNvSpPr/>
            <p:nvPr/>
          </p:nvSpPr>
          <p:spPr>
            <a:xfrm>
              <a:off x="3187317" y="5138792"/>
              <a:ext cx="24731" cy="25685"/>
            </a:xfrm>
            <a:custGeom>
              <a:avLst/>
              <a:gdLst/>
              <a:ahLst/>
              <a:cxnLst/>
              <a:rect l="l" t="t" r="r" b="b"/>
              <a:pathLst>
                <a:path w="441" h="458" extrusionOk="0">
                  <a:moveTo>
                    <a:pt x="247" y="18"/>
                  </a:moveTo>
                  <a:lnTo>
                    <a:pt x="141" y="18"/>
                  </a:lnTo>
                  <a:cubicBezTo>
                    <a:pt x="106" y="18"/>
                    <a:pt x="71" y="70"/>
                    <a:pt x="36" y="106"/>
                  </a:cubicBezTo>
                  <a:cubicBezTo>
                    <a:pt x="1" y="194"/>
                    <a:pt x="18" y="282"/>
                    <a:pt x="71" y="352"/>
                  </a:cubicBezTo>
                  <a:cubicBezTo>
                    <a:pt x="106" y="440"/>
                    <a:pt x="177" y="458"/>
                    <a:pt x="282" y="423"/>
                  </a:cubicBezTo>
                  <a:cubicBezTo>
                    <a:pt x="370" y="405"/>
                    <a:pt x="423" y="335"/>
                    <a:pt x="441" y="264"/>
                  </a:cubicBezTo>
                  <a:cubicBezTo>
                    <a:pt x="441" y="229"/>
                    <a:pt x="441" y="194"/>
                    <a:pt x="423" y="158"/>
                  </a:cubicBezTo>
                  <a:cubicBezTo>
                    <a:pt x="405" y="123"/>
                    <a:pt x="405" y="88"/>
                    <a:pt x="370" y="53"/>
                  </a:cubicBezTo>
                  <a:cubicBezTo>
                    <a:pt x="335" y="18"/>
                    <a:pt x="300" y="0"/>
                    <a:pt x="247" y="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17"/>
            <p:cNvSpPr/>
            <p:nvPr/>
          </p:nvSpPr>
          <p:spPr>
            <a:xfrm>
              <a:off x="3096467" y="5239457"/>
              <a:ext cx="36620" cy="41499"/>
            </a:xfrm>
            <a:custGeom>
              <a:avLst/>
              <a:gdLst/>
              <a:ahLst/>
              <a:cxnLst/>
              <a:rect l="l" t="t" r="r" b="b"/>
              <a:pathLst>
                <a:path w="653" h="740" extrusionOk="0">
                  <a:moveTo>
                    <a:pt x="335" y="18"/>
                  </a:moveTo>
                  <a:cubicBezTo>
                    <a:pt x="283" y="1"/>
                    <a:pt x="212" y="36"/>
                    <a:pt x="177" y="89"/>
                  </a:cubicBezTo>
                  <a:cubicBezTo>
                    <a:pt x="142" y="159"/>
                    <a:pt x="89" y="212"/>
                    <a:pt x="36" y="282"/>
                  </a:cubicBezTo>
                  <a:cubicBezTo>
                    <a:pt x="1" y="353"/>
                    <a:pt x="36" y="335"/>
                    <a:pt x="36" y="370"/>
                  </a:cubicBezTo>
                  <a:cubicBezTo>
                    <a:pt x="71" y="458"/>
                    <a:pt x="124" y="529"/>
                    <a:pt x="124" y="634"/>
                  </a:cubicBezTo>
                  <a:cubicBezTo>
                    <a:pt x="124" y="634"/>
                    <a:pt x="142" y="652"/>
                    <a:pt x="142" y="652"/>
                  </a:cubicBezTo>
                  <a:cubicBezTo>
                    <a:pt x="300" y="740"/>
                    <a:pt x="476" y="687"/>
                    <a:pt x="564" y="546"/>
                  </a:cubicBezTo>
                  <a:cubicBezTo>
                    <a:pt x="652" y="423"/>
                    <a:pt x="635" y="247"/>
                    <a:pt x="529" y="141"/>
                  </a:cubicBezTo>
                  <a:cubicBezTo>
                    <a:pt x="476" y="89"/>
                    <a:pt x="406" y="36"/>
                    <a:pt x="335" y="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17"/>
            <p:cNvSpPr/>
            <p:nvPr/>
          </p:nvSpPr>
          <p:spPr>
            <a:xfrm>
              <a:off x="3449886" y="5331260"/>
              <a:ext cx="23778" cy="27704"/>
            </a:xfrm>
            <a:custGeom>
              <a:avLst/>
              <a:gdLst/>
              <a:ahLst/>
              <a:cxnLst/>
              <a:rect l="l" t="t" r="r" b="b"/>
              <a:pathLst>
                <a:path w="424" h="494" extrusionOk="0">
                  <a:moveTo>
                    <a:pt x="423" y="247"/>
                  </a:moveTo>
                  <a:cubicBezTo>
                    <a:pt x="423" y="194"/>
                    <a:pt x="406" y="124"/>
                    <a:pt x="371" y="71"/>
                  </a:cubicBezTo>
                  <a:cubicBezTo>
                    <a:pt x="353" y="36"/>
                    <a:pt x="300" y="54"/>
                    <a:pt x="265" y="36"/>
                  </a:cubicBezTo>
                  <a:cubicBezTo>
                    <a:pt x="159" y="1"/>
                    <a:pt x="89" y="54"/>
                    <a:pt x="36" y="124"/>
                  </a:cubicBezTo>
                  <a:cubicBezTo>
                    <a:pt x="19" y="142"/>
                    <a:pt x="36" y="177"/>
                    <a:pt x="19" y="212"/>
                  </a:cubicBezTo>
                  <a:cubicBezTo>
                    <a:pt x="1" y="265"/>
                    <a:pt x="1" y="318"/>
                    <a:pt x="36" y="353"/>
                  </a:cubicBezTo>
                  <a:cubicBezTo>
                    <a:pt x="89" y="406"/>
                    <a:pt x="142" y="441"/>
                    <a:pt x="195" y="458"/>
                  </a:cubicBezTo>
                  <a:cubicBezTo>
                    <a:pt x="300" y="494"/>
                    <a:pt x="423" y="353"/>
                    <a:pt x="423" y="24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17"/>
            <p:cNvSpPr/>
            <p:nvPr/>
          </p:nvSpPr>
          <p:spPr>
            <a:xfrm>
              <a:off x="2856611" y="5757752"/>
              <a:ext cx="27704" cy="25741"/>
            </a:xfrm>
            <a:custGeom>
              <a:avLst/>
              <a:gdLst/>
              <a:ahLst/>
              <a:cxnLst/>
              <a:rect l="l" t="t" r="r" b="b"/>
              <a:pathLst>
                <a:path w="494" h="459" extrusionOk="0">
                  <a:moveTo>
                    <a:pt x="476" y="229"/>
                  </a:moveTo>
                  <a:cubicBezTo>
                    <a:pt x="493" y="106"/>
                    <a:pt x="388" y="0"/>
                    <a:pt x="282" y="0"/>
                  </a:cubicBezTo>
                  <a:cubicBezTo>
                    <a:pt x="264" y="0"/>
                    <a:pt x="247" y="0"/>
                    <a:pt x="229" y="18"/>
                  </a:cubicBezTo>
                  <a:cubicBezTo>
                    <a:pt x="194" y="36"/>
                    <a:pt x="176" y="71"/>
                    <a:pt x="141" y="71"/>
                  </a:cubicBezTo>
                  <a:cubicBezTo>
                    <a:pt x="71" y="88"/>
                    <a:pt x="71" y="159"/>
                    <a:pt x="36" y="194"/>
                  </a:cubicBezTo>
                  <a:cubicBezTo>
                    <a:pt x="0" y="247"/>
                    <a:pt x="36" y="229"/>
                    <a:pt x="36" y="229"/>
                  </a:cubicBezTo>
                  <a:cubicBezTo>
                    <a:pt x="88" y="247"/>
                    <a:pt x="88" y="317"/>
                    <a:pt x="124" y="352"/>
                  </a:cubicBezTo>
                  <a:cubicBezTo>
                    <a:pt x="141" y="352"/>
                    <a:pt x="141" y="370"/>
                    <a:pt x="141" y="370"/>
                  </a:cubicBezTo>
                  <a:cubicBezTo>
                    <a:pt x="159" y="423"/>
                    <a:pt x="194" y="458"/>
                    <a:pt x="247" y="440"/>
                  </a:cubicBezTo>
                  <a:cubicBezTo>
                    <a:pt x="282" y="440"/>
                    <a:pt x="335" y="423"/>
                    <a:pt x="370" y="405"/>
                  </a:cubicBezTo>
                  <a:cubicBezTo>
                    <a:pt x="423" y="370"/>
                    <a:pt x="476" y="300"/>
                    <a:pt x="476" y="22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17"/>
            <p:cNvSpPr/>
            <p:nvPr/>
          </p:nvSpPr>
          <p:spPr>
            <a:xfrm>
              <a:off x="2760826" y="5704419"/>
              <a:ext cx="30676" cy="30676"/>
            </a:xfrm>
            <a:custGeom>
              <a:avLst/>
              <a:gdLst/>
              <a:ahLst/>
              <a:cxnLst/>
              <a:rect l="l" t="t" r="r" b="b"/>
              <a:pathLst>
                <a:path w="547" h="547" extrusionOk="0">
                  <a:moveTo>
                    <a:pt x="247" y="511"/>
                  </a:moveTo>
                  <a:cubicBezTo>
                    <a:pt x="353" y="511"/>
                    <a:pt x="441" y="511"/>
                    <a:pt x="494" y="423"/>
                  </a:cubicBezTo>
                  <a:cubicBezTo>
                    <a:pt x="547" y="335"/>
                    <a:pt x="547" y="230"/>
                    <a:pt x="494" y="142"/>
                  </a:cubicBezTo>
                  <a:cubicBezTo>
                    <a:pt x="441" y="71"/>
                    <a:pt x="371" y="18"/>
                    <a:pt x="283" y="1"/>
                  </a:cubicBezTo>
                  <a:cubicBezTo>
                    <a:pt x="265" y="1"/>
                    <a:pt x="265" y="1"/>
                    <a:pt x="247" y="18"/>
                  </a:cubicBezTo>
                  <a:cubicBezTo>
                    <a:pt x="159" y="36"/>
                    <a:pt x="54" y="54"/>
                    <a:pt x="54" y="159"/>
                  </a:cubicBezTo>
                  <a:cubicBezTo>
                    <a:pt x="54" y="212"/>
                    <a:pt x="1" y="300"/>
                    <a:pt x="71" y="353"/>
                  </a:cubicBezTo>
                  <a:cubicBezTo>
                    <a:pt x="107" y="370"/>
                    <a:pt x="71" y="406"/>
                    <a:pt x="107" y="441"/>
                  </a:cubicBezTo>
                  <a:cubicBezTo>
                    <a:pt x="124" y="458"/>
                    <a:pt x="195" y="546"/>
                    <a:pt x="247" y="51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17"/>
            <p:cNvSpPr/>
            <p:nvPr/>
          </p:nvSpPr>
          <p:spPr>
            <a:xfrm>
              <a:off x="3123161" y="5550422"/>
              <a:ext cx="29666" cy="31629"/>
            </a:xfrm>
            <a:custGeom>
              <a:avLst/>
              <a:gdLst/>
              <a:ahLst/>
              <a:cxnLst/>
              <a:rect l="l" t="t" r="r" b="b"/>
              <a:pathLst>
                <a:path w="529" h="564" extrusionOk="0">
                  <a:moveTo>
                    <a:pt x="511" y="318"/>
                  </a:moveTo>
                  <a:cubicBezTo>
                    <a:pt x="528" y="194"/>
                    <a:pt x="440" y="71"/>
                    <a:pt x="317" y="36"/>
                  </a:cubicBezTo>
                  <a:cubicBezTo>
                    <a:pt x="212" y="1"/>
                    <a:pt x="88" y="36"/>
                    <a:pt x="18" y="124"/>
                  </a:cubicBezTo>
                  <a:cubicBezTo>
                    <a:pt x="0" y="177"/>
                    <a:pt x="0" y="229"/>
                    <a:pt x="18" y="265"/>
                  </a:cubicBezTo>
                  <a:cubicBezTo>
                    <a:pt x="35" y="318"/>
                    <a:pt x="53" y="370"/>
                    <a:pt x="53" y="423"/>
                  </a:cubicBezTo>
                  <a:cubicBezTo>
                    <a:pt x="71" y="511"/>
                    <a:pt x="159" y="564"/>
                    <a:pt x="247" y="546"/>
                  </a:cubicBezTo>
                  <a:cubicBezTo>
                    <a:pt x="282" y="546"/>
                    <a:pt x="335" y="564"/>
                    <a:pt x="388" y="529"/>
                  </a:cubicBezTo>
                  <a:cubicBezTo>
                    <a:pt x="458" y="476"/>
                    <a:pt x="493" y="406"/>
                    <a:pt x="511" y="3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17"/>
            <p:cNvSpPr/>
            <p:nvPr/>
          </p:nvSpPr>
          <p:spPr>
            <a:xfrm>
              <a:off x="3369971" y="5401361"/>
              <a:ext cx="23722" cy="26694"/>
            </a:xfrm>
            <a:custGeom>
              <a:avLst/>
              <a:gdLst/>
              <a:ahLst/>
              <a:cxnLst/>
              <a:rect l="l" t="t" r="r" b="b"/>
              <a:pathLst>
                <a:path w="423" h="476" extrusionOk="0">
                  <a:moveTo>
                    <a:pt x="0" y="212"/>
                  </a:moveTo>
                  <a:cubicBezTo>
                    <a:pt x="35" y="282"/>
                    <a:pt x="0" y="405"/>
                    <a:pt x="106" y="458"/>
                  </a:cubicBezTo>
                  <a:cubicBezTo>
                    <a:pt x="159" y="476"/>
                    <a:pt x="299" y="458"/>
                    <a:pt x="335" y="423"/>
                  </a:cubicBezTo>
                  <a:cubicBezTo>
                    <a:pt x="370" y="370"/>
                    <a:pt x="387" y="317"/>
                    <a:pt x="423" y="265"/>
                  </a:cubicBezTo>
                  <a:cubicBezTo>
                    <a:pt x="423" y="194"/>
                    <a:pt x="405" y="141"/>
                    <a:pt x="352" y="89"/>
                  </a:cubicBezTo>
                  <a:cubicBezTo>
                    <a:pt x="247" y="1"/>
                    <a:pt x="71" y="36"/>
                    <a:pt x="0" y="17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17"/>
            <p:cNvSpPr/>
            <p:nvPr/>
          </p:nvSpPr>
          <p:spPr>
            <a:xfrm>
              <a:off x="2879324" y="5302659"/>
              <a:ext cx="29666" cy="21759"/>
            </a:xfrm>
            <a:custGeom>
              <a:avLst/>
              <a:gdLst/>
              <a:ahLst/>
              <a:cxnLst/>
              <a:rect l="l" t="t" r="r" b="b"/>
              <a:pathLst>
                <a:path w="529" h="388" extrusionOk="0">
                  <a:moveTo>
                    <a:pt x="212" y="387"/>
                  </a:moveTo>
                  <a:cubicBezTo>
                    <a:pt x="282" y="387"/>
                    <a:pt x="370" y="370"/>
                    <a:pt x="440" y="352"/>
                  </a:cubicBezTo>
                  <a:cubicBezTo>
                    <a:pt x="493" y="335"/>
                    <a:pt x="528" y="264"/>
                    <a:pt x="511" y="211"/>
                  </a:cubicBezTo>
                  <a:cubicBezTo>
                    <a:pt x="493" y="176"/>
                    <a:pt x="511" y="141"/>
                    <a:pt x="458" y="106"/>
                  </a:cubicBezTo>
                  <a:cubicBezTo>
                    <a:pt x="388" y="35"/>
                    <a:pt x="282" y="0"/>
                    <a:pt x="176" y="35"/>
                  </a:cubicBezTo>
                  <a:cubicBezTo>
                    <a:pt x="106" y="53"/>
                    <a:pt x="88" y="123"/>
                    <a:pt x="35" y="176"/>
                  </a:cubicBezTo>
                  <a:cubicBezTo>
                    <a:pt x="0" y="229"/>
                    <a:pt x="35" y="282"/>
                    <a:pt x="71" y="317"/>
                  </a:cubicBezTo>
                  <a:cubicBezTo>
                    <a:pt x="106" y="352"/>
                    <a:pt x="159" y="387"/>
                    <a:pt x="212" y="38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17"/>
            <p:cNvSpPr/>
            <p:nvPr/>
          </p:nvSpPr>
          <p:spPr>
            <a:xfrm>
              <a:off x="3396609" y="5105200"/>
              <a:ext cx="27704" cy="24731"/>
            </a:xfrm>
            <a:custGeom>
              <a:avLst/>
              <a:gdLst/>
              <a:ahLst/>
              <a:cxnLst/>
              <a:rect l="l" t="t" r="r" b="b"/>
              <a:pathLst>
                <a:path w="494" h="441" extrusionOk="0">
                  <a:moveTo>
                    <a:pt x="229" y="1"/>
                  </a:moveTo>
                  <a:cubicBezTo>
                    <a:pt x="176" y="1"/>
                    <a:pt x="124" y="18"/>
                    <a:pt x="106" y="71"/>
                  </a:cubicBezTo>
                  <a:cubicBezTo>
                    <a:pt x="88" y="106"/>
                    <a:pt x="53" y="106"/>
                    <a:pt x="53" y="124"/>
                  </a:cubicBezTo>
                  <a:cubicBezTo>
                    <a:pt x="0" y="212"/>
                    <a:pt x="36" y="317"/>
                    <a:pt x="124" y="370"/>
                  </a:cubicBezTo>
                  <a:cubicBezTo>
                    <a:pt x="124" y="370"/>
                    <a:pt x="141" y="370"/>
                    <a:pt x="141" y="388"/>
                  </a:cubicBezTo>
                  <a:cubicBezTo>
                    <a:pt x="141" y="423"/>
                    <a:pt x="176" y="441"/>
                    <a:pt x="212" y="441"/>
                  </a:cubicBezTo>
                  <a:cubicBezTo>
                    <a:pt x="300" y="423"/>
                    <a:pt x="388" y="370"/>
                    <a:pt x="440" y="282"/>
                  </a:cubicBezTo>
                  <a:cubicBezTo>
                    <a:pt x="493" y="141"/>
                    <a:pt x="388" y="1"/>
                    <a:pt x="2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17"/>
            <p:cNvSpPr/>
            <p:nvPr/>
          </p:nvSpPr>
          <p:spPr>
            <a:xfrm>
              <a:off x="3037246" y="4954176"/>
              <a:ext cx="24731" cy="26694"/>
            </a:xfrm>
            <a:custGeom>
              <a:avLst/>
              <a:gdLst/>
              <a:ahLst/>
              <a:cxnLst/>
              <a:rect l="l" t="t" r="r" b="b"/>
              <a:pathLst>
                <a:path w="441" h="476" extrusionOk="0">
                  <a:moveTo>
                    <a:pt x="441" y="229"/>
                  </a:moveTo>
                  <a:cubicBezTo>
                    <a:pt x="441" y="88"/>
                    <a:pt x="318" y="0"/>
                    <a:pt x="177" y="35"/>
                  </a:cubicBezTo>
                  <a:cubicBezTo>
                    <a:pt x="159" y="35"/>
                    <a:pt x="159" y="35"/>
                    <a:pt x="142" y="53"/>
                  </a:cubicBezTo>
                  <a:cubicBezTo>
                    <a:pt x="124" y="88"/>
                    <a:pt x="89" y="123"/>
                    <a:pt x="36" y="159"/>
                  </a:cubicBezTo>
                  <a:cubicBezTo>
                    <a:pt x="18" y="194"/>
                    <a:pt x="1" y="229"/>
                    <a:pt x="18" y="282"/>
                  </a:cubicBezTo>
                  <a:cubicBezTo>
                    <a:pt x="36" y="317"/>
                    <a:pt x="54" y="352"/>
                    <a:pt x="89" y="370"/>
                  </a:cubicBezTo>
                  <a:cubicBezTo>
                    <a:pt x="142" y="370"/>
                    <a:pt x="177" y="405"/>
                    <a:pt x="177" y="440"/>
                  </a:cubicBezTo>
                  <a:cubicBezTo>
                    <a:pt x="177" y="476"/>
                    <a:pt x="230" y="458"/>
                    <a:pt x="247" y="458"/>
                  </a:cubicBezTo>
                  <a:cubicBezTo>
                    <a:pt x="353" y="440"/>
                    <a:pt x="441" y="352"/>
                    <a:pt x="441" y="22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17"/>
            <p:cNvSpPr/>
            <p:nvPr/>
          </p:nvSpPr>
          <p:spPr>
            <a:xfrm>
              <a:off x="3127087" y="5047942"/>
              <a:ext cx="22768" cy="25741"/>
            </a:xfrm>
            <a:custGeom>
              <a:avLst/>
              <a:gdLst/>
              <a:ahLst/>
              <a:cxnLst/>
              <a:rect l="l" t="t" r="r" b="b"/>
              <a:pathLst>
                <a:path w="406" h="459" extrusionOk="0">
                  <a:moveTo>
                    <a:pt x="194" y="458"/>
                  </a:moveTo>
                  <a:cubicBezTo>
                    <a:pt x="318" y="441"/>
                    <a:pt x="406" y="335"/>
                    <a:pt x="406" y="194"/>
                  </a:cubicBezTo>
                  <a:cubicBezTo>
                    <a:pt x="406" y="71"/>
                    <a:pt x="353" y="36"/>
                    <a:pt x="247" y="18"/>
                  </a:cubicBezTo>
                  <a:cubicBezTo>
                    <a:pt x="177" y="1"/>
                    <a:pt x="106" y="36"/>
                    <a:pt x="54" y="106"/>
                  </a:cubicBezTo>
                  <a:cubicBezTo>
                    <a:pt x="1" y="177"/>
                    <a:pt x="1" y="282"/>
                    <a:pt x="71" y="353"/>
                  </a:cubicBezTo>
                  <a:cubicBezTo>
                    <a:pt x="89" y="405"/>
                    <a:pt x="106" y="441"/>
                    <a:pt x="159" y="45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17"/>
            <p:cNvSpPr/>
            <p:nvPr/>
          </p:nvSpPr>
          <p:spPr>
            <a:xfrm>
              <a:off x="2840797" y="5169356"/>
              <a:ext cx="32639" cy="31685"/>
            </a:xfrm>
            <a:custGeom>
              <a:avLst/>
              <a:gdLst/>
              <a:ahLst/>
              <a:cxnLst/>
              <a:rect l="l" t="t" r="r" b="b"/>
              <a:pathLst>
                <a:path w="582" h="565" extrusionOk="0">
                  <a:moveTo>
                    <a:pt x="247" y="564"/>
                  </a:moveTo>
                  <a:cubicBezTo>
                    <a:pt x="388" y="546"/>
                    <a:pt x="582" y="458"/>
                    <a:pt x="546" y="247"/>
                  </a:cubicBezTo>
                  <a:cubicBezTo>
                    <a:pt x="529" y="159"/>
                    <a:pt x="476" y="71"/>
                    <a:pt x="388" y="36"/>
                  </a:cubicBezTo>
                  <a:cubicBezTo>
                    <a:pt x="300" y="1"/>
                    <a:pt x="212" y="18"/>
                    <a:pt x="159" y="89"/>
                  </a:cubicBezTo>
                  <a:cubicBezTo>
                    <a:pt x="159" y="106"/>
                    <a:pt x="142" y="106"/>
                    <a:pt x="142" y="124"/>
                  </a:cubicBezTo>
                  <a:cubicBezTo>
                    <a:pt x="36" y="142"/>
                    <a:pt x="36" y="230"/>
                    <a:pt x="18" y="300"/>
                  </a:cubicBezTo>
                  <a:cubicBezTo>
                    <a:pt x="1" y="335"/>
                    <a:pt x="71" y="353"/>
                    <a:pt x="71" y="406"/>
                  </a:cubicBezTo>
                  <a:cubicBezTo>
                    <a:pt x="71" y="441"/>
                    <a:pt x="194" y="564"/>
                    <a:pt x="247" y="56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17"/>
            <p:cNvSpPr/>
            <p:nvPr/>
          </p:nvSpPr>
          <p:spPr>
            <a:xfrm>
              <a:off x="2737160" y="5054840"/>
              <a:ext cx="21759" cy="26750"/>
            </a:xfrm>
            <a:custGeom>
              <a:avLst/>
              <a:gdLst/>
              <a:ahLst/>
              <a:cxnLst/>
              <a:rect l="l" t="t" r="r" b="b"/>
              <a:pathLst>
                <a:path w="388" h="477" extrusionOk="0">
                  <a:moveTo>
                    <a:pt x="159" y="476"/>
                  </a:moveTo>
                  <a:cubicBezTo>
                    <a:pt x="282" y="476"/>
                    <a:pt x="370" y="370"/>
                    <a:pt x="388" y="247"/>
                  </a:cubicBezTo>
                  <a:cubicBezTo>
                    <a:pt x="388" y="106"/>
                    <a:pt x="264" y="1"/>
                    <a:pt x="124" y="36"/>
                  </a:cubicBezTo>
                  <a:cubicBezTo>
                    <a:pt x="53" y="71"/>
                    <a:pt x="18" y="142"/>
                    <a:pt x="18" y="230"/>
                  </a:cubicBezTo>
                  <a:cubicBezTo>
                    <a:pt x="18" y="230"/>
                    <a:pt x="18" y="247"/>
                    <a:pt x="18" y="265"/>
                  </a:cubicBezTo>
                  <a:cubicBezTo>
                    <a:pt x="0" y="353"/>
                    <a:pt x="53" y="441"/>
                    <a:pt x="141" y="476"/>
                  </a:cubicBezTo>
                  <a:cubicBezTo>
                    <a:pt x="141" y="476"/>
                    <a:pt x="159" y="476"/>
                    <a:pt x="159" y="47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17"/>
            <p:cNvSpPr/>
            <p:nvPr/>
          </p:nvSpPr>
          <p:spPr>
            <a:xfrm>
              <a:off x="2951387" y="5255271"/>
              <a:ext cx="22768" cy="23722"/>
            </a:xfrm>
            <a:custGeom>
              <a:avLst/>
              <a:gdLst/>
              <a:ahLst/>
              <a:cxnLst/>
              <a:rect l="l" t="t" r="r" b="b"/>
              <a:pathLst>
                <a:path w="406" h="423" extrusionOk="0">
                  <a:moveTo>
                    <a:pt x="159" y="405"/>
                  </a:moveTo>
                  <a:cubicBezTo>
                    <a:pt x="317" y="405"/>
                    <a:pt x="405" y="335"/>
                    <a:pt x="405" y="229"/>
                  </a:cubicBezTo>
                  <a:cubicBezTo>
                    <a:pt x="405" y="106"/>
                    <a:pt x="335" y="0"/>
                    <a:pt x="247" y="0"/>
                  </a:cubicBezTo>
                  <a:cubicBezTo>
                    <a:pt x="53" y="0"/>
                    <a:pt x="0" y="71"/>
                    <a:pt x="0" y="282"/>
                  </a:cubicBezTo>
                  <a:cubicBezTo>
                    <a:pt x="0" y="317"/>
                    <a:pt x="36" y="335"/>
                    <a:pt x="71" y="370"/>
                  </a:cubicBezTo>
                  <a:cubicBezTo>
                    <a:pt x="88" y="405"/>
                    <a:pt x="124" y="423"/>
                    <a:pt x="159" y="40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17"/>
            <p:cNvSpPr/>
            <p:nvPr/>
          </p:nvSpPr>
          <p:spPr>
            <a:xfrm>
              <a:off x="3276149" y="5391491"/>
              <a:ext cx="25741" cy="24731"/>
            </a:xfrm>
            <a:custGeom>
              <a:avLst/>
              <a:gdLst/>
              <a:ahLst/>
              <a:cxnLst/>
              <a:rect l="l" t="t" r="r" b="b"/>
              <a:pathLst>
                <a:path w="459" h="441" extrusionOk="0">
                  <a:moveTo>
                    <a:pt x="265" y="441"/>
                  </a:moveTo>
                  <a:cubicBezTo>
                    <a:pt x="300" y="441"/>
                    <a:pt x="353" y="423"/>
                    <a:pt x="388" y="388"/>
                  </a:cubicBezTo>
                  <a:cubicBezTo>
                    <a:pt x="441" y="317"/>
                    <a:pt x="458" y="194"/>
                    <a:pt x="406" y="106"/>
                  </a:cubicBezTo>
                  <a:cubicBezTo>
                    <a:pt x="370" y="36"/>
                    <a:pt x="282" y="1"/>
                    <a:pt x="212" y="36"/>
                  </a:cubicBezTo>
                  <a:cubicBezTo>
                    <a:pt x="194" y="53"/>
                    <a:pt x="159" y="71"/>
                    <a:pt x="124" y="89"/>
                  </a:cubicBezTo>
                  <a:cubicBezTo>
                    <a:pt x="71" y="106"/>
                    <a:pt x="54" y="159"/>
                    <a:pt x="36" y="194"/>
                  </a:cubicBezTo>
                  <a:cubicBezTo>
                    <a:pt x="18" y="247"/>
                    <a:pt x="1" y="282"/>
                    <a:pt x="71" y="300"/>
                  </a:cubicBezTo>
                  <a:cubicBezTo>
                    <a:pt x="124" y="317"/>
                    <a:pt x="71" y="353"/>
                    <a:pt x="106" y="388"/>
                  </a:cubicBezTo>
                  <a:cubicBezTo>
                    <a:pt x="142" y="441"/>
                    <a:pt x="194" y="441"/>
                    <a:pt x="265" y="44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17"/>
            <p:cNvSpPr/>
            <p:nvPr/>
          </p:nvSpPr>
          <p:spPr>
            <a:xfrm>
              <a:off x="3098486" y="5645198"/>
              <a:ext cx="22768" cy="26694"/>
            </a:xfrm>
            <a:custGeom>
              <a:avLst/>
              <a:gdLst/>
              <a:ahLst/>
              <a:cxnLst/>
              <a:rect l="l" t="t" r="r" b="b"/>
              <a:pathLst>
                <a:path w="406" h="476" extrusionOk="0">
                  <a:moveTo>
                    <a:pt x="387" y="265"/>
                  </a:moveTo>
                  <a:cubicBezTo>
                    <a:pt x="405" y="194"/>
                    <a:pt x="387" y="124"/>
                    <a:pt x="335" y="89"/>
                  </a:cubicBezTo>
                  <a:cubicBezTo>
                    <a:pt x="317" y="36"/>
                    <a:pt x="264" y="18"/>
                    <a:pt x="229" y="36"/>
                  </a:cubicBezTo>
                  <a:lnTo>
                    <a:pt x="211" y="36"/>
                  </a:lnTo>
                  <a:cubicBezTo>
                    <a:pt x="141" y="1"/>
                    <a:pt x="88" y="71"/>
                    <a:pt x="53" y="106"/>
                  </a:cubicBezTo>
                  <a:cubicBezTo>
                    <a:pt x="0" y="159"/>
                    <a:pt x="0" y="229"/>
                    <a:pt x="18" y="282"/>
                  </a:cubicBezTo>
                  <a:cubicBezTo>
                    <a:pt x="35" y="317"/>
                    <a:pt x="71" y="335"/>
                    <a:pt x="53" y="388"/>
                  </a:cubicBezTo>
                  <a:cubicBezTo>
                    <a:pt x="53" y="388"/>
                    <a:pt x="53" y="405"/>
                    <a:pt x="71" y="423"/>
                  </a:cubicBezTo>
                  <a:cubicBezTo>
                    <a:pt x="176" y="476"/>
                    <a:pt x="299" y="458"/>
                    <a:pt x="352" y="353"/>
                  </a:cubicBezTo>
                  <a:cubicBezTo>
                    <a:pt x="387" y="317"/>
                    <a:pt x="405" y="300"/>
                    <a:pt x="387" y="26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17"/>
            <p:cNvSpPr/>
            <p:nvPr/>
          </p:nvSpPr>
          <p:spPr>
            <a:xfrm>
              <a:off x="2873379" y="5438879"/>
              <a:ext cx="23778" cy="24731"/>
            </a:xfrm>
            <a:custGeom>
              <a:avLst/>
              <a:gdLst/>
              <a:ahLst/>
              <a:cxnLst/>
              <a:rect l="l" t="t" r="r" b="b"/>
              <a:pathLst>
                <a:path w="424" h="441" extrusionOk="0">
                  <a:moveTo>
                    <a:pt x="229" y="18"/>
                  </a:moveTo>
                  <a:cubicBezTo>
                    <a:pt x="177" y="18"/>
                    <a:pt x="106" y="36"/>
                    <a:pt x="53" y="53"/>
                  </a:cubicBezTo>
                  <a:cubicBezTo>
                    <a:pt x="1" y="71"/>
                    <a:pt x="18" y="124"/>
                    <a:pt x="18" y="159"/>
                  </a:cubicBezTo>
                  <a:cubicBezTo>
                    <a:pt x="36" y="212"/>
                    <a:pt x="36" y="265"/>
                    <a:pt x="18" y="317"/>
                  </a:cubicBezTo>
                  <a:cubicBezTo>
                    <a:pt x="18" y="335"/>
                    <a:pt x="53" y="353"/>
                    <a:pt x="71" y="370"/>
                  </a:cubicBezTo>
                  <a:cubicBezTo>
                    <a:pt x="159" y="441"/>
                    <a:pt x="265" y="441"/>
                    <a:pt x="335" y="370"/>
                  </a:cubicBezTo>
                  <a:cubicBezTo>
                    <a:pt x="406" y="300"/>
                    <a:pt x="423" y="194"/>
                    <a:pt x="388" y="106"/>
                  </a:cubicBezTo>
                  <a:cubicBezTo>
                    <a:pt x="353" y="0"/>
                    <a:pt x="300" y="36"/>
                    <a:pt x="229" y="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17"/>
            <p:cNvSpPr/>
            <p:nvPr/>
          </p:nvSpPr>
          <p:spPr>
            <a:xfrm>
              <a:off x="2674967" y="5439888"/>
              <a:ext cx="22768" cy="27647"/>
            </a:xfrm>
            <a:custGeom>
              <a:avLst/>
              <a:gdLst/>
              <a:ahLst/>
              <a:cxnLst/>
              <a:rect l="l" t="t" r="r" b="b"/>
              <a:pathLst>
                <a:path w="406" h="493" extrusionOk="0">
                  <a:moveTo>
                    <a:pt x="0" y="194"/>
                  </a:moveTo>
                  <a:cubicBezTo>
                    <a:pt x="18" y="247"/>
                    <a:pt x="0" y="299"/>
                    <a:pt x="53" y="335"/>
                  </a:cubicBezTo>
                  <a:cubicBezTo>
                    <a:pt x="88" y="387"/>
                    <a:pt x="53" y="423"/>
                    <a:pt x="88" y="458"/>
                  </a:cubicBezTo>
                  <a:cubicBezTo>
                    <a:pt x="141" y="475"/>
                    <a:pt x="124" y="493"/>
                    <a:pt x="159" y="458"/>
                  </a:cubicBezTo>
                  <a:cubicBezTo>
                    <a:pt x="176" y="440"/>
                    <a:pt x="212" y="458"/>
                    <a:pt x="247" y="458"/>
                  </a:cubicBezTo>
                  <a:cubicBezTo>
                    <a:pt x="352" y="387"/>
                    <a:pt x="405" y="264"/>
                    <a:pt x="388" y="141"/>
                  </a:cubicBezTo>
                  <a:cubicBezTo>
                    <a:pt x="352" y="70"/>
                    <a:pt x="300" y="35"/>
                    <a:pt x="247" y="18"/>
                  </a:cubicBezTo>
                  <a:cubicBezTo>
                    <a:pt x="176" y="0"/>
                    <a:pt x="124" y="35"/>
                    <a:pt x="88" y="88"/>
                  </a:cubicBezTo>
                  <a:cubicBezTo>
                    <a:pt x="88" y="106"/>
                    <a:pt x="53" y="123"/>
                    <a:pt x="36" y="123"/>
                  </a:cubicBezTo>
                  <a:cubicBezTo>
                    <a:pt x="18" y="141"/>
                    <a:pt x="0" y="159"/>
                    <a:pt x="0" y="19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17"/>
            <p:cNvSpPr/>
            <p:nvPr/>
          </p:nvSpPr>
          <p:spPr>
            <a:xfrm>
              <a:off x="2962211" y="5174291"/>
              <a:ext cx="22768" cy="26750"/>
            </a:xfrm>
            <a:custGeom>
              <a:avLst/>
              <a:gdLst/>
              <a:ahLst/>
              <a:cxnLst/>
              <a:rect l="l" t="t" r="r" b="b"/>
              <a:pathLst>
                <a:path w="406" h="477" extrusionOk="0">
                  <a:moveTo>
                    <a:pt x="406" y="265"/>
                  </a:moveTo>
                  <a:cubicBezTo>
                    <a:pt x="406" y="142"/>
                    <a:pt x="300" y="1"/>
                    <a:pt x="177" y="36"/>
                  </a:cubicBezTo>
                  <a:cubicBezTo>
                    <a:pt x="142" y="54"/>
                    <a:pt x="124" y="54"/>
                    <a:pt x="124" y="71"/>
                  </a:cubicBezTo>
                  <a:cubicBezTo>
                    <a:pt x="124" y="71"/>
                    <a:pt x="107" y="106"/>
                    <a:pt x="89" y="106"/>
                  </a:cubicBezTo>
                  <a:cubicBezTo>
                    <a:pt x="54" y="106"/>
                    <a:pt x="19" y="142"/>
                    <a:pt x="19" y="194"/>
                  </a:cubicBezTo>
                  <a:cubicBezTo>
                    <a:pt x="19" y="230"/>
                    <a:pt x="1" y="265"/>
                    <a:pt x="19" y="318"/>
                  </a:cubicBezTo>
                  <a:cubicBezTo>
                    <a:pt x="36" y="335"/>
                    <a:pt x="54" y="370"/>
                    <a:pt x="71" y="370"/>
                  </a:cubicBezTo>
                  <a:cubicBezTo>
                    <a:pt x="107" y="388"/>
                    <a:pt x="142" y="406"/>
                    <a:pt x="159" y="458"/>
                  </a:cubicBezTo>
                  <a:cubicBezTo>
                    <a:pt x="159" y="476"/>
                    <a:pt x="177" y="476"/>
                    <a:pt x="212" y="476"/>
                  </a:cubicBezTo>
                  <a:cubicBezTo>
                    <a:pt x="265" y="458"/>
                    <a:pt x="300" y="423"/>
                    <a:pt x="353" y="388"/>
                  </a:cubicBezTo>
                  <a:cubicBezTo>
                    <a:pt x="388" y="370"/>
                    <a:pt x="406" y="318"/>
                    <a:pt x="406" y="26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17"/>
            <p:cNvSpPr/>
            <p:nvPr/>
          </p:nvSpPr>
          <p:spPr>
            <a:xfrm>
              <a:off x="2796381" y="5393453"/>
              <a:ext cx="26694" cy="28713"/>
            </a:xfrm>
            <a:custGeom>
              <a:avLst/>
              <a:gdLst/>
              <a:ahLst/>
              <a:cxnLst/>
              <a:rect l="l" t="t" r="r" b="b"/>
              <a:pathLst>
                <a:path w="476" h="512" extrusionOk="0">
                  <a:moveTo>
                    <a:pt x="1" y="247"/>
                  </a:moveTo>
                  <a:cubicBezTo>
                    <a:pt x="18" y="282"/>
                    <a:pt x="18" y="318"/>
                    <a:pt x="36" y="335"/>
                  </a:cubicBezTo>
                  <a:cubicBezTo>
                    <a:pt x="53" y="370"/>
                    <a:pt x="124" y="388"/>
                    <a:pt x="106" y="458"/>
                  </a:cubicBezTo>
                  <a:cubicBezTo>
                    <a:pt x="106" y="494"/>
                    <a:pt x="194" y="511"/>
                    <a:pt x="247" y="494"/>
                  </a:cubicBezTo>
                  <a:cubicBezTo>
                    <a:pt x="405" y="458"/>
                    <a:pt x="441" y="406"/>
                    <a:pt x="476" y="247"/>
                  </a:cubicBezTo>
                  <a:cubicBezTo>
                    <a:pt x="458" y="159"/>
                    <a:pt x="423" y="106"/>
                    <a:pt x="370" y="54"/>
                  </a:cubicBezTo>
                  <a:cubicBezTo>
                    <a:pt x="265" y="1"/>
                    <a:pt x="247" y="18"/>
                    <a:pt x="141" y="89"/>
                  </a:cubicBezTo>
                  <a:cubicBezTo>
                    <a:pt x="106" y="124"/>
                    <a:pt x="71" y="159"/>
                    <a:pt x="36" y="194"/>
                  </a:cubicBezTo>
                  <a:cubicBezTo>
                    <a:pt x="1" y="212"/>
                    <a:pt x="18" y="230"/>
                    <a:pt x="1" y="24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17"/>
            <p:cNvSpPr/>
            <p:nvPr/>
          </p:nvSpPr>
          <p:spPr>
            <a:xfrm>
              <a:off x="2711475" y="5374723"/>
              <a:ext cx="29666" cy="29666"/>
            </a:xfrm>
            <a:custGeom>
              <a:avLst/>
              <a:gdLst/>
              <a:ahLst/>
              <a:cxnLst/>
              <a:rect l="l" t="t" r="r" b="b"/>
              <a:pathLst>
                <a:path w="529" h="529" extrusionOk="0">
                  <a:moveTo>
                    <a:pt x="529" y="282"/>
                  </a:moveTo>
                  <a:cubicBezTo>
                    <a:pt x="511" y="194"/>
                    <a:pt x="529" y="106"/>
                    <a:pt x="441" y="53"/>
                  </a:cubicBezTo>
                  <a:cubicBezTo>
                    <a:pt x="388" y="35"/>
                    <a:pt x="335" y="53"/>
                    <a:pt x="300" y="35"/>
                  </a:cubicBezTo>
                  <a:cubicBezTo>
                    <a:pt x="230" y="0"/>
                    <a:pt x="159" y="35"/>
                    <a:pt x="124" y="88"/>
                  </a:cubicBezTo>
                  <a:cubicBezTo>
                    <a:pt x="89" y="106"/>
                    <a:pt x="71" y="123"/>
                    <a:pt x="89" y="159"/>
                  </a:cubicBezTo>
                  <a:cubicBezTo>
                    <a:pt x="89" y="194"/>
                    <a:pt x="89" y="247"/>
                    <a:pt x="36" y="264"/>
                  </a:cubicBezTo>
                  <a:cubicBezTo>
                    <a:pt x="1" y="282"/>
                    <a:pt x="18" y="300"/>
                    <a:pt x="36" y="317"/>
                  </a:cubicBezTo>
                  <a:cubicBezTo>
                    <a:pt x="71" y="370"/>
                    <a:pt x="106" y="423"/>
                    <a:pt x="142" y="458"/>
                  </a:cubicBezTo>
                  <a:cubicBezTo>
                    <a:pt x="265" y="528"/>
                    <a:pt x="441" y="493"/>
                    <a:pt x="511" y="352"/>
                  </a:cubicBezTo>
                  <a:cubicBezTo>
                    <a:pt x="511" y="335"/>
                    <a:pt x="529" y="300"/>
                    <a:pt x="529" y="28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17"/>
            <p:cNvSpPr/>
            <p:nvPr/>
          </p:nvSpPr>
          <p:spPr>
            <a:xfrm>
              <a:off x="2951387" y="4874205"/>
              <a:ext cx="23722" cy="27704"/>
            </a:xfrm>
            <a:custGeom>
              <a:avLst/>
              <a:gdLst/>
              <a:ahLst/>
              <a:cxnLst/>
              <a:rect l="l" t="t" r="r" b="b"/>
              <a:pathLst>
                <a:path w="423" h="494" extrusionOk="0">
                  <a:moveTo>
                    <a:pt x="388" y="247"/>
                  </a:moveTo>
                  <a:lnTo>
                    <a:pt x="388" y="194"/>
                  </a:lnTo>
                  <a:cubicBezTo>
                    <a:pt x="388" y="88"/>
                    <a:pt x="264" y="0"/>
                    <a:pt x="159" y="71"/>
                  </a:cubicBezTo>
                  <a:cubicBezTo>
                    <a:pt x="0" y="71"/>
                    <a:pt x="53" y="212"/>
                    <a:pt x="18" y="300"/>
                  </a:cubicBezTo>
                  <a:cubicBezTo>
                    <a:pt x="18" y="335"/>
                    <a:pt x="36" y="388"/>
                    <a:pt x="88" y="388"/>
                  </a:cubicBezTo>
                  <a:cubicBezTo>
                    <a:pt x="124" y="388"/>
                    <a:pt x="124" y="440"/>
                    <a:pt x="176" y="458"/>
                  </a:cubicBezTo>
                  <a:cubicBezTo>
                    <a:pt x="264" y="493"/>
                    <a:pt x="282" y="493"/>
                    <a:pt x="335" y="423"/>
                  </a:cubicBezTo>
                  <a:cubicBezTo>
                    <a:pt x="388" y="352"/>
                    <a:pt x="423" y="317"/>
                    <a:pt x="388" y="24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17"/>
            <p:cNvSpPr/>
            <p:nvPr/>
          </p:nvSpPr>
          <p:spPr>
            <a:xfrm>
              <a:off x="2881287" y="5544534"/>
              <a:ext cx="24731" cy="24731"/>
            </a:xfrm>
            <a:custGeom>
              <a:avLst/>
              <a:gdLst/>
              <a:ahLst/>
              <a:cxnLst/>
              <a:rect l="l" t="t" r="r" b="b"/>
              <a:pathLst>
                <a:path w="441" h="441" extrusionOk="0">
                  <a:moveTo>
                    <a:pt x="36" y="176"/>
                  </a:moveTo>
                  <a:cubicBezTo>
                    <a:pt x="18" y="211"/>
                    <a:pt x="53" y="246"/>
                    <a:pt x="36" y="299"/>
                  </a:cubicBezTo>
                  <a:cubicBezTo>
                    <a:pt x="0" y="334"/>
                    <a:pt x="53" y="370"/>
                    <a:pt x="88" y="387"/>
                  </a:cubicBezTo>
                  <a:cubicBezTo>
                    <a:pt x="177" y="440"/>
                    <a:pt x="282" y="440"/>
                    <a:pt x="353" y="370"/>
                  </a:cubicBezTo>
                  <a:cubicBezTo>
                    <a:pt x="441" y="282"/>
                    <a:pt x="441" y="123"/>
                    <a:pt x="335" y="53"/>
                  </a:cubicBezTo>
                  <a:cubicBezTo>
                    <a:pt x="229" y="0"/>
                    <a:pt x="124" y="35"/>
                    <a:pt x="53" y="106"/>
                  </a:cubicBezTo>
                  <a:cubicBezTo>
                    <a:pt x="36" y="123"/>
                    <a:pt x="36" y="158"/>
                    <a:pt x="36" y="17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17"/>
            <p:cNvSpPr/>
            <p:nvPr/>
          </p:nvSpPr>
          <p:spPr>
            <a:xfrm>
              <a:off x="2647319" y="5022257"/>
              <a:ext cx="20806" cy="28713"/>
            </a:xfrm>
            <a:custGeom>
              <a:avLst/>
              <a:gdLst/>
              <a:ahLst/>
              <a:cxnLst/>
              <a:rect l="l" t="t" r="r" b="b"/>
              <a:pathLst>
                <a:path w="371" h="512" extrusionOk="0">
                  <a:moveTo>
                    <a:pt x="159" y="494"/>
                  </a:moveTo>
                  <a:cubicBezTo>
                    <a:pt x="300" y="476"/>
                    <a:pt x="370" y="423"/>
                    <a:pt x="370" y="265"/>
                  </a:cubicBezTo>
                  <a:cubicBezTo>
                    <a:pt x="370" y="247"/>
                    <a:pt x="370" y="230"/>
                    <a:pt x="370" y="212"/>
                  </a:cubicBezTo>
                  <a:cubicBezTo>
                    <a:pt x="370" y="159"/>
                    <a:pt x="370" y="106"/>
                    <a:pt x="317" y="106"/>
                  </a:cubicBezTo>
                  <a:lnTo>
                    <a:pt x="300" y="89"/>
                  </a:lnTo>
                  <a:cubicBezTo>
                    <a:pt x="212" y="1"/>
                    <a:pt x="141" y="71"/>
                    <a:pt x="71" y="106"/>
                  </a:cubicBezTo>
                  <a:cubicBezTo>
                    <a:pt x="36" y="142"/>
                    <a:pt x="18" y="212"/>
                    <a:pt x="18" y="265"/>
                  </a:cubicBezTo>
                  <a:cubicBezTo>
                    <a:pt x="18" y="283"/>
                    <a:pt x="18" y="300"/>
                    <a:pt x="18" y="318"/>
                  </a:cubicBezTo>
                  <a:cubicBezTo>
                    <a:pt x="1" y="388"/>
                    <a:pt x="53" y="423"/>
                    <a:pt x="89" y="476"/>
                  </a:cubicBezTo>
                  <a:cubicBezTo>
                    <a:pt x="124" y="511"/>
                    <a:pt x="141" y="476"/>
                    <a:pt x="159" y="49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17"/>
            <p:cNvSpPr/>
            <p:nvPr/>
          </p:nvSpPr>
          <p:spPr>
            <a:xfrm>
              <a:off x="3066857" y="5150625"/>
              <a:ext cx="22768" cy="22768"/>
            </a:xfrm>
            <a:custGeom>
              <a:avLst/>
              <a:gdLst/>
              <a:ahLst/>
              <a:cxnLst/>
              <a:rect l="l" t="t" r="r" b="b"/>
              <a:pathLst>
                <a:path w="406" h="406" extrusionOk="0">
                  <a:moveTo>
                    <a:pt x="177" y="405"/>
                  </a:moveTo>
                  <a:cubicBezTo>
                    <a:pt x="283" y="405"/>
                    <a:pt x="388" y="335"/>
                    <a:pt x="406" y="229"/>
                  </a:cubicBezTo>
                  <a:cubicBezTo>
                    <a:pt x="406" y="141"/>
                    <a:pt x="371" y="53"/>
                    <a:pt x="300" y="0"/>
                  </a:cubicBezTo>
                  <a:lnTo>
                    <a:pt x="300" y="0"/>
                  </a:lnTo>
                  <a:cubicBezTo>
                    <a:pt x="212" y="0"/>
                    <a:pt x="142" y="18"/>
                    <a:pt x="71" y="71"/>
                  </a:cubicBezTo>
                  <a:cubicBezTo>
                    <a:pt x="54" y="106"/>
                    <a:pt x="19" y="106"/>
                    <a:pt x="19" y="159"/>
                  </a:cubicBezTo>
                  <a:cubicBezTo>
                    <a:pt x="36" y="194"/>
                    <a:pt x="1" y="194"/>
                    <a:pt x="19" y="212"/>
                  </a:cubicBezTo>
                  <a:cubicBezTo>
                    <a:pt x="36" y="212"/>
                    <a:pt x="36" y="229"/>
                    <a:pt x="19" y="247"/>
                  </a:cubicBezTo>
                  <a:cubicBezTo>
                    <a:pt x="19" y="335"/>
                    <a:pt x="71" y="388"/>
                    <a:pt x="177" y="40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17"/>
            <p:cNvSpPr/>
            <p:nvPr/>
          </p:nvSpPr>
          <p:spPr>
            <a:xfrm>
              <a:off x="2921777" y="5373713"/>
              <a:ext cx="36564" cy="35611"/>
            </a:xfrm>
            <a:custGeom>
              <a:avLst/>
              <a:gdLst/>
              <a:ahLst/>
              <a:cxnLst/>
              <a:rect l="l" t="t" r="r" b="b"/>
              <a:pathLst>
                <a:path w="652" h="635" extrusionOk="0">
                  <a:moveTo>
                    <a:pt x="634" y="318"/>
                  </a:moveTo>
                  <a:cubicBezTo>
                    <a:pt x="652" y="159"/>
                    <a:pt x="528" y="18"/>
                    <a:pt x="370" y="1"/>
                  </a:cubicBezTo>
                  <a:cubicBezTo>
                    <a:pt x="299" y="1"/>
                    <a:pt x="229" y="36"/>
                    <a:pt x="176" y="106"/>
                  </a:cubicBezTo>
                  <a:cubicBezTo>
                    <a:pt x="159" y="124"/>
                    <a:pt x="141" y="141"/>
                    <a:pt x="123" y="141"/>
                  </a:cubicBezTo>
                  <a:cubicBezTo>
                    <a:pt x="35" y="177"/>
                    <a:pt x="0" y="265"/>
                    <a:pt x="18" y="335"/>
                  </a:cubicBezTo>
                  <a:cubicBezTo>
                    <a:pt x="35" y="406"/>
                    <a:pt x="71" y="458"/>
                    <a:pt x="141" y="494"/>
                  </a:cubicBezTo>
                  <a:cubicBezTo>
                    <a:pt x="141" y="494"/>
                    <a:pt x="159" y="494"/>
                    <a:pt x="159" y="494"/>
                  </a:cubicBezTo>
                  <a:cubicBezTo>
                    <a:pt x="229" y="634"/>
                    <a:pt x="229" y="634"/>
                    <a:pt x="352" y="599"/>
                  </a:cubicBezTo>
                  <a:cubicBezTo>
                    <a:pt x="476" y="582"/>
                    <a:pt x="564" y="511"/>
                    <a:pt x="616" y="406"/>
                  </a:cubicBezTo>
                  <a:cubicBezTo>
                    <a:pt x="634" y="370"/>
                    <a:pt x="652" y="353"/>
                    <a:pt x="634" y="3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17"/>
            <p:cNvSpPr/>
            <p:nvPr/>
          </p:nvSpPr>
          <p:spPr>
            <a:xfrm>
              <a:off x="2621634" y="5366815"/>
              <a:ext cx="20806" cy="26694"/>
            </a:xfrm>
            <a:custGeom>
              <a:avLst/>
              <a:gdLst/>
              <a:ahLst/>
              <a:cxnLst/>
              <a:rect l="l" t="t" r="r" b="b"/>
              <a:pathLst>
                <a:path w="371" h="476" extrusionOk="0">
                  <a:moveTo>
                    <a:pt x="194" y="476"/>
                  </a:moveTo>
                  <a:cubicBezTo>
                    <a:pt x="282" y="476"/>
                    <a:pt x="282" y="476"/>
                    <a:pt x="335" y="370"/>
                  </a:cubicBezTo>
                  <a:cubicBezTo>
                    <a:pt x="353" y="317"/>
                    <a:pt x="370" y="264"/>
                    <a:pt x="370" y="194"/>
                  </a:cubicBezTo>
                  <a:cubicBezTo>
                    <a:pt x="370" y="124"/>
                    <a:pt x="318" y="88"/>
                    <a:pt x="265" y="53"/>
                  </a:cubicBezTo>
                  <a:cubicBezTo>
                    <a:pt x="159" y="0"/>
                    <a:pt x="71" y="53"/>
                    <a:pt x="36" y="159"/>
                  </a:cubicBezTo>
                  <a:cubicBezTo>
                    <a:pt x="1" y="264"/>
                    <a:pt x="18" y="370"/>
                    <a:pt x="89" y="441"/>
                  </a:cubicBezTo>
                  <a:cubicBezTo>
                    <a:pt x="106" y="476"/>
                    <a:pt x="159" y="458"/>
                    <a:pt x="194" y="47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17"/>
            <p:cNvSpPr/>
            <p:nvPr/>
          </p:nvSpPr>
          <p:spPr>
            <a:xfrm>
              <a:off x="2894129" y="5080525"/>
              <a:ext cx="27704" cy="32639"/>
            </a:xfrm>
            <a:custGeom>
              <a:avLst/>
              <a:gdLst/>
              <a:ahLst/>
              <a:cxnLst/>
              <a:rect l="l" t="t" r="r" b="b"/>
              <a:pathLst>
                <a:path w="494" h="582" extrusionOk="0">
                  <a:moveTo>
                    <a:pt x="282" y="0"/>
                  </a:moveTo>
                  <a:cubicBezTo>
                    <a:pt x="141" y="0"/>
                    <a:pt x="36" y="88"/>
                    <a:pt x="18" y="229"/>
                  </a:cubicBezTo>
                  <a:cubicBezTo>
                    <a:pt x="18" y="282"/>
                    <a:pt x="0" y="335"/>
                    <a:pt x="0" y="405"/>
                  </a:cubicBezTo>
                  <a:cubicBezTo>
                    <a:pt x="0" y="458"/>
                    <a:pt x="36" y="493"/>
                    <a:pt x="88" y="529"/>
                  </a:cubicBezTo>
                  <a:cubicBezTo>
                    <a:pt x="194" y="581"/>
                    <a:pt x="317" y="546"/>
                    <a:pt x="388" y="458"/>
                  </a:cubicBezTo>
                  <a:cubicBezTo>
                    <a:pt x="493" y="353"/>
                    <a:pt x="493" y="212"/>
                    <a:pt x="388" y="106"/>
                  </a:cubicBezTo>
                  <a:cubicBezTo>
                    <a:pt x="352" y="71"/>
                    <a:pt x="317" y="0"/>
                    <a:pt x="2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17"/>
            <p:cNvSpPr/>
            <p:nvPr/>
          </p:nvSpPr>
          <p:spPr>
            <a:xfrm>
              <a:off x="2760826" y="5599773"/>
              <a:ext cx="24731" cy="23778"/>
            </a:xfrm>
            <a:custGeom>
              <a:avLst/>
              <a:gdLst/>
              <a:ahLst/>
              <a:cxnLst/>
              <a:rect l="l" t="t" r="r" b="b"/>
              <a:pathLst>
                <a:path w="441" h="424" extrusionOk="0">
                  <a:moveTo>
                    <a:pt x="212" y="406"/>
                  </a:moveTo>
                  <a:cubicBezTo>
                    <a:pt x="318" y="423"/>
                    <a:pt x="406" y="335"/>
                    <a:pt x="423" y="230"/>
                  </a:cubicBezTo>
                  <a:cubicBezTo>
                    <a:pt x="441" y="142"/>
                    <a:pt x="335" y="36"/>
                    <a:pt x="247" y="18"/>
                  </a:cubicBezTo>
                  <a:cubicBezTo>
                    <a:pt x="159" y="1"/>
                    <a:pt x="159" y="54"/>
                    <a:pt x="89" y="54"/>
                  </a:cubicBezTo>
                  <a:cubicBezTo>
                    <a:pt x="71" y="54"/>
                    <a:pt x="54" y="89"/>
                    <a:pt x="54" y="124"/>
                  </a:cubicBezTo>
                  <a:cubicBezTo>
                    <a:pt x="54" y="159"/>
                    <a:pt x="18" y="194"/>
                    <a:pt x="36" y="247"/>
                  </a:cubicBezTo>
                  <a:cubicBezTo>
                    <a:pt x="36" y="282"/>
                    <a:pt x="1" y="282"/>
                    <a:pt x="18" y="300"/>
                  </a:cubicBezTo>
                  <a:cubicBezTo>
                    <a:pt x="36" y="318"/>
                    <a:pt x="54" y="370"/>
                    <a:pt x="107" y="388"/>
                  </a:cubicBezTo>
                  <a:cubicBezTo>
                    <a:pt x="142" y="388"/>
                    <a:pt x="159" y="423"/>
                    <a:pt x="212" y="40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17"/>
            <p:cNvSpPr/>
            <p:nvPr/>
          </p:nvSpPr>
          <p:spPr>
            <a:xfrm>
              <a:off x="2759873" y="5494174"/>
              <a:ext cx="26694" cy="21759"/>
            </a:xfrm>
            <a:custGeom>
              <a:avLst/>
              <a:gdLst/>
              <a:ahLst/>
              <a:cxnLst/>
              <a:rect l="l" t="t" r="r" b="b"/>
              <a:pathLst>
                <a:path w="476" h="388" extrusionOk="0">
                  <a:moveTo>
                    <a:pt x="0" y="264"/>
                  </a:moveTo>
                  <a:cubicBezTo>
                    <a:pt x="18" y="264"/>
                    <a:pt x="35" y="264"/>
                    <a:pt x="53" y="282"/>
                  </a:cubicBezTo>
                  <a:cubicBezTo>
                    <a:pt x="106" y="352"/>
                    <a:pt x="194" y="388"/>
                    <a:pt x="264" y="370"/>
                  </a:cubicBezTo>
                  <a:cubicBezTo>
                    <a:pt x="335" y="352"/>
                    <a:pt x="388" y="300"/>
                    <a:pt x="423" y="229"/>
                  </a:cubicBezTo>
                  <a:cubicBezTo>
                    <a:pt x="423" y="212"/>
                    <a:pt x="423" y="194"/>
                    <a:pt x="440" y="176"/>
                  </a:cubicBezTo>
                  <a:cubicBezTo>
                    <a:pt x="476" y="88"/>
                    <a:pt x="440" y="18"/>
                    <a:pt x="370" y="0"/>
                  </a:cubicBezTo>
                  <a:cubicBezTo>
                    <a:pt x="300" y="0"/>
                    <a:pt x="229" y="18"/>
                    <a:pt x="159" y="18"/>
                  </a:cubicBezTo>
                  <a:cubicBezTo>
                    <a:pt x="88" y="35"/>
                    <a:pt x="35" y="106"/>
                    <a:pt x="35" y="176"/>
                  </a:cubicBezTo>
                  <a:cubicBezTo>
                    <a:pt x="35" y="212"/>
                    <a:pt x="35" y="247"/>
                    <a:pt x="0" y="26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17"/>
            <p:cNvSpPr/>
            <p:nvPr/>
          </p:nvSpPr>
          <p:spPr>
            <a:xfrm>
              <a:off x="3321574" y="5472415"/>
              <a:ext cx="21759" cy="25741"/>
            </a:xfrm>
            <a:custGeom>
              <a:avLst/>
              <a:gdLst/>
              <a:ahLst/>
              <a:cxnLst/>
              <a:rect l="l" t="t" r="r" b="b"/>
              <a:pathLst>
                <a:path w="388" h="459" extrusionOk="0">
                  <a:moveTo>
                    <a:pt x="1" y="230"/>
                  </a:moveTo>
                  <a:cubicBezTo>
                    <a:pt x="1" y="335"/>
                    <a:pt x="106" y="459"/>
                    <a:pt x="194" y="441"/>
                  </a:cubicBezTo>
                  <a:cubicBezTo>
                    <a:pt x="317" y="423"/>
                    <a:pt x="388" y="318"/>
                    <a:pt x="388" y="195"/>
                  </a:cubicBezTo>
                  <a:cubicBezTo>
                    <a:pt x="388" y="124"/>
                    <a:pt x="247" y="1"/>
                    <a:pt x="177" y="19"/>
                  </a:cubicBezTo>
                  <a:cubicBezTo>
                    <a:pt x="71" y="19"/>
                    <a:pt x="1" y="107"/>
                    <a:pt x="1" y="23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17"/>
            <p:cNvSpPr/>
            <p:nvPr/>
          </p:nvSpPr>
          <p:spPr>
            <a:xfrm>
              <a:off x="2828964" y="5015359"/>
              <a:ext cx="24731" cy="25741"/>
            </a:xfrm>
            <a:custGeom>
              <a:avLst/>
              <a:gdLst/>
              <a:ahLst/>
              <a:cxnLst/>
              <a:rect l="l" t="t" r="r" b="b"/>
              <a:pathLst>
                <a:path w="441" h="459" extrusionOk="0">
                  <a:moveTo>
                    <a:pt x="194" y="36"/>
                  </a:moveTo>
                  <a:cubicBezTo>
                    <a:pt x="89" y="1"/>
                    <a:pt x="1" y="106"/>
                    <a:pt x="36" y="229"/>
                  </a:cubicBezTo>
                  <a:cubicBezTo>
                    <a:pt x="36" y="229"/>
                    <a:pt x="36" y="247"/>
                    <a:pt x="36" y="265"/>
                  </a:cubicBezTo>
                  <a:cubicBezTo>
                    <a:pt x="1" y="300"/>
                    <a:pt x="18" y="335"/>
                    <a:pt x="71" y="353"/>
                  </a:cubicBezTo>
                  <a:cubicBezTo>
                    <a:pt x="89" y="353"/>
                    <a:pt x="106" y="370"/>
                    <a:pt x="106" y="406"/>
                  </a:cubicBezTo>
                  <a:cubicBezTo>
                    <a:pt x="141" y="441"/>
                    <a:pt x="159" y="458"/>
                    <a:pt x="212" y="441"/>
                  </a:cubicBezTo>
                  <a:cubicBezTo>
                    <a:pt x="282" y="423"/>
                    <a:pt x="353" y="370"/>
                    <a:pt x="370" y="300"/>
                  </a:cubicBezTo>
                  <a:cubicBezTo>
                    <a:pt x="441" y="159"/>
                    <a:pt x="353" y="18"/>
                    <a:pt x="194" y="3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17"/>
            <p:cNvSpPr/>
            <p:nvPr/>
          </p:nvSpPr>
          <p:spPr>
            <a:xfrm>
              <a:off x="3031358" y="5437869"/>
              <a:ext cx="21759" cy="22768"/>
            </a:xfrm>
            <a:custGeom>
              <a:avLst/>
              <a:gdLst/>
              <a:ahLst/>
              <a:cxnLst/>
              <a:rect l="l" t="t" r="r" b="b"/>
              <a:pathLst>
                <a:path w="388" h="406" extrusionOk="0">
                  <a:moveTo>
                    <a:pt x="194" y="18"/>
                  </a:moveTo>
                  <a:cubicBezTo>
                    <a:pt x="141" y="1"/>
                    <a:pt x="88" y="54"/>
                    <a:pt x="18" y="36"/>
                  </a:cubicBezTo>
                  <a:lnTo>
                    <a:pt x="18" y="36"/>
                  </a:lnTo>
                  <a:cubicBezTo>
                    <a:pt x="0" y="142"/>
                    <a:pt x="18" y="247"/>
                    <a:pt x="71" y="353"/>
                  </a:cubicBezTo>
                  <a:cubicBezTo>
                    <a:pt x="88" y="388"/>
                    <a:pt x="141" y="406"/>
                    <a:pt x="176" y="388"/>
                  </a:cubicBezTo>
                  <a:cubicBezTo>
                    <a:pt x="247" y="371"/>
                    <a:pt x="317" y="388"/>
                    <a:pt x="352" y="318"/>
                  </a:cubicBezTo>
                  <a:cubicBezTo>
                    <a:pt x="387" y="230"/>
                    <a:pt x="387" y="142"/>
                    <a:pt x="335" y="54"/>
                  </a:cubicBezTo>
                  <a:cubicBezTo>
                    <a:pt x="299" y="18"/>
                    <a:pt x="247" y="18"/>
                    <a:pt x="194" y="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17"/>
            <p:cNvSpPr/>
            <p:nvPr/>
          </p:nvSpPr>
          <p:spPr>
            <a:xfrm>
              <a:off x="2673004" y="5526757"/>
              <a:ext cx="28657" cy="28657"/>
            </a:xfrm>
            <a:custGeom>
              <a:avLst/>
              <a:gdLst/>
              <a:ahLst/>
              <a:cxnLst/>
              <a:rect l="l" t="t" r="r" b="b"/>
              <a:pathLst>
                <a:path w="511" h="511" extrusionOk="0">
                  <a:moveTo>
                    <a:pt x="511" y="264"/>
                  </a:moveTo>
                  <a:cubicBezTo>
                    <a:pt x="511" y="159"/>
                    <a:pt x="458" y="71"/>
                    <a:pt x="370" y="18"/>
                  </a:cubicBezTo>
                  <a:cubicBezTo>
                    <a:pt x="299" y="0"/>
                    <a:pt x="211" y="18"/>
                    <a:pt x="159" y="88"/>
                  </a:cubicBezTo>
                  <a:cubicBezTo>
                    <a:pt x="141" y="106"/>
                    <a:pt x="106" y="123"/>
                    <a:pt x="88" y="141"/>
                  </a:cubicBezTo>
                  <a:cubicBezTo>
                    <a:pt x="18" y="194"/>
                    <a:pt x="0" y="299"/>
                    <a:pt x="71" y="352"/>
                  </a:cubicBezTo>
                  <a:cubicBezTo>
                    <a:pt x="106" y="405"/>
                    <a:pt x="159" y="440"/>
                    <a:pt x="194" y="475"/>
                  </a:cubicBezTo>
                  <a:cubicBezTo>
                    <a:pt x="229" y="511"/>
                    <a:pt x="264" y="475"/>
                    <a:pt x="299" y="475"/>
                  </a:cubicBezTo>
                  <a:cubicBezTo>
                    <a:pt x="335" y="475"/>
                    <a:pt x="405" y="511"/>
                    <a:pt x="440" y="458"/>
                  </a:cubicBezTo>
                  <a:cubicBezTo>
                    <a:pt x="475" y="405"/>
                    <a:pt x="511" y="335"/>
                    <a:pt x="511" y="26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17"/>
            <p:cNvSpPr/>
            <p:nvPr/>
          </p:nvSpPr>
          <p:spPr>
            <a:xfrm>
              <a:off x="3065903" y="4888001"/>
              <a:ext cx="21759" cy="24731"/>
            </a:xfrm>
            <a:custGeom>
              <a:avLst/>
              <a:gdLst/>
              <a:ahLst/>
              <a:cxnLst/>
              <a:rect l="l" t="t" r="r" b="b"/>
              <a:pathLst>
                <a:path w="388" h="441" extrusionOk="0">
                  <a:moveTo>
                    <a:pt x="388" y="194"/>
                  </a:moveTo>
                  <a:cubicBezTo>
                    <a:pt x="388" y="142"/>
                    <a:pt x="370" y="124"/>
                    <a:pt x="317" y="89"/>
                  </a:cubicBezTo>
                  <a:cubicBezTo>
                    <a:pt x="229" y="1"/>
                    <a:pt x="141" y="54"/>
                    <a:pt x="71" y="124"/>
                  </a:cubicBezTo>
                  <a:cubicBezTo>
                    <a:pt x="53" y="142"/>
                    <a:pt x="36" y="142"/>
                    <a:pt x="18" y="159"/>
                  </a:cubicBezTo>
                  <a:cubicBezTo>
                    <a:pt x="18" y="159"/>
                    <a:pt x="0" y="177"/>
                    <a:pt x="18" y="194"/>
                  </a:cubicBezTo>
                  <a:cubicBezTo>
                    <a:pt x="36" y="212"/>
                    <a:pt x="36" y="282"/>
                    <a:pt x="53" y="318"/>
                  </a:cubicBezTo>
                  <a:cubicBezTo>
                    <a:pt x="53" y="370"/>
                    <a:pt x="124" y="441"/>
                    <a:pt x="194" y="441"/>
                  </a:cubicBezTo>
                  <a:cubicBezTo>
                    <a:pt x="317" y="406"/>
                    <a:pt x="370" y="388"/>
                    <a:pt x="388" y="19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17"/>
            <p:cNvSpPr/>
            <p:nvPr/>
          </p:nvSpPr>
          <p:spPr>
            <a:xfrm>
              <a:off x="3004664" y="5058822"/>
              <a:ext cx="24731" cy="27704"/>
            </a:xfrm>
            <a:custGeom>
              <a:avLst/>
              <a:gdLst/>
              <a:ahLst/>
              <a:cxnLst/>
              <a:rect l="l" t="t" r="r" b="b"/>
              <a:pathLst>
                <a:path w="441" h="494" extrusionOk="0">
                  <a:moveTo>
                    <a:pt x="230" y="0"/>
                  </a:moveTo>
                  <a:cubicBezTo>
                    <a:pt x="195" y="35"/>
                    <a:pt x="159" y="35"/>
                    <a:pt x="124" y="53"/>
                  </a:cubicBezTo>
                  <a:cubicBezTo>
                    <a:pt x="54" y="123"/>
                    <a:pt x="1" y="229"/>
                    <a:pt x="18" y="335"/>
                  </a:cubicBezTo>
                  <a:cubicBezTo>
                    <a:pt x="36" y="423"/>
                    <a:pt x="124" y="475"/>
                    <a:pt x="212" y="493"/>
                  </a:cubicBezTo>
                  <a:cubicBezTo>
                    <a:pt x="318" y="458"/>
                    <a:pt x="406" y="370"/>
                    <a:pt x="423" y="264"/>
                  </a:cubicBezTo>
                  <a:cubicBezTo>
                    <a:pt x="423" y="229"/>
                    <a:pt x="441" y="176"/>
                    <a:pt x="423" y="123"/>
                  </a:cubicBezTo>
                  <a:cubicBezTo>
                    <a:pt x="371" y="71"/>
                    <a:pt x="300" y="18"/>
                    <a:pt x="2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17"/>
            <p:cNvSpPr/>
            <p:nvPr/>
          </p:nvSpPr>
          <p:spPr>
            <a:xfrm>
              <a:off x="2794418" y="5101275"/>
              <a:ext cx="22768" cy="26694"/>
            </a:xfrm>
            <a:custGeom>
              <a:avLst/>
              <a:gdLst/>
              <a:ahLst/>
              <a:cxnLst/>
              <a:rect l="l" t="t" r="r" b="b"/>
              <a:pathLst>
                <a:path w="406" h="476" extrusionOk="0">
                  <a:moveTo>
                    <a:pt x="388" y="211"/>
                  </a:moveTo>
                  <a:cubicBezTo>
                    <a:pt x="388" y="88"/>
                    <a:pt x="282" y="0"/>
                    <a:pt x="159" y="35"/>
                  </a:cubicBezTo>
                  <a:lnTo>
                    <a:pt x="141" y="35"/>
                  </a:lnTo>
                  <a:lnTo>
                    <a:pt x="0" y="194"/>
                  </a:lnTo>
                  <a:lnTo>
                    <a:pt x="0" y="229"/>
                  </a:lnTo>
                  <a:cubicBezTo>
                    <a:pt x="0" y="229"/>
                    <a:pt x="53" y="282"/>
                    <a:pt x="36" y="317"/>
                  </a:cubicBezTo>
                  <a:cubicBezTo>
                    <a:pt x="18" y="352"/>
                    <a:pt x="36" y="335"/>
                    <a:pt x="53" y="335"/>
                  </a:cubicBezTo>
                  <a:cubicBezTo>
                    <a:pt x="71" y="352"/>
                    <a:pt x="71" y="352"/>
                    <a:pt x="71" y="370"/>
                  </a:cubicBezTo>
                  <a:cubicBezTo>
                    <a:pt x="124" y="475"/>
                    <a:pt x="194" y="440"/>
                    <a:pt x="264" y="405"/>
                  </a:cubicBezTo>
                  <a:cubicBezTo>
                    <a:pt x="335" y="370"/>
                    <a:pt x="405" y="317"/>
                    <a:pt x="388" y="21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17"/>
            <p:cNvSpPr/>
            <p:nvPr/>
          </p:nvSpPr>
          <p:spPr>
            <a:xfrm>
              <a:off x="3231733" y="5222689"/>
              <a:ext cx="22768" cy="23722"/>
            </a:xfrm>
            <a:custGeom>
              <a:avLst/>
              <a:gdLst/>
              <a:ahLst/>
              <a:cxnLst/>
              <a:rect l="l" t="t" r="r" b="b"/>
              <a:pathLst>
                <a:path w="406" h="423" extrusionOk="0">
                  <a:moveTo>
                    <a:pt x="406" y="159"/>
                  </a:moveTo>
                  <a:cubicBezTo>
                    <a:pt x="406" y="106"/>
                    <a:pt x="318" y="18"/>
                    <a:pt x="265" y="18"/>
                  </a:cubicBezTo>
                  <a:cubicBezTo>
                    <a:pt x="247" y="18"/>
                    <a:pt x="229" y="18"/>
                    <a:pt x="229" y="18"/>
                  </a:cubicBezTo>
                  <a:cubicBezTo>
                    <a:pt x="159" y="0"/>
                    <a:pt x="89" y="36"/>
                    <a:pt x="89" y="106"/>
                  </a:cubicBezTo>
                  <a:lnTo>
                    <a:pt x="89" y="106"/>
                  </a:lnTo>
                  <a:cubicBezTo>
                    <a:pt x="1" y="159"/>
                    <a:pt x="53" y="229"/>
                    <a:pt x="71" y="282"/>
                  </a:cubicBezTo>
                  <a:cubicBezTo>
                    <a:pt x="89" y="370"/>
                    <a:pt x="177" y="423"/>
                    <a:pt x="247" y="423"/>
                  </a:cubicBezTo>
                  <a:cubicBezTo>
                    <a:pt x="335" y="388"/>
                    <a:pt x="388" y="317"/>
                    <a:pt x="406" y="229"/>
                  </a:cubicBezTo>
                  <a:cubicBezTo>
                    <a:pt x="406" y="212"/>
                    <a:pt x="406" y="194"/>
                    <a:pt x="406" y="15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17"/>
            <p:cNvSpPr/>
            <p:nvPr/>
          </p:nvSpPr>
          <p:spPr>
            <a:xfrm>
              <a:off x="2781576" y="4967972"/>
              <a:ext cx="19796" cy="25741"/>
            </a:xfrm>
            <a:custGeom>
              <a:avLst/>
              <a:gdLst/>
              <a:ahLst/>
              <a:cxnLst/>
              <a:rect l="l" t="t" r="r" b="b"/>
              <a:pathLst>
                <a:path w="353" h="459" extrusionOk="0">
                  <a:moveTo>
                    <a:pt x="18" y="159"/>
                  </a:moveTo>
                  <a:cubicBezTo>
                    <a:pt x="36" y="212"/>
                    <a:pt x="1" y="265"/>
                    <a:pt x="18" y="335"/>
                  </a:cubicBezTo>
                  <a:cubicBezTo>
                    <a:pt x="36" y="388"/>
                    <a:pt x="159" y="458"/>
                    <a:pt x="229" y="423"/>
                  </a:cubicBezTo>
                  <a:cubicBezTo>
                    <a:pt x="335" y="370"/>
                    <a:pt x="353" y="318"/>
                    <a:pt x="335" y="194"/>
                  </a:cubicBezTo>
                  <a:cubicBezTo>
                    <a:pt x="335" y="124"/>
                    <a:pt x="282" y="54"/>
                    <a:pt x="212" y="18"/>
                  </a:cubicBezTo>
                  <a:cubicBezTo>
                    <a:pt x="177" y="1"/>
                    <a:pt x="124" y="18"/>
                    <a:pt x="89" y="36"/>
                  </a:cubicBezTo>
                  <a:cubicBezTo>
                    <a:pt x="71" y="71"/>
                    <a:pt x="1" y="89"/>
                    <a:pt x="18" y="15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17"/>
            <p:cNvSpPr/>
            <p:nvPr/>
          </p:nvSpPr>
          <p:spPr>
            <a:xfrm>
              <a:off x="3027376" y="5273049"/>
              <a:ext cx="20806" cy="25685"/>
            </a:xfrm>
            <a:custGeom>
              <a:avLst/>
              <a:gdLst/>
              <a:ahLst/>
              <a:cxnLst/>
              <a:rect l="l" t="t" r="r" b="b"/>
              <a:pathLst>
                <a:path w="371" h="458" extrusionOk="0">
                  <a:moveTo>
                    <a:pt x="159" y="458"/>
                  </a:moveTo>
                  <a:cubicBezTo>
                    <a:pt x="265" y="458"/>
                    <a:pt x="353" y="387"/>
                    <a:pt x="353" y="282"/>
                  </a:cubicBezTo>
                  <a:cubicBezTo>
                    <a:pt x="353" y="264"/>
                    <a:pt x="370" y="247"/>
                    <a:pt x="370" y="211"/>
                  </a:cubicBezTo>
                  <a:cubicBezTo>
                    <a:pt x="370" y="123"/>
                    <a:pt x="300" y="88"/>
                    <a:pt x="247" y="53"/>
                  </a:cubicBezTo>
                  <a:cubicBezTo>
                    <a:pt x="194" y="0"/>
                    <a:pt x="142" y="53"/>
                    <a:pt x="124" y="71"/>
                  </a:cubicBezTo>
                  <a:cubicBezTo>
                    <a:pt x="71" y="123"/>
                    <a:pt x="36" y="176"/>
                    <a:pt x="1" y="229"/>
                  </a:cubicBezTo>
                  <a:cubicBezTo>
                    <a:pt x="1" y="247"/>
                    <a:pt x="1" y="247"/>
                    <a:pt x="1" y="264"/>
                  </a:cubicBezTo>
                  <a:cubicBezTo>
                    <a:pt x="18" y="317"/>
                    <a:pt x="54" y="352"/>
                    <a:pt x="54" y="405"/>
                  </a:cubicBezTo>
                  <a:cubicBezTo>
                    <a:pt x="54" y="423"/>
                    <a:pt x="54" y="440"/>
                    <a:pt x="71" y="440"/>
                  </a:cubicBezTo>
                  <a:cubicBezTo>
                    <a:pt x="106" y="440"/>
                    <a:pt x="124" y="458"/>
                    <a:pt x="159" y="45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17"/>
            <p:cNvSpPr/>
            <p:nvPr/>
          </p:nvSpPr>
          <p:spPr>
            <a:xfrm>
              <a:off x="2659152" y="5119052"/>
              <a:ext cx="25741" cy="29666"/>
            </a:xfrm>
            <a:custGeom>
              <a:avLst/>
              <a:gdLst/>
              <a:ahLst/>
              <a:cxnLst/>
              <a:rect l="l" t="t" r="r" b="b"/>
              <a:pathLst>
                <a:path w="459" h="529" extrusionOk="0">
                  <a:moveTo>
                    <a:pt x="18" y="194"/>
                  </a:moveTo>
                  <a:cubicBezTo>
                    <a:pt x="1" y="264"/>
                    <a:pt x="18" y="334"/>
                    <a:pt x="36" y="387"/>
                  </a:cubicBezTo>
                  <a:cubicBezTo>
                    <a:pt x="106" y="528"/>
                    <a:pt x="106" y="510"/>
                    <a:pt x="230" y="493"/>
                  </a:cubicBezTo>
                  <a:cubicBezTo>
                    <a:pt x="370" y="475"/>
                    <a:pt x="441" y="440"/>
                    <a:pt x="458" y="334"/>
                  </a:cubicBezTo>
                  <a:cubicBezTo>
                    <a:pt x="458" y="299"/>
                    <a:pt x="458" y="264"/>
                    <a:pt x="441" y="229"/>
                  </a:cubicBezTo>
                  <a:cubicBezTo>
                    <a:pt x="406" y="176"/>
                    <a:pt x="406" y="88"/>
                    <a:pt x="318" y="53"/>
                  </a:cubicBezTo>
                  <a:cubicBezTo>
                    <a:pt x="230" y="0"/>
                    <a:pt x="124" y="18"/>
                    <a:pt x="36" y="88"/>
                  </a:cubicBezTo>
                  <a:cubicBezTo>
                    <a:pt x="18" y="123"/>
                    <a:pt x="1" y="158"/>
                    <a:pt x="18" y="19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17"/>
            <p:cNvSpPr/>
            <p:nvPr/>
          </p:nvSpPr>
          <p:spPr>
            <a:xfrm>
              <a:off x="3194215" y="5671837"/>
              <a:ext cx="22768" cy="20806"/>
            </a:xfrm>
            <a:custGeom>
              <a:avLst/>
              <a:gdLst/>
              <a:ahLst/>
              <a:cxnLst/>
              <a:rect l="l" t="t" r="r" b="b"/>
              <a:pathLst>
                <a:path w="406" h="371" extrusionOk="0">
                  <a:moveTo>
                    <a:pt x="1" y="124"/>
                  </a:moveTo>
                  <a:cubicBezTo>
                    <a:pt x="1" y="177"/>
                    <a:pt x="54" y="230"/>
                    <a:pt x="18" y="300"/>
                  </a:cubicBezTo>
                  <a:cubicBezTo>
                    <a:pt x="18" y="300"/>
                    <a:pt x="36" y="300"/>
                    <a:pt x="36" y="318"/>
                  </a:cubicBezTo>
                  <a:cubicBezTo>
                    <a:pt x="71" y="283"/>
                    <a:pt x="106" y="318"/>
                    <a:pt x="124" y="335"/>
                  </a:cubicBezTo>
                  <a:cubicBezTo>
                    <a:pt x="159" y="371"/>
                    <a:pt x="212" y="371"/>
                    <a:pt x="265" y="335"/>
                  </a:cubicBezTo>
                  <a:cubicBezTo>
                    <a:pt x="318" y="300"/>
                    <a:pt x="335" y="230"/>
                    <a:pt x="388" y="177"/>
                  </a:cubicBezTo>
                  <a:cubicBezTo>
                    <a:pt x="406" y="177"/>
                    <a:pt x="406" y="159"/>
                    <a:pt x="388" y="142"/>
                  </a:cubicBezTo>
                  <a:cubicBezTo>
                    <a:pt x="353" y="71"/>
                    <a:pt x="300" y="36"/>
                    <a:pt x="247" y="1"/>
                  </a:cubicBezTo>
                  <a:lnTo>
                    <a:pt x="194" y="1"/>
                  </a:lnTo>
                  <a:cubicBezTo>
                    <a:pt x="177" y="1"/>
                    <a:pt x="142" y="18"/>
                    <a:pt x="124" y="18"/>
                  </a:cubicBezTo>
                  <a:cubicBezTo>
                    <a:pt x="18" y="1"/>
                    <a:pt x="1" y="18"/>
                    <a:pt x="1" y="12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17"/>
            <p:cNvSpPr/>
            <p:nvPr/>
          </p:nvSpPr>
          <p:spPr>
            <a:xfrm>
              <a:off x="2850667" y="4896918"/>
              <a:ext cx="18843" cy="25685"/>
            </a:xfrm>
            <a:custGeom>
              <a:avLst/>
              <a:gdLst/>
              <a:ahLst/>
              <a:cxnLst/>
              <a:rect l="l" t="t" r="r" b="b"/>
              <a:pathLst>
                <a:path w="336" h="458" extrusionOk="0">
                  <a:moveTo>
                    <a:pt x="335" y="247"/>
                  </a:moveTo>
                  <a:cubicBezTo>
                    <a:pt x="335" y="141"/>
                    <a:pt x="265" y="53"/>
                    <a:pt x="177" y="18"/>
                  </a:cubicBezTo>
                  <a:cubicBezTo>
                    <a:pt x="106" y="0"/>
                    <a:pt x="36" y="53"/>
                    <a:pt x="18" y="123"/>
                  </a:cubicBezTo>
                  <a:cubicBezTo>
                    <a:pt x="1" y="194"/>
                    <a:pt x="1" y="264"/>
                    <a:pt x="18" y="335"/>
                  </a:cubicBezTo>
                  <a:cubicBezTo>
                    <a:pt x="36" y="423"/>
                    <a:pt x="106" y="458"/>
                    <a:pt x="194" y="440"/>
                  </a:cubicBezTo>
                  <a:cubicBezTo>
                    <a:pt x="265" y="388"/>
                    <a:pt x="318" y="317"/>
                    <a:pt x="335" y="24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17"/>
            <p:cNvSpPr/>
            <p:nvPr/>
          </p:nvSpPr>
          <p:spPr>
            <a:xfrm>
              <a:off x="2950378" y="5494174"/>
              <a:ext cx="24731" cy="21759"/>
            </a:xfrm>
            <a:custGeom>
              <a:avLst/>
              <a:gdLst/>
              <a:ahLst/>
              <a:cxnLst/>
              <a:rect l="l" t="t" r="r" b="b"/>
              <a:pathLst>
                <a:path w="441" h="388" extrusionOk="0">
                  <a:moveTo>
                    <a:pt x="54" y="176"/>
                  </a:moveTo>
                  <a:lnTo>
                    <a:pt x="54" y="229"/>
                  </a:lnTo>
                  <a:cubicBezTo>
                    <a:pt x="1" y="282"/>
                    <a:pt x="71" y="300"/>
                    <a:pt x="89" y="317"/>
                  </a:cubicBezTo>
                  <a:cubicBezTo>
                    <a:pt x="212" y="388"/>
                    <a:pt x="318" y="317"/>
                    <a:pt x="406" y="300"/>
                  </a:cubicBezTo>
                  <a:cubicBezTo>
                    <a:pt x="423" y="264"/>
                    <a:pt x="441" y="212"/>
                    <a:pt x="423" y="176"/>
                  </a:cubicBezTo>
                  <a:cubicBezTo>
                    <a:pt x="406" y="141"/>
                    <a:pt x="370" y="106"/>
                    <a:pt x="353" y="71"/>
                  </a:cubicBezTo>
                  <a:cubicBezTo>
                    <a:pt x="353" y="18"/>
                    <a:pt x="265" y="0"/>
                    <a:pt x="212" y="18"/>
                  </a:cubicBezTo>
                  <a:cubicBezTo>
                    <a:pt x="177" y="35"/>
                    <a:pt x="142" y="53"/>
                    <a:pt x="106" y="35"/>
                  </a:cubicBezTo>
                  <a:cubicBezTo>
                    <a:pt x="71" y="18"/>
                    <a:pt x="71" y="53"/>
                    <a:pt x="71" y="71"/>
                  </a:cubicBezTo>
                  <a:cubicBezTo>
                    <a:pt x="89" y="106"/>
                    <a:pt x="54" y="141"/>
                    <a:pt x="54" y="17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17"/>
            <p:cNvSpPr/>
            <p:nvPr/>
          </p:nvSpPr>
          <p:spPr>
            <a:xfrm>
              <a:off x="2771706" y="5260206"/>
              <a:ext cx="20806" cy="22768"/>
            </a:xfrm>
            <a:custGeom>
              <a:avLst/>
              <a:gdLst/>
              <a:ahLst/>
              <a:cxnLst/>
              <a:rect l="l" t="t" r="r" b="b"/>
              <a:pathLst>
                <a:path w="371" h="406" extrusionOk="0">
                  <a:moveTo>
                    <a:pt x="159" y="388"/>
                  </a:moveTo>
                  <a:cubicBezTo>
                    <a:pt x="229" y="405"/>
                    <a:pt x="300" y="352"/>
                    <a:pt x="335" y="300"/>
                  </a:cubicBezTo>
                  <a:cubicBezTo>
                    <a:pt x="370" y="229"/>
                    <a:pt x="370" y="141"/>
                    <a:pt x="317" y="71"/>
                  </a:cubicBezTo>
                  <a:cubicBezTo>
                    <a:pt x="282" y="0"/>
                    <a:pt x="194" y="0"/>
                    <a:pt x="124" y="35"/>
                  </a:cubicBezTo>
                  <a:cubicBezTo>
                    <a:pt x="89" y="71"/>
                    <a:pt x="53" y="106"/>
                    <a:pt x="18" y="124"/>
                  </a:cubicBezTo>
                  <a:cubicBezTo>
                    <a:pt x="1" y="124"/>
                    <a:pt x="1" y="159"/>
                    <a:pt x="1" y="176"/>
                  </a:cubicBezTo>
                  <a:cubicBezTo>
                    <a:pt x="18" y="229"/>
                    <a:pt x="36" y="282"/>
                    <a:pt x="53" y="335"/>
                  </a:cubicBezTo>
                  <a:cubicBezTo>
                    <a:pt x="89" y="388"/>
                    <a:pt x="106" y="388"/>
                    <a:pt x="159" y="38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17"/>
            <p:cNvSpPr/>
            <p:nvPr/>
          </p:nvSpPr>
          <p:spPr>
            <a:xfrm>
              <a:off x="3002701" y="5588950"/>
              <a:ext cx="26694" cy="27704"/>
            </a:xfrm>
            <a:custGeom>
              <a:avLst/>
              <a:gdLst/>
              <a:ahLst/>
              <a:cxnLst/>
              <a:rect l="l" t="t" r="r" b="b"/>
              <a:pathLst>
                <a:path w="476" h="494" extrusionOk="0">
                  <a:moveTo>
                    <a:pt x="476" y="229"/>
                  </a:moveTo>
                  <a:cubicBezTo>
                    <a:pt x="458" y="141"/>
                    <a:pt x="388" y="53"/>
                    <a:pt x="300" y="18"/>
                  </a:cubicBezTo>
                  <a:cubicBezTo>
                    <a:pt x="230" y="0"/>
                    <a:pt x="159" y="35"/>
                    <a:pt x="124" y="88"/>
                  </a:cubicBezTo>
                  <a:cubicBezTo>
                    <a:pt x="106" y="106"/>
                    <a:pt x="89" y="88"/>
                    <a:pt x="71" y="106"/>
                  </a:cubicBezTo>
                  <a:cubicBezTo>
                    <a:pt x="71" y="123"/>
                    <a:pt x="1" y="141"/>
                    <a:pt x="18" y="211"/>
                  </a:cubicBezTo>
                  <a:cubicBezTo>
                    <a:pt x="36" y="247"/>
                    <a:pt x="36" y="299"/>
                    <a:pt x="1" y="335"/>
                  </a:cubicBezTo>
                  <a:cubicBezTo>
                    <a:pt x="1" y="352"/>
                    <a:pt x="1" y="387"/>
                    <a:pt x="1" y="405"/>
                  </a:cubicBezTo>
                  <a:cubicBezTo>
                    <a:pt x="18" y="423"/>
                    <a:pt x="36" y="405"/>
                    <a:pt x="53" y="405"/>
                  </a:cubicBezTo>
                  <a:cubicBezTo>
                    <a:pt x="71" y="405"/>
                    <a:pt x="89" y="387"/>
                    <a:pt x="89" y="405"/>
                  </a:cubicBezTo>
                  <a:cubicBezTo>
                    <a:pt x="142" y="493"/>
                    <a:pt x="230" y="440"/>
                    <a:pt x="282" y="440"/>
                  </a:cubicBezTo>
                  <a:cubicBezTo>
                    <a:pt x="353" y="440"/>
                    <a:pt x="476" y="299"/>
                    <a:pt x="476" y="22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17"/>
            <p:cNvSpPr/>
            <p:nvPr/>
          </p:nvSpPr>
          <p:spPr>
            <a:xfrm>
              <a:off x="3126134" y="5471461"/>
              <a:ext cx="19796" cy="16824"/>
            </a:xfrm>
            <a:custGeom>
              <a:avLst/>
              <a:gdLst/>
              <a:ahLst/>
              <a:cxnLst/>
              <a:rect l="l" t="t" r="r" b="b"/>
              <a:pathLst>
                <a:path w="353" h="300" extrusionOk="0">
                  <a:moveTo>
                    <a:pt x="176" y="300"/>
                  </a:moveTo>
                  <a:cubicBezTo>
                    <a:pt x="264" y="300"/>
                    <a:pt x="352" y="141"/>
                    <a:pt x="299" y="71"/>
                  </a:cubicBezTo>
                  <a:cubicBezTo>
                    <a:pt x="264" y="18"/>
                    <a:pt x="211" y="0"/>
                    <a:pt x="159" y="18"/>
                  </a:cubicBezTo>
                  <a:cubicBezTo>
                    <a:pt x="106" y="53"/>
                    <a:pt x="53" y="106"/>
                    <a:pt x="18" y="159"/>
                  </a:cubicBezTo>
                  <a:cubicBezTo>
                    <a:pt x="0" y="176"/>
                    <a:pt x="0" y="194"/>
                    <a:pt x="18" y="194"/>
                  </a:cubicBezTo>
                  <a:cubicBezTo>
                    <a:pt x="53" y="247"/>
                    <a:pt x="106" y="300"/>
                    <a:pt x="176" y="30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wo columns 1">
  <p:cSld name="CUSTOM_3_1_1">
    <p:spTree>
      <p:nvGrpSpPr>
        <p:cNvPr id="1" name="Shape 1118"/>
        <p:cNvGrpSpPr/>
        <p:nvPr/>
      </p:nvGrpSpPr>
      <p:grpSpPr>
        <a:xfrm>
          <a:off x="0" y="0"/>
          <a:ext cx="0" cy="0"/>
          <a:chOff x="0" y="0"/>
          <a:chExt cx="0" cy="0"/>
        </a:xfrm>
      </p:grpSpPr>
      <p:pic>
        <p:nvPicPr>
          <p:cNvPr id="1119" name="Google Shape;1119;p18"/>
          <p:cNvPicPr preferRelativeResize="0"/>
          <p:nvPr/>
        </p:nvPicPr>
        <p:blipFill rotWithShape="1">
          <a:blip r:embed="rId2">
            <a:alphaModFix/>
          </a:blip>
          <a:srcRect/>
          <a:stretch/>
        </p:blipFill>
        <p:spPr>
          <a:xfrm>
            <a:off x="-2" y="0"/>
            <a:ext cx="9143999" cy="5145230"/>
          </a:xfrm>
          <a:prstGeom prst="rect">
            <a:avLst/>
          </a:prstGeom>
          <a:noFill/>
          <a:ln>
            <a:noFill/>
          </a:ln>
        </p:spPr>
      </p:pic>
      <p:sp>
        <p:nvSpPr>
          <p:cNvPr id="1120" name="Google Shape;1120;p18"/>
          <p:cNvSpPr txBox="1">
            <a:spLocks noGrp="1"/>
          </p:cNvSpPr>
          <p:nvPr>
            <p:ph type="title"/>
          </p:nvPr>
        </p:nvSpPr>
        <p:spPr>
          <a:xfrm>
            <a:off x="711725" y="2581973"/>
            <a:ext cx="2120700" cy="322200"/>
          </a:xfrm>
          <a:prstGeom prst="rect">
            <a:avLst/>
          </a:prstGeom>
          <a:effectLst>
            <a:outerShdw dist="47625" dir="3000000" algn="bl" rotWithShape="0">
              <a:schemeClr val="dk2"/>
            </a:outerShdw>
          </a:effectLst>
        </p:spPr>
        <p:txBody>
          <a:bodyPr spcFirstLastPara="1" wrap="square" lIns="91425" tIns="91425" rIns="91425" bIns="91425" anchor="ctr" anchorCtr="0">
            <a:noAutofit/>
          </a:bodyPr>
          <a:lstStyle>
            <a:lvl1pPr lvl="0" rtl="0">
              <a:spcBef>
                <a:spcPts val="0"/>
              </a:spcBef>
              <a:spcAft>
                <a:spcPts val="0"/>
              </a:spcAft>
              <a:buSzPts val="2800"/>
              <a:buNone/>
              <a:defRPr sz="2600" i="1">
                <a:solidFill>
                  <a:schemeClr val="accent1"/>
                </a:solidFill>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121" name="Google Shape;1121;p18"/>
          <p:cNvSpPr txBox="1">
            <a:spLocks noGrp="1"/>
          </p:cNvSpPr>
          <p:nvPr>
            <p:ph type="subTitle" idx="1"/>
          </p:nvPr>
        </p:nvSpPr>
        <p:spPr>
          <a:xfrm>
            <a:off x="711725" y="2995925"/>
            <a:ext cx="3860400" cy="7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122" name="Google Shape;1122;p18"/>
          <p:cNvSpPr txBox="1">
            <a:spLocks noGrp="1"/>
          </p:cNvSpPr>
          <p:nvPr>
            <p:ph type="title" idx="2"/>
          </p:nvPr>
        </p:nvSpPr>
        <p:spPr>
          <a:xfrm>
            <a:off x="711725" y="445025"/>
            <a:ext cx="7720500" cy="496200"/>
          </a:xfrm>
          <a:prstGeom prst="rect">
            <a:avLst/>
          </a:prstGeom>
          <a:effectLst>
            <a:outerShdw dist="38100" dir="3000000" algn="bl" rotWithShape="0">
              <a:schemeClr val="dk2"/>
            </a:outerShdw>
          </a:effectLst>
        </p:spPr>
        <p:txBody>
          <a:bodyPr spcFirstLastPara="1" wrap="square" lIns="91425" tIns="91425" rIns="91425" bIns="91425" anchor="ctr" anchorCtr="0">
            <a:noAutofit/>
          </a:bodyPr>
          <a:lstStyle>
            <a:lvl1pPr lvl="0" rtl="0">
              <a:spcBef>
                <a:spcPts val="0"/>
              </a:spcBef>
              <a:spcAft>
                <a:spcPts val="0"/>
              </a:spcAft>
              <a:buSzPts val="2800"/>
              <a:buNone/>
              <a:defRPr sz="3400" i="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123" name="Google Shape;1123;p18"/>
          <p:cNvSpPr txBox="1">
            <a:spLocks noGrp="1"/>
          </p:cNvSpPr>
          <p:nvPr>
            <p:ph type="title" idx="3"/>
          </p:nvPr>
        </p:nvSpPr>
        <p:spPr>
          <a:xfrm>
            <a:off x="6311450" y="3218273"/>
            <a:ext cx="2120700" cy="322200"/>
          </a:xfrm>
          <a:prstGeom prst="rect">
            <a:avLst/>
          </a:prstGeom>
          <a:effectLst>
            <a:outerShdw dist="47625" dir="3000000" algn="bl" rotWithShape="0">
              <a:schemeClr val="dk2"/>
            </a:outerShdw>
          </a:effectLst>
        </p:spPr>
        <p:txBody>
          <a:bodyPr spcFirstLastPara="1" wrap="square" lIns="91425" tIns="91425" rIns="91425" bIns="91425" anchor="ctr" anchorCtr="0">
            <a:noAutofit/>
          </a:bodyPr>
          <a:lstStyle>
            <a:lvl1pPr lvl="0" algn="r" rtl="0">
              <a:spcBef>
                <a:spcPts val="0"/>
              </a:spcBef>
              <a:spcAft>
                <a:spcPts val="0"/>
              </a:spcAft>
              <a:buSzPts val="2800"/>
              <a:buNone/>
              <a:defRPr sz="2600" i="1">
                <a:solidFill>
                  <a:schemeClr val="accent1"/>
                </a:solidFill>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124" name="Google Shape;1124;p18"/>
          <p:cNvSpPr txBox="1">
            <a:spLocks noGrp="1"/>
          </p:cNvSpPr>
          <p:nvPr>
            <p:ph type="subTitle" idx="4"/>
          </p:nvPr>
        </p:nvSpPr>
        <p:spPr>
          <a:xfrm>
            <a:off x="4571750" y="3632225"/>
            <a:ext cx="3860400" cy="7848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8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125" name="Google Shape;1125;p18"/>
          <p:cNvSpPr/>
          <p:nvPr/>
        </p:nvSpPr>
        <p:spPr>
          <a:xfrm flipH="1">
            <a:off x="4691508" y="1372384"/>
            <a:ext cx="326342" cy="326497"/>
          </a:xfrm>
          <a:custGeom>
            <a:avLst/>
            <a:gdLst/>
            <a:ahLst/>
            <a:cxnLst/>
            <a:rect l="l" t="t" r="r" b="b"/>
            <a:pathLst>
              <a:path w="2183" h="2184" extrusionOk="0">
                <a:moveTo>
                  <a:pt x="1092" y="1"/>
                </a:moveTo>
                <a:lnTo>
                  <a:pt x="704" y="705"/>
                </a:lnTo>
                <a:lnTo>
                  <a:pt x="0" y="1092"/>
                </a:lnTo>
                <a:lnTo>
                  <a:pt x="704" y="1480"/>
                </a:lnTo>
                <a:lnTo>
                  <a:pt x="1092" y="2184"/>
                </a:lnTo>
                <a:lnTo>
                  <a:pt x="1479" y="1480"/>
                </a:lnTo>
                <a:lnTo>
                  <a:pt x="2183" y="1092"/>
                </a:lnTo>
                <a:lnTo>
                  <a:pt x="1479" y="705"/>
                </a:lnTo>
                <a:lnTo>
                  <a:pt x="109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18"/>
          <p:cNvSpPr/>
          <p:nvPr/>
        </p:nvSpPr>
        <p:spPr>
          <a:xfrm flipH="1">
            <a:off x="5874723" y="2579901"/>
            <a:ext cx="323801" cy="326348"/>
          </a:xfrm>
          <a:custGeom>
            <a:avLst/>
            <a:gdLst/>
            <a:ahLst/>
            <a:cxnLst/>
            <a:rect l="l" t="t" r="r" b="b"/>
            <a:pathLst>
              <a:path w="2166" h="2183" extrusionOk="0">
                <a:moveTo>
                  <a:pt x="1074" y="0"/>
                </a:moveTo>
                <a:lnTo>
                  <a:pt x="705" y="704"/>
                </a:lnTo>
                <a:lnTo>
                  <a:pt x="1" y="1092"/>
                </a:lnTo>
                <a:lnTo>
                  <a:pt x="705" y="1479"/>
                </a:lnTo>
                <a:lnTo>
                  <a:pt x="1074" y="2183"/>
                </a:lnTo>
                <a:lnTo>
                  <a:pt x="1462" y="1479"/>
                </a:lnTo>
                <a:lnTo>
                  <a:pt x="2166" y="1092"/>
                </a:lnTo>
                <a:lnTo>
                  <a:pt x="1462" y="704"/>
                </a:lnTo>
                <a:lnTo>
                  <a:pt x="107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18"/>
          <p:cNvSpPr/>
          <p:nvPr/>
        </p:nvSpPr>
        <p:spPr>
          <a:xfrm flipH="1">
            <a:off x="8333502" y="4656775"/>
            <a:ext cx="197550" cy="199101"/>
          </a:xfrm>
          <a:custGeom>
            <a:avLst/>
            <a:gdLst/>
            <a:ahLst/>
            <a:cxnLst/>
            <a:rect l="l" t="t" r="r" b="b"/>
            <a:pathLst>
              <a:path w="2166" h="2183" extrusionOk="0">
                <a:moveTo>
                  <a:pt x="1074" y="0"/>
                </a:moveTo>
                <a:lnTo>
                  <a:pt x="704" y="704"/>
                </a:lnTo>
                <a:lnTo>
                  <a:pt x="0" y="1092"/>
                </a:lnTo>
                <a:lnTo>
                  <a:pt x="704" y="1479"/>
                </a:lnTo>
                <a:lnTo>
                  <a:pt x="1074" y="2183"/>
                </a:lnTo>
                <a:lnTo>
                  <a:pt x="1461" y="1479"/>
                </a:lnTo>
                <a:lnTo>
                  <a:pt x="2165" y="1092"/>
                </a:lnTo>
                <a:lnTo>
                  <a:pt x="1461" y="704"/>
                </a:lnTo>
                <a:lnTo>
                  <a:pt x="107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18"/>
          <p:cNvSpPr/>
          <p:nvPr/>
        </p:nvSpPr>
        <p:spPr>
          <a:xfrm flipH="1">
            <a:off x="3447083" y="4299934"/>
            <a:ext cx="326342" cy="326497"/>
          </a:xfrm>
          <a:custGeom>
            <a:avLst/>
            <a:gdLst/>
            <a:ahLst/>
            <a:cxnLst/>
            <a:rect l="l" t="t" r="r" b="b"/>
            <a:pathLst>
              <a:path w="2183" h="2184" extrusionOk="0">
                <a:moveTo>
                  <a:pt x="1092" y="1"/>
                </a:moveTo>
                <a:lnTo>
                  <a:pt x="704" y="705"/>
                </a:lnTo>
                <a:lnTo>
                  <a:pt x="0" y="1092"/>
                </a:lnTo>
                <a:lnTo>
                  <a:pt x="704" y="1480"/>
                </a:lnTo>
                <a:lnTo>
                  <a:pt x="1092" y="2184"/>
                </a:lnTo>
                <a:lnTo>
                  <a:pt x="1479" y="1480"/>
                </a:lnTo>
                <a:lnTo>
                  <a:pt x="2183" y="1092"/>
                </a:lnTo>
                <a:lnTo>
                  <a:pt x="1479" y="705"/>
                </a:lnTo>
                <a:lnTo>
                  <a:pt x="109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18"/>
          <p:cNvSpPr/>
          <p:nvPr/>
        </p:nvSpPr>
        <p:spPr>
          <a:xfrm flipH="1">
            <a:off x="2749177" y="1698875"/>
            <a:ext cx="197550" cy="199101"/>
          </a:xfrm>
          <a:custGeom>
            <a:avLst/>
            <a:gdLst/>
            <a:ahLst/>
            <a:cxnLst/>
            <a:rect l="l" t="t" r="r" b="b"/>
            <a:pathLst>
              <a:path w="2166" h="2183" extrusionOk="0">
                <a:moveTo>
                  <a:pt x="1074" y="0"/>
                </a:moveTo>
                <a:lnTo>
                  <a:pt x="704" y="704"/>
                </a:lnTo>
                <a:lnTo>
                  <a:pt x="0" y="1092"/>
                </a:lnTo>
                <a:lnTo>
                  <a:pt x="704" y="1479"/>
                </a:lnTo>
                <a:lnTo>
                  <a:pt x="1074" y="2183"/>
                </a:lnTo>
                <a:lnTo>
                  <a:pt x="1461" y="1479"/>
                </a:lnTo>
                <a:lnTo>
                  <a:pt x="2165" y="1092"/>
                </a:lnTo>
                <a:lnTo>
                  <a:pt x="1461" y="704"/>
                </a:lnTo>
                <a:lnTo>
                  <a:pt x="107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18"/>
          <p:cNvSpPr/>
          <p:nvPr/>
        </p:nvSpPr>
        <p:spPr>
          <a:xfrm flipH="1">
            <a:off x="513233" y="4172584"/>
            <a:ext cx="326342" cy="326497"/>
          </a:xfrm>
          <a:custGeom>
            <a:avLst/>
            <a:gdLst/>
            <a:ahLst/>
            <a:cxnLst/>
            <a:rect l="l" t="t" r="r" b="b"/>
            <a:pathLst>
              <a:path w="2183" h="2184" extrusionOk="0">
                <a:moveTo>
                  <a:pt x="1092" y="1"/>
                </a:moveTo>
                <a:lnTo>
                  <a:pt x="704" y="705"/>
                </a:lnTo>
                <a:lnTo>
                  <a:pt x="0" y="1092"/>
                </a:lnTo>
                <a:lnTo>
                  <a:pt x="704" y="1480"/>
                </a:lnTo>
                <a:lnTo>
                  <a:pt x="1092" y="2184"/>
                </a:lnTo>
                <a:lnTo>
                  <a:pt x="1479" y="1480"/>
                </a:lnTo>
                <a:lnTo>
                  <a:pt x="2183" y="1092"/>
                </a:lnTo>
                <a:lnTo>
                  <a:pt x="1479" y="705"/>
                </a:lnTo>
                <a:lnTo>
                  <a:pt x="109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18"/>
          <p:cNvSpPr/>
          <p:nvPr/>
        </p:nvSpPr>
        <p:spPr>
          <a:xfrm>
            <a:off x="6433001" y="1548221"/>
            <a:ext cx="1900500" cy="239856"/>
          </a:xfrm>
          <a:custGeom>
            <a:avLst/>
            <a:gdLst/>
            <a:ahLst/>
            <a:cxnLst/>
            <a:rect l="l" t="t" r="r" b="b"/>
            <a:pathLst>
              <a:path w="11584" h="1462" fill="none" extrusionOk="0">
                <a:moveTo>
                  <a:pt x="0" y="1461"/>
                </a:moveTo>
                <a:lnTo>
                  <a:pt x="616" y="775"/>
                </a:lnTo>
                <a:cubicBezTo>
                  <a:pt x="1232" y="71"/>
                  <a:pt x="2324" y="53"/>
                  <a:pt x="2993" y="704"/>
                </a:cubicBezTo>
                <a:lnTo>
                  <a:pt x="3362" y="1074"/>
                </a:lnTo>
                <a:cubicBezTo>
                  <a:pt x="3697" y="1408"/>
                  <a:pt x="4242" y="1408"/>
                  <a:pt x="4595" y="1074"/>
                </a:cubicBezTo>
                <a:lnTo>
                  <a:pt x="4929" y="722"/>
                </a:lnTo>
                <a:cubicBezTo>
                  <a:pt x="5528" y="123"/>
                  <a:pt x="6496" y="123"/>
                  <a:pt x="7094" y="722"/>
                </a:cubicBezTo>
                <a:lnTo>
                  <a:pt x="7446" y="1074"/>
                </a:lnTo>
                <a:cubicBezTo>
                  <a:pt x="7693" y="1320"/>
                  <a:pt x="8098" y="1320"/>
                  <a:pt x="8344" y="1074"/>
                </a:cubicBezTo>
                <a:lnTo>
                  <a:pt x="8872" y="546"/>
                </a:lnTo>
                <a:cubicBezTo>
                  <a:pt x="9400" y="18"/>
                  <a:pt x="10263" y="0"/>
                  <a:pt x="10809" y="511"/>
                </a:cubicBezTo>
                <a:cubicBezTo>
                  <a:pt x="11389" y="1056"/>
                  <a:pt x="11583" y="1426"/>
                  <a:pt x="11425" y="1426"/>
                </a:cubicBezTo>
              </a:path>
            </a:pathLst>
          </a:custGeom>
          <a:noFill/>
          <a:ln w="285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18"/>
          <p:cNvSpPr/>
          <p:nvPr/>
        </p:nvSpPr>
        <p:spPr>
          <a:xfrm rot="1930004">
            <a:off x="5748447" y="-793469"/>
            <a:ext cx="2432725" cy="1644496"/>
          </a:xfrm>
          <a:custGeom>
            <a:avLst/>
            <a:gdLst/>
            <a:ahLst/>
            <a:cxnLst/>
            <a:rect l="l" t="t" r="r" b="b"/>
            <a:pathLst>
              <a:path w="15527" h="10496" extrusionOk="0">
                <a:moveTo>
                  <a:pt x="7554" y="0"/>
                </a:moveTo>
                <a:cubicBezTo>
                  <a:pt x="6829" y="0"/>
                  <a:pt x="6103" y="121"/>
                  <a:pt x="5404" y="364"/>
                </a:cubicBezTo>
                <a:cubicBezTo>
                  <a:pt x="3908" y="875"/>
                  <a:pt x="2658" y="1843"/>
                  <a:pt x="1620" y="2987"/>
                </a:cubicBezTo>
                <a:cubicBezTo>
                  <a:pt x="493" y="4202"/>
                  <a:pt x="0" y="5874"/>
                  <a:pt x="299" y="7494"/>
                </a:cubicBezTo>
                <a:cubicBezTo>
                  <a:pt x="423" y="8356"/>
                  <a:pt x="845" y="9131"/>
                  <a:pt x="1479" y="9694"/>
                </a:cubicBezTo>
                <a:cubicBezTo>
                  <a:pt x="2143" y="10275"/>
                  <a:pt x="2966" y="10495"/>
                  <a:pt x="3786" y="10495"/>
                </a:cubicBezTo>
                <a:cubicBezTo>
                  <a:pt x="4357" y="10495"/>
                  <a:pt x="4926" y="10388"/>
                  <a:pt x="5440" y="10222"/>
                </a:cubicBezTo>
                <a:cubicBezTo>
                  <a:pt x="6566" y="9852"/>
                  <a:pt x="7534" y="9201"/>
                  <a:pt x="8520" y="8567"/>
                </a:cubicBezTo>
                <a:cubicBezTo>
                  <a:pt x="8819" y="8321"/>
                  <a:pt x="9189" y="8180"/>
                  <a:pt x="9594" y="8127"/>
                </a:cubicBezTo>
                <a:cubicBezTo>
                  <a:pt x="9624" y="8125"/>
                  <a:pt x="9654" y="8124"/>
                  <a:pt x="9684" y="8124"/>
                </a:cubicBezTo>
                <a:cubicBezTo>
                  <a:pt x="10147" y="8124"/>
                  <a:pt x="10609" y="8370"/>
                  <a:pt x="11055" y="8585"/>
                </a:cubicBezTo>
                <a:cubicBezTo>
                  <a:pt x="11726" y="8899"/>
                  <a:pt x="12484" y="9133"/>
                  <a:pt x="13188" y="9133"/>
                </a:cubicBezTo>
                <a:cubicBezTo>
                  <a:pt x="13667" y="9133"/>
                  <a:pt x="14121" y="9025"/>
                  <a:pt x="14505" y="8761"/>
                </a:cubicBezTo>
                <a:cubicBezTo>
                  <a:pt x="15350" y="8180"/>
                  <a:pt x="15526" y="6948"/>
                  <a:pt x="15192" y="5892"/>
                </a:cubicBezTo>
                <a:cubicBezTo>
                  <a:pt x="14857" y="4835"/>
                  <a:pt x="14118" y="3938"/>
                  <a:pt x="13344" y="3093"/>
                </a:cubicBezTo>
                <a:cubicBezTo>
                  <a:pt x="12428" y="2107"/>
                  <a:pt x="11425" y="1139"/>
                  <a:pt x="10193" y="558"/>
                </a:cubicBezTo>
                <a:cubicBezTo>
                  <a:pt x="9353" y="187"/>
                  <a:pt x="8455" y="0"/>
                  <a:pt x="75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18"/>
          <p:cNvSpPr/>
          <p:nvPr/>
        </p:nvSpPr>
        <p:spPr>
          <a:xfrm>
            <a:off x="3900468" y="4417013"/>
            <a:ext cx="2186380" cy="2270935"/>
          </a:xfrm>
          <a:custGeom>
            <a:avLst/>
            <a:gdLst/>
            <a:ahLst/>
            <a:cxnLst/>
            <a:rect l="l" t="t" r="r" b="b"/>
            <a:pathLst>
              <a:path w="18695" h="19418" extrusionOk="0">
                <a:moveTo>
                  <a:pt x="18554" y="8046"/>
                </a:moveTo>
                <a:cubicBezTo>
                  <a:pt x="18395" y="5740"/>
                  <a:pt x="17040" y="3592"/>
                  <a:pt x="15104" y="2307"/>
                </a:cubicBezTo>
                <a:cubicBezTo>
                  <a:pt x="12604" y="635"/>
                  <a:pt x="8678" y="1"/>
                  <a:pt x="6214" y="2078"/>
                </a:cubicBezTo>
                <a:cubicBezTo>
                  <a:pt x="0" y="7359"/>
                  <a:pt x="9752" y="19417"/>
                  <a:pt x="16160" y="14154"/>
                </a:cubicBezTo>
                <a:cubicBezTo>
                  <a:pt x="16301" y="14031"/>
                  <a:pt x="16442" y="13908"/>
                  <a:pt x="16565" y="13784"/>
                </a:cubicBezTo>
                <a:cubicBezTo>
                  <a:pt x="18026" y="12323"/>
                  <a:pt x="18695" y="10088"/>
                  <a:pt x="18554" y="804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18"/>
          <p:cNvSpPr/>
          <p:nvPr/>
        </p:nvSpPr>
        <p:spPr>
          <a:xfrm rot="-7130264">
            <a:off x="-1512475" y="1317589"/>
            <a:ext cx="2031127" cy="1187909"/>
          </a:xfrm>
          <a:custGeom>
            <a:avLst/>
            <a:gdLst/>
            <a:ahLst/>
            <a:cxnLst/>
            <a:rect l="l" t="t" r="r" b="b"/>
            <a:pathLst>
              <a:path w="11109" h="6497" extrusionOk="0">
                <a:moveTo>
                  <a:pt x="5599" y="1"/>
                </a:moveTo>
                <a:cubicBezTo>
                  <a:pt x="4543" y="1"/>
                  <a:pt x="3627" y="705"/>
                  <a:pt x="2800" y="1391"/>
                </a:cubicBezTo>
                <a:cubicBezTo>
                  <a:pt x="2237" y="1849"/>
                  <a:pt x="1708" y="2342"/>
                  <a:pt x="1216" y="2870"/>
                </a:cubicBezTo>
                <a:cubicBezTo>
                  <a:pt x="952" y="3152"/>
                  <a:pt x="705" y="3469"/>
                  <a:pt x="494" y="3803"/>
                </a:cubicBezTo>
                <a:cubicBezTo>
                  <a:pt x="283" y="4085"/>
                  <a:pt x="142" y="4419"/>
                  <a:pt x="36" y="4754"/>
                </a:cubicBezTo>
                <a:cubicBezTo>
                  <a:pt x="1" y="4877"/>
                  <a:pt x="1" y="5018"/>
                  <a:pt x="1" y="5158"/>
                </a:cubicBezTo>
                <a:cubicBezTo>
                  <a:pt x="19" y="5440"/>
                  <a:pt x="142" y="5722"/>
                  <a:pt x="353" y="5951"/>
                </a:cubicBezTo>
                <a:cubicBezTo>
                  <a:pt x="547" y="6179"/>
                  <a:pt x="811" y="6355"/>
                  <a:pt x="1110" y="6444"/>
                </a:cubicBezTo>
                <a:cubicBezTo>
                  <a:pt x="1224" y="6479"/>
                  <a:pt x="1343" y="6496"/>
                  <a:pt x="1462" y="6496"/>
                </a:cubicBezTo>
                <a:cubicBezTo>
                  <a:pt x="1581" y="6496"/>
                  <a:pt x="1700" y="6479"/>
                  <a:pt x="1814" y="6444"/>
                </a:cubicBezTo>
                <a:cubicBezTo>
                  <a:pt x="2923" y="6109"/>
                  <a:pt x="3381" y="4736"/>
                  <a:pt x="4419" y="4243"/>
                </a:cubicBezTo>
                <a:cubicBezTo>
                  <a:pt x="4728" y="4094"/>
                  <a:pt x="5070" y="4033"/>
                  <a:pt x="5421" y="4033"/>
                </a:cubicBezTo>
                <a:cubicBezTo>
                  <a:pt x="5732" y="4033"/>
                  <a:pt x="6050" y="4081"/>
                  <a:pt x="6356" y="4155"/>
                </a:cubicBezTo>
                <a:cubicBezTo>
                  <a:pt x="6989" y="4314"/>
                  <a:pt x="7606" y="4578"/>
                  <a:pt x="8239" y="4718"/>
                </a:cubicBezTo>
                <a:cubicBezTo>
                  <a:pt x="8513" y="4778"/>
                  <a:pt x="8796" y="4815"/>
                  <a:pt x="9075" y="4815"/>
                </a:cubicBezTo>
                <a:cubicBezTo>
                  <a:pt x="9461" y="4815"/>
                  <a:pt x="9839" y="4744"/>
                  <a:pt x="10176" y="4560"/>
                </a:cubicBezTo>
                <a:cubicBezTo>
                  <a:pt x="10739" y="4225"/>
                  <a:pt x="11109" y="3486"/>
                  <a:pt x="10862" y="2888"/>
                </a:cubicBezTo>
                <a:cubicBezTo>
                  <a:pt x="10704" y="2500"/>
                  <a:pt x="10334" y="2254"/>
                  <a:pt x="10000" y="2025"/>
                </a:cubicBezTo>
                <a:cubicBezTo>
                  <a:pt x="9155" y="1462"/>
                  <a:pt x="8292" y="969"/>
                  <a:pt x="7394" y="529"/>
                </a:cubicBezTo>
                <a:cubicBezTo>
                  <a:pt x="6831" y="265"/>
                  <a:pt x="6233" y="1"/>
                  <a:pt x="55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18"/>
          <p:cNvSpPr/>
          <p:nvPr/>
        </p:nvSpPr>
        <p:spPr>
          <a:xfrm rot="-10799893">
            <a:off x="-210551" y="4299962"/>
            <a:ext cx="2685934" cy="1570861"/>
          </a:xfrm>
          <a:custGeom>
            <a:avLst/>
            <a:gdLst/>
            <a:ahLst/>
            <a:cxnLst/>
            <a:rect l="l" t="t" r="r" b="b"/>
            <a:pathLst>
              <a:path w="11109" h="6497" extrusionOk="0">
                <a:moveTo>
                  <a:pt x="5599" y="1"/>
                </a:moveTo>
                <a:cubicBezTo>
                  <a:pt x="4543" y="1"/>
                  <a:pt x="3627" y="705"/>
                  <a:pt x="2800" y="1391"/>
                </a:cubicBezTo>
                <a:cubicBezTo>
                  <a:pt x="2237" y="1849"/>
                  <a:pt x="1708" y="2342"/>
                  <a:pt x="1216" y="2870"/>
                </a:cubicBezTo>
                <a:cubicBezTo>
                  <a:pt x="952" y="3152"/>
                  <a:pt x="705" y="3469"/>
                  <a:pt x="494" y="3803"/>
                </a:cubicBezTo>
                <a:cubicBezTo>
                  <a:pt x="283" y="4085"/>
                  <a:pt x="142" y="4419"/>
                  <a:pt x="36" y="4754"/>
                </a:cubicBezTo>
                <a:cubicBezTo>
                  <a:pt x="1" y="4877"/>
                  <a:pt x="1" y="5018"/>
                  <a:pt x="1" y="5158"/>
                </a:cubicBezTo>
                <a:cubicBezTo>
                  <a:pt x="19" y="5440"/>
                  <a:pt x="142" y="5722"/>
                  <a:pt x="353" y="5951"/>
                </a:cubicBezTo>
                <a:cubicBezTo>
                  <a:pt x="547" y="6179"/>
                  <a:pt x="811" y="6355"/>
                  <a:pt x="1110" y="6444"/>
                </a:cubicBezTo>
                <a:cubicBezTo>
                  <a:pt x="1224" y="6479"/>
                  <a:pt x="1343" y="6496"/>
                  <a:pt x="1462" y="6496"/>
                </a:cubicBezTo>
                <a:cubicBezTo>
                  <a:pt x="1581" y="6496"/>
                  <a:pt x="1700" y="6479"/>
                  <a:pt x="1814" y="6444"/>
                </a:cubicBezTo>
                <a:cubicBezTo>
                  <a:pt x="2923" y="6109"/>
                  <a:pt x="3381" y="4736"/>
                  <a:pt x="4419" y="4243"/>
                </a:cubicBezTo>
                <a:cubicBezTo>
                  <a:pt x="4728" y="4094"/>
                  <a:pt x="5070" y="4033"/>
                  <a:pt x="5421" y="4033"/>
                </a:cubicBezTo>
                <a:cubicBezTo>
                  <a:pt x="5732" y="4033"/>
                  <a:pt x="6050" y="4081"/>
                  <a:pt x="6356" y="4155"/>
                </a:cubicBezTo>
                <a:cubicBezTo>
                  <a:pt x="6989" y="4314"/>
                  <a:pt x="7606" y="4578"/>
                  <a:pt x="8239" y="4718"/>
                </a:cubicBezTo>
                <a:cubicBezTo>
                  <a:pt x="8513" y="4778"/>
                  <a:pt x="8796" y="4815"/>
                  <a:pt x="9075" y="4815"/>
                </a:cubicBezTo>
                <a:cubicBezTo>
                  <a:pt x="9461" y="4815"/>
                  <a:pt x="9839" y="4744"/>
                  <a:pt x="10176" y="4560"/>
                </a:cubicBezTo>
                <a:cubicBezTo>
                  <a:pt x="10739" y="4225"/>
                  <a:pt x="11109" y="3486"/>
                  <a:pt x="10862" y="2888"/>
                </a:cubicBezTo>
                <a:cubicBezTo>
                  <a:pt x="10704" y="2500"/>
                  <a:pt x="10334" y="2254"/>
                  <a:pt x="10000" y="2025"/>
                </a:cubicBezTo>
                <a:cubicBezTo>
                  <a:pt x="9155" y="1462"/>
                  <a:pt x="8292" y="969"/>
                  <a:pt x="7394" y="529"/>
                </a:cubicBezTo>
                <a:cubicBezTo>
                  <a:pt x="6831" y="265"/>
                  <a:pt x="6233" y="1"/>
                  <a:pt x="55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36" name="Google Shape;1136;p18"/>
          <p:cNvGrpSpPr/>
          <p:nvPr/>
        </p:nvGrpSpPr>
        <p:grpSpPr>
          <a:xfrm rot="10800000" flipH="1">
            <a:off x="8141585" y="-469214"/>
            <a:ext cx="1979665" cy="2017427"/>
            <a:chOff x="2621634" y="4874205"/>
            <a:chExt cx="929028" cy="946749"/>
          </a:xfrm>
        </p:grpSpPr>
        <p:sp>
          <p:nvSpPr>
            <p:cNvPr id="1137" name="Google Shape;1137;p18"/>
            <p:cNvSpPr/>
            <p:nvPr/>
          </p:nvSpPr>
          <p:spPr>
            <a:xfrm>
              <a:off x="3204085" y="5037063"/>
              <a:ext cx="29666" cy="32639"/>
            </a:xfrm>
            <a:custGeom>
              <a:avLst/>
              <a:gdLst/>
              <a:ahLst/>
              <a:cxnLst/>
              <a:rect l="l" t="t" r="r" b="b"/>
              <a:pathLst>
                <a:path w="529" h="582" extrusionOk="0">
                  <a:moveTo>
                    <a:pt x="265" y="1"/>
                  </a:moveTo>
                  <a:cubicBezTo>
                    <a:pt x="247" y="1"/>
                    <a:pt x="230" y="19"/>
                    <a:pt x="212" y="36"/>
                  </a:cubicBezTo>
                  <a:cubicBezTo>
                    <a:pt x="124" y="71"/>
                    <a:pt x="89" y="159"/>
                    <a:pt x="54" y="230"/>
                  </a:cubicBezTo>
                  <a:cubicBezTo>
                    <a:pt x="1" y="300"/>
                    <a:pt x="71" y="459"/>
                    <a:pt x="142" y="476"/>
                  </a:cubicBezTo>
                  <a:cubicBezTo>
                    <a:pt x="177" y="494"/>
                    <a:pt x="212" y="511"/>
                    <a:pt x="247" y="547"/>
                  </a:cubicBezTo>
                  <a:cubicBezTo>
                    <a:pt x="282" y="582"/>
                    <a:pt x="318" y="547"/>
                    <a:pt x="353" y="547"/>
                  </a:cubicBezTo>
                  <a:cubicBezTo>
                    <a:pt x="458" y="494"/>
                    <a:pt x="529" y="423"/>
                    <a:pt x="511" y="300"/>
                  </a:cubicBezTo>
                  <a:cubicBezTo>
                    <a:pt x="476" y="230"/>
                    <a:pt x="458" y="159"/>
                    <a:pt x="423" y="107"/>
                  </a:cubicBezTo>
                  <a:cubicBezTo>
                    <a:pt x="388" y="36"/>
                    <a:pt x="335" y="1"/>
                    <a:pt x="2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18"/>
            <p:cNvSpPr/>
            <p:nvPr/>
          </p:nvSpPr>
          <p:spPr>
            <a:xfrm>
              <a:off x="3211993" y="5301650"/>
              <a:ext cx="24731" cy="32639"/>
            </a:xfrm>
            <a:custGeom>
              <a:avLst/>
              <a:gdLst/>
              <a:ahLst/>
              <a:cxnLst/>
              <a:rect l="l" t="t" r="r" b="b"/>
              <a:pathLst>
                <a:path w="441" h="582" extrusionOk="0">
                  <a:moveTo>
                    <a:pt x="1" y="177"/>
                  </a:moveTo>
                  <a:cubicBezTo>
                    <a:pt x="1" y="282"/>
                    <a:pt x="18" y="370"/>
                    <a:pt x="53" y="476"/>
                  </a:cubicBezTo>
                  <a:cubicBezTo>
                    <a:pt x="106" y="546"/>
                    <a:pt x="194" y="582"/>
                    <a:pt x="282" y="564"/>
                  </a:cubicBezTo>
                  <a:cubicBezTo>
                    <a:pt x="353" y="546"/>
                    <a:pt x="388" y="494"/>
                    <a:pt x="423" y="441"/>
                  </a:cubicBezTo>
                  <a:cubicBezTo>
                    <a:pt x="441" y="370"/>
                    <a:pt x="441" y="300"/>
                    <a:pt x="405" y="247"/>
                  </a:cubicBezTo>
                  <a:cubicBezTo>
                    <a:pt x="388" y="194"/>
                    <a:pt x="370" y="159"/>
                    <a:pt x="353" y="124"/>
                  </a:cubicBezTo>
                  <a:cubicBezTo>
                    <a:pt x="300" y="18"/>
                    <a:pt x="194" y="1"/>
                    <a:pt x="106" y="53"/>
                  </a:cubicBezTo>
                  <a:cubicBezTo>
                    <a:pt x="89" y="71"/>
                    <a:pt x="89" y="71"/>
                    <a:pt x="71" y="71"/>
                  </a:cubicBezTo>
                  <a:cubicBezTo>
                    <a:pt x="18" y="89"/>
                    <a:pt x="1" y="124"/>
                    <a:pt x="1" y="17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18"/>
            <p:cNvSpPr/>
            <p:nvPr/>
          </p:nvSpPr>
          <p:spPr>
            <a:xfrm>
              <a:off x="3077736" y="5335242"/>
              <a:ext cx="30676" cy="24731"/>
            </a:xfrm>
            <a:custGeom>
              <a:avLst/>
              <a:gdLst/>
              <a:ahLst/>
              <a:cxnLst/>
              <a:rect l="l" t="t" r="r" b="b"/>
              <a:pathLst>
                <a:path w="547" h="441" extrusionOk="0">
                  <a:moveTo>
                    <a:pt x="546" y="211"/>
                  </a:moveTo>
                  <a:cubicBezTo>
                    <a:pt x="546" y="106"/>
                    <a:pt x="476" y="18"/>
                    <a:pt x="370" y="18"/>
                  </a:cubicBezTo>
                  <a:cubicBezTo>
                    <a:pt x="247" y="0"/>
                    <a:pt x="141" y="35"/>
                    <a:pt x="53" y="123"/>
                  </a:cubicBezTo>
                  <a:cubicBezTo>
                    <a:pt x="53" y="123"/>
                    <a:pt x="36" y="123"/>
                    <a:pt x="53" y="141"/>
                  </a:cubicBezTo>
                  <a:cubicBezTo>
                    <a:pt x="71" y="159"/>
                    <a:pt x="53" y="176"/>
                    <a:pt x="36" y="194"/>
                  </a:cubicBezTo>
                  <a:cubicBezTo>
                    <a:pt x="1" y="247"/>
                    <a:pt x="18" y="317"/>
                    <a:pt x="71" y="370"/>
                  </a:cubicBezTo>
                  <a:cubicBezTo>
                    <a:pt x="159" y="423"/>
                    <a:pt x="282" y="440"/>
                    <a:pt x="405" y="423"/>
                  </a:cubicBezTo>
                  <a:cubicBezTo>
                    <a:pt x="476" y="370"/>
                    <a:pt x="529" y="299"/>
                    <a:pt x="546" y="21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18"/>
            <p:cNvSpPr/>
            <p:nvPr/>
          </p:nvSpPr>
          <p:spPr>
            <a:xfrm>
              <a:off x="3522959" y="5163468"/>
              <a:ext cx="27704" cy="28657"/>
            </a:xfrm>
            <a:custGeom>
              <a:avLst/>
              <a:gdLst/>
              <a:ahLst/>
              <a:cxnLst/>
              <a:rect l="l" t="t" r="r" b="b"/>
              <a:pathLst>
                <a:path w="494" h="511" extrusionOk="0">
                  <a:moveTo>
                    <a:pt x="317" y="0"/>
                  </a:moveTo>
                  <a:cubicBezTo>
                    <a:pt x="212" y="18"/>
                    <a:pt x="124" y="71"/>
                    <a:pt x="53" y="141"/>
                  </a:cubicBezTo>
                  <a:cubicBezTo>
                    <a:pt x="18" y="194"/>
                    <a:pt x="36" y="247"/>
                    <a:pt x="1" y="282"/>
                  </a:cubicBezTo>
                  <a:lnTo>
                    <a:pt x="1" y="299"/>
                  </a:lnTo>
                  <a:cubicBezTo>
                    <a:pt x="71" y="370"/>
                    <a:pt x="89" y="475"/>
                    <a:pt x="229" y="475"/>
                  </a:cubicBezTo>
                  <a:cubicBezTo>
                    <a:pt x="247" y="475"/>
                    <a:pt x="247" y="511"/>
                    <a:pt x="300" y="493"/>
                  </a:cubicBezTo>
                  <a:cubicBezTo>
                    <a:pt x="335" y="475"/>
                    <a:pt x="423" y="458"/>
                    <a:pt x="458" y="405"/>
                  </a:cubicBezTo>
                  <a:cubicBezTo>
                    <a:pt x="476" y="352"/>
                    <a:pt x="494" y="282"/>
                    <a:pt x="494" y="229"/>
                  </a:cubicBezTo>
                  <a:cubicBezTo>
                    <a:pt x="476" y="159"/>
                    <a:pt x="441" y="88"/>
                    <a:pt x="405" y="35"/>
                  </a:cubicBezTo>
                  <a:cubicBezTo>
                    <a:pt x="388" y="18"/>
                    <a:pt x="353" y="0"/>
                    <a:pt x="3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18"/>
            <p:cNvSpPr/>
            <p:nvPr/>
          </p:nvSpPr>
          <p:spPr>
            <a:xfrm>
              <a:off x="2622644" y="5773566"/>
              <a:ext cx="26694" cy="28657"/>
            </a:xfrm>
            <a:custGeom>
              <a:avLst/>
              <a:gdLst/>
              <a:ahLst/>
              <a:cxnLst/>
              <a:rect l="l" t="t" r="r" b="b"/>
              <a:pathLst>
                <a:path w="476" h="511" extrusionOk="0">
                  <a:moveTo>
                    <a:pt x="18" y="229"/>
                  </a:moveTo>
                  <a:cubicBezTo>
                    <a:pt x="0" y="299"/>
                    <a:pt x="36" y="370"/>
                    <a:pt x="88" y="405"/>
                  </a:cubicBezTo>
                  <a:cubicBezTo>
                    <a:pt x="124" y="422"/>
                    <a:pt x="141" y="458"/>
                    <a:pt x="141" y="493"/>
                  </a:cubicBezTo>
                  <a:cubicBezTo>
                    <a:pt x="141" y="511"/>
                    <a:pt x="176" y="493"/>
                    <a:pt x="194" y="493"/>
                  </a:cubicBezTo>
                  <a:cubicBezTo>
                    <a:pt x="247" y="493"/>
                    <a:pt x="282" y="493"/>
                    <a:pt x="335" y="493"/>
                  </a:cubicBezTo>
                  <a:cubicBezTo>
                    <a:pt x="423" y="440"/>
                    <a:pt x="476" y="334"/>
                    <a:pt x="476" y="229"/>
                  </a:cubicBezTo>
                  <a:cubicBezTo>
                    <a:pt x="458" y="141"/>
                    <a:pt x="405" y="70"/>
                    <a:pt x="335" y="35"/>
                  </a:cubicBezTo>
                  <a:cubicBezTo>
                    <a:pt x="317" y="18"/>
                    <a:pt x="300" y="0"/>
                    <a:pt x="282" y="35"/>
                  </a:cubicBezTo>
                  <a:cubicBezTo>
                    <a:pt x="264" y="35"/>
                    <a:pt x="247" y="53"/>
                    <a:pt x="229" y="35"/>
                  </a:cubicBezTo>
                  <a:cubicBezTo>
                    <a:pt x="141" y="18"/>
                    <a:pt x="88" y="88"/>
                    <a:pt x="36" y="123"/>
                  </a:cubicBezTo>
                  <a:cubicBezTo>
                    <a:pt x="18" y="123"/>
                    <a:pt x="18" y="141"/>
                    <a:pt x="18" y="14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18"/>
            <p:cNvSpPr/>
            <p:nvPr/>
          </p:nvSpPr>
          <p:spPr>
            <a:xfrm>
              <a:off x="3245585" y="4889010"/>
              <a:ext cx="27647" cy="29666"/>
            </a:xfrm>
            <a:custGeom>
              <a:avLst/>
              <a:gdLst/>
              <a:ahLst/>
              <a:cxnLst/>
              <a:rect l="l" t="t" r="r" b="b"/>
              <a:pathLst>
                <a:path w="493" h="529" extrusionOk="0">
                  <a:moveTo>
                    <a:pt x="18" y="300"/>
                  </a:moveTo>
                  <a:cubicBezTo>
                    <a:pt x="18" y="335"/>
                    <a:pt x="18" y="370"/>
                    <a:pt x="35" y="388"/>
                  </a:cubicBezTo>
                  <a:cubicBezTo>
                    <a:pt x="106" y="458"/>
                    <a:pt x="194" y="493"/>
                    <a:pt x="282" y="511"/>
                  </a:cubicBezTo>
                  <a:cubicBezTo>
                    <a:pt x="352" y="529"/>
                    <a:pt x="493" y="370"/>
                    <a:pt x="493" y="264"/>
                  </a:cubicBezTo>
                  <a:cubicBezTo>
                    <a:pt x="493" y="159"/>
                    <a:pt x="387" y="18"/>
                    <a:pt x="299" y="18"/>
                  </a:cubicBezTo>
                  <a:cubicBezTo>
                    <a:pt x="141" y="0"/>
                    <a:pt x="0" y="141"/>
                    <a:pt x="18" y="30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18"/>
            <p:cNvSpPr/>
            <p:nvPr/>
          </p:nvSpPr>
          <p:spPr>
            <a:xfrm>
              <a:off x="3332453" y="5298678"/>
              <a:ext cx="29666" cy="30676"/>
            </a:xfrm>
            <a:custGeom>
              <a:avLst/>
              <a:gdLst/>
              <a:ahLst/>
              <a:cxnLst/>
              <a:rect l="l" t="t" r="r" b="b"/>
              <a:pathLst>
                <a:path w="529" h="547" extrusionOk="0">
                  <a:moveTo>
                    <a:pt x="194" y="36"/>
                  </a:moveTo>
                  <a:cubicBezTo>
                    <a:pt x="176" y="36"/>
                    <a:pt x="123" y="1"/>
                    <a:pt x="106" y="71"/>
                  </a:cubicBezTo>
                  <a:cubicBezTo>
                    <a:pt x="106" y="71"/>
                    <a:pt x="88" y="71"/>
                    <a:pt x="71" y="89"/>
                  </a:cubicBezTo>
                  <a:cubicBezTo>
                    <a:pt x="0" y="142"/>
                    <a:pt x="0" y="247"/>
                    <a:pt x="53" y="318"/>
                  </a:cubicBezTo>
                  <a:cubicBezTo>
                    <a:pt x="71" y="335"/>
                    <a:pt x="71" y="353"/>
                    <a:pt x="88" y="370"/>
                  </a:cubicBezTo>
                  <a:cubicBezTo>
                    <a:pt x="194" y="547"/>
                    <a:pt x="299" y="529"/>
                    <a:pt x="423" y="441"/>
                  </a:cubicBezTo>
                  <a:cubicBezTo>
                    <a:pt x="528" y="335"/>
                    <a:pt x="511" y="124"/>
                    <a:pt x="370" y="71"/>
                  </a:cubicBezTo>
                  <a:cubicBezTo>
                    <a:pt x="317" y="36"/>
                    <a:pt x="247" y="18"/>
                    <a:pt x="194" y="3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18"/>
            <p:cNvSpPr/>
            <p:nvPr/>
          </p:nvSpPr>
          <p:spPr>
            <a:xfrm>
              <a:off x="3159670" y="4937352"/>
              <a:ext cx="44471" cy="40546"/>
            </a:xfrm>
            <a:custGeom>
              <a:avLst/>
              <a:gdLst/>
              <a:ahLst/>
              <a:cxnLst/>
              <a:rect l="l" t="t" r="r" b="b"/>
              <a:pathLst>
                <a:path w="793" h="723" extrusionOk="0">
                  <a:moveTo>
                    <a:pt x="282" y="705"/>
                  </a:moveTo>
                  <a:cubicBezTo>
                    <a:pt x="441" y="723"/>
                    <a:pt x="599" y="670"/>
                    <a:pt x="687" y="547"/>
                  </a:cubicBezTo>
                  <a:cubicBezTo>
                    <a:pt x="775" y="441"/>
                    <a:pt x="793" y="300"/>
                    <a:pt x="740" y="195"/>
                  </a:cubicBezTo>
                  <a:cubicBezTo>
                    <a:pt x="687" y="71"/>
                    <a:pt x="564" y="1"/>
                    <a:pt x="441" y="1"/>
                  </a:cubicBezTo>
                  <a:cubicBezTo>
                    <a:pt x="335" y="36"/>
                    <a:pt x="229" y="124"/>
                    <a:pt x="177" y="230"/>
                  </a:cubicBezTo>
                  <a:cubicBezTo>
                    <a:pt x="141" y="300"/>
                    <a:pt x="106" y="353"/>
                    <a:pt x="71" y="423"/>
                  </a:cubicBezTo>
                  <a:cubicBezTo>
                    <a:pt x="1" y="547"/>
                    <a:pt x="89" y="705"/>
                    <a:pt x="229" y="705"/>
                  </a:cubicBezTo>
                  <a:cubicBezTo>
                    <a:pt x="247" y="705"/>
                    <a:pt x="265" y="705"/>
                    <a:pt x="282" y="70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18"/>
            <p:cNvSpPr/>
            <p:nvPr/>
          </p:nvSpPr>
          <p:spPr>
            <a:xfrm>
              <a:off x="2622644" y="5644189"/>
              <a:ext cx="23722" cy="27704"/>
            </a:xfrm>
            <a:custGeom>
              <a:avLst/>
              <a:gdLst/>
              <a:ahLst/>
              <a:cxnLst/>
              <a:rect l="l" t="t" r="r" b="b"/>
              <a:pathLst>
                <a:path w="423" h="494" extrusionOk="0">
                  <a:moveTo>
                    <a:pt x="194" y="476"/>
                  </a:moveTo>
                  <a:cubicBezTo>
                    <a:pt x="300" y="494"/>
                    <a:pt x="423" y="353"/>
                    <a:pt x="423" y="265"/>
                  </a:cubicBezTo>
                  <a:cubicBezTo>
                    <a:pt x="423" y="195"/>
                    <a:pt x="423" y="142"/>
                    <a:pt x="423" y="71"/>
                  </a:cubicBezTo>
                  <a:cubicBezTo>
                    <a:pt x="423" y="54"/>
                    <a:pt x="423" y="36"/>
                    <a:pt x="388" y="36"/>
                  </a:cubicBezTo>
                  <a:cubicBezTo>
                    <a:pt x="317" y="36"/>
                    <a:pt x="264" y="1"/>
                    <a:pt x="194" y="36"/>
                  </a:cubicBezTo>
                  <a:cubicBezTo>
                    <a:pt x="176" y="36"/>
                    <a:pt x="159" y="36"/>
                    <a:pt x="141" y="36"/>
                  </a:cubicBezTo>
                  <a:cubicBezTo>
                    <a:pt x="88" y="54"/>
                    <a:pt x="53" y="89"/>
                    <a:pt x="36" y="142"/>
                  </a:cubicBezTo>
                  <a:cubicBezTo>
                    <a:pt x="18" y="195"/>
                    <a:pt x="18" y="247"/>
                    <a:pt x="18" y="318"/>
                  </a:cubicBezTo>
                  <a:cubicBezTo>
                    <a:pt x="0" y="406"/>
                    <a:pt x="88" y="494"/>
                    <a:pt x="194" y="47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18"/>
            <p:cNvSpPr/>
            <p:nvPr/>
          </p:nvSpPr>
          <p:spPr>
            <a:xfrm>
              <a:off x="3233696" y="5531692"/>
              <a:ext cx="27704" cy="25685"/>
            </a:xfrm>
            <a:custGeom>
              <a:avLst/>
              <a:gdLst/>
              <a:ahLst/>
              <a:cxnLst/>
              <a:rect l="l" t="t" r="r" b="b"/>
              <a:pathLst>
                <a:path w="494" h="458" extrusionOk="0">
                  <a:moveTo>
                    <a:pt x="300" y="18"/>
                  </a:moveTo>
                  <a:cubicBezTo>
                    <a:pt x="230" y="0"/>
                    <a:pt x="159" y="71"/>
                    <a:pt x="89" y="71"/>
                  </a:cubicBezTo>
                  <a:cubicBezTo>
                    <a:pt x="18" y="88"/>
                    <a:pt x="54" y="141"/>
                    <a:pt x="36" y="176"/>
                  </a:cubicBezTo>
                  <a:cubicBezTo>
                    <a:pt x="1" y="211"/>
                    <a:pt x="1" y="247"/>
                    <a:pt x="36" y="282"/>
                  </a:cubicBezTo>
                  <a:cubicBezTo>
                    <a:pt x="54" y="299"/>
                    <a:pt x="54" y="317"/>
                    <a:pt x="54" y="335"/>
                  </a:cubicBezTo>
                  <a:cubicBezTo>
                    <a:pt x="54" y="405"/>
                    <a:pt x="89" y="423"/>
                    <a:pt x="159" y="440"/>
                  </a:cubicBezTo>
                  <a:cubicBezTo>
                    <a:pt x="194" y="458"/>
                    <a:pt x="230" y="458"/>
                    <a:pt x="265" y="458"/>
                  </a:cubicBezTo>
                  <a:cubicBezTo>
                    <a:pt x="353" y="440"/>
                    <a:pt x="423" y="352"/>
                    <a:pt x="423" y="264"/>
                  </a:cubicBezTo>
                  <a:cubicBezTo>
                    <a:pt x="423" y="247"/>
                    <a:pt x="423" y="229"/>
                    <a:pt x="441" y="211"/>
                  </a:cubicBezTo>
                  <a:cubicBezTo>
                    <a:pt x="494" y="194"/>
                    <a:pt x="494" y="141"/>
                    <a:pt x="476" y="106"/>
                  </a:cubicBezTo>
                  <a:cubicBezTo>
                    <a:pt x="441" y="53"/>
                    <a:pt x="406" y="18"/>
                    <a:pt x="353" y="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18"/>
            <p:cNvSpPr/>
            <p:nvPr/>
          </p:nvSpPr>
          <p:spPr>
            <a:xfrm>
              <a:off x="3162642" y="5392500"/>
              <a:ext cx="25741" cy="27704"/>
            </a:xfrm>
            <a:custGeom>
              <a:avLst/>
              <a:gdLst/>
              <a:ahLst/>
              <a:cxnLst/>
              <a:rect l="l" t="t" r="r" b="b"/>
              <a:pathLst>
                <a:path w="459" h="494" extrusionOk="0">
                  <a:moveTo>
                    <a:pt x="458" y="194"/>
                  </a:moveTo>
                  <a:cubicBezTo>
                    <a:pt x="441" y="123"/>
                    <a:pt x="423" y="71"/>
                    <a:pt x="370" y="53"/>
                  </a:cubicBezTo>
                  <a:cubicBezTo>
                    <a:pt x="282" y="0"/>
                    <a:pt x="194" y="0"/>
                    <a:pt x="124" y="53"/>
                  </a:cubicBezTo>
                  <a:cubicBezTo>
                    <a:pt x="18" y="88"/>
                    <a:pt x="0" y="194"/>
                    <a:pt x="53" y="282"/>
                  </a:cubicBezTo>
                  <a:cubicBezTo>
                    <a:pt x="71" y="299"/>
                    <a:pt x="71" y="299"/>
                    <a:pt x="71" y="317"/>
                  </a:cubicBezTo>
                  <a:cubicBezTo>
                    <a:pt x="71" y="440"/>
                    <a:pt x="194" y="493"/>
                    <a:pt x="300" y="458"/>
                  </a:cubicBezTo>
                  <a:cubicBezTo>
                    <a:pt x="405" y="423"/>
                    <a:pt x="458" y="370"/>
                    <a:pt x="458" y="19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18"/>
            <p:cNvSpPr/>
            <p:nvPr/>
          </p:nvSpPr>
          <p:spPr>
            <a:xfrm>
              <a:off x="2906972" y="5675818"/>
              <a:ext cx="25685" cy="25685"/>
            </a:xfrm>
            <a:custGeom>
              <a:avLst/>
              <a:gdLst/>
              <a:ahLst/>
              <a:cxnLst/>
              <a:rect l="l" t="t" r="r" b="b"/>
              <a:pathLst>
                <a:path w="458" h="458" extrusionOk="0">
                  <a:moveTo>
                    <a:pt x="18" y="176"/>
                  </a:moveTo>
                  <a:cubicBezTo>
                    <a:pt x="0" y="194"/>
                    <a:pt x="18" y="212"/>
                    <a:pt x="18" y="229"/>
                  </a:cubicBezTo>
                  <a:cubicBezTo>
                    <a:pt x="35" y="247"/>
                    <a:pt x="53" y="282"/>
                    <a:pt x="35" y="300"/>
                  </a:cubicBezTo>
                  <a:cubicBezTo>
                    <a:pt x="35" y="317"/>
                    <a:pt x="35" y="335"/>
                    <a:pt x="53" y="352"/>
                  </a:cubicBezTo>
                  <a:cubicBezTo>
                    <a:pt x="106" y="423"/>
                    <a:pt x="194" y="440"/>
                    <a:pt x="264" y="458"/>
                  </a:cubicBezTo>
                  <a:cubicBezTo>
                    <a:pt x="352" y="423"/>
                    <a:pt x="423" y="352"/>
                    <a:pt x="440" y="264"/>
                  </a:cubicBezTo>
                  <a:cubicBezTo>
                    <a:pt x="458" y="159"/>
                    <a:pt x="387" y="35"/>
                    <a:pt x="282" y="18"/>
                  </a:cubicBezTo>
                  <a:cubicBezTo>
                    <a:pt x="194" y="0"/>
                    <a:pt x="106" y="18"/>
                    <a:pt x="35" y="71"/>
                  </a:cubicBezTo>
                  <a:cubicBezTo>
                    <a:pt x="18" y="106"/>
                    <a:pt x="0" y="141"/>
                    <a:pt x="18" y="17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18"/>
            <p:cNvSpPr/>
            <p:nvPr/>
          </p:nvSpPr>
          <p:spPr>
            <a:xfrm>
              <a:off x="3300824" y="5145690"/>
              <a:ext cx="24731" cy="28657"/>
            </a:xfrm>
            <a:custGeom>
              <a:avLst/>
              <a:gdLst/>
              <a:ahLst/>
              <a:cxnLst/>
              <a:rect l="l" t="t" r="r" b="b"/>
              <a:pathLst>
                <a:path w="441" h="511" extrusionOk="0">
                  <a:moveTo>
                    <a:pt x="212" y="476"/>
                  </a:moveTo>
                  <a:cubicBezTo>
                    <a:pt x="265" y="511"/>
                    <a:pt x="318" y="440"/>
                    <a:pt x="371" y="423"/>
                  </a:cubicBezTo>
                  <a:cubicBezTo>
                    <a:pt x="441" y="405"/>
                    <a:pt x="423" y="335"/>
                    <a:pt x="441" y="282"/>
                  </a:cubicBezTo>
                  <a:cubicBezTo>
                    <a:pt x="441" y="159"/>
                    <a:pt x="371" y="53"/>
                    <a:pt x="247" y="18"/>
                  </a:cubicBezTo>
                  <a:cubicBezTo>
                    <a:pt x="177" y="0"/>
                    <a:pt x="89" y="35"/>
                    <a:pt x="36" y="88"/>
                  </a:cubicBezTo>
                  <a:cubicBezTo>
                    <a:pt x="18" y="106"/>
                    <a:pt x="1" y="229"/>
                    <a:pt x="18" y="247"/>
                  </a:cubicBezTo>
                  <a:cubicBezTo>
                    <a:pt x="54" y="282"/>
                    <a:pt x="54" y="317"/>
                    <a:pt x="71" y="352"/>
                  </a:cubicBezTo>
                  <a:cubicBezTo>
                    <a:pt x="71" y="423"/>
                    <a:pt x="142" y="476"/>
                    <a:pt x="212" y="47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18"/>
            <p:cNvSpPr/>
            <p:nvPr/>
          </p:nvSpPr>
          <p:spPr>
            <a:xfrm>
              <a:off x="3392628" y="5214781"/>
              <a:ext cx="38583" cy="41499"/>
            </a:xfrm>
            <a:custGeom>
              <a:avLst/>
              <a:gdLst/>
              <a:ahLst/>
              <a:cxnLst/>
              <a:rect l="l" t="t" r="r" b="b"/>
              <a:pathLst>
                <a:path w="688" h="740" extrusionOk="0">
                  <a:moveTo>
                    <a:pt x="318" y="1"/>
                  </a:moveTo>
                  <a:cubicBezTo>
                    <a:pt x="230" y="1"/>
                    <a:pt x="19" y="141"/>
                    <a:pt x="19" y="212"/>
                  </a:cubicBezTo>
                  <a:cubicBezTo>
                    <a:pt x="19" y="335"/>
                    <a:pt x="1" y="476"/>
                    <a:pt x="124" y="581"/>
                  </a:cubicBezTo>
                  <a:cubicBezTo>
                    <a:pt x="159" y="599"/>
                    <a:pt x="177" y="652"/>
                    <a:pt x="230" y="652"/>
                  </a:cubicBezTo>
                  <a:cubicBezTo>
                    <a:pt x="300" y="652"/>
                    <a:pt x="388" y="740"/>
                    <a:pt x="476" y="652"/>
                  </a:cubicBezTo>
                  <a:cubicBezTo>
                    <a:pt x="582" y="564"/>
                    <a:pt x="652" y="511"/>
                    <a:pt x="652" y="423"/>
                  </a:cubicBezTo>
                  <a:cubicBezTo>
                    <a:pt x="688" y="212"/>
                    <a:pt x="529" y="18"/>
                    <a:pt x="3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18"/>
            <p:cNvSpPr/>
            <p:nvPr/>
          </p:nvSpPr>
          <p:spPr>
            <a:xfrm>
              <a:off x="3290954" y="5013397"/>
              <a:ext cx="26750" cy="26694"/>
            </a:xfrm>
            <a:custGeom>
              <a:avLst/>
              <a:gdLst/>
              <a:ahLst/>
              <a:cxnLst/>
              <a:rect l="l" t="t" r="r" b="b"/>
              <a:pathLst>
                <a:path w="477" h="476" extrusionOk="0">
                  <a:moveTo>
                    <a:pt x="1" y="229"/>
                  </a:moveTo>
                  <a:cubicBezTo>
                    <a:pt x="36" y="264"/>
                    <a:pt x="18" y="317"/>
                    <a:pt x="71" y="335"/>
                  </a:cubicBezTo>
                  <a:cubicBezTo>
                    <a:pt x="89" y="335"/>
                    <a:pt x="106" y="353"/>
                    <a:pt x="106" y="370"/>
                  </a:cubicBezTo>
                  <a:cubicBezTo>
                    <a:pt x="106" y="423"/>
                    <a:pt x="142" y="423"/>
                    <a:pt x="177" y="423"/>
                  </a:cubicBezTo>
                  <a:cubicBezTo>
                    <a:pt x="212" y="423"/>
                    <a:pt x="247" y="458"/>
                    <a:pt x="282" y="458"/>
                  </a:cubicBezTo>
                  <a:cubicBezTo>
                    <a:pt x="371" y="476"/>
                    <a:pt x="441" y="405"/>
                    <a:pt x="459" y="317"/>
                  </a:cubicBezTo>
                  <a:cubicBezTo>
                    <a:pt x="476" y="247"/>
                    <a:pt x="459" y="176"/>
                    <a:pt x="441" y="106"/>
                  </a:cubicBezTo>
                  <a:cubicBezTo>
                    <a:pt x="406" y="36"/>
                    <a:pt x="335" y="0"/>
                    <a:pt x="265" y="18"/>
                  </a:cubicBezTo>
                  <a:cubicBezTo>
                    <a:pt x="177" y="36"/>
                    <a:pt x="106" y="71"/>
                    <a:pt x="71" y="141"/>
                  </a:cubicBezTo>
                  <a:cubicBezTo>
                    <a:pt x="54" y="159"/>
                    <a:pt x="54" y="176"/>
                    <a:pt x="54" y="194"/>
                  </a:cubicBezTo>
                  <a:cubicBezTo>
                    <a:pt x="54" y="212"/>
                    <a:pt x="71" y="229"/>
                    <a:pt x="54" y="247"/>
                  </a:cubicBezTo>
                  <a:cubicBezTo>
                    <a:pt x="36" y="264"/>
                    <a:pt x="36" y="212"/>
                    <a:pt x="1" y="22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18"/>
            <p:cNvSpPr/>
            <p:nvPr/>
          </p:nvSpPr>
          <p:spPr>
            <a:xfrm>
              <a:off x="2670985" y="5231549"/>
              <a:ext cx="27704" cy="25741"/>
            </a:xfrm>
            <a:custGeom>
              <a:avLst/>
              <a:gdLst/>
              <a:ahLst/>
              <a:cxnLst/>
              <a:rect l="l" t="t" r="r" b="b"/>
              <a:pathLst>
                <a:path w="494" h="459" extrusionOk="0">
                  <a:moveTo>
                    <a:pt x="230" y="458"/>
                  </a:moveTo>
                  <a:cubicBezTo>
                    <a:pt x="335" y="441"/>
                    <a:pt x="423" y="370"/>
                    <a:pt x="459" y="265"/>
                  </a:cubicBezTo>
                  <a:cubicBezTo>
                    <a:pt x="494" y="159"/>
                    <a:pt x="423" y="106"/>
                    <a:pt x="371" y="54"/>
                  </a:cubicBezTo>
                  <a:cubicBezTo>
                    <a:pt x="318" y="1"/>
                    <a:pt x="230" y="1"/>
                    <a:pt x="177" y="54"/>
                  </a:cubicBezTo>
                  <a:cubicBezTo>
                    <a:pt x="142" y="71"/>
                    <a:pt x="89" y="89"/>
                    <a:pt x="54" y="124"/>
                  </a:cubicBezTo>
                  <a:cubicBezTo>
                    <a:pt x="19" y="142"/>
                    <a:pt x="1" y="177"/>
                    <a:pt x="19" y="212"/>
                  </a:cubicBezTo>
                  <a:cubicBezTo>
                    <a:pt x="36" y="265"/>
                    <a:pt x="19" y="335"/>
                    <a:pt x="89" y="353"/>
                  </a:cubicBezTo>
                  <a:cubicBezTo>
                    <a:pt x="89" y="370"/>
                    <a:pt x="89" y="370"/>
                    <a:pt x="89" y="388"/>
                  </a:cubicBezTo>
                  <a:cubicBezTo>
                    <a:pt x="124" y="423"/>
                    <a:pt x="177" y="458"/>
                    <a:pt x="230" y="45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18"/>
            <p:cNvSpPr/>
            <p:nvPr/>
          </p:nvSpPr>
          <p:spPr>
            <a:xfrm>
              <a:off x="2909888" y="4949241"/>
              <a:ext cx="24787" cy="28657"/>
            </a:xfrm>
            <a:custGeom>
              <a:avLst/>
              <a:gdLst/>
              <a:ahLst/>
              <a:cxnLst/>
              <a:rect l="l" t="t" r="r" b="b"/>
              <a:pathLst>
                <a:path w="442" h="511" extrusionOk="0">
                  <a:moveTo>
                    <a:pt x="19" y="247"/>
                  </a:moveTo>
                  <a:cubicBezTo>
                    <a:pt x="19" y="299"/>
                    <a:pt x="19" y="388"/>
                    <a:pt x="89" y="405"/>
                  </a:cubicBezTo>
                  <a:cubicBezTo>
                    <a:pt x="124" y="511"/>
                    <a:pt x="212" y="458"/>
                    <a:pt x="265" y="476"/>
                  </a:cubicBezTo>
                  <a:cubicBezTo>
                    <a:pt x="283" y="476"/>
                    <a:pt x="283" y="476"/>
                    <a:pt x="283" y="476"/>
                  </a:cubicBezTo>
                  <a:cubicBezTo>
                    <a:pt x="335" y="423"/>
                    <a:pt x="371" y="388"/>
                    <a:pt x="406" y="335"/>
                  </a:cubicBezTo>
                  <a:cubicBezTo>
                    <a:pt x="441" y="264"/>
                    <a:pt x="441" y="211"/>
                    <a:pt x="406" y="159"/>
                  </a:cubicBezTo>
                  <a:cubicBezTo>
                    <a:pt x="406" y="106"/>
                    <a:pt x="283" y="0"/>
                    <a:pt x="247" y="18"/>
                  </a:cubicBezTo>
                  <a:cubicBezTo>
                    <a:pt x="195" y="18"/>
                    <a:pt x="142" y="35"/>
                    <a:pt x="107" y="71"/>
                  </a:cubicBezTo>
                  <a:cubicBezTo>
                    <a:pt x="71" y="123"/>
                    <a:pt x="1" y="159"/>
                    <a:pt x="19" y="24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18"/>
            <p:cNvSpPr/>
            <p:nvPr/>
          </p:nvSpPr>
          <p:spPr>
            <a:xfrm>
              <a:off x="3013580" y="5792297"/>
              <a:ext cx="25685" cy="28657"/>
            </a:xfrm>
            <a:custGeom>
              <a:avLst/>
              <a:gdLst/>
              <a:ahLst/>
              <a:cxnLst/>
              <a:rect l="l" t="t" r="r" b="b"/>
              <a:pathLst>
                <a:path w="458" h="511" extrusionOk="0">
                  <a:moveTo>
                    <a:pt x="300" y="71"/>
                  </a:moveTo>
                  <a:lnTo>
                    <a:pt x="282" y="71"/>
                  </a:lnTo>
                  <a:cubicBezTo>
                    <a:pt x="194" y="0"/>
                    <a:pt x="141" y="71"/>
                    <a:pt x="88" y="124"/>
                  </a:cubicBezTo>
                  <a:cubicBezTo>
                    <a:pt x="0" y="212"/>
                    <a:pt x="0" y="247"/>
                    <a:pt x="71" y="353"/>
                  </a:cubicBezTo>
                  <a:cubicBezTo>
                    <a:pt x="88" y="388"/>
                    <a:pt x="88" y="441"/>
                    <a:pt x="141" y="476"/>
                  </a:cubicBezTo>
                  <a:cubicBezTo>
                    <a:pt x="159" y="493"/>
                    <a:pt x="194" y="493"/>
                    <a:pt x="229" y="493"/>
                  </a:cubicBezTo>
                  <a:lnTo>
                    <a:pt x="264" y="493"/>
                  </a:lnTo>
                  <a:cubicBezTo>
                    <a:pt x="352" y="511"/>
                    <a:pt x="405" y="441"/>
                    <a:pt x="423" y="388"/>
                  </a:cubicBezTo>
                  <a:cubicBezTo>
                    <a:pt x="458" y="300"/>
                    <a:pt x="458" y="212"/>
                    <a:pt x="388" y="141"/>
                  </a:cubicBezTo>
                  <a:cubicBezTo>
                    <a:pt x="370" y="124"/>
                    <a:pt x="352" y="71"/>
                    <a:pt x="300" y="7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18"/>
            <p:cNvSpPr/>
            <p:nvPr/>
          </p:nvSpPr>
          <p:spPr>
            <a:xfrm>
              <a:off x="3187317" y="5138792"/>
              <a:ext cx="24731" cy="25685"/>
            </a:xfrm>
            <a:custGeom>
              <a:avLst/>
              <a:gdLst/>
              <a:ahLst/>
              <a:cxnLst/>
              <a:rect l="l" t="t" r="r" b="b"/>
              <a:pathLst>
                <a:path w="441" h="458" extrusionOk="0">
                  <a:moveTo>
                    <a:pt x="247" y="18"/>
                  </a:moveTo>
                  <a:lnTo>
                    <a:pt x="141" y="18"/>
                  </a:lnTo>
                  <a:cubicBezTo>
                    <a:pt x="106" y="18"/>
                    <a:pt x="71" y="70"/>
                    <a:pt x="36" y="106"/>
                  </a:cubicBezTo>
                  <a:cubicBezTo>
                    <a:pt x="1" y="194"/>
                    <a:pt x="18" y="282"/>
                    <a:pt x="71" y="352"/>
                  </a:cubicBezTo>
                  <a:cubicBezTo>
                    <a:pt x="106" y="440"/>
                    <a:pt x="177" y="458"/>
                    <a:pt x="282" y="423"/>
                  </a:cubicBezTo>
                  <a:cubicBezTo>
                    <a:pt x="370" y="405"/>
                    <a:pt x="423" y="335"/>
                    <a:pt x="441" y="264"/>
                  </a:cubicBezTo>
                  <a:cubicBezTo>
                    <a:pt x="441" y="229"/>
                    <a:pt x="441" y="194"/>
                    <a:pt x="423" y="158"/>
                  </a:cubicBezTo>
                  <a:cubicBezTo>
                    <a:pt x="405" y="123"/>
                    <a:pt x="405" y="88"/>
                    <a:pt x="370" y="53"/>
                  </a:cubicBezTo>
                  <a:cubicBezTo>
                    <a:pt x="335" y="18"/>
                    <a:pt x="300" y="0"/>
                    <a:pt x="247" y="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18"/>
            <p:cNvSpPr/>
            <p:nvPr/>
          </p:nvSpPr>
          <p:spPr>
            <a:xfrm>
              <a:off x="3096467" y="5239457"/>
              <a:ext cx="36620" cy="41499"/>
            </a:xfrm>
            <a:custGeom>
              <a:avLst/>
              <a:gdLst/>
              <a:ahLst/>
              <a:cxnLst/>
              <a:rect l="l" t="t" r="r" b="b"/>
              <a:pathLst>
                <a:path w="653" h="740" extrusionOk="0">
                  <a:moveTo>
                    <a:pt x="335" y="18"/>
                  </a:moveTo>
                  <a:cubicBezTo>
                    <a:pt x="283" y="1"/>
                    <a:pt x="212" y="36"/>
                    <a:pt x="177" y="89"/>
                  </a:cubicBezTo>
                  <a:cubicBezTo>
                    <a:pt x="142" y="159"/>
                    <a:pt x="89" y="212"/>
                    <a:pt x="36" y="282"/>
                  </a:cubicBezTo>
                  <a:cubicBezTo>
                    <a:pt x="1" y="353"/>
                    <a:pt x="36" y="335"/>
                    <a:pt x="36" y="370"/>
                  </a:cubicBezTo>
                  <a:cubicBezTo>
                    <a:pt x="71" y="458"/>
                    <a:pt x="124" y="529"/>
                    <a:pt x="124" y="634"/>
                  </a:cubicBezTo>
                  <a:cubicBezTo>
                    <a:pt x="124" y="634"/>
                    <a:pt x="142" y="652"/>
                    <a:pt x="142" y="652"/>
                  </a:cubicBezTo>
                  <a:cubicBezTo>
                    <a:pt x="300" y="740"/>
                    <a:pt x="476" y="687"/>
                    <a:pt x="564" y="546"/>
                  </a:cubicBezTo>
                  <a:cubicBezTo>
                    <a:pt x="652" y="423"/>
                    <a:pt x="635" y="247"/>
                    <a:pt x="529" y="141"/>
                  </a:cubicBezTo>
                  <a:cubicBezTo>
                    <a:pt x="476" y="89"/>
                    <a:pt x="406" y="36"/>
                    <a:pt x="335" y="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18"/>
            <p:cNvSpPr/>
            <p:nvPr/>
          </p:nvSpPr>
          <p:spPr>
            <a:xfrm>
              <a:off x="3449886" y="5331260"/>
              <a:ext cx="23778" cy="27704"/>
            </a:xfrm>
            <a:custGeom>
              <a:avLst/>
              <a:gdLst/>
              <a:ahLst/>
              <a:cxnLst/>
              <a:rect l="l" t="t" r="r" b="b"/>
              <a:pathLst>
                <a:path w="424" h="494" extrusionOk="0">
                  <a:moveTo>
                    <a:pt x="423" y="247"/>
                  </a:moveTo>
                  <a:cubicBezTo>
                    <a:pt x="423" y="194"/>
                    <a:pt x="406" y="124"/>
                    <a:pt x="371" y="71"/>
                  </a:cubicBezTo>
                  <a:cubicBezTo>
                    <a:pt x="353" y="36"/>
                    <a:pt x="300" y="54"/>
                    <a:pt x="265" y="36"/>
                  </a:cubicBezTo>
                  <a:cubicBezTo>
                    <a:pt x="159" y="1"/>
                    <a:pt x="89" y="54"/>
                    <a:pt x="36" y="124"/>
                  </a:cubicBezTo>
                  <a:cubicBezTo>
                    <a:pt x="19" y="142"/>
                    <a:pt x="36" y="177"/>
                    <a:pt x="19" y="212"/>
                  </a:cubicBezTo>
                  <a:cubicBezTo>
                    <a:pt x="1" y="265"/>
                    <a:pt x="1" y="318"/>
                    <a:pt x="36" y="353"/>
                  </a:cubicBezTo>
                  <a:cubicBezTo>
                    <a:pt x="89" y="406"/>
                    <a:pt x="142" y="441"/>
                    <a:pt x="195" y="458"/>
                  </a:cubicBezTo>
                  <a:cubicBezTo>
                    <a:pt x="300" y="494"/>
                    <a:pt x="423" y="353"/>
                    <a:pt x="423" y="24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18"/>
            <p:cNvSpPr/>
            <p:nvPr/>
          </p:nvSpPr>
          <p:spPr>
            <a:xfrm>
              <a:off x="2856611" y="5757752"/>
              <a:ext cx="27704" cy="25741"/>
            </a:xfrm>
            <a:custGeom>
              <a:avLst/>
              <a:gdLst/>
              <a:ahLst/>
              <a:cxnLst/>
              <a:rect l="l" t="t" r="r" b="b"/>
              <a:pathLst>
                <a:path w="494" h="459" extrusionOk="0">
                  <a:moveTo>
                    <a:pt x="476" y="229"/>
                  </a:moveTo>
                  <a:cubicBezTo>
                    <a:pt x="493" y="106"/>
                    <a:pt x="388" y="0"/>
                    <a:pt x="282" y="0"/>
                  </a:cubicBezTo>
                  <a:cubicBezTo>
                    <a:pt x="264" y="0"/>
                    <a:pt x="247" y="0"/>
                    <a:pt x="229" y="18"/>
                  </a:cubicBezTo>
                  <a:cubicBezTo>
                    <a:pt x="194" y="36"/>
                    <a:pt x="176" y="71"/>
                    <a:pt x="141" y="71"/>
                  </a:cubicBezTo>
                  <a:cubicBezTo>
                    <a:pt x="71" y="88"/>
                    <a:pt x="71" y="159"/>
                    <a:pt x="36" y="194"/>
                  </a:cubicBezTo>
                  <a:cubicBezTo>
                    <a:pt x="0" y="247"/>
                    <a:pt x="36" y="229"/>
                    <a:pt x="36" y="229"/>
                  </a:cubicBezTo>
                  <a:cubicBezTo>
                    <a:pt x="88" y="247"/>
                    <a:pt x="88" y="317"/>
                    <a:pt x="124" y="352"/>
                  </a:cubicBezTo>
                  <a:cubicBezTo>
                    <a:pt x="141" y="352"/>
                    <a:pt x="141" y="370"/>
                    <a:pt x="141" y="370"/>
                  </a:cubicBezTo>
                  <a:cubicBezTo>
                    <a:pt x="159" y="423"/>
                    <a:pt x="194" y="458"/>
                    <a:pt x="247" y="440"/>
                  </a:cubicBezTo>
                  <a:cubicBezTo>
                    <a:pt x="282" y="440"/>
                    <a:pt x="335" y="423"/>
                    <a:pt x="370" y="405"/>
                  </a:cubicBezTo>
                  <a:cubicBezTo>
                    <a:pt x="423" y="370"/>
                    <a:pt x="476" y="300"/>
                    <a:pt x="476" y="22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18"/>
            <p:cNvSpPr/>
            <p:nvPr/>
          </p:nvSpPr>
          <p:spPr>
            <a:xfrm>
              <a:off x="2760826" y="5704419"/>
              <a:ext cx="30676" cy="30676"/>
            </a:xfrm>
            <a:custGeom>
              <a:avLst/>
              <a:gdLst/>
              <a:ahLst/>
              <a:cxnLst/>
              <a:rect l="l" t="t" r="r" b="b"/>
              <a:pathLst>
                <a:path w="547" h="547" extrusionOk="0">
                  <a:moveTo>
                    <a:pt x="247" y="511"/>
                  </a:moveTo>
                  <a:cubicBezTo>
                    <a:pt x="353" y="511"/>
                    <a:pt x="441" y="511"/>
                    <a:pt x="494" y="423"/>
                  </a:cubicBezTo>
                  <a:cubicBezTo>
                    <a:pt x="547" y="335"/>
                    <a:pt x="547" y="230"/>
                    <a:pt x="494" y="142"/>
                  </a:cubicBezTo>
                  <a:cubicBezTo>
                    <a:pt x="441" y="71"/>
                    <a:pt x="371" y="18"/>
                    <a:pt x="283" y="1"/>
                  </a:cubicBezTo>
                  <a:cubicBezTo>
                    <a:pt x="265" y="1"/>
                    <a:pt x="265" y="1"/>
                    <a:pt x="247" y="18"/>
                  </a:cubicBezTo>
                  <a:cubicBezTo>
                    <a:pt x="159" y="36"/>
                    <a:pt x="54" y="54"/>
                    <a:pt x="54" y="159"/>
                  </a:cubicBezTo>
                  <a:cubicBezTo>
                    <a:pt x="54" y="212"/>
                    <a:pt x="1" y="300"/>
                    <a:pt x="71" y="353"/>
                  </a:cubicBezTo>
                  <a:cubicBezTo>
                    <a:pt x="107" y="370"/>
                    <a:pt x="71" y="406"/>
                    <a:pt x="107" y="441"/>
                  </a:cubicBezTo>
                  <a:cubicBezTo>
                    <a:pt x="124" y="458"/>
                    <a:pt x="195" y="546"/>
                    <a:pt x="247" y="51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18"/>
            <p:cNvSpPr/>
            <p:nvPr/>
          </p:nvSpPr>
          <p:spPr>
            <a:xfrm>
              <a:off x="3123161" y="5550422"/>
              <a:ext cx="29666" cy="31629"/>
            </a:xfrm>
            <a:custGeom>
              <a:avLst/>
              <a:gdLst/>
              <a:ahLst/>
              <a:cxnLst/>
              <a:rect l="l" t="t" r="r" b="b"/>
              <a:pathLst>
                <a:path w="529" h="564" extrusionOk="0">
                  <a:moveTo>
                    <a:pt x="511" y="318"/>
                  </a:moveTo>
                  <a:cubicBezTo>
                    <a:pt x="528" y="194"/>
                    <a:pt x="440" y="71"/>
                    <a:pt x="317" y="36"/>
                  </a:cubicBezTo>
                  <a:cubicBezTo>
                    <a:pt x="212" y="1"/>
                    <a:pt x="88" y="36"/>
                    <a:pt x="18" y="124"/>
                  </a:cubicBezTo>
                  <a:cubicBezTo>
                    <a:pt x="0" y="177"/>
                    <a:pt x="0" y="229"/>
                    <a:pt x="18" y="265"/>
                  </a:cubicBezTo>
                  <a:cubicBezTo>
                    <a:pt x="35" y="318"/>
                    <a:pt x="53" y="370"/>
                    <a:pt x="53" y="423"/>
                  </a:cubicBezTo>
                  <a:cubicBezTo>
                    <a:pt x="71" y="511"/>
                    <a:pt x="159" y="564"/>
                    <a:pt x="247" y="546"/>
                  </a:cubicBezTo>
                  <a:cubicBezTo>
                    <a:pt x="282" y="546"/>
                    <a:pt x="335" y="564"/>
                    <a:pt x="388" y="529"/>
                  </a:cubicBezTo>
                  <a:cubicBezTo>
                    <a:pt x="458" y="476"/>
                    <a:pt x="493" y="406"/>
                    <a:pt x="511" y="3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18"/>
            <p:cNvSpPr/>
            <p:nvPr/>
          </p:nvSpPr>
          <p:spPr>
            <a:xfrm>
              <a:off x="3369971" y="5401361"/>
              <a:ext cx="23722" cy="26694"/>
            </a:xfrm>
            <a:custGeom>
              <a:avLst/>
              <a:gdLst/>
              <a:ahLst/>
              <a:cxnLst/>
              <a:rect l="l" t="t" r="r" b="b"/>
              <a:pathLst>
                <a:path w="423" h="476" extrusionOk="0">
                  <a:moveTo>
                    <a:pt x="0" y="212"/>
                  </a:moveTo>
                  <a:cubicBezTo>
                    <a:pt x="35" y="282"/>
                    <a:pt x="0" y="405"/>
                    <a:pt x="106" y="458"/>
                  </a:cubicBezTo>
                  <a:cubicBezTo>
                    <a:pt x="159" y="476"/>
                    <a:pt x="299" y="458"/>
                    <a:pt x="335" y="423"/>
                  </a:cubicBezTo>
                  <a:cubicBezTo>
                    <a:pt x="370" y="370"/>
                    <a:pt x="387" y="317"/>
                    <a:pt x="423" y="265"/>
                  </a:cubicBezTo>
                  <a:cubicBezTo>
                    <a:pt x="423" y="194"/>
                    <a:pt x="405" y="141"/>
                    <a:pt x="352" y="89"/>
                  </a:cubicBezTo>
                  <a:cubicBezTo>
                    <a:pt x="247" y="1"/>
                    <a:pt x="71" y="36"/>
                    <a:pt x="0" y="17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18"/>
            <p:cNvSpPr/>
            <p:nvPr/>
          </p:nvSpPr>
          <p:spPr>
            <a:xfrm>
              <a:off x="2879324" y="5302659"/>
              <a:ext cx="29666" cy="21759"/>
            </a:xfrm>
            <a:custGeom>
              <a:avLst/>
              <a:gdLst/>
              <a:ahLst/>
              <a:cxnLst/>
              <a:rect l="l" t="t" r="r" b="b"/>
              <a:pathLst>
                <a:path w="529" h="388" extrusionOk="0">
                  <a:moveTo>
                    <a:pt x="212" y="387"/>
                  </a:moveTo>
                  <a:cubicBezTo>
                    <a:pt x="282" y="387"/>
                    <a:pt x="370" y="370"/>
                    <a:pt x="440" y="352"/>
                  </a:cubicBezTo>
                  <a:cubicBezTo>
                    <a:pt x="493" y="335"/>
                    <a:pt x="528" y="264"/>
                    <a:pt x="511" y="211"/>
                  </a:cubicBezTo>
                  <a:cubicBezTo>
                    <a:pt x="493" y="176"/>
                    <a:pt x="511" y="141"/>
                    <a:pt x="458" y="106"/>
                  </a:cubicBezTo>
                  <a:cubicBezTo>
                    <a:pt x="388" y="35"/>
                    <a:pt x="282" y="0"/>
                    <a:pt x="176" y="35"/>
                  </a:cubicBezTo>
                  <a:cubicBezTo>
                    <a:pt x="106" y="53"/>
                    <a:pt x="88" y="123"/>
                    <a:pt x="35" y="176"/>
                  </a:cubicBezTo>
                  <a:cubicBezTo>
                    <a:pt x="0" y="229"/>
                    <a:pt x="35" y="282"/>
                    <a:pt x="71" y="317"/>
                  </a:cubicBezTo>
                  <a:cubicBezTo>
                    <a:pt x="106" y="352"/>
                    <a:pt x="159" y="387"/>
                    <a:pt x="212" y="38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18"/>
            <p:cNvSpPr/>
            <p:nvPr/>
          </p:nvSpPr>
          <p:spPr>
            <a:xfrm>
              <a:off x="3396609" y="5105200"/>
              <a:ext cx="27704" cy="24731"/>
            </a:xfrm>
            <a:custGeom>
              <a:avLst/>
              <a:gdLst/>
              <a:ahLst/>
              <a:cxnLst/>
              <a:rect l="l" t="t" r="r" b="b"/>
              <a:pathLst>
                <a:path w="494" h="441" extrusionOk="0">
                  <a:moveTo>
                    <a:pt x="229" y="1"/>
                  </a:moveTo>
                  <a:cubicBezTo>
                    <a:pt x="176" y="1"/>
                    <a:pt x="124" y="18"/>
                    <a:pt x="106" y="71"/>
                  </a:cubicBezTo>
                  <a:cubicBezTo>
                    <a:pt x="88" y="106"/>
                    <a:pt x="53" y="106"/>
                    <a:pt x="53" y="124"/>
                  </a:cubicBezTo>
                  <a:cubicBezTo>
                    <a:pt x="0" y="212"/>
                    <a:pt x="36" y="317"/>
                    <a:pt x="124" y="370"/>
                  </a:cubicBezTo>
                  <a:cubicBezTo>
                    <a:pt x="124" y="370"/>
                    <a:pt x="141" y="370"/>
                    <a:pt x="141" y="388"/>
                  </a:cubicBezTo>
                  <a:cubicBezTo>
                    <a:pt x="141" y="423"/>
                    <a:pt x="176" y="441"/>
                    <a:pt x="212" y="441"/>
                  </a:cubicBezTo>
                  <a:cubicBezTo>
                    <a:pt x="300" y="423"/>
                    <a:pt x="388" y="370"/>
                    <a:pt x="440" y="282"/>
                  </a:cubicBezTo>
                  <a:cubicBezTo>
                    <a:pt x="493" y="141"/>
                    <a:pt x="388" y="1"/>
                    <a:pt x="2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18"/>
            <p:cNvSpPr/>
            <p:nvPr/>
          </p:nvSpPr>
          <p:spPr>
            <a:xfrm>
              <a:off x="3037246" y="4954176"/>
              <a:ext cx="24731" cy="26694"/>
            </a:xfrm>
            <a:custGeom>
              <a:avLst/>
              <a:gdLst/>
              <a:ahLst/>
              <a:cxnLst/>
              <a:rect l="l" t="t" r="r" b="b"/>
              <a:pathLst>
                <a:path w="441" h="476" extrusionOk="0">
                  <a:moveTo>
                    <a:pt x="441" y="229"/>
                  </a:moveTo>
                  <a:cubicBezTo>
                    <a:pt x="441" y="88"/>
                    <a:pt x="318" y="0"/>
                    <a:pt x="177" y="35"/>
                  </a:cubicBezTo>
                  <a:cubicBezTo>
                    <a:pt x="159" y="35"/>
                    <a:pt x="159" y="35"/>
                    <a:pt x="142" y="53"/>
                  </a:cubicBezTo>
                  <a:cubicBezTo>
                    <a:pt x="124" y="88"/>
                    <a:pt x="89" y="123"/>
                    <a:pt x="36" y="159"/>
                  </a:cubicBezTo>
                  <a:cubicBezTo>
                    <a:pt x="18" y="194"/>
                    <a:pt x="1" y="229"/>
                    <a:pt x="18" y="282"/>
                  </a:cubicBezTo>
                  <a:cubicBezTo>
                    <a:pt x="36" y="317"/>
                    <a:pt x="54" y="352"/>
                    <a:pt x="89" y="370"/>
                  </a:cubicBezTo>
                  <a:cubicBezTo>
                    <a:pt x="142" y="370"/>
                    <a:pt x="177" y="405"/>
                    <a:pt x="177" y="440"/>
                  </a:cubicBezTo>
                  <a:cubicBezTo>
                    <a:pt x="177" y="476"/>
                    <a:pt x="230" y="458"/>
                    <a:pt x="247" y="458"/>
                  </a:cubicBezTo>
                  <a:cubicBezTo>
                    <a:pt x="353" y="440"/>
                    <a:pt x="441" y="352"/>
                    <a:pt x="441" y="22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18"/>
            <p:cNvSpPr/>
            <p:nvPr/>
          </p:nvSpPr>
          <p:spPr>
            <a:xfrm>
              <a:off x="3127087" y="5047942"/>
              <a:ext cx="22768" cy="25741"/>
            </a:xfrm>
            <a:custGeom>
              <a:avLst/>
              <a:gdLst/>
              <a:ahLst/>
              <a:cxnLst/>
              <a:rect l="l" t="t" r="r" b="b"/>
              <a:pathLst>
                <a:path w="406" h="459" extrusionOk="0">
                  <a:moveTo>
                    <a:pt x="194" y="458"/>
                  </a:moveTo>
                  <a:cubicBezTo>
                    <a:pt x="318" y="441"/>
                    <a:pt x="406" y="335"/>
                    <a:pt x="406" y="194"/>
                  </a:cubicBezTo>
                  <a:cubicBezTo>
                    <a:pt x="406" y="71"/>
                    <a:pt x="353" y="36"/>
                    <a:pt x="247" y="18"/>
                  </a:cubicBezTo>
                  <a:cubicBezTo>
                    <a:pt x="177" y="1"/>
                    <a:pt x="106" y="36"/>
                    <a:pt x="54" y="106"/>
                  </a:cubicBezTo>
                  <a:cubicBezTo>
                    <a:pt x="1" y="177"/>
                    <a:pt x="1" y="282"/>
                    <a:pt x="71" y="353"/>
                  </a:cubicBezTo>
                  <a:cubicBezTo>
                    <a:pt x="89" y="405"/>
                    <a:pt x="106" y="441"/>
                    <a:pt x="159" y="45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18"/>
            <p:cNvSpPr/>
            <p:nvPr/>
          </p:nvSpPr>
          <p:spPr>
            <a:xfrm>
              <a:off x="2840797" y="5169356"/>
              <a:ext cx="32639" cy="31685"/>
            </a:xfrm>
            <a:custGeom>
              <a:avLst/>
              <a:gdLst/>
              <a:ahLst/>
              <a:cxnLst/>
              <a:rect l="l" t="t" r="r" b="b"/>
              <a:pathLst>
                <a:path w="582" h="565" extrusionOk="0">
                  <a:moveTo>
                    <a:pt x="247" y="564"/>
                  </a:moveTo>
                  <a:cubicBezTo>
                    <a:pt x="388" y="546"/>
                    <a:pt x="582" y="458"/>
                    <a:pt x="546" y="247"/>
                  </a:cubicBezTo>
                  <a:cubicBezTo>
                    <a:pt x="529" y="159"/>
                    <a:pt x="476" y="71"/>
                    <a:pt x="388" y="36"/>
                  </a:cubicBezTo>
                  <a:cubicBezTo>
                    <a:pt x="300" y="1"/>
                    <a:pt x="212" y="18"/>
                    <a:pt x="159" y="89"/>
                  </a:cubicBezTo>
                  <a:cubicBezTo>
                    <a:pt x="159" y="106"/>
                    <a:pt x="142" y="106"/>
                    <a:pt x="142" y="124"/>
                  </a:cubicBezTo>
                  <a:cubicBezTo>
                    <a:pt x="36" y="142"/>
                    <a:pt x="36" y="230"/>
                    <a:pt x="18" y="300"/>
                  </a:cubicBezTo>
                  <a:cubicBezTo>
                    <a:pt x="1" y="335"/>
                    <a:pt x="71" y="353"/>
                    <a:pt x="71" y="406"/>
                  </a:cubicBezTo>
                  <a:cubicBezTo>
                    <a:pt x="71" y="441"/>
                    <a:pt x="194" y="564"/>
                    <a:pt x="247" y="56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18"/>
            <p:cNvSpPr/>
            <p:nvPr/>
          </p:nvSpPr>
          <p:spPr>
            <a:xfrm>
              <a:off x="2737160" y="5054840"/>
              <a:ext cx="21759" cy="26750"/>
            </a:xfrm>
            <a:custGeom>
              <a:avLst/>
              <a:gdLst/>
              <a:ahLst/>
              <a:cxnLst/>
              <a:rect l="l" t="t" r="r" b="b"/>
              <a:pathLst>
                <a:path w="388" h="477" extrusionOk="0">
                  <a:moveTo>
                    <a:pt x="159" y="476"/>
                  </a:moveTo>
                  <a:cubicBezTo>
                    <a:pt x="282" y="476"/>
                    <a:pt x="370" y="370"/>
                    <a:pt x="388" y="247"/>
                  </a:cubicBezTo>
                  <a:cubicBezTo>
                    <a:pt x="388" y="106"/>
                    <a:pt x="264" y="1"/>
                    <a:pt x="124" y="36"/>
                  </a:cubicBezTo>
                  <a:cubicBezTo>
                    <a:pt x="53" y="71"/>
                    <a:pt x="18" y="142"/>
                    <a:pt x="18" y="230"/>
                  </a:cubicBezTo>
                  <a:cubicBezTo>
                    <a:pt x="18" y="230"/>
                    <a:pt x="18" y="247"/>
                    <a:pt x="18" y="265"/>
                  </a:cubicBezTo>
                  <a:cubicBezTo>
                    <a:pt x="0" y="353"/>
                    <a:pt x="53" y="441"/>
                    <a:pt x="141" y="476"/>
                  </a:cubicBezTo>
                  <a:cubicBezTo>
                    <a:pt x="141" y="476"/>
                    <a:pt x="159" y="476"/>
                    <a:pt x="159" y="47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18"/>
            <p:cNvSpPr/>
            <p:nvPr/>
          </p:nvSpPr>
          <p:spPr>
            <a:xfrm>
              <a:off x="2951387" y="5255271"/>
              <a:ext cx="22768" cy="23722"/>
            </a:xfrm>
            <a:custGeom>
              <a:avLst/>
              <a:gdLst/>
              <a:ahLst/>
              <a:cxnLst/>
              <a:rect l="l" t="t" r="r" b="b"/>
              <a:pathLst>
                <a:path w="406" h="423" extrusionOk="0">
                  <a:moveTo>
                    <a:pt x="159" y="405"/>
                  </a:moveTo>
                  <a:cubicBezTo>
                    <a:pt x="317" y="405"/>
                    <a:pt x="405" y="335"/>
                    <a:pt x="405" y="229"/>
                  </a:cubicBezTo>
                  <a:cubicBezTo>
                    <a:pt x="405" y="106"/>
                    <a:pt x="335" y="0"/>
                    <a:pt x="247" y="0"/>
                  </a:cubicBezTo>
                  <a:cubicBezTo>
                    <a:pt x="53" y="0"/>
                    <a:pt x="0" y="71"/>
                    <a:pt x="0" y="282"/>
                  </a:cubicBezTo>
                  <a:cubicBezTo>
                    <a:pt x="0" y="317"/>
                    <a:pt x="36" y="335"/>
                    <a:pt x="71" y="370"/>
                  </a:cubicBezTo>
                  <a:cubicBezTo>
                    <a:pt x="88" y="405"/>
                    <a:pt x="124" y="423"/>
                    <a:pt x="159" y="40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18"/>
            <p:cNvSpPr/>
            <p:nvPr/>
          </p:nvSpPr>
          <p:spPr>
            <a:xfrm>
              <a:off x="3276149" y="5391491"/>
              <a:ext cx="25741" cy="24731"/>
            </a:xfrm>
            <a:custGeom>
              <a:avLst/>
              <a:gdLst/>
              <a:ahLst/>
              <a:cxnLst/>
              <a:rect l="l" t="t" r="r" b="b"/>
              <a:pathLst>
                <a:path w="459" h="441" extrusionOk="0">
                  <a:moveTo>
                    <a:pt x="265" y="441"/>
                  </a:moveTo>
                  <a:cubicBezTo>
                    <a:pt x="300" y="441"/>
                    <a:pt x="353" y="423"/>
                    <a:pt x="388" y="388"/>
                  </a:cubicBezTo>
                  <a:cubicBezTo>
                    <a:pt x="441" y="317"/>
                    <a:pt x="458" y="194"/>
                    <a:pt x="406" y="106"/>
                  </a:cubicBezTo>
                  <a:cubicBezTo>
                    <a:pt x="370" y="36"/>
                    <a:pt x="282" y="1"/>
                    <a:pt x="212" y="36"/>
                  </a:cubicBezTo>
                  <a:cubicBezTo>
                    <a:pt x="194" y="53"/>
                    <a:pt x="159" y="71"/>
                    <a:pt x="124" y="89"/>
                  </a:cubicBezTo>
                  <a:cubicBezTo>
                    <a:pt x="71" y="106"/>
                    <a:pt x="54" y="159"/>
                    <a:pt x="36" y="194"/>
                  </a:cubicBezTo>
                  <a:cubicBezTo>
                    <a:pt x="18" y="247"/>
                    <a:pt x="1" y="282"/>
                    <a:pt x="71" y="300"/>
                  </a:cubicBezTo>
                  <a:cubicBezTo>
                    <a:pt x="124" y="317"/>
                    <a:pt x="71" y="353"/>
                    <a:pt x="106" y="388"/>
                  </a:cubicBezTo>
                  <a:cubicBezTo>
                    <a:pt x="142" y="441"/>
                    <a:pt x="194" y="441"/>
                    <a:pt x="265" y="44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18"/>
            <p:cNvSpPr/>
            <p:nvPr/>
          </p:nvSpPr>
          <p:spPr>
            <a:xfrm>
              <a:off x="3098486" y="5645198"/>
              <a:ext cx="22768" cy="26694"/>
            </a:xfrm>
            <a:custGeom>
              <a:avLst/>
              <a:gdLst/>
              <a:ahLst/>
              <a:cxnLst/>
              <a:rect l="l" t="t" r="r" b="b"/>
              <a:pathLst>
                <a:path w="406" h="476" extrusionOk="0">
                  <a:moveTo>
                    <a:pt x="387" y="265"/>
                  </a:moveTo>
                  <a:cubicBezTo>
                    <a:pt x="405" y="194"/>
                    <a:pt x="387" y="124"/>
                    <a:pt x="335" y="89"/>
                  </a:cubicBezTo>
                  <a:cubicBezTo>
                    <a:pt x="317" y="36"/>
                    <a:pt x="264" y="18"/>
                    <a:pt x="229" y="36"/>
                  </a:cubicBezTo>
                  <a:lnTo>
                    <a:pt x="211" y="36"/>
                  </a:lnTo>
                  <a:cubicBezTo>
                    <a:pt x="141" y="1"/>
                    <a:pt x="88" y="71"/>
                    <a:pt x="53" y="106"/>
                  </a:cubicBezTo>
                  <a:cubicBezTo>
                    <a:pt x="0" y="159"/>
                    <a:pt x="0" y="229"/>
                    <a:pt x="18" y="282"/>
                  </a:cubicBezTo>
                  <a:cubicBezTo>
                    <a:pt x="35" y="317"/>
                    <a:pt x="71" y="335"/>
                    <a:pt x="53" y="388"/>
                  </a:cubicBezTo>
                  <a:cubicBezTo>
                    <a:pt x="53" y="388"/>
                    <a:pt x="53" y="405"/>
                    <a:pt x="71" y="423"/>
                  </a:cubicBezTo>
                  <a:cubicBezTo>
                    <a:pt x="176" y="476"/>
                    <a:pt x="299" y="458"/>
                    <a:pt x="352" y="353"/>
                  </a:cubicBezTo>
                  <a:cubicBezTo>
                    <a:pt x="387" y="317"/>
                    <a:pt x="405" y="300"/>
                    <a:pt x="387" y="26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18"/>
            <p:cNvSpPr/>
            <p:nvPr/>
          </p:nvSpPr>
          <p:spPr>
            <a:xfrm>
              <a:off x="2873379" y="5438879"/>
              <a:ext cx="23778" cy="24731"/>
            </a:xfrm>
            <a:custGeom>
              <a:avLst/>
              <a:gdLst/>
              <a:ahLst/>
              <a:cxnLst/>
              <a:rect l="l" t="t" r="r" b="b"/>
              <a:pathLst>
                <a:path w="424" h="441" extrusionOk="0">
                  <a:moveTo>
                    <a:pt x="229" y="18"/>
                  </a:moveTo>
                  <a:cubicBezTo>
                    <a:pt x="177" y="18"/>
                    <a:pt x="106" y="36"/>
                    <a:pt x="53" y="53"/>
                  </a:cubicBezTo>
                  <a:cubicBezTo>
                    <a:pt x="1" y="71"/>
                    <a:pt x="18" y="124"/>
                    <a:pt x="18" y="159"/>
                  </a:cubicBezTo>
                  <a:cubicBezTo>
                    <a:pt x="36" y="212"/>
                    <a:pt x="36" y="265"/>
                    <a:pt x="18" y="317"/>
                  </a:cubicBezTo>
                  <a:cubicBezTo>
                    <a:pt x="18" y="335"/>
                    <a:pt x="53" y="353"/>
                    <a:pt x="71" y="370"/>
                  </a:cubicBezTo>
                  <a:cubicBezTo>
                    <a:pt x="159" y="441"/>
                    <a:pt x="265" y="441"/>
                    <a:pt x="335" y="370"/>
                  </a:cubicBezTo>
                  <a:cubicBezTo>
                    <a:pt x="406" y="300"/>
                    <a:pt x="423" y="194"/>
                    <a:pt x="388" y="106"/>
                  </a:cubicBezTo>
                  <a:cubicBezTo>
                    <a:pt x="353" y="0"/>
                    <a:pt x="300" y="36"/>
                    <a:pt x="229" y="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18"/>
            <p:cNvSpPr/>
            <p:nvPr/>
          </p:nvSpPr>
          <p:spPr>
            <a:xfrm>
              <a:off x="2674967" y="5439888"/>
              <a:ext cx="22768" cy="27647"/>
            </a:xfrm>
            <a:custGeom>
              <a:avLst/>
              <a:gdLst/>
              <a:ahLst/>
              <a:cxnLst/>
              <a:rect l="l" t="t" r="r" b="b"/>
              <a:pathLst>
                <a:path w="406" h="493" extrusionOk="0">
                  <a:moveTo>
                    <a:pt x="0" y="194"/>
                  </a:moveTo>
                  <a:cubicBezTo>
                    <a:pt x="18" y="247"/>
                    <a:pt x="0" y="299"/>
                    <a:pt x="53" y="335"/>
                  </a:cubicBezTo>
                  <a:cubicBezTo>
                    <a:pt x="88" y="387"/>
                    <a:pt x="53" y="423"/>
                    <a:pt x="88" y="458"/>
                  </a:cubicBezTo>
                  <a:cubicBezTo>
                    <a:pt x="141" y="475"/>
                    <a:pt x="124" y="493"/>
                    <a:pt x="159" y="458"/>
                  </a:cubicBezTo>
                  <a:cubicBezTo>
                    <a:pt x="176" y="440"/>
                    <a:pt x="212" y="458"/>
                    <a:pt x="247" y="458"/>
                  </a:cubicBezTo>
                  <a:cubicBezTo>
                    <a:pt x="352" y="387"/>
                    <a:pt x="405" y="264"/>
                    <a:pt x="388" y="141"/>
                  </a:cubicBezTo>
                  <a:cubicBezTo>
                    <a:pt x="352" y="70"/>
                    <a:pt x="300" y="35"/>
                    <a:pt x="247" y="18"/>
                  </a:cubicBezTo>
                  <a:cubicBezTo>
                    <a:pt x="176" y="0"/>
                    <a:pt x="124" y="35"/>
                    <a:pt x="88" y="88"/>
                  </a:cubicBezTo>
                  <a:cubicBezTo>
                    <a:pt x="88" y="106"/>
                    <a:pt x="53" y="123"/>
                    <a:pt x="36" y="123"/>
                  </a:cubicBezTo>
                  <a:cubicBezTo>
                    <a:pt x="18" y="141"/>
                    <a:pt x="0" y="159"/>
                    <a:pt x="0" y="19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18"/>
            <p:cNvSpPr/>
            <p:nvPr/>
          </p:nvSpPr>
          <p:spPr>
            <a:xfrm>
              <a:off x="2962211" y="5174291"/>
              <a:ext cx="22768" cy="26750"/>
            </a:xfrm>
            <a:custGeom>
              <a:avLst/>
              <a:gdLst/>
              <a:ahLst/>
              <a:cxnLst/>
              <a:rect l="l" t="t" r="r" b="b"/>
              <a:pathLst>
                <a:path w="406" h="477" extrusionOk="0">
                  <a:moveTo>
                    <a:pt x="406" y="265"/>
                  </a:moveTo>
                  <a:cubicBezTo>
                    <a:pt x="406" y="142"/>
                    <a:pt x="300" y="1"/>
                    <a:pt x="177" y="36"/>
                  </a:cubicBezTo>
                  <a:cubicBezTo>
                    <a:pt x="142" y="54"/>
                    <a:pt x="124" y="54"/>
                    <a:pt x="124" y="71"/>
                  </a:cubicBezTo>
                  <a:cubicBezTo>
                    <a:pt x="124" y="71"/>
                    <a:pt x="107" y="106"/>
                    <a:pt x="89" y="106"/>
                  </a:cubicBezTo>
                  <a:cubicBezTo>
                    <a:pt x="54" y="106"/>
                    <a:pt x="19" y="142"/>
                    <a:pt x="19" y="194"/>
                  </a:cubicBezTo>
                  <a:cubicBezTo>
                    <a:pt x="19" y="230"/>
                    <a:pt x="1" y="265"/>
                    <a:pt x="19" y="318"/>
                  </a:cubicBezTo>
                  <a:cubicBezTo>
                    <a:pt x="36" y="335"/>
                    <a:pt x="54" y="370"/>
                    <a:pt x="71" y="370"/>
                  </a:cubicBezTo>
                  <a:cubicBezTo>
                    <a:pt x="107" y="388"/>
                    <a:pt x="142" y="406"/>
                    <a:pt x="159" y="458"/>
                  </a:cubicBezTo>
                  <a:cubicBezTo>
                    <a:pt x="159" y="476"/>
                    <a:pt x="177" y="476"/>
                    <a:pt x="212" y="476"/>
                  </a:cubicBezTo>
                  <a:cubicBezTo>
                    <a:pt x="265" y="458"/>
                    <a:pt x="300" y="423"/>
                    <a:pt x="353" y="388"/>
                  </a:cubicBezTo>
                  <a:cubicBezTo>
                    <a:pt x="388" y="370"/>
                    <a:pt x="406" y="318"/>
                    <a:pt x="406" y="26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18"/>
            <p:cNvSpPr/>
            <p:nvPr/>
          </p:nvSpPr>
          <p:spPr>
            <a:xfrm>
              <a:off x="2796381" y="5393453"/>
              <a:ext cx="26694" cy="28713"/>
            </a:xfrm>
            <a:custGeom>
              <a:avLst/>
              <a:gdLst/>
              <a:ahLst/>
              <a:cxnLst/>
              <a:rect l="l" t="t" r="r" b="b"/>
              <a:pathLst>
                <a:path w="476" h="512" extrusionOk="0">
                  <a:moveTo>
                    <a:pt x="1" y="247"/>
                  </a:moveTo>
                  <a:cubicBezTo>
                    <a:pt x="18" y="282"/>
                    <a:pt x="18" y="318"/>
                    <a:pt x="36" y="335"/>
                  </a:cubicBezTo>
                  <a:cubicBezTo>
                    <a:pt x="53" y="370"/>
                    <a:pt x="124" y="388"/>
                    <a:pt x="106" y="458"/>
                  </a:cubicBezTo>
                  <a:cubicBezTo>
                    <a:pt x="106" y="494"/>
                    <a:pt x="194" y="511"/>
                    <a:pt x="247" y="494"/>
                  </a:cubicBezTo>
                  <a:cubicBezTo>
                    <a:pt x="405" y="458"/>
                    <a:pt x="441" y="406"/>
                    <a:pt x="476" y="247"/>
                  </a:cubicBezTo>
                  <a:cubicBezTo>
                    <a:pt x="458" y="159"/>
                    <a:pt x="423" y="106"/>
                    <a:pt x="370" y="54"/>
                  </a:cubicBezTo>
                  <a:cubicBezTo>
                    <a:pt x="265" y="1"/>
                    <a:pt x="247" y="18"/>
                    <a:pt x="141" y="89"/>
                  </a:cubicBezTo>
                  <a:cubicBezTo>
                    <a:pt x="106" y="124"/>
                    <a:pt x="71" y="159"/>
                    <a:pt x="36" y="194"/>
                  </a:cubicBezTo>
                  <a:cubicBezTo>
                    <a:pt x="1" y="212"/>
                    <a:pt x="18" y="230"/>
                    <a:pt x="1" y="24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18"/>
            <p:cNvSpPr/>
            <p:nvPr/>
          </p:nvSpPr>
          <p:spPr>
            <a:xfrm>
              <a:off x="2711475" y="5374723"/>
              <a:ext cx="29666" cy="29666"/>
            </a:xfrm>
            <a:custGeom>
              <a:avLst/>
              <a:gdLst/>
              <a:ahLst/>
              <a:cxnLst/>
              <a:rect l="l" t="t" r="r" b="b"/>
              <a:pathLst>
                <a:path w="529" h="529" extrusionOk="0">
                  <a:moveTo>
                    <a:pt x="529" y="282"/>
                  </a:moveTo>
                  <a:cubicBezTo>
                    <a:pt x="511" y="194"/>
                    <a:pt x="529" y="106"/>
                    <a:pt x="441" y="53"/>
                  </a:cubicBezTo>
                  <a:cubicBezTo>
                    <a:pt x="388" y="35"/>
                    <a:pt x="335" y="53"/>
                    <a:pt x="300" y="35"/>
                  </a:cubicBezTo>
                  <a:cubicBezTo>
                    <a:pt x="230" y="0"/>
                    <a:pt x="159" y="35"/>
                    <a:pt x="124" y="88"/>
                  </a:cubicBezTo>
                  <a:cubicBezTo>
                    <a:pt x="89" y="106"/>
                    <a:pt x="71" y="123"/>
                    <a:pt x="89" y="159"/>
                  </a:cubicBezTo>
                  <a:cubicBezTo>
                    <a:pt x="89" y="194"/>
                    <a:pt x="89" y="247"/>
                    <a:pt x="36" y="264"/>
                  </a:cubicBezTo>
                  <a:cubicBezTo>
                    <a:pt x="1" y="282"/>
                    <a:pt x="18" y="300"/>
                    <a:pt x="36" y="317"/>
                  </a:cubicBezTo>
                  <a:cubicBezTo>
                    <a:pt x="71" y="370"/>
                    <a:pt x="106" y="423"/>
                    <a:pt x="142" y="458"/>
                  </a:cubicBezTo>
                  <a:cubicBezTo>
                    <a:pt x="265" y="528"/>
                    <a:pt x="441" y="493"/>
                    <a:pt x="511" y="352"/>
                  </a:cubicBezTo>
                  <a:cubicBezTo>
                    <a:pt x="511" y="335"/>
                    <a:pt x="529" y="300"/>
                    <a:pt x="529" y="28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18"/>
            <p:cNvSpPr/>
            <p:nvPr/>
          </p:nvSpPr>
          <p:spPr>
            <a:xfrm>
              <a:off x="2951387" y="4874205"/>
              <a:ext cx="23722" cy="27704"/>
            </a:xfrm>
            <a:custGeom>
              <a:avLst/>
              <a:gdLst/>
              <a:ahLst/>
              <a:cxnLst/>
              <a:rect l="l" t="t" r="r" b="b"/>
              <a:pathLst>
                <a:path w="423" h="494" extrusionOk="0">
                  <a:moveTo>
                    <a:pt x="388" y="247"/>
                  </a:moveTo>
                  <a:lnTo>
                    <a:pt x="388" y="194"/>
                  </a:lnTo>
                  <a:cubicBezTo>
                    <a:pt x="388" y="88"/>
                    <a:pt x="264" y="0"/>
                    <a:pt x="159" y="71"/>
                  </a:cubicBezTo>
                  <a:cubicBezTo>
                    <a:pt x="0" y="71"/>
                    <a:pt x="53" y="212"/>
                    <a:pt x="18" y="300"/>
                  </a:cubicBezTo>
                  <a:cubicBezTo>
                    <a:pt x="18" y="335"/>
                    <a:pt x="36" y="388"/>
                    <a:pt x="88" y="388"/>
                  </a:cubicBezTo>
                  <a:cubicBezTo>
                    <a:pt x="124" y="388"/>
                    <a:pt x="124" y="440"/>
                    <a:pt x="176" y="458"/>
                  </a:cubicBezTo>
                  <a:cubicBezTo>
                    <a:pt x="264" y="493"/>
                    <a:pt x="282" y="493"/>
                    <a:pt x="335" y="423"/>
                  </a:cubicBezTo>
                  <a:cubicBezTo>
                    <a:pt x="388" y="352"/>
                    <a:pt x="423" y="317"/>
                    <a:pt x="388" y="24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18"/>
            <p:cNvSpPr/>
            <p:nvPr/>
          </p:nvSpPr>
          <p:spPr>
            <a:xfrm>
              <a:off x="2881287" y="5544534"/>
              <a:ext cx="24731" cy="24731"/>
            </a:xfrm>
            <a:custGeom>
              <a:avLst/>
              <a:gdLst/>
              <a:ahLst/>
              <a:cxnLst/>
              <a:rect l="l" t="t" r="r" b="b"/>
              <a:pathLst>
                <a:path w="441" h="441" extrusionOk="0">
                  <a:moveTo>
                    <a:pt x="36" y="176"/>
                  </a:moveTo>
                  <a:cubicBezTo>
                    <a:pt x="18" y="211"/>
                    <a:pt x="53" y="246"/>
                    <a:pt x="36" y="299"/>
                  </a:cubicBezTo>
                  <a:cubicBezTo>
                    <a:pt x="0" y="334"/>
                    <a:pt x="53" y="370"/>
                    <a:pt x="88" y="387"/>
                  </a:cubicBezTo>
                  <a:cubicBezTo>
                    <a:pt x="177" y="440"/>
                    <a:pt x="282" y="440"/>
                    <a:pt x="353" y="370"/>
                  </a:cubicBezTo>
                  <a:cubicBezTo>
                    <a:pt x="441" y="282"/>
                    <a:pt x="441" y="123"/>
                    <a:pt x="335" y="53"/>
                  </a:cubicBezTo>
                  <a:cubicBezTo>
                    <a:pt x="229" y="0"/>
                    <a:pt x="124" y="35"/>
                    <a:pt x="53" y="106"/>
                  </a:cubicBezTo>
                  <a:cubicBezTo>
                    <a:pt x="36" y="123"/>
                    <a:pt x="36" y="158"/>
                    <a:pt x="36" y="17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18"/>
            <p:cNvSpPr/>
            <p:nvPr/>
          </p:nvSpPr>
          <p:spPr>
            <a:xfrm>
              <a:off x="2647319" y="5022257"/>
              <a:ext cx="20806" cy="28713"/>
            </a:xfrm>
            <a:custGeom>
              <a:avLst/>
              <a:gdLst/>
              <a:ahLst/>
              <a:cxnLst/>
              <a:rect l="l" t="t" r="r" b="b"/>
              <a:pathLst>
                <a:path w="371" h="512" extrusionOk="0">
                  <a:moveTo>
                    <a:pt x="159" y="494"/>
                  </a:moveTo>
                  <a:cubicBezTo>
                    <a:pt x="300" y="476"/>
                    <a:pt x="370" y="423"/>
                    <a:pt x="370" y="265"/>
                  </a:cubicBezTo>
                  <a:cubicBezTo>
                    <a:pt x="370" y="247"/>
                    <a:pt x="370" y="230"/>
                    <a:pt x="370" y="212"/>
                  </a:cubicBezTo>
                  <a:cubicBezTo>
                    <a:pt x="370" y="159"/>
                    <a:pt x="370" y="106"/>
                    <a:pt x="317" y="106"/>
                  </a:cubicBezTo>
                  <a:lnTo>
                    <a:pt x="300" y="89"/>
                  </a:lnTo>
                  <a:cubicBezTo>
                    <a:pt x="212" y="1"/>
                    <a:pt x="141" y="71"/>
                    <a:pt x="71" y="106"/>
                  </a:cubicBezTo>
                  <a:cubicBezTo>
                    <a:pt x="36" y="142"/>
                    <a:pt x="18" y="212"/>
                    <a:pt x="18" y="265"/>
                  </a:cubicBezTo>
                  <a:cubicBezTo>
                    <a:pt x="18" y="283"/>
                    <a:pt x="18" y="300"/>
                    <a:pt x="18" y="318"/>
                  </a:cubicBezTo>
                  <a:cubicBezTo>
                    <a:pt x="1" y="388"/>
                    <a:pt x="53" y="423"/>
                    <a:pt x="89" y="476"/>
                  </a:cubicBezTo>
                  <a:cubicBezTo>
                    <a:pt x="124" y="511"/>
                    <a:pt x="141" y="476"/>
                    <a:pt x="159" y="49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18"/>
            <p:cNvSpPr/>
            <p:nvPr/>
          </p:nvSpPr>
          <p:spPr>
            <a:xfrm>
              <a:off x="3066857" y="5150625"/>
              <a:ext cx="22768" cy="22768"/>
            </a:xfrm>
            <a:custGeom>
              <a:avLst/>
              <a:gdLst/>
              <a:ahLst/>
              <a:cxnLst/>
              <a:rect l="l" t="t" r="r" b="b"/>
              <a:pathLst>
                <a:path w="406" h="406" extrusionOk="0">
                  <a:moveTo>
                    <a:pt x="177" y="405"/>
                  </a:moveTo>
                  <a:cubicBezTo>
                    <a:pt x="283" y="405"/>
                    <a:pt x="388" y="335"/>
                    <a:pt x="406" y="229"/>
                  </a:cubicBezTo>
                  <a:cubicBezTo>
                    <a:pt x="406" y="141"/>
                    <a:pt x="371" y="53"/>
                    <a:pt x="300" y="0"/>
                  </a:cubicBezTo>
                  <a:lnTo>
                    <a:pt x="300" y="0"/>
                  </a:lnTo>
                  <a:cubicBezTo>
                    <a:pt x="212" y="0"/>
                    <a:pt x="142" y="18"/>
                    <a:pt x="71" y="71"/>
                  </a:cubicBezTo>
                  <a:cubicBezTo>
                    <a:pt x="54" y="106"/>
                    <a:pt x="19" y="106"/>
                    <a:pt x="19" y="159"/>
                  </a:cubicBezTo>
                  <a:cubicBezTo>
                    <a:pt x="36" y="194"/>
                    <a:pt x="1" y="194"/>
                    <a:pt x="19" y="212"/>
                  </a:cubicBezTo>
                  <a:cubicBezTo>
                    <a:pt x="36" y="212"/>
                    <a:pt x="36" y="229"/>
                    <a:pt x="19" y="247"/>
                  </a:cubicBezTo>
                  <a:cubicBezTo>
                    <a:pt x="19" y="335"/>
                    <a:pt x="71" y="388"/>
                    <a:pt x="177" y="40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18"/>
            <p:cNvSpPr/>
            <p:nvPr/>
          </p:nvSpPr>
          <p:spPr>
            <a:xfrm>
              <a:off x="2921777" y="5373713"/>
              <a:ext cx="36564" cy="35611"/>
            </a:xfrm>
            <a:custGeom>
              <a:avLst/>
              <a:gdLst/>
              <a:ahLst/>
              <a:cxnLst/>
              <a:rect l="l" t="t" r="r" b="b"/>
              <a:pathLst>
                <a:path w="652" h="635" extrusionOk="0">
                  <a:moveTo>
                    <a:pt x="634" y="318"/>
                  </a:moveTo>
                  <a:cubicBezTo>
                    <a:pt x="652" y="159"/>
                    <a:pt x="528" y="18"/>
                    <a:pt x="370" y="1"/>
                  </a:cubicBezTo>
                  <a:cubicBezTo>
                    <a:pt x="299" y="1"/>
                    <a:pt x="229" y="36"/>
                    <a:pt x="176" y="106"/>
                  </a:cubicBezTo>
                  <a:cubicBezTo>
                    <a:pt x="159" y="124"/>
                    <a:pt x="141" y="141"/>
                    <a:pt x="123" y="141"/>
                  </a:cubicBezTo>
                  <a:cubicBezTo>
                    <a:pt x="35" y="177"/>
                    <a:pt x="0" y="265"/>
                    <a:pt x="18" y="335"/>
                  </a:cubicBezTo>
                  <a:cubicBezTo>
                    <a:pt x="35" y="406"/>
                    <a:pt x="71" y="458"/>
                    <a:pt x="141" y="494"/>
                  </a:cubicBezTo>
                  <a:cubicBezTo>
                    <a:pt x="141" y="494"/>
                    <a:pt x="159" y="494"/>
                    <a:pt x="159" y="494"/>
                  </a:cubicBezTo>
                  <a:cubicBezTo>
                    <a:pt x="229" y="634"/>
                    <a:pt x="229" y="634"/>
                    <a:pt x="352" y="599"/>
                  </a:cubicBezTo>
                  <a:cubicBezTo>
                    <a:pt x="476" y="582"/>
                    <a:pt x="564" y="511"/>
                    <a:pt x="616" y="406"/>
                  </a:cubicBezTo>
                  <a:cubicBezTo>
                    <a:pt x="634" y="370"/>
                    <a:pt x="652" y="353"/>
                    <a:pt x="634" y="3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18"/>
            <p:cNvSpPr/>
            <p:nvPr/>
          </p:nvSpPr>
          <p:spPr>
            <a:xfrm>
              <a:off x="2621634" y="5366815"/>
              <a:ext cx="20806" cy="26694"/>
            </a:xfrm>
            <a:custGeom>
              <a:avLst/>
              <a:gdLst/>
              <a:ahLst/>
              <a:cxnLst/>
              <a:rect l="l" t="t" r="r" b="b"/>
              <a:pathLst>
                <a:path w="371" h="476" extrusionOk="0">
                  <a:moveTo>
                    <a:pt x="194" y="476"/>
                  </a:moveTo>
                  <a:cubicBezTo>
                    <a:pt x="282" y="476"/>
                    <a:pt x="282" y="476"/>
                    <a:pt x="335" y="370"/>
                  </a:cubicBezTo>
                  <a:cubicBezTo>
                    <a:pt x="353" y="317"/>
                    <a:pt x="370" y="264"/>
                    <a:pt x="370" y="194"/>
                  </a:cubicBezTo>
                  <a:cubicBezTo>
                    <a:pt x="370" y="124"/>
                    <a:pt x="318" y="88"/>
                    <a:pt x="265" y="53"/>
                  </a:cubicBezTo>
                  <a:cubicBezTo>
                    <a:pt x="159" y="0"/>
                    <a:pt x="71" y="53"/>
                    <a:pt x="36" y="159"/>
                  </a:cubicBezTo>
                  <a:cubicBezTo>
                    <a:pt x="1" y="264"/>
                    <a:pt x="18" y="370"/>
                    <a:pt x="89" y="441"/>
                  </a:cubicBezTo>
                  <a:cubicBezTo>
                    <a:pt x="106" y="476"/>
                    <a:pt x="159" y="458"/>
                    <a:pt x="194" y="47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18"/>
            <p:cNvSpPr/>
            <p:nvPr/>
          </p:nvSpPr>
          <p:spPr>
            <a:xfrm>
              <a:off x="2894129" y="5080525"/>
              <a:ext cx="27704" cy="32639"/>
            </a:xfrm>
            <a:custGeom>
              <a:avLst/>
              <a:gdLst/>
              <a:ahLst/>
              <a:cxnLst/>
              <a:rect l="l" t="t" r="r" b="b"/>
              <a:pathLst>
                <a:path w="494" h="582" extrusionOk="0">
                  <a:moveTo>
                    <a:pt x="282" y="0"/>
                  </a:moveTo>
                  <a:cubicBezTo>
                    <a:pt x="141" y="0"/>
                    <a:pt x="36" y="88"/>
                    <a:pt x="18" y="229"/>
                  </a:cubicBezTo>
                  <a:cubicBezTo>
                    <a:pt x="18" y="282"/>
                    <a:pt x="0" y="335"/>
                    <a:pt x="0" y="405"/>
                  </a:cubicBezTo>
                  <a:cubicBezTo>
                    <a:pt x="0" y="458"/>
                    <a:pt x="36" y="493"/>
                    <a:pt x="88" y="529"/>
                  </a:cubicBezTo>
                  <a:cubicBezTo>
                    <a:pt x="194" y="581"/>
                    <a:pt x="317" y="546"/>
                    <a:pt x="388" y="458"/>
                  </a:cubicBezTo>
                  <a:cubicBezTo>
                    <a:pt x="493" y="353"/>
                    <a:pt x="493" y="212"/>
                    <a:pt x="388" y="106"/>
                  </a:cubicBezTo>
                  <a:cubicBezTo>
                    <a:pt x="352" y="71"/>
                    <a:pt x="317" y="0"/>
                    <a:pt x="2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18"/>
            <p:cNvSpPr/>
            <p:nvPr/>
          </p:nvSpPr>
          <p:spPr>
            <a:xfrm>
              <a:off x="2760826" y="5599773"/>
              <a:ext cx="24731" cy="23778"/>
            </a:xfrm>
            <a:custGeom>
              <a:avLst/>
              <a:gdLst/>
              <a:ahLst/>
              <a:cxnLst/>
              <a:rect l="l" t="t" r="r" b="b"/>
              <a:pathLst>
                <a:path w="441" h="424" extrusionOk="0">
                  <a:moveTo>
                    <a:pt x="212" y="406"/>
                  </a:moveTo>
                  <a:cubicBezTo>
                    <a:pt x="318" y="423"/>
                    <a:pt x="406" y="335"/>
                    <a:pt x="423" y="230"/>
                  </a:cubicBezTo>
                  <a:cubicBezTo>
                    <a:pt x="441" y="142"/>
                    <a:pt x="335" y="36"/>
                    <a:pt x="247" y="18"/>
                  </a:cubicBezTo>
                  <a:cubicBezTo>
                    <a:pt x="159" y="1"/>
                    <a:pt x="159" y="54"/>
                    <a:pt x="89" y="54"/>
                  </a:cubicBezTo>
                  <a:cubicBezTo>
                    <a:pt x="71" y="54"/>
                    <a:pt x="54" y="89"/>
                    <a:pt x="54" y="124"/>
                  </a:cubicBezTo>
                  <a:cubicBezTo>
                    <a:pt x="54" y="159"/>
                    <a:pt x="18" y="194"/>
                    <a:pt x="36" y="247"/>
                  </a:cubicBezTo>
                  <a:cubicBezTo>
                    <a:pt x="36" y="282"/>
                    <a:pt x="1" y="282"/>
                    <a:pt x="18" y="300"/>
                  </a:cubicBezTo>
                  <a:cubicBezTo>
                    <a:pt x="36" y="318"/>
                    <a:pt x="54" y="370"/>
                    <a:pt x="107" y="388"/>
                  </a:cubicBezTo>
                  <a:cubicBezTo>
                    <a:pt x="142" y="388"/>
                    <a:pt x="159" y="423"/>
                    <a:pt x="212" y="40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18"/>
            <p:cNvSpPr/>
            <p:nvPr/>
          </p:nvSpPr>
          <p:spPr>
            <a:xfrm>
              <a:off x="2759873" y="5494174"/>
              <a:ext cx="26694" cy="21759"/>
            </a:xfrm>
            <a:custGeom>
              <a:avLst/>
              <a:gdLst/>
              <a:ahLst/>
              <a:cxnLst/>
              <a:rect l="l" t="t" r="r" b="b"/>
              <a:pathLst>
                <a:path w="476" h="388" extrusionOk="0">
                  <a:moveTo>
                    <a:pt x="0" y="264"/>
                  </a:moveTo>
                  <a:cubicBezTo>
                    <a:pt x="18" y="264"/>
                    <a:pt x="35" y="264"/>
                    <a:pt x="53" y="282"/>
                  </a:cubicBezTo>
                  <a:cubicBezTo>
                    <a:pt x="106" y="352"/>
                    <a:pt x="194" y="388"/>
                    <a:pt x="264" y="370"/>
                  </a:cubicBezTo>
                  <a:cubicBezTo>
                    <a:pt x="335" y="352"/>
                    <a:pt x="388" y="300"/>
                    <a:pt x="423" y="229"/>
                  </a:cubicBezTo>
                  <a:cubicBezTo>
                    <a:pt x="423" y="212"/>
                    <a:pt x="423" y="194"/>
                    <a:pt x="440" y="176"/>
                  </a:cubicBezTo>
                  <a:cubicBezTo>
                    <a:pt x="476" y="88"/>
                    <a:pt x="440" y="18"/>
                    <a:pt x="370" y="0"/>
                  </a:cubicBezTo>
                  <a:cubicBezTo>
                    <a:pt x="300" y="0"/>
                    <a:pt x="229" y="18"/>
                    <a:pt x="159" y="18"/>
                  </a:cubicBezTo>
                  <a:cubicBezTo>
                    <a:pt x="88" y="35"/>
                    <a:pt x="35" y="106"/>
                    <a:pt x="35" y="176"/>
                  </a:cubicBezTo>
                  <a:cubicBezTo>
                    <a:pt x="35" y="212"/>
                    <a:pt x="35" y="247"/>
                    <a:pt x="0" y="26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18"/>
            <p:cNvSpPr/>
            <p:nvPr/>
          </p:nvSpPr>
          <p:spPr>
            <a:xfrm>
              <a:off x="3321574" y="5472415"/>
              <a:ext cx="21759" cy="25741"/>
            </a:xfrm>
            <a:custGeom>
              <a:avLst/>
              <a:gdLst/>
              <a:ahLst/>
              <a:cxnLst/>
              <a:rect l="l" t="t" r="r" b="b"/>
              <a:pathLst>
                <a:path w="388" h="459" extrusionOk="0">
                  <a:moveTo>
                    <a:pt x="1" y="230"/>
                  </a:moveTo>
                  <a:cubicBezTo>
                    <a:pt x="1" y="335"/>
                    <a:pt x="106" y="459"/>
                    <a:pt x="194" y="441"/>
                  </a:cubicBezTo>
                  <a:cubicBezTo>
                    <a:pt x="317" y="423"/>
                    <a:pt x="388" y="318"/>
                    <a:pt x="388" y="195"/>
                  </a:cubicBezTo>
                  <a:cubicBezTo>
                    <a:pt x="388" y="124"/>
                    <a:pt x="247" y="1"/>
                    <a:pt x="177" y="19"/>
                  </a:cubicBezTo>
                  <a:cubicBezTo>
                    <a:pt x="71" y="19"/>
                    <a:pt x="1" y="107"/>
                    <a:pt x="1" y="23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18"/>
            <p:cNvSpPr/>
            <p:nvPr/>
          </p:nvSpPr>
          <p:spPr>
            <a:xfrm>
              <a:off x="2828964" y="5015359"/>
              <a:ext cx="24731" cy="25741"/>
            </a:xfrm>
            <a:custGeom>
              <a:avLst/>
              <a:gdLst/>
              <a:ahLst/>
              <a:cxnLst/>
              <a:rect l="l" t="t" r="r" b="b"/>
              <a:pathLst>
                <a:path w="441" h="459" extrusionOk="0">
                  <a:moveTo>
                    <a:pt x="194" y="36"/>
                  </a:moveTo>
                  <a:cubicBezTo>
                    <a:pt x="89" y="1"/>
                    <a:pt x="1" y="106"/>
                    <a:pt x="36" y="229"/>
                  </a:cubicBezTo>
                  <a:cubicBezTo>
                    <a:pt x="36" y="229"/>
                    <a:pt x="36" y="247"/>
                    <a:pt x="36" y="265"/>
                  </a:cubicBezTo>
                  <a:cubicBezTo>
                    <a:pt x="1" y="300"/>
                    <a:pt x="18" y="335"/>
                    <a:pt x="71" y="353"/>
                  </a:cubicBezTo>
                  <a:cubicBezTo>
                    <a:pt x="89" y="353"/>
                    <a:pt x="106" y="370"/>
                    <a:pt x="106" y="406"/>
                  </a:cubicBezTo>
                  <a:cubicBezTo>
                    <a:pt x="141" y="441"/>
                    <a:pt x="159" y="458"/>
                    <a:pt x="212" y="441"/>
                  </a:cubicBezTo>
                  <a:cubicBezTo>
                    <a:pt x="282" y="423"/>
                    <a:pt x="353" y="370"/>
                    <a:pt x="370" y="300"/>
                  </a:cubicBezTo>
                  <a:cubicBezTo>
                    <a:pt x="441" y="159"/>
                    <a:pt x="353" y="18"/>
                    <a:pt x="194" y="3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18"/>
            <p:cNvSpPr/>
            <p:nvPr/>
          </p:nvSpPr>
          <p:spPr>
            <a:xfrm>
              <a:off x="3031358" y="5437869"/>
              <a:ext cx="21759" cy="22768"/>
            </a:xfrm>
            <a:custGeom>
              <a:avLst/>
              <a:gdLst/>
              <a:ahLst/>
              <a:cxnLst/>
              <a:rect l="l" t="t" r="r" b="b"/>
              <a:pathLst>
                <a:path w="388" h="406" extrusionOk="0">
                  <a:moveTo>
                    <a:pt x="194" y="18"/>
                  </a:moveTo>
                  <a:cubicBezTo>
                    <a:pt x="141" y="1"/>
                    <a:pt x="88" y="54"/>
                    <a:pt x="18" y="36"/>
                  </a:cubicBezTo>
                  <a:lnTo>
                    <a:pt x="18" y="36"/>
                  </a:lnTo>
                  <a:cubicBezTo>
                    <a:pt x="0" y="142"/>
                    <a:pt x="18" y="247"/>
                    <a:pt x="71" y="353"/>
                  </a:cubicBezTo>
                  <a:cubicBezTo>
                    <a:pt x="88" y="388"/>
                    <a:pt x="141" y="406"/>
                    <a:pt x="176" y="388"/>
                  </a:cubicBezTo>
                  <a:cubicBezTo>
                    <a:pt x="247" y="371"/>
                    <a:pt x="317" y="388"/>
                    <a:pt x="352" y="318"/>
                  </a:cubicBezTo>
                  <a:cubicBezTo>
                    <a:pt x="387" y="230"/>
                    <a:pt x="387" y="142"/>
                    <a:pt x="335" y="54"/>
                  </a:cubicBezTo>
                  <a:cubicBezTo>
                    <a:pt x="299" y="18"/>
                    <a:pt x="247" y="18"/>
                    <a:pt x="194" y="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18"/>
            <p:cNvSpPr/>
            <p:nvPr/>
          </p:nvSpPr>
          <p:spPr>
            <a:xfrm>
              <a:off x="2673004" y="5526757"/>
              <a:ext cx="28657" cy="28657"/>
            </a:xfrm>
            <a:custGeom>
              <a:avLst/>
              <a:gdLst/>
              <a:ahLst/>
              <a:cxnLst/>
              <a:rect l="l" t="t" r="r" b="b"/>
              <a:pathLst>
                <a:path w="511" h="511" extrusionOk="0">
                  <a:moveTo>
                    <a:pt x="511" y="264"/>
                  </a:moveTo>
                  <a:cubicBezTo>
                    <a:pt x="511" y="159"/>
                    <a:pt x="458" y="71"/>
                    <a:pt x="370" y="18"/>
                  </a:cubicBezTo>
                  <a:cubicBezTo>
                    <a:pt x="299" y="0"/>
                    <a:pt x="211" y="18"/>
                    <a:pt x="159" y="88"/>
                  </a:cubicBezTo>
                  <a:cubicBezTo>
                    <a:pt x="141" y="106"/>
                    <a:pt x="106" y="123"/>
                    <a:pt x="88" y="141"/>
                  </a:cubicBezTo>
                  <a:cubicBezTo>
                    <a:pt x="18" y="194"/>
                    <a:pt x="0" y="299"/>
                    <a:pt x="71" y="352"/>
                  </a:cubicBezTo>
                  <a:cubicBezTo>
                    <a:pt x="106" y="405"/>
                    <a:pt x="159" y="440"/>
                    <a:pt x="194" y="475"/>
                  </a:cubicBezTo>
                  <a:cubicBezTo>
                    <a:pt x="229" y="511"/>
                    <a:pt x="264" y="475"/>
                    <a:pt x="299" y="475"/>
                  </a:cubicBezTo>
                  <a:cubicBezTo>
                    <a:pt x="335" y="475"/>
                    <a:pt x="405" y="511"/>
                    <a:pt x="440" y="458"/>
                  </a:cubicBezTo>
                  <a:cubicBezTo>
                    <a:pt x="475" y="405"/>
                    <a:pt x="511" y="335"/>
                    <a:pt x="511" y="26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18"/>
            <p:cNvSpPr/>
            <p:nvPr/>
          </p:nvSpPr>
          <p:spPr>
            <a:xfrm>
              <a:off x="3065903" y="4888001"/>
              <a:ext cx="21759" cy="24731"/>
            </a:xfrm>
            <a:custGeom>
              <a:avLst/>
              <a:gdLst/>
              <a:ahLst/>
              <a:cxnLst/>
              <a:rect l="l" t="t" r="r" b="b"/>
              <a:pathLst>
                <a:path w="388" h="441" extrusionOk="0">
                  <a:moveTo>
                    <a:pt x="388" y="194"/>
                  </a:moveTo>
                  <a:cubicBezTo>
                    <a:pt x="388" y="142"/>
                    <a:pt x="370" y="124"/>
                    <a:pt x="317" y="89"/>
                  </a:cubicBezTo>
                  <a:cubicBezTo>
                    <a:pt x="229" y="1"/>
                    <a:pt x="141" y="54"/>
                    <a:pt x="71" y="124"/>
                  </a:cubicBezTo>
                  <a:cubicBezTo>
                    <a:pt x="53" y="142"/>
                    <a:pt x="36" y="142"/>
                    <a:pt x="18" y="159"/>
                  </a:cubicBezTo>
                  <a:cubicBezTo>
                    <a:pt x="18" y="159"/>
                    <a:pt x="0" y="177"/>
                    <a:pt x="18" y="194"/>
                  </a:cubicBezTo>
                  <a:cubicBezTo>
                    <a:pt x="36" y="212"/>
                    <a:pt x="36" y="282"/>
                    <a:pt x="53" y="318"/>
                  </a:cubicBezTo>
                  <a:cubicBezTo>
                    <a:pt x="53" y="370"/>
                    <a:pt x="124" y="441"/>
                    <a:pt x="194" y="441"/>
                  </a:cubicBezTo>
                  <a:cubicBezTo>
                    <a:pt x="317" y="406"/>
                    <a:pt x="370" y="388"/>
                    <a:pt x="388" y="19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18"/>
            <p:cNvSpPr/>
            <p:nvPr/>
          </p:nvSpPr>
          <p:spPr>
            <a:xfrm>
              <a:off x="3004664" y="5058822"/>
              <a:ext cx="24731" cy="27704"/>
            </a:xfrm>
            <a:custGeom>
              <a:avLst/>
              <a:gdLst/>
              <a:ahLst/>
              <a:cxnLst/>
              <a:rect l="l" t="t" r="r" b="b"/>
              <a:pathLst>
                <a:path w="441" h="494" extrusionOk="0">
                  <a:moveTo>
                    <a:pt x="230" y="0"/>
                  </a:moveTo>
                  <a:cubicBezTo>
                    <a:pt x="195" y="35"/>
                    <a:pt x="159" y="35"/>
                    <a:pt x="124" y="53"/>
                  </a:cubicBezTo>
                  <a:cubicBezTo>
                    <a:pt x="54" y="123"/>
                    <a:pt x="1" y="229"/>
                    <a:pt x="18" y="335"/>
                  </a:cubicBezTo>
                  <a:cubicBezTo>
                    <a:pt x="36" y="423"/>
                    <a:pt x="124" y="475"/>
                    <a:pt x="212" y="493"/>
                  </a:cubicBezTo>
                  <a:cubicBezTo>
                    <a:pt x="318" y="458"/>
                    <a:pt x="406" y="370"/>
                    <a:pt x="423" y="264"/>
                  </a:cubicBezTo>
                  <a:cubicBezTo>
                    <a:pt x="423" y="229"/>
                    <a:pt x="441" y="176"/>
                    <a:pt x="423" y="123"/>
                  </a:cubicBezTo>
                  <a:cubicBezTo>
                    <a:pt x="371" y="71"/>
                    <a:pt x="300" y="18"/>
                    <a:pt x="2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18"/>
            <p:cNvSpPr/>
            <p:nvPr/>
          </p:nvSpPr>
          <p:spPr>
            <a:xfrm>
              <a:off x="2794418" y="5101275"/>
              <a:ext cx="22768" cy="26694"/>
            </a:xfrm>
            <a:custGeom>
              <a:avLst/>
              <a:gdLst/>
              <a:ahLst/>
              <a:cxnLst/>
              <a:rect l="l" t="t" r="r" b="b"/>
              <a:pathLst>
                <a:path w="406" h="476" extrusionOk="0">
                  <a:moveTo>
                    <a:pt x="388" y="211"/>
                  </a:moveTo>
                  <a:cubicBezTo>
                    <a:pt x="388" y="88"/>
                    <a:pt x="282" y="0"/>
                    <a:pt x="159" y="35"/>
                  </a:cubicBezTo>
                  <a:lnTo>
                    <a:pt x="141" y="35"/>
                  </a:lnTo>
                  <a:lnTo>
                    <a:pt x="0" y="194"/>
                  </a:lnTo>
                  <a:lnTo>
                    <a:pt x="0" y="229"/>
                  </a:lnTo>
                  <a:cubicBezTo>
                    <a:pt x="0" y="229"/>
                    <a:pt x="53" y="282"/>
                    <a:pt x="36" y="317"/>
                  </a:cubicBezTo>
                  <a:cubicBezTo>
                    <a:pt x="18" y="352"/>
                    <a:pt x="36" y="335"/>
                    <a:pt x="53" y="335"/>
                  </a:cubicBezTo>
                  <a:cubicBezTo>
                    <a:pt x="71" y="352"/>
                    <a:pt x="71" y="352"/>
                    <a:pt x="71" y="370"/>
                  </a:cubicBezTo>
                  <a:cubicBezTo>
                    <a:pt x="124" y="475"/>
                    <a:pt x="194" y="440"/>
                    <a:pt x="264" y="405"/>
                  </a:cubicBezTo>
                  <a:cubicBezTo>
                    <a:pt x="335" y="370"/>
                    <a:pt x="405" y="317"/>
                    <a:pt x="388" y="21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18"/>
            <p:cNvSpPr/>
            <p:nvPr/>
          </p:nvSpPr>
          <p:spPr>
            <a:xfrm>
              <a:off x="3231733" y="5222689"/>
              <a:ext cx="22768" cy="23722"/>
            </a:xfrm>
            <a:custGeom>
              <a:avLst/>
              <a:gdLst/>
              <a:ahLst/>
              <a:cxnLst/>
              <a:rect l="l" t="t" r="r" b="b"/>
              <a:pathLst>
                <a:path w="406" h="423" extrusionOk="0">
                  <a:moveTo>
                    <a:pt x="406" y="159"/>
                  </a:moveTo>
                  <a:cubicBezTo>
                    <a:pt x="406" y="106"/>
                    <a:pt x="318" y="18"/>
                    <a:pt x="265" y="18"/>
                  </a:cubicBezTo>
                  <a:cubicBezTo>
                    <a:pt x="247" y="18"/>
                    <a:pt x="229" y="18"/>
                    <a:pt x="229" y="18"/>
                  </a:cubicBezTo>
                  <a:cubicBezTo>
                    <a:pt x="159" y="0"/>
                    <a:pt x="89" y="36"/>
                    <a:pt x="89" y="106"/>
                  </a:cubicBezTo>
                  <a:lnTo>
                    <a:pt x="89" y="106"/>
                  </a:lnTo>
                  <a:cubicBezTo>
                    <a:pt x="1" y="159"/>
                    <a:pt x="53" y="229"/>
                    <a:pt x="71" y="282"/>
                  </a:cubicBezTo>
                  <a:cubicBezTo>
                    <a:pt x="89" y="370"/>
                    <a:pt x="177" y="423"/>
                    <a:pt x="247" y="423"/>
                  </a:cubicBezTo>
                  <a:cubicBezTo>
                    <a:pt x="335" y="388"/>
                    <a:pt x="388" y="317"/>
                    <a:pt x="406" y="229"/>
                  </a:cubicBezTo>
                  <a:cubicBezTo>
                    <a:pt x="406" y="212"/>
                    <a:pt x="406" y="194"/>
                    <a:pt x="406" y="15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18"/>
            <p:cNvSpPr/>
            <p:nvPr/>
          </p:nvSpPr>
          <p:spPr>
            <a:xfrm>
              <a:off x="2781576" y="4967972"/>
              <a:ext cx="19796" cy="25741"/>
            </a:xfrm>
            <a:custGeom>
              <a:avLst/>
              <a:gdLst/>
              <a:ahLst/>
              <a:cxnLst/>
              <a:rect l="l" t="t" r="r" b="b"/>
              <a:pathLst>
                <a:path w="353" h="459" extrusionOk="0">
                  <a:moveTo>
                    <a:pt x="18" y="159"/>
                  </a:moveTo>
                  <a:cubicBezTo>
                    <a:pt x="36" y="212"/>
                    <a:pt x="1" y="265"/>
                    <a:pt x="18" y="335"/>
                  </a:cubicBezTo>
                  <a:cubicBezTo>
                    <a:pt x="36" y="388"/>
                    <a:pt x="159" y="458"/>
                    <a:pt x="229" y="423"/>
                  </a:cubicBezTo>
                  <a:cubicBezTo>
                    <a:pt x="335" y="370"/>
                    <a:pt x="353" y="318"/>
                    <a:pt x="335" y="194"/>
                  </a:cubicBezTo>
                  <a:cubicBezTo>
                    <a:pt x="335" y="124"/>
                    <a:pt x="282" y="54"/>
                    <a:pt x="212" y="18"/>
                  </a:cubicBezTo>
                  <a:cubicBezTo>
                    <a:pt x="177" y="1"/>
                    <a:pt x="124" y="18"/>
                    <a:pt x="89" y="36"/>
                  </a:cubicBezTo>
                  <a:cubicBezTo>
                    <a:pt x="71" y="71"/>
                    <a:pt x="1" y="89"/>
                    <a:pt x="18" y="15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18"/>
            <p:cNvSpPr/>
            <p:nvPr/>
          </p:nvSpPr>
          <p:spPr>
            <a:xfrm>
              <a:off x="3027376" y="5273049"/>
              <a:ext cx="20806" cy="25685"/>
            </a:xfrm>
            <a:custGeom>
              <a:avLst/>
              <a:gdLst/>
              <a:ahLst/>
              <a:cxnLst/>
              <a:rect l="l" t="t" r="r" b="b"/>
              <a:pathLst>
                <a:path w="371" h="458" extrusionOk="0">
                  <a:moveTo>
                    <a:pt x="159" y="458"/>
                  </a:moveTo>
                  <a:cubicBezTo>
                    <a:pt x="265" y="458"/>
                    <a:pt x="353" y="387"/>
                    <a:pt x="353" y="282"/>
                  </a:cubicBezTo>
                  <a:cubicBezTo>
                    <a:pt x="353" y="264"/>
                    <a:pt x="370" y="247"/>
                    <a:pt x="370" y="211"/>
                  </a:cubicBezTo>
                  <a:cubicBezTo>
                    <a:pt x="370" y="123"/>
                    <a:pt x="300" y="88"/>
                    <a:pt x="247" y="53"/>
                  </a:cubicBezTo>
                  <a:cubicBezTo>
                    <a:pt x="194" y="0"/>
                    <a:pt x="142" y="53"/>
                    <a:pt x="124" y="71"/>
                  </a:cubicBezTo>
                  <a:cubicBezTo>
                    <a:pt x="71" y="123"/>
                    <a:pt x="36" y="176"/>
                    <a:pt x="1" y="229"/>
                  </a:cubicBezTo>
                  <a:cubicBezTo>
                    <a:pt x="1" y="247"/>
                    <a:pt x="1" y="247"/>
                    <a:pt x="1" y="264"/>
                  </a:cubicBezTo>
                  <a:cubicBezTo>
                    <a:pt x="18" y="317"/>
                    <a:pt x="54" y="352"/>
                    <a:pt x="54" y="405"/>
                  </a:cubicBezTo>
                  <a:cubicBezTo>
                    <a:pt x="54" y="423"/>
                    <a:pt x="54" y="440"/>
                    <a:pt x="71" y="440"/>
                  </a:cubicBezTo>
                  <a:cubicBezTo>
                    <a:pt x="106" y="440"/>
                    <a:pt x="124" y="458"/>
                    <a:pt x="159" y="45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18"/>
            <p:cNvSpPr/>
            <p:nvPr/>
          </p:nvSpPr>
          <p:spPr>
            <a:xfrm>
              <a:off x="2659152" y="5119052"/>
              <a:ext cx="25741" cy="29666"/>
            </a:xfrm>
            <a:custGeom>
              <a:avLst/>
              <a:gdLst/>
              <a:ahLst/>
              <a:cxnLst/>
              <a:rect l="l" t="t" r="r" b="b"/>
              <a:pathLst>
                <a:path w="459" h="529" extrusionOk="0">
                  <a:moveTo>
                    <a:pt x="18" y="194"/>
                  </a:moveTo>
                  <a:cubicBezTo>
                    <a:pt x="1" y="264"/>
                    <a:pt x="18" y="334"/>
                    <a:pt x="36" y="387"/>
                  </a:cubicBezTo>
                  <a:cubicBezTo>
                    <a:pt x="106" y="528"/>
                    <a:pt x="106" y="510"/>
                    <a:pt x="230" y="493"/>
                  </a:cubicBezTo>
                  <a:cubicBezTo>
                    <a:pt x="370" y="475"/>
                    <a:pt x="441" y="440"/>
                    <a:pt x="458" y="334"/>
                  </a:cubicBezTo>
                  <a:cubicBezTo>
                    <a:pt x="458" y="299"/>
                    <a:pt x="458" y="264"/>
                    <a:pt x="441" y="229"/>
                  </a:cubicBezTo>
                  <a:cubicBezTo>
                    <a:pt x="406" y="176"/>
                    <a:pt x="406" y="88"/>
                    <a:pt x="318" y="53"/>
                  </a:cubicBezTo>
                  <a:cubicBezTo>
                    <a:pt x="230" y="0"/>
                    <a:pt x="124" y="18"/>
                    <a:pt x="36" y="88"/>
                  </a:cubicBezTo>
                  <a:cubicBezTo>
                    <a:pt x="18" y="123"/>
                    <a:pt x="1" y="158"/>
                    <a:pt x="18" y="19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18"/>
            <p:cNvSpPr/>
            <p:nvPr/>
          </p:nvSpPr>
          <p:spPr>
            <a:xfrm>
              <a:off x="3194215" y="5671837"/>
              <a:ext cx="22768" cy="20806"/>
            </a:xfrm>
            <a:custGeom>
              <a:avLst/>
              <a:gdLst/>
              <a:ahLst/>
              <a:cxnLst/>
              <a:rect l="l" t="t" r="r" b="b"/>
              <a:pathLst>
                <a:path w="406" h="371" extrusionOk="0">
                  <a:moveTo>
                    <a:pt x="1" y="124"/>
                  </a:moveTo>
                  <a:cubicBezTo>
                    <a:pt x="1" y="177"/>
                    <a:pt x="54" y="230"/>
                    <a:pt x="18" y="300"/>
                  </a:cubicBezTo>
                  <a:cubicBezTo>
                    <a:pt x="18" y="300"/>
                    <a:pt x="36" y="300"/>
                    <a:pt x="36" y="318"/>
                  </a:cubicBezTo>
                  <a:cubicBezTo>
                    <a:pt x="71" y="283"/>
                    <a:pt x="106" y="318"/>
                    <a:pt x="124" y="335"/>
                  </a:cubicBezTo>
                  <a:cubicBezTo>
                    <a:pt x="159" y="371"/>
                    <a:pt x="212" y="371"/>
                    <a:pt x="265" y="335"/>
                  </a:cubicBezTo>
                  <a:cubicBezTo>
                    <a:pt x="318" y="300"/>
                    <a:pt x="335" y="230"/>
                    <a:pt x="388" y="177"/>
                  </a:cubicBezTo>
                  <a:cubicBezTo>
                    <a:pt x="406" y="177"/>
                    <a:pt x="406" y="159"/>
                    <a:pt x="388" y="142"/>
                  </a:cubicBezTo>
                  <a:cubicBezTo>
                    <a:pt x="353" y="71"/>
                    <a:pt x="300" y="36"/>
                    <a:pt x="247" y="1"/>
                  </a:cubicBezTo>
                  <a:lnTo>
                    <a:pt x="194" y="1"/>
                  </a:lnTo>
                  <a:cubicBezTo>
                    <a:pt x="177" y="1"/>
                    <a:pt x="142" y="18"/>
                    <a:pt x="124" y="18"/>
                  </a:cubicBezTo>
                  <a:cubicBezTo>
                    <a:pt x="18" y="1"/>
                    <a:pt x="1" y="18"/>
                    <a:pt x="1" y="12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18"/>
            <p:cNvSpPr/>
            <p:nvPr/>
          </p:nvSpPr>
          <p:spPr>
            <a:xfrm>
              <a:off x="2850667" y="4896918"/>
              <a:ext cx="18843" cy="25685"/>
            </a:xfrm>
            <a:custGeom>
              <a:avLst/>
              <a:gdLst/>
              <a:ahLst/>
              <a:cxnLst/>
              <a:rect l="l" t="t" r="r" b="b"/>
              <a:pathLst>
                <a:path w="336" h="458" extrusionOk="0">
                  <a:moveTo>
                    <a:pt x="335" y="247"/>
                  </a:moveTo>
                  <a:cubicBezTo>
                    <a:pt x="335" y="141"/>
                    <a:pt x="265" y="53"/>
                    <a:pt x="177" y="18"/>
                  </a:cubicBezTo>
                  <a:cubicBezTo>
                    <a:pt x="106" y="0"/>
                    <a:pt x="36" y="53"/>
                    <a:pt x="18" y="123"/>
                  </a:cubicBezTo>
                  <a:cubicBezTo>
                    <a:pt x="1" y="194"/>
                    <a:pt x="1" y="264"/>
                    <a:pt x="18" y="335"/>
                  </a:cubicBezTo>
                  <a:cubicBezTo>
                    <a:pt x="36" y="423"/>
                    <a:pt x="106" y="458"/>
                    <a:pt x="194" y="440"/>
                  </a:cubicBezTo>
                  <a:cubicBezTo>
                    <a:pt x="265" y="388"/>
                    <a:pt x="318" y="317"/>
                    <a:pt x="335" y="24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18"/>
            <p:cNvSpPr/>
            <p:nvPr/>
          </p:nvSpPr>
          <p:spPr>
            <a:xfrm>
              <a:off x="2950378" y="5494174"/>
              <a:ext cx="24731" cy="21759"/>
            </a:xfrm>
            <a:custGeom>
              <a:avLst/>
              <a:gdLst/>
              <a:ahLst/>
              <a:cxnLst/>
              <a:rect l="l" t="t" r="r" b="b"/>
              <a:pathLst>
                <a:path w="441" h="388" extrusionOk="0">
                  <a:moveTo>
                    <a:pt x="54" y="176"/>
                  </a:moveTo>
                  <a:lnTo>
                    <a:pt x="54" y="229"/>
                  </a:lnTo>
                  <a:cubicBezTo>
                    <a:pt x="1" y="282"/>
                    <a:pt x="71" y="300"/>
                    <a:pt x="89" y="317"/>
                  </a:cubicBezTo>
                  <a:cubicBezTo>
                    <a:pt x="212" y="388"/>
                    <a:pt x="318" y="317"/>
                    <a:pt x="406" y="300"/>
                  </a:cubicBezTo>
                  <a:cubicBezTo>
                    <a:pt x="423" y="264"/>
                    <a:pt x="441" y="212"/>
                    <a:pt x="423" y="176"/>
                  </a:cubicBezTo>
                  <a:cubicBezTo>
                    <a:pt x="406" y="141"/>
                    <a:pt x="370" y="106"/>
                    <a:pt x="353" y="71"/>
                  </a:cubicBezTo>
                  <a:cubicBezTo>
                    <a:pt x="353" y="18"/>
                    <a:pt x="265" y="0"/>
                    <a:pt x="212" y="18"/>
                  </a:cubicBezTo>
                  <a:cubicBezTo>
                    <a:pt x="177" y="35"/>
                    <a:pt x="142" y="53"/>
                    <a:pt x="106" y="35"/>
                  </a:cubicBezTo>
                  <a:cubicBezTo>
                    <a:pt x="71" y="18"/>
                    <a:pt x="71" y="53"/>
                    <a:pt x="71" y="71"/>
                  </a:cubicBezTo>
                  <a:cubicBezTo>
                    <a:pt x="89" y="106"/>
                    <a:pt x="54" y="141"/>
                    <a:pt x="54" y="17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18"/>
            <p:cNvSpPr/>
            <p:nvPr/>
          </p:nvSpPr>
          <p:spPr>
            <a:xfrm>
              <a:off x="2771706" y="5260206"/>
              <a:ext cx="20806" cy="22768"/>
            </a:xfrm>
            <a:custGeom>
              <a:avLst/>
              <a:gdLst/>
              <a:ahLst/>
              <a:cxnLst/>
              <a:rect l="l" t="t" r="r" b="b"/>
              <a:pathLst>
                <a:path w="371" h="406" extrusionOk="0">
                  <a:moveTo>
                    <a:pt x="159" y="388"/>
                  </a:moveTo>
                  <a:cubicBezTo>
                    <a:pt x="229" y="405"/>
                    <a:pt x="300" y="352"/>
                    <a:pt x="335" y="300"/>
                  </a:cubicBezTo>
                  <a:cubicBezTo>
                    <a:pt x="370" y="229"/>
                    <a:pt x="370" y="141"/>
                    <a:pt x="317" y="71"/>
                  </a:cubicBezTo>
                  <a:cubicBezTo>
                    <a:pt x="282" y="0"/>
                    <a:pt x="194" y="0"/>
                    <a:pt x="124" y="35"/>
                  </a:cubicBezTo>
                  <a:cubicBezTo>
                    <a:pt x="89" y="71"/>
                    <a:pt x="53" y="106"/>
                    <a:pt x="18" y="124"/>
                  </a:cubicBezTo>
                  <a:cubicBezTo>
                    <a:pt x="1" y="124"/>
                    <a:pt x="1" y="159"/>
                    <a:pt x="1" y="176"/>
                  </a:cubicBezTo>
                  <a:cubicBezTo>
                    <a:pt x="18" y="229"/>
                    <a:pt x="36" y="282"/>
                    <a:pt x="53" y="335"/>
                  </a:cubicBezTo>
                  <a:cubicBezTo>
                    <a:pt x="89" y="388"/>
                    <a:pt x="106" y="388"/>
                    <a:pt x="159" y="38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18"/>
            <p:cNvSpPr/>
            <p:nvPr/>
          </p:nvSpPr>
          <p:spPr>
            <a:xfrm>
              <a:off x="3002701" y="5588950"/>
              <a:ext cx="26694" cy="27704"/>
            </a:xfrm>
            <a:custGeom>
              <a:avLst/>
              <a:gdLst/>
              <a:ahLst/>
              <a:cxnLst/>
              <a:rect l="l" t="t" r="r" b="b"/>
              <a:pathLst>
                <a:path w="476" h="494" extrusionOk="0">
                  <a:moveTo>
                    <a:pt x="476" y="229"/>
                  </a:moveTo>
                  <a:cubicBezTo>
                    <a:pt x="458" y="141"/>
                    <a:pt x="388" y="53"/>
                    <a:pt x="300" y="18"/>
                  </a:cubicBezTo>
                  <a:cubicBezTo>
                    <a:pt x="230" y="0"/>
                    <a:pt x="159" y="35"/>
                    <a:pt x="124" y="88"/>
                  </a:cubicBezTo>
                  <a:cubicBezTo>
                    <a:pt x="106" y="106"/>
                    <a:pt x="89" y="88"/>
                    <a:pt x="71" y="106"/>
                  </a:cubicBezTo>
                  <a:cubicBezTo>
                    <a:pt x="71" y="123"/>
                    <a:pt x="1" y="141"/>
                    <a:pt x="18" y="211"/>
                  </a:cubicBezTo>
                  <a:cubicBezTo>
                    <a:pt x="36" y="247"/>
                    <a:pt x="36" y="299"/>
                    <a:pt x="1" y="335"/>
                  </a:cubicBezTo>
                  <a:cubicBezTo>
                    <a:pt x="1" y="352"/>
                    <a:pt x="1" y="387"/>
                    <a:pt x="1" y="405"/>
                  </a:cubicBezTo>
                  <a:cubicBezTo>
                    <a:pt x="18" y="423"/>
                    <a:pt x="36" y="405"/>
                    <a:pt x="53" y="405"/>
                  </a:cubicBezTo>
                  <a:cubicBezTo>
                    <a:pt x="71" y="405"/>
                    <a:pt x="89" y="387"/>
                    <a:pt x="89" y="405"/>
                  </a:cubicBezTo>
                  <a:cubicBezTo>
                    <a:pt x="142" y="493"/>
                    <a:pt x="230" y="440"/>
                    <a:pt x="282" y="440"/>
                  </a:cubicBezTo>
                  <a:cubicBezTo>
                    <a:pt x="353" y="440"/>
                    <a:pt x="476" y="299"/>
                    <a:pt x="476" y="22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18"/>
            <p:cNvSpPr/>
            <p:nvPr/>
          </p:nvSpPr>
          <p:spPr>
            <a:xfrm>
              <a:off x="3126134" y="5471461"/>
              <a:ext cx="19796" cy="16824"/>
            </a:xfrm>
            <a:custGeom>
              <a:avLst/>
              <a:gdLst/>
              <a:ahLst/>
              <a:cxnLst/>
              <a:rect l="l" t="t" r="r" b="b"/>
              <a:pathLst>
                <a:path w="353" h="300" extrusionOk="0">
                  <a:moveTo>
                    <a:pt x="176" y="300"/>
                  </a:moveTo>
                  <a:cubicBezTo>
                    <a:pt x="264" y="300"/>
                    <a:pt x="352" y="141"/>
                    <a:pt x="299" y="71"/>
                  </a:cubicBezTo>
                  <a:cubicBezTo>
                    <a:pt x="264" y="18"/>
                    <a:pt x="211" y="0"/>
                    <a:pt x="159" y="18"/>
                  </a:cubicBezTo>
                  <a:cubicBezTo>
                    <a:pt x="106" y="53"/>
                    <a:pt x="53" y="106"/>
                    <a:pt x="18" y="159"/>
                  </a:cubicBezTo>
                  <a:cubicBezTo>
                    <a:pt x="0" y="176"/>
                    <a:pt x="0" y="194"/>
                    <a:pt x="18" y="194"/>
                  </a:cubicBezTo>
                  <a:cubicBezTo>
                    <a:pt x="53" y="247"/>
                    <a:pt x="106" y="300"/>
                    <a:pt x="176" y="30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header 1">
  <p:cSld name="CUSTOM_8">
    <p:spTree>
      <p:nvGrpSpPr>
        <p:cNvPr id="1" name="Shape 1202"/>
        <p:cNvGrpSpPr/>
        <p:nvPr/>
      </p:nvGrpSpPr>
      <p:grpSpPr>
        <a:xfrm>
          <a:off x="0" y="0"/>
          <a:ext cx="0" cy="0"/>
          <a:chOff x="0" y="0"/>
          <a:chExt cx="0" cy="0"/>
        </a:xfrm>
      </p:grpSpPr>
      <p:pic>
        <p:nvPicPr>
          <p:cNvPr id="1203" name="Google Shape;1203;p19"/>
          <p:cNvPicPr preferRelativeResize="0"/>
          <p:nvPr/>
        </p:nvPicPr>
        <p:blipFill rotWithShape="1">
          <a:blip r:embed="rId2">
            <a:alphaModFix/>
          </a:blip>
          <a:srcRect/>
          <a:stretch/>
        </p:blipFill>
        <p:spPr>
          <a:xfrm>
            <a:off x="0" y="0"/>
            <a:ext cx="9143999" cy="5145211"/>
          </a:xfrm>
          <a:prstGeom prst="rect">
            <a:avLst/>
          </a:prstGeom>
          <a:noFill/>
          <a:ln>
            <a:noFill/>
          </a:ln>
        </p:spPr>
      </p:pic>
      <p:sp>
        <p:nvSpPr>
          <p:cNvPr id="1204" name="Google Shape;1204;p19"/>
          <p:cNvSpPr txBox="1">
            <a:spLocks noGrp="1"/>
          </p:cNvSpPr>
          <p:nvPr>
            <p:ph type="title"/>
          </p:nvPr>
        </p:nvSpPr>
        <p:spPr>
          <a:xfrm>
            <a:off x="3575282" y="2763225"/>
            <a:ext cx="4596900" cy="841800"/>
          </a:xfrm>
          <a:prstGeom prst="rect">
            <a:avLst/>
          </a:prstGeom>
          <a:effectLst>
            <a:outerShdw dist="57150" dir="3060000" algn="bl" rotWithShape="0">
              <a:schemeClr val="dk2"/>
            </a:outerShdw>
          </a:effectLst>
        </p:spPr>
        <p:txBody>
          <a:bodyPr spcFirstLastPara="1" wrap="square" lIns="91425" tIns="91425" rIns="91425" bIns="91425" anchor="ctr" anchorCtr="0">
            <a:noAutofit/>
          </a:bodyPr>
          <a:lstStyle>
            <a:lvl1pPr lvl="0" algn="r" rtl="0">
              <a:spcBef>
                <a:spcPts val="0"/>
              </a:spcBef>
              <a:spcAft>
                <a:spcPts val="0"/>
              </a:spcAft>
              <a:buSzPts val="3600"/>
              <a:buNone/>
              <a:defRPr sz="5300" i="1">
                <a:solidFill>
                  <a:schemeClr val="accent1"/>
                </a:solidFill>
              </a:defRPr>
            </a:lvl1pPr>
            <a:lvl2pPr lvl="1" algn="r" rtl="0">
              <a:spcBef>
                <a:spcPts val="0"/>
              </a:spcBef>
              <a:spcAft>
                <a:spcPts val="0"/>
              </a:spcAft>
              <a:buSzPts val="3600"/>
              <a:buNone/>
              <a:defRPr sz="3600"/>
            </a:lvl2pPr>
            <a:lvl3pPr lvl="2" algn="r" rtl="0">
              <a:spcBef>
                <a:spcPts val="0"/>
              </a:spcBef>
              <a:spcAft>
                <a:spcPts val="0"/>
              </a:spcAft>
              <a:buSzPts val="3600"/>
              <a:buNone/>
              <a:defRPr sz="3600"/>
            </a:lvl3pPr>
            <a:lvl4pPr lvl="3" algn="r" rtl="0">
              <a:spcBef>
                <a:spcPts val="0"/>
              </a:spcBef>
              <a:spcAft>
                <a:spcPts val="0"/>
              </a:spcAft>
              <a:buSzPts val="3600"/>
              <a:buNone/>
              <a:defRPr sz="3600"/>
            </a:lvl4pPr>
            <a:lvl5pPr lvl="4" algn="r" rtl="0">
              <a:spcBef>
                <a:spcPts val="0"/>
              </a:spcBef>
              <a:spcAft>
                <a:spcPts val="0"/>
              </a:spcAft>
              <a:buSzPts val="3600"/>
              <a:buNone/>
              <a:defRPr sz="3600"/>
            </a:lvl5pPr>
            <a:lvl6pPr lvl="5" algn="r" rtl="0">
              <a:spcBef>
                <a:spcPts val="0"/>
              </a:spcBef>
              <a:spcAft>
                <a:spcPts val="0"/>
              </a:spcAft>
              <a:buSzPts val="3600"/>
              <a:buNone/>
              <a:defRPr sz="3600"/>
            </a:lvl6pPr>
            <a:lvl7pPr lvl="6" algn="r" rtl="0">
              <a:spcBef>
                <a:spcPts val="0"/>
              </a:spcBef>
              <a:spcAft>
                <a:spcPts val="0"/>
              </a:spcAft>
              <a:buSzPts val="3600"/>
              <a:buNone/>
              <a:defRPr sz="3600"/>
            </a:lvl7pPr>
            <a:lvl8pPr lvl="7" algn="r" rtl="0">
              <a:spcBef>
                <a:spcPts val="0"/>
              </a:spcBef>
              <a:spcAft>
                <a:spcPts val="0"/>
              </a:spcAft>
              <a:buSzPts val="3600"/>
              <a:buNone/>
              <a:defRPr sz="3600"/>
            </a:lvl8pPr>
            <a:lvl9pPr lvl="8" algn="r" rtl="0">
              <a:spcBef>
                <a:spcPts val="0"/>
              </a:spcBef>
              <a:spcAft>
                <a:spcPts val="0"/>
              </a:spcAft>
              <a:buSzPts val="3600"/>
              <a:buNone/>
              <a:defRPr sz="3600"/>
            </a:lvl9pPr>
          </a:lstStyle>
          <a:p>
            <a:endParaRPr/>
          </a:p>
        </p:txBody>
      </p:sp>
      <p:sp>
        <p:nvSpPr>
          <p:cNvPr id="1205" name="Google Shape;1205;p19"/>
          <p:cNvSpPr txBox="1">
            <a:spLocks noGrp="1"/>
          </p:cNvSpPr>
          <p:nvPr>
            <p:ph type="title" idx="2" hasCustomPrompt="1"/>
          </p:nvPr>
        </p:nvSpPr>
        <p:spPr>
          <a:xfrm>
            <a:off x="5575682" y="1217775"/>
            <a:ext cx="2596500" cy="1077600"/>
          </a:xfrm>
          <a:prstGeom prst="rect">
            <a:avLst/>
          </a:prstGeom>
          <a:effectLst>
            <a:outerShdw dist="57150" dir="3060000" algn="bl" rotWithShape="0">
              <a:schemeClr val="dk2"/>
            </a:outerShdw>
          </a:effectLst>
        </p:spPr>
        <p:txBody>
          <a:bodyPr spcFirstLastPara="1" wrap="square" lIns="91425" tIns="91425" rIns="91425" bIns="91425" anchor="ctr" anchorCtr="0">
            <a:noAutofit/>
          </a:bodyPr>
          <a:lstStyle>
            <a:lvl1pPr lvl="0" algn="r" rtl="0">
              <a:spcBef>
                <a:spcPts val="0"/>
              </a:spcBef>
              <a:spcAft>
                <a:spcPts val="0"/>
              </a:spcAft>
              <a:buSzPts val="7200"/>
              <a:buNone/>
              <a:defRPr sz="6900" i="1"/>
            </a:lvl1pPr>
            <a:lvl2pPr lvl="1" algn="r" rtl="0">
              <a:spcBef>
                <a:spcPts val="0"/>
              </a:spcBef>
              <a:spcAft>
                <a:spcPts val="0"/>
              </a:spcAft>
              <a:buSzPts val="7200"/>
              <a:buNone/>
              <a:defRPr sz="7200"/>
            </a:lvl2pPr>
            <a:lvl3pPr lvl="2" algn="r" rtl="0">
              <a:spcBef>
                <a:spcPts val="0"/>
              </a:spcBef>
              <a:spcAft>
                <a:spcPts val="0"/>
              </a:spcAft>
              <a:buSzPts val="7200"/>
              <a:buNone/>
              <a:defRPr sz="7200"/>
            </a:lvl3pPr>
            <a:lvl4pPr lvl="3" algn="r" rtl="0">
              <a:spcBef>
                <a:spcPts val="0"/>
              </a:spcBef>
              <a:spcAft>
                <a:spcPts val="0"/>
              </a:spcAft>
              <a:buSzPts val="7200"/>
              <a:buNone/>
              <a:defRPr sz="7200"/>
            </a:lvl4pPr>
            <a:lvl5pPr lvl="4" algn="r" rtl="0">
              <a:spcBef>
                <a:spcPts val="0"/>
              </a:spcBef>
              <a:spcAft>
                <a:spcPts val="0"/>
              </a:spcAft>
              <a:buSzPts val="7200"/>
              <a:buNone/>
              <a:defRPr sz="7200"/>
            </a:lvl5pPr>
            <a:lvl6pPr lvl="5" algn="r" rtl="0">
              <a:spcBef>
                <a:spcPts val="0"/>
              </a:spcBef>
              <a:spcAft>
                <a:spcPts val="0"/>
              </a:spcAft>
              <a:buSzPts val="7200"/>
              <a:buNone/>
              <a:defRPr sz="7200"/>
            </a:lvl6pPr>
            <a:lvl7pPr lvl="6" algn="r" rtl="0">
              <a:spcBef>
                <a:spcPts val="0"/>
              </a:spcBef>
              <a:spcAft>
                <a:spcPts val="0"/>
              </a:spcAft>
              <a:buSzPts val="7200"/>
              <a:buNone/>
              <a:defRPr sz="7200"/>
            </a:lvl7pPr>
            <a:lvl8pPr lvl="7" algn="r" rtl="0">
              <a:spcBef>
                <a:spcPts val="0"/>
              </a:spcBef>
              <a:spcAft>
                <a:spcPts val="0"/>
              </a:spcAft>
              <a:buSzPts val="7200"/>
              <a:buNone/>
              <a:defRPr sz="7200"/>
            </a:lvl8pPr>
            <a:lvl9pPr lvl="8" algn="r" rtl="0">
              <a:spcBef>
                <a:spcPts val="0"/>
              </a:spcBef>
              <a:spcAft>
                <a:spcPts val="0"/>
              </a:spcAft>
              <a:buSzPts val="7200"/>
              <a:buNone/>
              <a:defRPr sz="7200"/>
            </a:lvl9pPr>
          </a:lstStyle>
          <a:p>
            <a:r>
              <a:t>xx%</a:t>
            </a:r>
          </a:p>
        </p:txBody>
      </p:sp>
      <p:sp>
        <p:nvSpPr>
          <p:cNvPr id="1206" name="Google Shape;1206;p19"/>
          <p:cNvSpPr txBox="1">
            <a:spLocks noGrp="1"/>
          </p:cNvSpPr>
          <p:nvPr>
            <p:ph type="subTitle" idx="1"/>
          </p:nvPr>
        </p:nvSpPr>
        <p:spPr>
          <a:xfrm>
            <a:off x="3903182" y="3700875"/>
            <a:ext cx="4269000" cy="2514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800"/>
              <a:buNone/>
              <a:defRPr sz="1600"/>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
        <p:nvSpPr>
          <p:cNvPr id="1207" name="Google Shape;1207;p19"/>
          <p:cNvSpPr/>
          <p:nvPr/>
        </p:nvSpPr>
        <p:spPr>
          <a:xfrm>
            <a:off x="5110701" y="505484"/>
            <a:ext cx="326342" cy="326497"/>
          </a:xfrm>
          <a:custGeom>
            <a:avLst/>
            <a:gdLst/>
            <a:ahLst/>
            <a:cxnLst/>
            <a:rect l="l" t="t" r="r" b="b"/>
            <a:pathLst>
              <a:path w="2183" h="2184" extrusionOk="0">
                <a:moveTo>
                  <a:pt x="1092" y="1"/>
                </a:moveTo>
                <a:lnTo>
                  <a:pt x="704" y="705"/>
                </a:lnTo>
                <a:lnTo>
                  <a:pt x="0" y="1092"/>
                </a:lnTo>
                <a:lnTo>
                  <a:pt x="704" y="1480"/>
                </a:lnTo>
                <a:lnTo>
                  <a:pt x="1092" y="2184"/>
                </a:lnTo>
                <a:lnTo>
                  <a:pt x="1479" y="1480"/>
                </a:lnTo>
                <a:lnTo>
                  <a:pt x="2183" y="1092"/>
                </a:lnTo>
                <a:lnTo>
                  <a:pt x="1479" y="705"/>
                </a:lnTo>
                <a:lnTo>
                  <a:pt x="109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19"/>
          <p:cNvSpPr/>
          <p:nvPr/>
        </p:nvSpPr>
        <p:spPr>
          <a:xfrm>
            <a:off x="1987237" y="1263050"/>
            <a:ext cx="197550" cy="199101"/>
          </a:xfrm>
          <a:custGeom>
            <a:avLst/>
            <a:gdLst/>
            <a:ahLst/>
            <a:cxnLst/>
            <a:rect l="l" t="t" r="r" b="b"/>
            <a:pathLst>
              <a:path w="2166" h="2183" extrusionOk="0">
                <a:moveTo>
                  <a:pt x="1074" y="0"/>
                </a:moveTo>
                <a:lnTo>
                  <a:pt x="704" y="704"/>
                </a:lnTo>
                <a:lnTo>
                  <a:pt x="0" y="1092"/>
                </a:lnTo>
                <a:lnTo>
                  <a:pt x="704" y="1479"/>
                </a:lnTo>
                <a:lnTo>
                  <a:pt x="1074" y="2183"/>
                </a:lnTo>
                <a:lnTo>
                  <a:pt x="1461" y="1479"/>
                </a:lnTo>
                <a:lnTo>
                  <a:pt x="2165" y="1092"/>
                </a:lnTo>
                <a:lnTo>
                  <a:pt x="1461" y="704"/>
                </a:lnTo>
                <a:lnTo>
                  <a:pt x="107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19"/>
          <p:cNvSpPr/>
          <p:nvPr/>
        </p:nvSpPr>
        <p:spPr>
          <a:xfrm>
            <a:off x="2250327" y="3161901"/>
            <a:ext cx="323801" cy="326348"/>
          </a:xfrm>
          <a:custGeom>
            <a:avLst/>
            <a:gdLst/>
            <a:ahLst/>
            <a:cxnLst/>
            <a:rect l="l" t="t" r="r" b="b"/>
            <a:pathLst>
              <a:path w="2166" h="2183" extrusionOk="0">
                <a:moveTo>
                  <a:pt x="1074" y="0"/>
                </a:moveTo>
                <a:lnTo>
                  <a:pt x="705" y="704"/>
                </a:lnTo>
                <a:lnTo>
                  <a:pt x="1" y="1092"/>
                </a:lnTo>
                <a:lnTo>
                  <a:pt x="705" y="1479"/>
                </a:lnTo>
                <a:lnTo>
                  <a:pt x="1074" y="2183"/>
                </a:lnTo>
                <a:lnTo>
                  <a:pt x="1462" y="1479"/>
                </a:lnTo>
                <a:lnTo>
                  <a:pt x="2166" y="1092"/>
                </a:lnTo>
                <a:lnTo>
                  <a:pt x="1462" y="704"/>
                </a:lnTo>
                <a:lnTo>
                  <a:pt x="107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19"/>
          <p:cNvSpPr/>
          <p:nvPr/>
        </p:nvSpPr>
        <p:spPr>
          <a:xfrm>
            <a:off x="478424" y="4570150"/>
            <a:ext cx="197550" cy="199101"/>
          </a:xfrm>
          <a:custGeom>
            <a:avLst/>
            <a:gdLst/>
            <a:ahLst/>
            <a:cxnLst/>
            <a:rect l="l" t="t" r="r" b="b"/>
            <a:pathLst>
              <a:path w="2166" h="2183" extrusionOk="0">
                <a:moveTo>
                  <a:pt x="1074" y="0"/>
                </a:moveTo>
                <a:lnTo>
                  <a:pt x="704" y="704"/>
                </a:lnTo>
                <a:lnTo>
                  <a:pt x="0" y="1092"/>
                </a:lnTo>
                <a:lnTo>
                  <a:pt x="704" y="1479"/>
                </a:lnTo>
                <a:lnTo>
                  <a:pt x="1074" y="2183"/>
                </a:lnTo>
                <a:lnTo>
                  <a:pt x="1461" y="1479"/>
                </a:lnTo>
                <a:lnTo>
                  <a:pt x="2165" y="1092"/>
                </a:lnTo>
                <a:lnTo>
                  <a:pt x="1461" y="704"/>
                </a:lnTo>
                <a:lnTo>
                  <a:pt x="107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19"/>
          <p:cNvSpPr/>
          <p:nvPr/>
        </p:nvSpPr>
        <p:spPr>
          <a:xfrm>
            <a:off x="3649701" y="4506459"/>
            <a:ext cx="326342" cy="326497"/>
          </a:xfrm>
          <a:custGeom>
            <a:avLst/>
            <a:gdLst/>
            <a:ahLst/>
            <a:cxnLst/>
            <a:rect l="l" t="t" r="r" b="b"/>
            <a:pathLst>
              <a:path w="2183" h="2184" extrusionOk="0">
                <a:moveTo>
                  <a:pt x="1092" y="1"/>
                </a:moveTo>
                <a:lnTo>
                  <a:pt x="704" y="705"/>
                </a:lnTo>
                <a:lnTo>
                  <a:pt x="0" y="1092"/>
                </a:lnTo>
                <a:lnTo>
                  <a:pt x="704" y="1480"/>
                </a:lnTo>
                <a:lnTo>
                  <a:pt x="1092" y="2184"/>
                </a:lnTo>
                <a:lnTo>
                  <a:pt x="1479" y="1480"/>
                </a:lnTo>
                <a:lnTo>
                  <a:pt x="2183" y="1092"/>
                </a:lnTo>
                <a:lnTo>
                  <a:pt x="1479" y="705"/>
                </a:lnTo>
                <a:lnTo>
                  <a:pt x="109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19"/>
          <p:cNvSpPr/>
          <p:nvPr/>
        </p:nvSpPr>
        <p:spPr>
          <a:xfrm>
            <a:off x="8506049" y="3405925"/>
            <a:ext cx="197550" cy="199101"/>
          </a:xfrm>
          <a:custGeom>
            <a:avLst/>
            <a:gdLst/>
            <a:ahLst/>
            <a:cxnLst/>
            <a:rect l="l" t="t" r="r" b="b"/>
            <a:pathLst>
              <a:path w="2166" h="2183" extrusionOk="0">
                <a:moveTo>
                  <a:pt x="1074" y="0"/>
                </a:moveTo>
                <a:lnTo>
                  <a:pt x="704" y="704"/>
                </a:lnTo>
                <a:lnTo>
                  <a:pt x="0" y="1092"/>
                </a:lnTo>
                <a:lnTo>
                  <a:pt x="704" y="1479"/>
                </a:lnTo>
                <a:lnTo>
                  <a:pt x="1074" y="2183"/>
                </a:lnTo>
                <a:lnTo>
                  <a:pt x="1461" y="1479"/>
                </a:lnTo>
                <a:lnTo>
                  <a:pt x="2165" y="1092"/>
                </a:lnTo>
                <a:lnTo>
                  <a:pt x="1461" y="704"/>
                </a:lnTo>
                <a:lnTo>
                  <a:pt x="107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19"/>
          <p:cNvSpPr/>
          <p:nvPr/>
        </p:nvSpPr>
        <p:spPr>
          <a:xfrm>
            <a:off x="6878076" y="4566334"/>
            <a:ext cx="326342" cy="326497"/>
          </a:xfrm>
          <a:custGeom>
            <a:avLst/>
            <a:gdLst/>
            <a:ahLst/>
            <a:cxnLst/>
            <a:rect l="l" t="t" r="r" b="b"/>
            <a:pathLst>
              <a:path w="2183" h="2184" extrusionOk="0">
                <a:moveTo>
                  <a:pt x="1092" y="1"/>
                </a:moveTo>
                <a:lnTo>
                  <a:pt x="704" y="705"/>
                </a:lnTo>
                <a:lnTo>
                  <a:pt x="0" y="1092"/>
                </a:lnTo>
                <a:lnTo>
                  <a:pt x="704" y="1480"/>
                </a:lnTo>
                <a:lnTo>
                  <a:pt x="1092" y="2184"/>
                </a:lnTo>
                <a:lnTo>
                  <a:pt x="1479" y="1480"/>
                </a:lnTo>
                <a:lnTo>
                  <a:pt x="2183" y="1092"/>
                </a:lnTo>
                <a:lnTo>
                  <a:pt x="1479" y="705"/>
                </a:lnTo>
                <a:lnTo>
                  <a:pt x="109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19"/>
          <p:cNvSpPr/>
          <p:nvPr/>
        </p:nvSpPr>
        <p:spPr>
          <a:xfrm rot="1777762">
            <a:off x="-775805" y="2724516"/>
            <a:ext cx="2053667" cy="1201133"/>
          </a:xfrm>
          <a:custGeom>
            <a:avLst/>
            <a:gdLst/>
            <a:ahLst/>
            <a:cxnLst/>
            <a:rect l="l" t="t" r="r" b="b"/>
            <a:pathLst>
              <a:path w="11109" h="6497" extrusionOk="0">
                <a:moveTo>
                  <a:pt x="5599" y="1"/>
                </a:moveTo>
                <a:cubicBezTo>
                  <a:pt x="4543" y="1"/>
                  <a:pt x="3627" y="705"/>
                  <a:pt x="2800" y="1391"/>
                </a:cubicBezTo>
                <a:cubicBezTo>
                  <a:pt x="2237" y="1849"/>
                  <a:pt x="1708" y="2342"/>
                  <a:pt x="1216" y="2870"/>
                </a:cubicBezTo>
                <a:cubicBezTo>
                  <a:pt x="952" y="3152"/>
                  <a:pt x="705" y="3469"/>
                  <a:pt x="494" y="3803"/>
                </a:cubicBezTo>
                <a:cubicBezTo>
                  <a:pt x="283" y="4085"/>
                  <a:pt x="142" y="4419"/>
                  <a:pt x="36" y="4754"/>
                </a:cubicBezTo>
                <a:cubicBezTo>
                  <a:pt x="1" y="4877"/>
                  <a:pt x="1" y="5018"/>
                  <a:pt x="1" y="5158"/>
                </a:cubicBezTo>
                <a:cubicBezTo>
                  <a:pt x="19" y="5440"/>
                  <a:pt x="142" y="5722"/>
                  <a:pt x="353" y="5951"/>
                </a:cubicBezTo>
                <a:cubicBezTo>
                  <a:pt x="547" y="6179"/>
                  <a:pt x="811" y="6355"/>
                  <a:pt x="1110" y="6444"/>
                </a:cubicBezTo>
                <a:cubicBezTo>
                  <a:pt x="1224" y="6479"/>
                  <a:pt x="1343" y="6496"/>
                  <a:pt x="1462" y="6496"/>
                </a:cubicBezTo>
                <a:cubicBezTo>
                  <a:pt x="1581" y="6496"/>
                  <a:pt x="1700" y="6479"/>
                  <a:pt x="1814" y="6444"/>
                </a:cubicBezTo>
                <a:cubicBezTo>
                  <a:pt x="2923" y="6109"/>
                  <a:pt x="3381" y="4736"/>
                  <a:pt x="4419" y="4243"/>
                </a:cubicBezTo>
                <a:cubicBezTo>
                  <a:pt x="4728" y="4094"/>
                  <a:pt x="5070" y="4033"/>
                  <a:pt x="5421" y="4033"/>
                </a:cubicBezTo>
                <a:cubicBezTo>
                  <a:pt x="5732" y="4033"/>
                  <a:pt x="6050" y="4081"/>
                  <a:pt x="6356" y="4155"/>
                </a:cubicBezTo>
                <a:cubicBezTo>
                  <a:pt x="6989" y="4314"/>
                  <a:pt x="7606" y="4578"/>
                  <a:pt x="8239" y="4718"/>
                </a:cubicBezTo>
                <a:cubicBezTo>
                  <a:pt x="8513" y="4778"/>
                  <a:pt x="8796" y="4815"/>
                  <a:pt x="9075" y="4815"/>
                </a:cubicBezTo>
                <a:cubicBezTo>
                  <a:pt x="9461" y="4815"/>
                  <a:pt x="9839" y="4744"/>
                  <a:pt x="10176" y="4560"/>
                </a:cubicBezTo>
                <a:cubicBezTo>
                  <a:pt x="10739" y="4225"/>
                  <a:pt x="11109" y="3486"/>
                  <a:pt x="10862" y="2888"/>
                </a:cubicBezTo>
                <a:cubicBezTo>
                  <a:pt x="10704" y="2500"/>
                  <a:pt x="10334" y="2254"/>
                  <a:pt x="10000" y="2025"/>
                </a:cubicBezTo>
                <a:cubicBezTo>
                  <a:pt x="9155" y="1462"/>
                  <a:pt x="8292" y="969"/>
                  <a:pt x="7394" y="529"/>
                </a:cubicBezTo>
                <a:cubicBezTo>
                  <a:pt x="6831" y="265"/>
                  <a:pt x="6233" y="1"/>
                  <a:pt x="55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19"/>
          <p:cNvSpPr/>
          <p:nvPr/>
        </p:nvSpPr>
        <p:spPr>
          <a:xfrm rot="-7287869">
            <a:off x="-697932" y="128904"/>
            <a:ext cx="2427999" cy="1420005"/>
          </a:xfrm>
          <a:custGeom>
            <a:avLst/>
            <a:gdLst/>
            <a:ahLst/>
            <a:cxnLst/>
            <a:rect l="l" t="t" r="r" b="b"/>
            <a:pathLst>
              <a:path w="11109" h="6497" extrusionOk="0">
                <a:moveTo>
                  <a:pt x="5599" y="1"/>
                </a:moveTo>
                <a:cubicBezTo>
                  <a:pt x="4543" y="1"/>
                  <a:pt x="3627" y="705"/>
                  <a:pt x="2800" y="1391"/>
                </a:cubicBezTo>
                <a:cubicBezTo>
                  <a:pt x="2237" y="1849"/>
                  <a:pt x="1708" y="2342"/>
                  <a:pt x="1216" y="2870"/>
                </a:cubicBezTo>
                <a:cubicBezTo>
                  <a:pt x="952" y="3152"/>
                  <a:pt x="705" y="3469"/>
                  <a:pt x="494" y="3803"/>
                </a:cubicBezTo>
                <a:cubicBezTo>
                  <a:pt x="283" y="4085"/>
                  <a:pt x="142" y="4419"/>
                  <a:pt x="36" y="4754"/>
                </a:cubicBezTo>
                <a:cubicBezTo>
                  <a:pt x="1" y="4877"/>
                  <a:pt x="1" y="5018"/>
                  <a:pt x="1" y="5158"/>
                </a:cubicBezTo>
                <a:cubicBezTo>
                  <a:pt x="19" y="5440"/>
                  <a:pt x="142" y="5722"/>
                  <a:pt x="353" y="5951"/>
                </a:cubicBezTo>
                <a:cubicBezTo>
                  <a:pt x="547" y="6179"/>
                  <a:pt x="811" y="6355"/>
                  <a:pt x="1110" y="6444"/>
                </a:cubicBezTo>
                <a:cubicBezTo>
                  <a:pt x="1224" y="6479"/>
                  <a:pt x="1343" y="6496"/>
                  <a:pt x="1462" y="6496"/>
                </a:cubicBezTo>
                <a:cubicBezTo>
                  <a:pt x="1581" y="6496"/>
                  <a:pt x="1700" y="6479"/>
                  <a:pt x="1814" y="6444"/>
                </a:cubicBezTo>
                <a:cubicBezTo>
                  <a:pt x="2923" y="6109"/>
                  <a:pt x="3381" y="4736"/>
                  <a:pt x="4419" y="4243"/>
                </a:cubicBezTo>
                <a:cubicBezTo>
                  <a:pt x="4728" y="4094"/>
                  <a:pt x="5070" y="4033"/>
                  <a:pt x="5421" y="4033"/>
                </a:cubicBezTo>
                <a:cubicBezTo>
                  <a:pt x="5732" y="4033"/>
                  <a:pt x="6050" y="4081"/>
                  <a:pt x="6356" y="4155"/>
                </a:cubicBezTo>
                <a:cubicBezTo>
                  <a:pt x="6989" y="4314"/>
                  <a:pt x="7606" y="4578"/>
                  <a:pt x="8239" y="4718"/>
                </a:cubicBezTo>
                <a:cubicBezTo>
                  <a:pt x="8513" y="4778"/>
                  <a:pt x="8796" y="4815"/>
                  <a:pt x="9075" y="4815"/>
                </a:cubicBezTo>
                <a:cubicBezTo>
                  <a:pt x="9461" y="4815"/>
                  <a:pt x="9839" y="4744"/>
                  <a:pt x="10176" y="4560"/>
                </a:cubicBezTo>
                <a:cubicBezTo>
                  <a:pt x="10739" y="4225"/>
                  <a:pt x="11109" y="3486"/>
                  <a:pt x="10862" y="2888"/>
                </a:cubicBezTo>
                <a:cubicBezTo>
                  <a:pt x="10704" y="2500"/>
                  <a:pt x="10334" y="2254"/>
                  <a:pt x="10000" y="2025"/>
                </a:cubicBezTo>
                <a:cubicBezTo>
                  <a:pt x="9155" y="1462"/>
                  <a:pt x="8292" y="969"/>
                  <a:pt x="7394" y="529"/>
                </a:cubicBezTo>
                <a:cubicBezTo>
                  <a:pt x="6831" y="265"/>
                  <a:pt x="6233" y="1"/>
                  <a:pt x="55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19"/>
          <p:cNvSpPr/>
          <p:nvPr/>
        </p:nvSpPr>
        <p:spPr>
          <a:xfrm rot="2390912">
            <a:off x="2122889" y="-816434"/>
            <a:ext cx="2432726" cy="1644500"/>
          </a:xfrm>
          <a:custGeom>
            <a:avLst/>
            <a:gdLst/>
            <a:ahLst/>
            <a:cxnLst/>
            <a:rect l="l" t="t" r="r" b="b"/>
            <a:pathLst>
              <a:path w="15527" h="10496" extrusionOk="0">
                <a:moveTo>
                  <a:pt x="7554" y="0"/>
                </a:moveTo>
                <a:cubicBezTo>
                  <a:pt x="6829" y="0"/>
                  <a:pt x="6103" y="121"/>
                  <a:pt x="5404" y="364"/>
                </a:cubicBezTo>
                <a:cubicBezTo>
                  <a:pt x="3908" y="875"/>
                  <a:pt x="2658" y="1843"/>
                  <a:pt x="1620" y="2987"/>
                </a:cubicBezTo>
                <a:cubicBezTo>
                  <a:pt x="493" y="4202"/>
                  <a:pt x="0" y="5874"/>
                  <a:pt x="299" y="7494"/>
                </a:cubicBezTo>
                <a:cubicBezTo>
                  <a:pt x="423" y="8356"/>
                  <a:pt x="845" y="9131"/>
                  <a:pt x="1479" y="9694"/>
                </a:cubicBezTo>
                <a:cubicBezTo>
                  <a:pt x="2143" y="10275"/>
                  <a:pt x="2966" y="10495"/>
                  <a:pt x="3786" y="10495"/>
                </a:cubicBezTo>
                <a:cubicBezTo>
                  <a:pt x="4357" y="10495"/>
                  <a:pt x="4926" y="10388"/>
                  <a:pt x="5440" y="10222"/>
                </a:cubicBezTo>
                <a:cubicBezTo>
                  <a:pt x="6566" y="9852"/>
                  <a:pt x="7534" y="9201"/>
                  <a:pt x="8520" y="8567"/>
                </a:cubicBezTo>
                <a:cubicBezTo>
                  <a:pt x="8819" y="8321"/>
                  <a:pt x="9189" y="8180"/>
                  <a:pt x="9594" y="8127"/>
                </a:cubicBezTo>
                <a:cubicBezTo>
                  <a:pt x="9624" y="8125"/>
                  <a:pt x="9654" y="8124"/>
                  <a:pt x="9684" y="8124"/>
                </a:cubicBezTo>
                <a:cubicBezTo>
                  <a:pt x="10147" y="8124"/>
                  <a:pt x="10609" y="8370"/>
                  <a:pt x="11055" y="8585"/>
                </a:cubicBezTo>
                <a:cubicBezTo>
                  <a:pt x="11726" y="8899"/>
                  <a:pt x="12484" y="9133"/>
                  <a:pt x="13188" y="9133"/>
                </a:cubicBezTo>
                <a:cubicBezTo>
                  <a:pt x="13667" y="9133"/>
                  <a:pt x="14121" y="9025"/>
                  <a:pt x="14505" y="8761"/>
                </a:cubicBezTo>
                <a:cubicBezTo>
                  <a:pt x="15350" y="8180"/>
                  <a:pt x="15526" y="6948"/>
                  <a:pt x="15192" y="5892"/>
                </a:cubicBezTo>
                <a:cubicBezTo>
                  <a:pt x="14857" y="4835"/>
                  <a:pt x="14118" y="3938"/>
                  <a:pt x="13344" y="3093"/>
                </a:cubicBezTo>
                <a:cubicBezTo>
                  <a:pt x="12428" y="2107"/>
                  <a:pt x="11425" y="1139"/>
                  <a:pt x="10193" y="558"/>
                </a:cubicBezTo>
                <a:cubicBezTo>
                  <a:pt x="9353" y="187"/>
                  <a:pt x="8455" y="0"/>
                  <a:pt x="75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19"/>
          <p:cNvSpPr/>
          <p:nvPr/>
        </p:nvSpPr>
        <p:spPr>
          <a:xfrm>
            <a:off x="1174762" y="4129175"/>
            <a:ext cx="2474938" cy="2570700"/>
          </a:xfrm>
          <a:custGeom>
            <a:avLst/>
            <a:gdLst/>
            <a:ahLst/>
            <a:cxnLst/>
            <a:rect l="l" t="t" r="r" b="b"/>
            <a:pathLst>
              <a:path w="18695" h="19418" extrusionOk="0">
                <a:moveTo>
                  <a:pt x="18554" y="8046"/>
                </a:moveTo>
                <a:cubicBezTo>
                  <a:pt x="18395" y="5740"/>
                  <a:pt x="17040" y="3592"/>
                  <a:pt x="15104" y="2307"/>
                </a:cubicBezTo>
                <a:cubicBezTo>
                  <a:pt x="12604" y="635"/>
                  <a:pt x="8678" y="1"/>
                  <a:pt x="6214" y="2078"/>
                </a:cubicBezTo>
                <a:cubicBezTo>
                  <a:pt x="0" y="7359"/>
                  <a:pt x="9752" y="19417"/>
                  <a:pt x="16160" y="14154"/>
                </a:cubicBezTo>
                <a:cubicBezTo>
                  <a:pt x="16301" y="14031"/>
                  <a:pt x="16442" y="13908"/>
                  <a:pt x="16565" y="13784"/>
                </a:cubicBezTo>
                <a:cubicBezTo>
                  <a:pt x="18026" y="12323"/>
                  <a:pt x="18695" y="10088"/>
                  <a:pt x="18554" y="804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19"/>
          <p:cNvSpPr/>
          <p:nvPr/>
        </p:nvSpPr>
        <p:spPr>
          <a:xfrm>
            <a:off x="2965026" y="2160096"/>
            <a:ext cx="1900500" cy="239856"/>
          </a:xfrm>
          <a:custGeom>
            <a:avLst/>
            <a:gdLst/>
            <a:ahLst/>
            <a:cxnLst/>
            <a:rect l="l" t="t" r="r" b="b"/>
            <a:pathLst>
              <a:path w="11584" h="1462" fill="none" extrusionOk="0">
                <a:moveTo>
                  <a:pt x="0" y="1461"/>
                </a:moveTo>
                <a:lnTo>
                  <a:pt x="616" y="775"/>
                </a:lnTo>
                <a:cubicBezTo>
                  <a:pt x="1232" y="71"/>
                  <a:pt x="2324" y="53"/>
                  <a:pt x="2993" y="704"/>
                </a:cubicBezTo>
                <a:lnTo>
                  <a:pt x="3362" y="1074"/>
                </a:lnTo>
                <a:cubicBezTo>
                  <a:pt x="3697" y="1408"/>
                  <a:pt x="4242" y="1408"/>
                  <a:pt x="4595" y="1074"/>
                </a:cubicBezTo>
                <a:lnTo>
                  <a:pt x="4929" y="722"/>
                </a:lnTo>
                <a:cubicBezTo>
                  <a:pt x="5528" y="123"/>
                  <a:pt x="6496" y="123"/>
                  <a:pt x="7094" y="722"/>
                </a:cubicBezTo>
                <a:lnTo>
                  <a:pt x="7446" y="1074"/>
                </a:lnTo>
                <a:cubicBezTo>
                  <a:pt x="7693" y="1320"/>
                  <a:pt x="8098" y="1320"/>
                  <a:pt x="8344" y="1074"/>
                </a:cubicBezTo>
                <a:lnTo>
                  <a:pt x="8872" y="546"/>
                </a:lnTo>
                <a:cubicBezTo>
                  <a:pt x="9400" y="18"/>
                  <a:pt x="10263" y="0"/>
                  <a:pt x="10809" y="511"/>
                </a:cubicBezTo>
                <a:cubicBezTo>
                  <a:pt x="11389" y="1056"/>
                  <a:pt x="11583" y="1426"/>
                  <a:pt x="11425" y="1426"/>
                </a:cubicBezTo>
              </a:path>
            </a:pathLst>
          </a:custGeom>
          <a:noFill/>
          <a:ln w="285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19" name="Google Shape;1219;p19"/>
          <p:cNvGrpSpPr/>
          <p:nvPr/>
        </p:nvGrpSpPr>
        <p:grpSpPr>
          <a:xfrm rot="-1442057" flipH="1">
            <a:off x="-181803" y="2233163"/>
            <a:ext cx="1979711" cy="2017474"/>
            <a:chOff x="2621634" y="4874205"/>
            <a:chExt cx="929028" cy="946749"/>
          </a:xfrm>
        </p:grpSpPr>
        <p:sp>
          <p:nvSpPr>
            <p:cNvPr id="1220" name="Google Shape;1220;p19"/>
            <p:cNvSpPr/>
            <p:nvPr/>
          </p:nvSpPr>
          <p:spPr>
            <a:xfrm>
              <a:off x="3204085" y="5037063"/>
              <a:ext cx="29666" cy="32639"/>
            </a:xfrm>
            <a:custGeom>
              <a:avLst/>
              <a:gdLst/>
              <a:ahLst/>
              <a:cxnLst/>
              <a:rect l="l" t="t" r="r" b="b"/>
              <a:pathLst>
                <a:path w="529" h="582" extrusionOk="0">
                  <a:moveTo>
                    <a:pt x="265" y="1"/>
                  </a:moveTo>
                  <a:cubicBezTo>
                    <a:pt x="247" y="1"/>
                    <a:pt x="230" y="19"/>
                    <a:pt x="212" y="36"/>
                  </a:cubicBezTo>
                  <a:cubicBezTo>
                    <a:pt x="124" y="71"/>
                    <a:pt x="89" y="159"/>
                    <a:pt x="54" y="230"/>
                  </a:cubicBezTo>
                  <a:cubicBezTo>
                    <a:pt x="1" y="300"/>
                    <a:pt x="71" y="459"/>
                    <a:pt x="142" y="476"/>
                  </a:cubicBezTo>
                  <a:cubicBezTo>
                    <a:pt x="177" y="494"/>
                    <a:pt x="212" y="511"/>
                    <a:pt x="247" y="547"/>
                  </a:cubicBezTo>
                  <a:cubicBezTo>
                    <a:pt x="282" y="582"/>
                    <a:pt x="318" y="547"/>
                    <a:pt x="353" y="547"/>
                  </a:cubicBezTo>
                  <a:cubicBezTo>
                    <a:pt x="458" y="494"/>
                    <a:pt x="529" y="423"/>
                    <a:pt x="511" y="300"/>
                  </a:cubicBezTo>
                  <a:cubicBezTo>
                    <a:pt x="476" y="230"/>
                    <a:pt x="458" y="159"/>
                    <a:pt x="423" y="107"/>
                  </a:cubicBezTo>
                  <a:cubicBezTo>
                    <a:pt x="388" y="36"/>
                    <a:pt x="335" y="1"/>
                    <a:pt x="2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19"/>
            <p:cNvSpPr/>
            <p:nvPr/>
          </p:nvSpPr>
          <p:spPr>
            <a:xfrm>
              <a:off x="3211993" y="5301650"/>
              <a:ext cx="24731" cy="32639"/>
            </a:xfrm>
            <a:custGeom>
              <a:avLst/>
              <a:gdLst/>
              <a:ahLst/>
              <a:cxnLst/>
              <a:rect l="l" t="t" r="r" b="b"/>
              <a:pathLst>
                <a:path w="441" h="582" extrusionOk="0">
                  <a:moveTo>
                    <a:pt x="1" y="177"/>
                  </a:moveTo>
                  <a:cubicBezTo>
                    <a:pt x="1" y="282"/>
                    <a:pt x="18" y="370"/>
                    <a:pt x="53" y="476"/>
                  </a:cubicBezTo>
                  <a:cubicBezTo>
                    <a:pt x="106" y="546"/>
                    <a:pt x="194" y="582"/>
                    <a:pt x="282" y="564"/>
                  </a:cubicBezTo>
                  <a:cubicBezTo>
                    <a:pt x="353" y="546"/>
                    <a:pt x="388" y="494"/>
                    <a:pt x="423" y="441"/>
                  </a:cubicBezTo>
                  <a:cubicBezTo>
                    <a:pt x="441" y="370"/>
                    <a:pt x="441" y="300"/>
                    <a:pt x="405" y="247"/>
                  </a:cubicBezTo>
                  <a:cubicBezTo>
                    <a:pt x="388" y="194"/>
                    <a:pt x="370" y="159"/>
                    <a:pt x="353" y="124"/>
                  </a:cubicBezTo>
                  <a:cubicBezTo>
                    <a:pt x="300" y="18"/>
                    <a:pt x="194" y="1"/>
                    <a:pt x="106" y="53"/>
                  </a:cubicBezTo>
                  <a:cubicBezTo>
                    <a:pt x="89" y="71"/>
                    <a:pt x="89" y="71"/>
                    <a:pt x="71" y="71"/>
                  </a:cubicBezTo>
                  <a:cubicBezTo>
                    <a:pt x="18" y="89"/>
                    <a:pt x="1" y="124"/>
                    <a:pt x="1" y="17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19"/>
            <p:cNvSpPr/>
            <p:nvPr/>
          </p:nvSpPr>
          <p:spPr>
            <a:xfrm>
              <a:off x="3077736" y="5335242"/>
              <a:ext cx="30676" cy="24731"/>
            </a:xfrm>
            <a:custGeom>
              <a:avLst/>
              <a:gdLst/>
              <a:ahLst/>
              <a:cxnLst/>
              <a:rect l="l" t="t" r="r" b="b"/>
              <a:pathLst>
                <a:path w="547" h="441" extrusionOk="0">
                  <a:moveTo>
                    <a:pt x="546" y="211"/>
                  </a:moveTo>
                  <a:cubicBezTo>
                    <a:pt x="546" y="106"/>
                    <a:pt x="476" y="18"/>
                    <a:pt x="370" y="18"/>
                  </a:cubicBezTo>
                  <a:cubicBezTo>
                    <a:pt x="247" y="0"/>
                    <a:pt x="141" y="35"/>
                    <a:pt x="53" y="123"/>
                  </a:cubicBezTo>
                  <a:cubicBezTo>
                    <a:pt x="53" y="123"/>
                    <a:pt x="36" y="123"/>
                    <a:pt x="53" y="141"/>
                  </a:cubicBezTo>
                  <a:cubicBezTo>
                    <a:pt x="71" y="159"/>
                    <a:pt x="53" y="176"/>
                    <a:pt x="36" y="194"/>
                  </a:cubicBezTo>
                  <a:cubicBezTo>
                    <a:pt x="1" y="247"/>
                    <a:pt x="18" y="317"/>
                    <a:pt x="71" y="370"/>
                  </a:cubicBezTo>
                  <a:cubicBezTo>
                    <a:pt x="159" y="423"/>
                    <a:pt x="282" y="440"/>
                    <a:pt x="405" y="423"/>
                  </a:cubicBezTo>
                  <a:cubicBezTo>
                    <a:pt x="476" y="370"/>
                    <a:pt x="529" y="299"/>
                    <a:pt x="546" y="21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19"/>
            <p:cNvSpPr/>
            <p:nvPr/>
          </p:nvSpPr>
          <p:spPr>
            <a:xfrm>
              <a:off x="3522959" y="5163468"/>
              <a:ext cx="27704" cy="28657"/>
            </a:xfrm>
            <a:custGeom>
              <a:avLst/>
              <a:gdLst/>
              <a:ahLst/>
              <a:cxnLst/>
              <a:rect l="l" t="t" r="r" b="b"/>
              <a:pathLst>
                <a:path w="494" h="511" extrusionOk="0">
                  <a:moveTo>
                    <a:pt x="317" y="0"/>
                  </a:moveTo>
                  <a:cubicBezTo>
                    <a:pt x="212" y="18"/>
                    <a:pt x="124" y="71"/>
                    <a:pt x="53" y="141"/>
                  </a:cubicBezTo>
                  <a:cubicBezTo>
                    <a:pt x="18" y="194"/>
                    <a:pt x="36" y="247"/>
                    <a:pt x="1" y="282"/>
                  </a:cubicBezTo>
                  <a:lnTo>
                    <a:pt x="1" y="299"/>
                  </a:lnTo>
                  <a:cubicBezTo>
                    <a:pt x="71" y="370"/>
                    <a:pt x="89" y="475"/>
                    <a:pt x="229" y="475"/>
                  </a:cubicBezTo>
                  <a:cubicBezTo>
                    <a:pt x="247" y="475"/>
                    <a:pt x="247" y="511"/>
                    <a:pt x="300" y="493"/>
                  </a:cubicBezTo>
                  <a:cubicBezTo>
                    <a:pt x="335" y="475"/>
                    <a:pt x="423" y="458"/>
                    <a:pt x="458" y="405"/>
                  </a:cubicBezTo>
                  <a:cubicBezTo>
                    <a:pt x="476" y="352"/>
                    <a:pt x="494" y="282"/>
                    <a:pt x="494" y="229"/>
                  </a:cubicBezTo>
                  <a:cubicBezTo>
                    <a:pt x="476" y="159"/>
                    <a:pt x="441" y="88"/>
                    <a:pt x="405" y="35"/>
                  </a:cubicBezTo>
                  <a:cubicBezTo>
                    <a:pt x="388" y="18"/>
                    <a:pt x="353" y="0"/>
                    <a:pt x="3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19"/>
            <p:cNvSpPr/>
            <p:nvPr/>
          </p:nvSpPr>
          <p:spPr>
            <a:xfrm>
              <a:off x="2622644" y="5773566"/>
              <a:ext cx="26694" cy="28657"/>
            </a:xfrm>
            <a:custGeom>
              <a:avLst/>
              <a:gdLst/>
              <a:ahLst/>
              <a:cxnLst/>
              <a:rect l="l" t="t" r="r" b="b"/>
              <a:pathLst>
                <a:path w="476" h="511" extrusionOk="0">
                  <a:moveTo>
                    <a:pt x="18" y="229"/>
                  </a:moveTo>
                  <a:cubicBezTo>
                    <a:pt x="0" y="299"/>
                    <a:pt x="36" y="370"/>
                    <a:pt x="88" y="405"/>
                  </a:cubicBezTo>
                  <a:cubicBezTo>
                    <a:pt x="124" y="422"/>
                    <a:pt x="141" y="458"/>
                    <a:pt x="141" y="493"/>
                  </a:cubicBezTo>
                  <a:cubicBezTo>
                    <a:pt x="141" y="511"/>
                    <a:pt x="176" y="493"/>
                    <a:pt x="194" y="493"/>
                  </a:cubicBezTo>
                  <a:cubicBezTo>
                    <a:pt x="247" y="493"/>
                    <a:pt x="282" y="493"/>
                    <a:pt x="335" y="493"/>
                  </a:cubicBezTo>
                  <a:cubicBezTo>
                    <a:pt x="423" y="440"/>
                    <a:pt x="476" y="334"/>
                    <a:pt x="476" y="229"/>
                  </a:cubicBezTo>
                  <a:cubicBezTo>
                    <a:pt x="458" y="141"/>
                    <a:pt x="405" y="70"/>
                    <a:pt x="335" y="35"/>
                  </a:cubicBezTo>
                  <a:cubicBezTo>
                    <a:pt x="317" y="18"/>
                    <a:pt x="300" y="0"/>
                    <a:pt x="282" y="35"/>
                  </a:cubicBezTo>
                  <a:cubicBezTo>
                    <a:pt x="264" y="35"/>
                    <a:pt x="247" y="53"/>
                    <a:pt x="229" y="35"/>
                  </a:cubicBezTo>
                  <a:cubicBezTo>
                    <a:pt x="141" y="18"/>
                    <a:pt x="88" y="88"/>
                    <a:pt x="36" y="123"/>
                  </a:cubicBezTo>
                  <a:cubicBezTo>
                    <a:pt x="18" y="123"/>
                    <a:pt x="18" y="141"/>
                    <a:pt x="18" y="14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19"/>
            <p:cNvSpPr/>
            <p:nvPr/>
          </p:nvSpPr>
          <p:spPr>
            <a:xfrm>
              <a:off x="3245585" y="4889010"/>
              <a:ext cx="27647" cy="29666"/>
            </a:xfrm>
            <a:custGeom>
              <a:avLst/>
              <a:gdLst/>
              <a:ahLst/>
              <a:cxnLst/>
              <a:rect l="l" t="t" r="r" b="b"/>
              <a:pathLst>
                <a:path w="493" h="529" extrusionOk="0">
                  <a:moveTo>
                    <a:pt x="18" y="300"/>
                  </a:moveTo>
                  <a:cubicBezTo>
                    <a:pt x="18" y="335"/>
                    <a:pt x="18" y="370"/>
                    <a:pt x="35" y="388"/>
                  </a:cubicBezTo>
                  <a:cubicBezTo>
                    <a:pt x="106" y="458"/>
                    <a:pt x="194" y="493"/>
                    <a:pt x="282" y="511"/>
                  </a:cubicBezTo>
                  <a:cubicBezTo>
                    <a:pt x="352" y="529"/>
                    <a:pt x="493" y="370"/>
                    <a:pt x="493" y="264"/>
                  </a:cubicBezTo>
                  <a:cubicBezTo>
                    <a:pt x="493" y="159"/>
                    <a:pt x="387" y="18"/>
                    <a:pt x="299" y="18"/>
                  </a:cubicBezTo>
                  <a:cubicBezTo>
                    <a:pt x="141" y="0"/>
                    <a:pt x="0" y="141"/>
                    <a:pt x="18" y="30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19"/>
            <p:cNvSpPr/>
            <p:nvPr/>
          </p:nvSpPr>
          <p:spPr>
            <a:xfrm>
              <a:off x="3332453" y="5298678"/>
              <a:ext cx="29666" cy="30676"/>
            </a:xfrm>
            <a:custGeom>
              <a:avLst/>
              <a:gdLst/>
              <a:ahLst/>
              <a:cxnLst/>
              <a:rect l="l" t="t" r="r" b="b"/>
              <a:pathLst>
                <a:path w="529" h="547" extrusionOk="0">
                  <a:moveTo>
                    <a:pt x="194" y="36"/>
                  </a:moveTo>
                  <a:cubicBezTo>
                    <a:pt x="176" y="36"/>
                    <a:pt x="123" y="1"/>
                    <a:pt x="106" y="71"/>
                  </a:cubicBezTo>
                  <a:cubicBezTo>
                    <a:pt x="106" y="71"/>
                    <a:pt x="88" y="71"/>
                    <a:pt x="71" y="89"/>
                  </a:cubicBezTo>
                  <a:cubicBezTo>
                    <a:pt x="0" y="142"/>
                    <a:pt x="0" y="247"/>
                    <a:pt x="53" y="318"/>
                  </a:cubicBezTo>
                  <a:cubicBezTo>
                    <a:pt x="71" y="335"/>
                    <a:pt x="71" y="353"/>
                    <a:pt x="88" y="370"/>
                  </a:cubicBezTo>
                  <a:cubicBezTo>
                    <a:pt x="194" y="547"/>
                    <a:pt x="299" y="529"/>
                    <a:pt x="423" y="441"/>
                  </a:cubicBezTo>
                  <a:cubicBezTo>
                    <a:pt x="528" y="335"/>
                    <a:pt x="511" y="124"/>
                    <a:pt x="370" y="71"/>
                  </a:cubicBezTo>
                  <a:cubicBezTo>
                    <a:pt x="317" y="36"/>
                    <a:pt x="247" y="18"/>
                    <a:pt x="194" y="3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19"/>
            <p:cNvSpPr/>
            <p:nvPr/>
          </p:nvSpPr>
          <p:spPr>
            <a:xfrm>
              <a:off x="3159670" y="4937352"/>
              <a:ext cx="44471" cy="40546"/>
            </a:xfrm>
            <a:custGeom>
              <a:avLst/>
              <a:gdLst/>
              <a:ahLst/>
              <a:cxnLst/>
              <a:rect l="l" t="t" r="r" b="b"/>
              <a:pathLst>
                <a:path w="793" h="723" extrusionOk="0">
                  <a:moveTo>
                    <a:pt x="282" y="705"/>
                  </a:moveTo>
                  <a:cubicBezTo>
                    <a:pt x="441" y="723"/>
                    <a:pt x="599" y="670"/>
                    <a:pt x="687" y="547"/>
                  </a:cubicBezTo>
                  <a:cubicBezTo>
                    <a:pt x="775" y="441"/>
                    <a:pt x="793" y="300"/>
                    <a:pt x="740" y="195"/>
                  </a:cubicBezTo>
                  <a:cubicBezTo>
                    <a:pt x="687" y="71"/>
                    <a:pt x="564" y="1"/>
                    <a:pt x="441" y="1"/>
                  </a:cubicBezTo>
                  <a:cubicBezTo>
                    <a:pt x="335" y="36"/>
                    <a:pt x="229" y="124"/>
                    <a:pt x="177" y="230"/>
                  </a:cubicBezTo>
                  <a:cubicBezTo>
                    <a:pt x="141" y="300"/>
                    <a:pt x="106" y="353"/>
                    <a:pt x="71" y="423"/>
                  </a:cubicBezTo>
                  <a:cubicBezTo>
                    <a:pt x="1" y="547"/>
                    <a:pt x="89" y="705"/>
                    <a:pt x="229" y="705"/>
                  </a:cubicBezTo>
                  <a:cubicBezTo>
                    <a:pt x="247" y="705"/>
                    <a:pt x="265" y="705"/>
                    <a:pt x="282" y="70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19"/>
            <p:cNvSpPr/>
            <p:nvPr/>
          </p:nvSpPr>
          <p:spPr>
            <a:xfrm>
              <a:off x="2622644" y="5644189"/>
              <a:ext cx="23722" cy="27704"/>
            </a:xfrm>
            <a:custGeom>
              <a:avLst/>
              <a:gdLst/>
              <a:ahLst/>
              <a:cxnLst/>
              <a:rect l="l" t="t" r="r" b="b"/>
              <a:pathLst>
                <a:path w="423" h="494" extrusionOk="0">
                  <a:moveTo>
                    <a:pt x="194" y="476"/>
                  </a:moveTo>
                  <a:cubicBezTo>
                    <a:pt x="300" y="494"/>
                    <a:pt x="423" y="353"/>
                    <a:pt x="423" y="265"/>
                  </a:cubicBezTo>
                  <a:cubicBezTo>
                    <a:pt x="423" y="195"/>
                    <a:pt x="423" y="142"/>
                    <a:pt x="423" y="71"/>
                  </a:cubicBezTo>
                  <a:cubicBezTo>
                    <a:pt x="423" y="54"/>
                    <a:pt x="423" y="36"/>
                    <a:pt x="388" y="36"/>
                  </a:cubicBezTo>
                  <a:cubicBezTo>
                    <a:pt x="317" y="36"/>
                    <a:pt x="264" y="1"/>
                    <a:pt x="194" y="36"/>
                  </a:cubicBezTo>
                  <a:cubicBezTo>
                    <a:pt x="176" y="36"/>
                    <a:pt x="159" y="36"/>
                    <a:pt x="141" y="36"/>
                  </a:cubicBezTo>
                  <a:cubicBezTo>
                    <a:pt x="88" y="54"/>
                    <a:pt x="53" y="89"/>
                    <a:pt x="36" y="142"/>
                  </a:cubicBezTo>
                  <a:cubicBezTo>
                    <a:pt x="18" y="195"/>
                    <a:pt x="18" y="247"/>
                    <a:pt x="18" y="318"/>
                  </a:cubicBezTo>
                  <a:cubicBezTo>
                    <a:pt x="0" y="406"/>
                    <a:pt x="88" y="494"/>
                    <a:pt x="194" y="47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19"/>
            <p:cNvSpPr/>
            <p:nvPr/>
          </p:nvSpPr>
          <p:spPr>
            <a:xfrm>
              <a:off x="3233696" y="5531692"/>
              <a:ext cx="27704" cy="25685"/>
            </a:xfrm>
            <a:custGeom>
              <a:avLst/>
              <a:gdLst/>
              <a:ahLst/>
              <a:cxnLst/>
              <a:rect l="l" t="t" r="r" b="b"/>
              <a:pathLst>
                <a:path w="494" h="458" extrusionOk="0">
                  <a:moveTo>
                    <a:pt x="300" y="18"/>
                  </a:moveTo>
                  <a:cubicBezTo>
                    <a:pt x="230" y="0"/>
                    <a:pt x="159" y="71"/>
                    <a:pt x="89" y="71"/>
                  </a:cubicBezTo>
                  <a:cubicBezTo>
                    <a:pt x="18" y="88"/>
                    <a:pt x="54" y="141"/>
                    <a:pt x="36" y="176"/>
                  </a:cubicBezTo>
                  <a:cubicBezTo>
                    <a:pt x="1" y="211"/>
                    <a:pt x="1" y="247"/>
                    <a:pt x="36" y="282"/>
                  </a:cubicBezTo>
                  <a:cubicBezTo>
                    <a:pt x="54" y="299"/>
                    <a:pt x="54" y="317"/>
                    <a:pt x="54" y="335"/>
                  </a:cubicBezTo>
                  <a:cubicBezTo>
                    <a:pt x="54" y="405"/>
                    <a:pt x="89" y="423"/>
                    <a:pt x="159" y="440"/>
                  </a:cubicBezTo>
                  <a:cubicBezTo>
                    <a:pt x="194" y="458"/>
                    <a:pt x="230" y="458"/>
                    <a:pt x="265" y="458"/>
                  </a:cubicBezTo>
                  <a:cubicBezTo>
                    <a:pt x="353" y="440"/>
                    <a:pt x="423" y="352"/>
                    <a:pt x="423" y="264"/>
                  </a:cubicBezTo>
                  <a:cubicBezTo>
                    <a:pt x="423" y="247"/>
                    <a:pt x="423" y="229"/>
                    <a:pt x="441" y="211"/>
                  </a:cubicBezTo>
                  <a:cubicBezTo>
                    <a:pt x="494" y="194"/>
                    <a:pt x="494" y="141"/>
                    <a:pt x="476" y="106"/>
                  </a:cubicBezTo>
                  <a:cubicBezTo>
                    <a:pt x="441" y="53"/>
                    <a:pt x="406" y="18"/>
                    <a:pt x="353" y="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19"/>
            <p:cNvSpPr/>
            <p:nvPr/>
          </p:nvSpPr>
          <p:spPr>
            <a:xfrm>
              <a:off x="3162642" y="5392500"/>
              <a:ext cx="25741" cy="27704"/>
            </a:xfrm>
            <a:custGeom>
              <a:avLst/>
              <a:gdLst/>
              <a:ahLst/>
              <a:cxnLst/>
              <a:rect l="l" t="t" r="r" b="b"/>
              <a:pathLst>
                <a:path w="459" h="494" extrusionOk="0">
                  <a:moveTo>
                    <a:pt x="458" y="194"/>
                  </a:moveTo>
                  <a:cubicBezTo>
                    <a:pt x="441" y="123"/>
                    <a:pt x="423" y="71"/>
                    <a:pt x="370" y="53"/>
                  </a:cubicBezTo>
                  <a:cubicBezTo>
                    <a:pt x="282" y="0"/>
                    <a:pt x="194" y="0"/>
                    <a:pt x="124" y="53"/>
                  </a:cubicBezTo>
                  <a:cubicBezTo>
                    <a:pt x="18" y="88"/>
                    <a:pt x="0" y="194"/>
                    <a:pt x="53" y="282"/>
                  </a:cubicBezTo>
                  <a:cubicBezTo>
                    <a:pt x="71" y="299"/>
                    <a:pt x="71" y="299"/>
                    <a:pt x="71" y="317"/>
                  </a:cubicBezTo>
                  <a:cubicBezTo>
                    <a:pt x="71" y="440"/>
                    <a:pt x="194" y="493"/>
                    <a:pt x="300" y="458"/>
                  </a:cubicBezTo>
                  <a:cubicBezTo>
                    <a:pt x="405" y="423"/>
                    <a:pt x="458" y="370"/>
                    <a:pt x="458" y="19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19"/>
            <p:cNvSpPr/>
            <p:nvPr/>
          </p:nvSpPr>
          <p:spPr>
            <a:xfrm>
              <a:off x="2906972" y="5675818"/>
              <a:ext cx="25685" cy="25685"/>
            </a:xfrm>
            <a:custGeom>
              <a:avLst/>
              <a:gdLst/>
              <a:ahLst/>
              <a:cxnLst/>
              <a:rect l="l" t="t" r="r" b="b"/>
              <a:pathLst>
                <a:path w="458" h="458" extrusionOk="0">
                  <a:moveTo>
                    <a:pt x="18" y="176"/>
                  </a:moveTo>
                  <a:cubicBezTo>
                    <a:pt x="0" y="194"/>
                    <a:pt x="18" y="212"/>
                    <a:pt x="18" y="229"/>
                  </a:cubicBezTo>
                  <a:cubicBezTo>
                    <a:pt x="35" y="247"/>
                    <a:pt x="53" y="282"/>
                    <a:pt x="35" y="300"/>
                  </a:cubicBezTo>
                  <a:cubicBezTo>
                    <a:pt x="35" y="317"/>
                    <a:pt x="35" y="335"/>
                    <a:pt x="53" y="352"/>
                  </a:cubicBezTo>
                  <a:cubicBezTo>
                    <a:pt x="106" y="423"/>
                    <a:pt x="194" y="440"/>
                    <a:pt x="264" y="458"/>
                  </a:cubicBezTo>
                  <a:cubicBezTo>
                    <a:pt x="352" y="423"/>
                    <a:pt x="423" y="352"/>
                    <a:pt x="440" y="264"/>
                  </a:cubicBezTo>
                  <a:cubicBezTo>
                    <a:pt x="458" y="159"/>
                    <a:pt x="387" y="35"/>
                    <a:pt x="282" y="18"/>
                  </a:cubicBezTo>
                  <a:cubicBezTo>
                    <a:pt x="194" y="0"/>
                    <a:pt x="106" y="18"/>
                    <a:pt x="35" y="71"/>
                  </a:cubicBezTo>
                  <a:cubicBezTo>
                    <a:pt x="18" y="106"/>
                    <a:pt x="0" y="141"/>
                    <a:pt x="18" y="17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19"/>
            <p:cNvSpPr/>
            <p:nvPr/>
          </p:nvSpPr>
          <p:spPr>
            <a:xfrm>
              <a:off x="3300824" y="5145690"/>
              <a:ext cx="24731" cy="28657"/>
            </a:xfrm>
            <a:custGeom>
              <a:avLst/>
              <a:gdLst/>
              <a:ahLst/>
              <a:cxnLst/>
              <a:rect l="l" t="t" r="r" b="b"/>
              <a:pathLst>
                <a:path w="441" h="511" extrusionOk="0">
                  <a:moveTo>
                    <a:pt x="212" y="476"/>
                  </a:moveTo>
                  <a:cubicBezTo>
                    <a:pt x="265" y="511"/>
                    <a:pt x="318" y="440"/>
                    <a:pt x="371" y="423"/>
                  </a:cubicBezTo>
                  <a:cubicBezTo>
                    <a:pt x="441" y="405"/>
                    <a:pt x="423" y="335"/>
                    <a:pt x="441" y="282"/>
                  </a:cubicBezTo>
                  <a:cubicBezTo>
                    <a:pt x="441" y="159"/>
                    <a:pt x="371" y="53"/>
                    <a:pt x="247" y="18"/>
                  </a:cubicBezTo>
                  <a:cubicBezTo>
                    <a:pt x="177" y="0"/>
                    <a:pt x="89" y="35"/>
                    <a:pt x="36" y="88"/>
                  </a:cubicBezTo>
                  <a:cubicBezTo>
                    <a:pt x="18" y="106"/>
                    <a:pt x="1" y="229"/>
                    <a:pt x="18" y="247"/>
                  </a:cubicBezTo>
                  <a:cubicBezTo>
                    <a:pt x="54" y="282"/>
                    <a:pt x="54" y="317"/>
                    <a:pt x="71" y="352"/>
                  </a:cubicBezTo>
                  <a:cubicBezTo>
                    <a:pt x="71" y="423"/>
                    <a:pt x="142" y="476"/>
                    <a:pt x="212" y="47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19"/>
            <p:cNvSpPr/>
            <p:nvPr/>
          </p:nvSpPr>
          <p:spPr>
            <a:xfrm>
              <a:off x="3392628" y="5214781"/>
              <a:ext cx="38583" cy="41499"/>
            </a:xfrm>
            <a:custGeom>
              <a:avLst/>
              <a:gdLst/>
              <a:ahLst/>
              <a:cxnLst/>
              <a:rect l="l" t="t" r="r" b="b"/>
              <a:pathLst>
                <a:path w="688" h="740" extrusionOk="0">
                  <a:moveTo>
                    <a:pt x="318" y="1"/>
                  </a:moveTo>
                  <a:cubicBezTo>
                    <a:pt x="230" y="1"/>
                    <a:pt x="19" y="141"/>
                    <a:pt x="19" y="212"/>
                  </a:cubicBezTo>
                  <a:cubicBezTo>
                    <a:pt x="19" y="335"/>
                    <a:pt x="1" y="476"/>
                    <a:pt x="124" y="581"/>
                  </a:cubicBezTo>
                  <a:cubicBezTo>
                    <a:pt x="159" y="599"/>
                    <a:pt x="177" y="652"/>
                    <a:pt x="230" y="652"/>
                  </a:cubicBezTo>
                  <a:cubicBezTo>
                    <a:pt x="300" y="652"/>
                    <a:pt x="388" y="740"/>
                    <a:pt x="476" y="652"/>
                  </a:cubicBezTo>
                  <a:cubicBezTo>
                    <a:pt x="582" y="564"/>
                    <a:pt x="652" y="511"/>
                    <a:pt x="652" y="423"/>
                  </a:cubicBezTo>
                  <a:cubicBezTo>
                    <a:pt x="688" y="212"/>
                    <a:pt x="529" y="18"/>
                    <a:pt x="3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19"/>
            <p:cNvSpPr/>
            <p:nvPr/>
          </p:nvSpPr>
          <p:spPr>
            <a:xfrm>
              <a:off x="3290954" y="5013397"/>
              <a:ext cx="26750" cy="26694"/>
            </a:xfrm>
            <a:custGeom>
              <a:avLst/>
              <a:gdLst/>
              <a:ahLst/>
              <a:cxnLst/>
              <a:rect l="l" t="t" r="r" b="b"/>
              <a:pathLst>
                <a:path w="477" h="476" extrusionOk="0">
                  <a:moveTo>
                    <a:pt x="1" y="229"/>
                  </a:moveTo>
                  <a:cubicBezTo>
                    <a:pt x="36" y="264"/>
                    <a:pt x="18" y="317"/>
                    <a:pt x="71" y="335"/>
                  </a:cubicBezTo>
                  <a:cubicBezTo>
                    <a:pt x="89" y="335"/>
                    <a:pt x="106" y="353"/>
                    <a:pt x="106" y="370"/>
                  </a:cubicBezTo>
                  <a:cubicBezTo>
                    <a:pt x="106" y="423"/>
                    <a:pt x="142" y="423"/>
                    <a:pt x="177" y="423"/>
                  </a:cubicBezTo>
                  <a:cubicBezTo>
                    <a:pt x="212" y="423"/>
                    <a:pt x="247" y="458"/>
                    <a:pt x="282" y="458"/>
                  </a:cubicBezTo>
                  <a:cubicBezTo>
                    <a:pt x="371" y="476"/>
                    <a:pt x="441" y="405"/>
                    <a:pt x="459" y="317"/>
                  </a:cubicBezTo>
                  <a:cubicBezTo>
                    <a:pt x="476" y="247"/>
                    <a:pt x="459" y="176"/>
                    <a:pt x="441" y="106"/>
                  </a:cubicBezTo>
                  <a:cubicBezTo>
                    <a:pt x="406" y="36"/>
                    <a:pt x="335" y="0"/>
                    <a:pt x="265" y="18"/>
                  </a:cubicBezTo>
                  <a:cubicBezTo>
                    <a:pt x="177" y="36"/>
                    <a:pt x="106" y="71"/>
                    <a:pt x="71" y="141"/>
                  </a:cubicBezTo>
                  <a:cubicBezTo>
                    <a:pt x="54" y="159"/>
                    <a:pt x="54" y="176"/>
                    <a:pt x="54" y="194"/>
                  </a:cubicBezTo>
                  <a:cubicBezTo>
                    <a:pt x="54" y="212"/>
                    <a:pt x="71" y="229"/>
                    <a:pt x="54" y="247"/>
                  </a:cubicBezTo>
                  <a:cubicBezTo>
                    <a:pt x="36" y="264"/>
                    <a:pt x="36" y="212"/>
                    <a:pt x="1" y="22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19"/>
            <p:cNvSpPr/>
            <p:nvPr/>
          </p:nvSpPr>
          <p:spPr>
            <a:xfrm>
              <a:off x="2670985" y="5231549"/>
              <a:ext cx="27704" cy="25741"/>
            </a:xfrm>
            <a:custGeom>
              <a:avLst/>
              <a:gdLst/>
              <a:ahLst/>
              <a:cxnLst/>
              <a:rect l="l" t="t" r="r" b="b"/>
              <a:pathLst>
                <a:path w="494" h="459" extrusionOk="0">
                  <a:moveTo>
                    <a:pt x="230" y="458"/>
                  </a:moveTo>
                  <a:cubicBezTo>
                    <a:pt x="335" y="441"/>
                    <a:pt x="423" y="370"/>
                    <a:pt x="459" y="265"/>
                  </a:cubicBezTo>
                  <a:cubicBezTo>
                    <a:pt x="494" y="159"/>
                    <a:pt x="423" y="106"/>
                    <a:pt x="371" y="54"/>
                  </a:cubicBezTo>
                  <a:cubicBezTo>
                    <a:pt x="318" y="1"/>
                    <a:pt x="230" y="1"/>
                    <a:pt x="177" y="54"/>
                  </a:cubicBezTo>
                  <a:cubicBezTo>
                    <a:pt x="142" y="71"/>
                    <a:pt x="89" y="89"/>
                    <a:pt x="54" y="124"/>
                  </a:cubicBezTo>
                  <a:cubicBezTo>
                    <a:pt x="19" y="142"/>
                    <a:pt x="1" y="177"/>
                    <a:pt x="19" y="212"/>
                  </a:cubicBezTo>
                  <a:cubicBezTo>
                    <a:pt x="36" y="265"/>
                    <a:pt x="19" y="335"/>
                    <a:pt x="89" y="353"/>
                  </a:cubicBezTo>
                  <a:cubicBezTo>
                    <a:pt x="89" y="370"/>
                    <a:pt x="89" y="370"/>
                    <a:pt x="89" y="388"/>
                  </a:cubicBezTo>
                  <a:cubicBezTo>
                    <a:pt x="124" y="423"/>
                    <a:pt x="177" y="458"/>
                    <a:pt x="230" y="45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19"/>
            <p:cNvSpPr/>
            <p:nvPr/>
          </p:nvSpPr>
          <p:spPr>
            <a:xfrm>
              <a:off x="2909888" y="4949241"/>
              <a:ext cx="24787" cy="28657"/>
            </a:xfrm>
            <a:custGeom>
              <a:avLst/>
              <a:gdLst/>
              <a:ahLst/>
              <a:cxnLst/>
              <a:rect l="l" t="t" r="r" b="b"/>
              <a:pathLst>
                <a:path w="442" h="511" extrusionOk="0">
                  <a:moveTo>
                    <a:pt x="19" y="247"/>
                  </a:moveTo>
                  <a:cubicBezTo>
                    <a:pt x="19" y="299"/>
                    <a:pt x="19" y="388"/>
                    <a:pt x="89" y="405"/>
                  </a:cubicBezTo>
                  <a:cubicBezTo>
                    <a:pt x="124" y="511"/>
                    <a:pt x="212" y="458"/>
                    <a:pt x="265" y="476"/>
                  </a:cubicBezTo>
                  <a:cubicBezTo>
                    <a:pt x="283" y="476"/>
                    <a:pt x="283" y="476"/>
                    <a:pt x="283" y="476"/>
                  </a:cubicBezTo>
                  <a:cubicBezTo>
                    <a:pt x="335" y="423"/>
                    <a:pt x="371" y="388"/>
                    <a:pt x="406" y="335"/>
                  </a:cubicBezTo>
                  <a:cubicBezTo>
                    <a:pt x="441" y="264"/>
                    <a:pt x="441" y="211"/>
                    <a:pt x="406" y="159"/>
                  </a:cubicBezTo>
                  <a:cubicBezTo>
                    <a:pt x="406" y="106"/>
                    <a:pt x="283" y="0"/>
                    <a:pt x="247" y="18"/>
                  </a:cubicBezTo>
                  <a:cubicBezTo>
                    <a:pt x="195" y="18"/>
                    <a:pt x="142" y="35"/>
                    <a:pt x="107" y="71"/>
                  </a:cubicBezTo>
                  <a:cubicBezTo>
                    <a:pt x="71" y="123"/>
                    <a:pt x="1" y="159"/>
                    <a:pt x="19" y="24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19"/>
            <p:cNvSpPr/>
            <p:nvPr/>
          </p:nvSpPr>
          <p:spPr>
            <a:xfrm>
              <a:off x="3013580" y="5792297"/>
              <a:ext cx="25685" cy="28657"/>
            </a:xfrm>
            <a:custGeom>
              <a:avLst/>
              <a:gdLst/>
              <a:ahLst/>
              <a:cxnLst/>
              <a:rect l="l" t="t" r="r" b="b"/>
              <a:pathLst>
                <a:path w="458" h="511" extrusionOk="0">
                  <a:moveTo>
                    <a:pt x="300" y="71"/>
                  </a:moveTo>
                  <a:lnTo>
                    <a:pt x="282" y="71"/>
                  </a:lnTo>
                  <a:cubicBezTo>
                    <a:pt x="194" y="0"/>
                    <a:pt x="141" y="71"/>
                    <a:pt x="88" y="124"/>
                  </a:cubicBezTo>
                  <a:cubicBezTo>
                    <a:pt x="0" y="212"/>
                    <a:pt x="0" y="247"/>
                    <a:pt x="71" y="353"/>
                  </a:cubicBezTo>
                  <a:cubicBezTo>
                    <a:pt x="88" y="388"/>
                    <a:pt x="88" y="441"/>
                    <a:pt x="141" y="476"/>
                  </a:cubicBezTo>
                  <a:cubicBezTo>
                    <a:pt x="159" y="493"/>
                    <a:pt x="194" y="493"/>
                    <a:pt x="229" y="493"/>
                  </a:cubicBezTo>
                  <a:lnTo>
                    <a:pt x="264" y="493"/>
                  </a:lnTo>
                  <a:cubicBezTo>
                    <a:pt x="352" y="511"/>
                    <a:pt x="405" y="441"/>
                    <a:pt x="423" y="388"/>
                  </a:cubicBezTo>
                  <a:cubicBezTo>
                    <a:pt x="458" y="300"/>
                    <a:pt x="458" y="212"/>
                    <a:pt x="388" y="141"/>
                  </a:cubicBezTo>
                  <a:cubicBezTo>
                    <a:pt x="370" y="124"/>
                    <a:pt x="352" y="71"/>
                    <a:pt x="300" y="7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19"/>
            <p:cNvSpPr/>
            <p:nvPr/>
          </p:nvSpPr>
          <p:spPr>
            <a:xfrm>
              <a:off x="3187317" y="5138792"/>
              <a:ext cx="24731" cy="25685"/>
            </a:xfrm>
            <a:custGeom>
              <a:avLst/>
              <a:gdLst/>
              <a:ahLst/>
              <a:cxnLst/>
              <a:rect l="l" t="t" r="r" b="b"/>
              <a:pathLst>
                <a:path w="441" h="458" extrusionOk="0">
                  <a:moveTo>
                    <a:pt x="247" y="18"/>
                  </a:moveTo>
                  <a:lnTo>
                    <a:pt x="141" y="18"/>
                  </a:lnTo>
                  <a:cubicBezTo>
                    <a:pt x="106" y="18"/>
                    <a:pt x="71" y="70"/>
                    <a:pt x="36" y="106"/>
                  </a:cubicBezTo>
                  <a:cubicBezTo>
                    <a:pt x="1" y="194"/>
                    <a:pt x="18" y="282"/>
                    <a:pt x="71" y="352"/>
                  </a:cubicBezTo>
                  <a:cubicBezTo>
                    <a:pt x="106" y="440"/>
                    <a:pt x="177" y="458"/>
                    <a:pt x="282" y="423"/>
                  </a:cubicBezTo>
                  <a:cubicBezTo>
                    <a:pt x="370" y="405"/>
                    <a:pt x="423" y="335"/>
                    <a:pt x="441" y="264"/>
                  </a:cubicBezTo>
                  <a:cubicBezTo>
                    <a:pt x="441" y="229"/>
                    <a:pt x="441" y="194"/>
                    <a:pt x="423" y="158"/>
                  </a:cubicBezTo>
                  <a:cubicBezTo>
                    <a:pt x="405" y="123"/>
                    <a:pt x="405" y="88"/>
                    <a:pt x="370" y="53"/>
                  </a:cubicBezTo>
                  <a:cubicBezTo>
                    <a:pt x="335" y="18"/>
                    <a:pt x="300" y="0"/>
                    <a:pt x="247" y="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19"/>
            <p:cNvSpPr/>
            <p:nvPr/>
          </p:nvSpPr>
          <p:spPr>
            <a:xfrm>
              <a:off x="3096467" y="5239457"/>
              <a:ext cx="36620" cy="41499"/>
            </a:xfrm>
            <a:custGeom>
              <a:avLst/>
              <a:gdLst/>
              <a:ahLst/>
              <a:cxnLst/>
              <a:rect l="l" t="t" r="r" b="b"/>
              <a:pathLst>
                <a:path w="653" h="740" extrusionOk="0">
                  <a:moveTo>
                    <a:pt x="335" y="18"/>
                  </a:moveTo>
                  <a:cubicBezTo>
                    <a:pt x="283" y="1"/>
                    <a:pt x="212" y="36"/>
                    <a:pt x="177" y="89"/>
                  </a:cubicBezTo>
                  <a:cubicBezTo>
                    <a:pt x="142" y="159"/>
                    <a:pt x="89" y="212"/>
                    <a:pt x="36" y="282"/>
                  </a:cubicBezTo>
                  <a:cubicBezTo>
                    <a:pt x="1" y="353"/>
                    <a:pt x="36" y="335"/>
                    <a:pt x="36" y="370"/>
                  </a:cubicBezTo>
                  <a:cubicBezTo>
                    <a:pt x="71" y="458"/>
                    <a:pt x="124" y="529"/>
                    <a:pt x="124" y="634"/>
                  </a:cubicBezTo>
                  <a:cubicBezTo>
                    <a:pt x="124" y="634"/>
                    <a:pt x="142" y="652"/>
                    <a:pt x="142" y="652"/>
                  </a:cubicBezTo>
                  <a:cubicBezTo>
                    <a:pt x="300" y="740"/>
                    <a:pt x="476" y="687"/>
                    <a:pt x="564" y="546"/>
                  </a:cubicBezTo>
                  <a:cubicBezTo>
                    <a:pt x="652" y="423"/>
                    <a:pt x="635" y="247"/>
                    <a:pt x="529" y="141"/>
                  </a:cubicBezTo>
                  <a:cubicBezTo>
                    <a:pt x="476" y="89"/>
                    <a:pt x="406" y="36"/>
                    <a:pt x="335" y="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19"/>
            <p:cNvSpPr/>
            <p:nvPr/>
          </p:nvSpPr>
          <p:spPr>
            <a:xfrm>
              <a:off x="3449886" y="5331260"/>
              <a:ext cx="23778" cy="27704"/>
            </a:xfrm>
            <a:custGeom>
              <a:avLst/>
              <a:gdLst/>
              <a:ahLst/>
              <a:cxnLst/>
              <a:rect l="l" t="t" r="r" b="b"/>
              <a:pathLst>
                <a:path w="424" h="494" extrusionOk="0">
                  <a:moveTo>
                    <a:pt x="423" y="247"/>
                  </a:moveTo>
                  <a:cubicBezTo>
                    <a:pt x="423" y="194"/>
                    <a:pt x="406" y="124"/>
                    <a:pt x="371" y="71"/>
                  </a:cubicBezTo>
                  <a:cubicBezTo>
                    <a:pt x="353" y="36"/>
                    <a:pt x="300" y="54"/>
                    <a:pt x="265" y="36"/>
                  </a:cubicBezTo>
                  <a:cubicBezTo>
                    <a:pt x="159" y="1"/>
                    <a:pt x="89" y="54"/>
                    <a:pt x="36" y="124"/>
                  </a:cubicBezTo>
                  <a:cubicBezTo>
                    <a:pt x="19" y="142"/>
                    <a:pt x="36" y="177"/>
                    <a:pt x="19" y="212"/>
                  </a:cubicBezTo>
                  <a:cubicBezTo>
                    <a:pt x="1" y="265"/>
                    <a:pt x="1" y="318"/>
                    <a:pt x="36" y="353"/>
                  </a:cubicBezTo>
                  <a:cubicBezTo>
                    <a:pt x="89" y="406"/>
                    <a:pt x="142" y="441"/>
                    <a:pt x="195" y="458"/>
                  </a:cubicBezTo>
                  <a:cubicBezTo>
                    <a:pt x="300" y="494"/>
                    <a:pt x="423" y="353"/>
                    <a:pt x="423" y="24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19"/>
            <p:cNvSpPr/>
            <p:nvPr/>
          </p:nvSpPr>
          <p:spPr>
            <a:xfrm>
              <a:off x="2856611" y="5757752"/>
              <a:ext cx="27704" cy="25741"/>
            </a:xfrm>
            <a:custGeom>
              <a:avLst/>
              <a:gdLst/>
              <a:ahLst/>
              <a:cxnLst/>
              <a:rect l="l" t="t" r="r" b="b"/>
              <a:pathLst>
                <a:path w="494" h="459" extrusionOk="0">
                  <a:moveTo>
                    <a:pt x="476" y="229"/>
                  </a:moveTo>
                  <a:cubicBezTo>
                    <a:pt x="493" y="106"/>
                    <a:pt x="388" y="0"/>
                    <a:pt x="282" y="0"/>
                  </a:cubicBezTo>
                  <a:cubicBezTo>
                    <a:pt x="264" y="0"/>
                    <a:pt x="247" y="0"/>
                    <a:pt x="229" y="18"/>
                  </a:cubicBezTo>
                  <a:cubicBezTo>
                    <a:pt x="194" y="36"/>
                    <a:pt x="176" y="71"/>
                    <a:pt x="141" y="71"/>
                  </a:cubicBezTo>
                  <a:cubicBezTo>
                    <a:pt x="71" y="88"/>
                    <a:pt x="71" y="159"/>
                    <a:pt x="36" y="194"/>
                  </a:cubicBezTo>
                  <a:cubicBezTo>
                    <a:pt x="0" y="247"/>
                    <a:pt x="36" y="229"/>
                    <a:pt x="36" y="229"/>
                  </a:cubicBezTo>
                  <a:cubicBezTo>
                    <a:pt x="88" y="247"/>
                    <a:pt x="88" y="317"/>
                    <a:pt x="124" y="352"/>
                  </a:cubicBezTo>
                  <a:cubicBezTo>
                    <a:pt x="141" y="352"/>
                    <a:pt x="141" y="370"/>
                    <a:pt x="141" y="370"/>
                  </a:cubicBezTo>
                  <a:cubicBezTo>
                    <a:pt x="159" y="423"/>
                    <a:pt x="194" y="458"/>
                    <a:pt x="247" y="440"/>
                  </a:cubicBezTo>
                  <a:cubicBezTo>
                    <a:pt x="282" y="440"/>
                    <a:pt x="335" y="423"/>
                    <a:pt x="370" y="405"/>
                  </a:cubicBezTo>
                  <a:cubicBezTo>
                    <a:pt x="423" y="370"/>
                    <a:pt x="476" y="300"/>
                    <a:pt x="476" y="22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19"/>
            <p:cNvSpPr/>
            <p:nvPr/>
          </p:nvSpPr>
          <p:spPr>
            <a:xfrm>
              <a:off x="2760826" y="5704419"/>
              <a:ext cx="30676" cy="30676"/>
            </a:xfrm>
            <a:custGeom>
              <a:avLst/>
              <a:gdLst/>
              <a:ahLst/>
              <a:cxnLst/>
              <a:rect l="l" t="t" r="r" b="b"/>
              <a:pathLst>
                <a:path w="547" h="547" extrusionOk="0">
                  <a:moveTo>
                    <a:pt x="247" y="511"/>
                  </a:moveTo>
                  <a:cubicBezTo>
                    <a:pt x="353" y="511"/>
                    <a:pt x="441" y="511"/>
                    <a:pt x="494" y="423"/>
                  </a:cubicBezTo>
                  <a:cubicBezTo>
                    <a:pt x="547" y="335"/>
                    <a:pt x="547" y="230"/>
                    <a:pt x="494" y="142"/>
                  </a:cubicBezTo>
                  <a:cubicBezTo>
                    <a:pt x="441" y="71"/>
                    <a:pt x="371" y="18"/>
                    <a:pt x="283" y="1"/>
                  </a:cubicBezTo>
                  <a:cubicBezTo>
                    <a:pt x="265" y="1"/>
                    <a:pt x="265" y="1"/>
                    <a:pt x="247" y="18"/>
                  </a:cubicBezTo>
                  <a:cubicBezTo>
                    <a:pt x="159" y="36"/>
                    <a:pt x="54" y="54"/>
                    <a:pt x="54" y="159"/>
                  </a:cubicBezTo>
                  <a:cubicBezTo>
                    <a:pt x="54" y="212"/>
                    <a:pt x="1" y="300"/>
                    <a:pt x="71" y="353"/>
                  </a:cubicBezTo>
                  <a:cubicBezTo>
                    <a:pt x="107" y="370"/>
                    <a:pt x="71" y="406"/>
                    <a:pt x="107" y="441"/>
                  </a:cubicBezTo>
                  <a:cubicBezTo>
                    <a:pt x="124" y="458"/>
                    <a:pt x="195" y="546"/>
                    <a:pt x="247" y="51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19"/>
            <p:cNvSpPr/>
            <p:nvPr/>
          </p:nvSpPr>
          <p:spPr>
            <a:xfrm>
              <a:off x="3123161" y="5550422"/>
              <a:ext cx="29666" cy="31629"/>
            </a:xfrm>
            <a:custGeom>
              <a:avLst/>
              <a:gdLst/>
              <a:ahLst/>
              <a:cxnLst/>
              <a:rect l="l" t="t" r="r" b="b"/>
              <a:pathLst>
                <a:path w="529" h="564" extrusionOk="0">
                  <a:moveTo>
                    <a:pt x="511" y="318"/>
                  </a:moveTo>
                  <a:cubicBezTo>
                    <a:pt x="528" y="194"/>
                    <a:pt x="440" y="71"/>
                    <a:pt x="317" y="36"/>
                  </a:cubicBezTo>
                  <a:cubicBezTo>
                    <a:pt x="212" y="1"/>
                    <a:pt x="88" y="36"/>
                    <a:pt x="18" y="124"/>
                  </a:cubicBezTo>
                  <a:cubicBezTo>
                    <a:pt x="0" y="177"/>
                    <a:pt x="0" y="229"/>
                    <a:pt x="18" y="265"/>
                  </a:cubicBezTo>
                  <a:cubicBezTo>
                    <a:pt x="35" y="318"/>
                    <a:pt x="53" y="370"/>
                    <a:pt x="53" y="423"/>
                  </a:cubicBezTo>
                  <a:cubicBezTo>
                    <a:pt x="71" y="511"/>
                    <a:pt x="159" y="564"/>
                    <a:pt x="247" y="546"/>
                  </a:cubicBezTo>
                  <a:cubicBezTo>
                    <a:pt x="282" y="546"/>
                    <a:pt x="335" y="564"/>
                    <a:pt x="388" y="529"/>
                  </a:cubicBezTo>
                  <a:cubicBezTo>
                    <a:pt x="458" y="476"/>
                    <a:pt x="493" y="406"/>
                    <a:pt x="511" y="3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19"/>
            <p:cNvSpPr/>
            <p:nvPr/>
          </p:nvSpPr>
          <p:spPr>
            <a:xfrm>
              <a:off x="3369971" y="5401361"/>
              <a:ext cx="23722" cy="26694"/>
            </a:xfrm>
            <a:custGeom>
              <a:avLst/>
              <a:gdLst/>
              <a:ahLst/>
              <a:cxnLst/>
              <a:rect l="l" t="t" r="r" b="b"/>
              <a:pathLst>
                <a:path w="423" h="476" extrusionOk="0">
                  <a:moveTo>
                    <a:pt x="0" y="212"/>
                  </a:moveTo>
                  <a:cubicBezTo>
                    <a:pt x="35" y="282"/>
                    <a:pt x="0" y="405"/>
                    <a:pt x="106" y="458"/>
                  </a:cubicBezTo>
                  <a:cubicBezTo>
                    <a:pt x="159" y="476"/>
                    <a:pt x="299" y="458"/>
                    <a:pt x="335" y="423"/>
                  </a:cubicBezTo>
                  <a:cubicBezTo>
                    <a:pt x="370" y="370"/>
                    <a:pt x="387" y="317"/>
                    <a:pt x="423" y="265"/>
                  </a:cubicBezTo>
                  <a:cubicBezTo>
                    <a:pt x="423" y="194"/>
                    <a:pt x="405" y="141"/>
                    <a:pt x="352" y="89"/>
                  </a:cubicBezTo>
                  <a:cubicBezTo>
                    <a:pt x="247" y="1"/>
                    <a:pt x="71" y="36"/>
                    <a:pt x="0" y="17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19"/>
            <p:cNvSpPr/>
            <p:nvPr/>
          </p:nvSpPr>
          <p:spPr>
            <a:xfrm>
              <a:off x="2879324" y="5302659"/>
              <a:ext cx="29666" cy="21759"/>
            </a:xfrm>
            <a:custGeom>
              <a:avLst/>
              <a:gdLst/>
              <a:ahLst/>
              <a:cxnLst/>
              <a:rect l="l" t="t" r="r" b="b"/>
              <a:pathLst>
                <a:path w="529" h="388" extrusionOk="0">
                  <a:moveTo>
                    <a:pt x="212" y="387"/>
                  </a:moveTo>
                  <a:cubicBezTo>
                    <a:pt x="282" y="387"/>
                    <a:pt x="370" y="370"/>
                    <a:pt x="440" y="352"/>
                  </a:cubicBezTo>
                  <a:cubicBezTo>
                    <a:pt x="493" y="335"/>
                    <a:pt x="528" y="264"/>
                    <a:pt x="511" y="211"/>
                  </a:cubicBezTo>
                  <a:cubicBezTo>
                    <a:pt x="493" y="176"/>
                    <a:pt x="511" y="141"/>
                    <a:pt x="458" y="106"/>
                  </a:cubicBezTo>
                  <a:cubicBezTo>
                    <a:pt x="388" y="35"/>
                    <a:pt x="282" y="0"/>
                    <a:pt x="176" y="35"/>
                  </a:cubicBezTo>
                  <a:cubicBezTo>
                    <a:pt x="106" y="53"/>
                    <a:pt x="88" y="123"/>
                    <a:pt x="35" y="176"/>
                  </a:cubicBezTo>
                  <a:cubicBezTo>
                    <a:pt x="0" y="229"/>
                    <a:pt x="35" y="282"/>
                    <a:pt x="71" y="317"/>
                  </a:cubicBezTo>
                  <a:cubicBezTo>
                    <a:pt x="106" y="352"/>
                    <a:pt x="159" y="387"/>
                    <a:pt x="212" y="38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19"/>
            <p:cNvSpPr/>
            <p:nvPr/>
          </p:nvSpPr>
          <p:spPr>
            <a:xfrm>
              <a:off x="3396609" y="5105200"/>
              <a:ext cx="27704" cy="24731"/>
            </a:xfrm>
            <a:custGeom>
              <a:avLst/>
              <a:gdLst/>
              <a:ahLst/>
              <a:cxnLst/>
              <a:rect l="l" t="t" r="r" b="b"/>
              <a:pathLst>
                <a:path w="494" h="441" extrusionOk="0">
                  <a:moveTo>
                    <a:pt x="229" y="1"/>
                  </a:moveTo>
                  <a:cubicBezTo>
                    <a:pt x="176" y="1"/>
                    <a:pt x="124" y="18"/>
                    <a:pt x="106" y="71"/>
                  </a:cubicBezTo>
                  <a:cubicBezTo>
                    <a:pt x="88" y="106"/>
                    <a:pt x="53" y="106"/>
                    <a:pt x="53" y="124"/>
                  </a:cubicBezTo>
                  <a:cubicBezTo>
                    <a:pt x="0" y="212"/>
                    <a:pt x="36" y="317"/>
                    <a:pt x="124" y="370"/>
                  </a:cubicBezTo>
                  <a:cubicBezTo>
                    <a:pt x="124" y="370"/>
                    <a:pt x="141" y="370"/>
                    <a:pt x="141" y="388"/>
                  </a:cubicBezTo>
                  <a:cubicBezTo>
                    <a:pt x="141" y="423"/>
                    <a:pt x="176" y="441"/>
                    <a:pt x="212" y="441"/>
                  </a:cubicBezTo>
                  <a:cubicBezTo>
                    <a:pt x="300" y="423"/>
                    <a:pt x="388" y="370"/>
                    <a:pt x="440" y="282"/>
                  </a:cubicBezTo>
                  <a:cubicBezTo>
                    <a:pt x="493" y="141"/>
                    <a:pt x="388" y="1"/>
                    <a:pt x="2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19"/>
            <p:cNvSpPr/>
            <p:nvPr/>
          </p:nvSpPr>
          <p:spPr>
            <a:xfrm>
              <a:off x="3037246" y="4954176"/>
              <a:ext cx="24731" cy="26694"/>
            </a:xfrm>
            <a:custGeom>
              <a:avLst/>
              <a:gdLst/>
              <a:ahLst/>
              <a:cxnLst/>
              <a:rect l="l" t="t" r="r" b="b"/>
              <a:pathLst>
                <a:path w="441" h="476" extrusionOk="0">
                  <a:moveTo>
                    <a:pt x="441" y="229"/>
                  </a:moveTo>
                  <a:cubicBezTo>
                    <a:pt x="441" y="88"/>
                    <a:pt x="318" y="0"/>
                    <a:pt x="177" y="35"/>
                  </a:cubicBezTo>
                  <a:cubicBezTo>
                    <a:pt x="159" y="35"/>
                    <a:pt x="159" y="35"/>
                    <a:pt x="142" y="53"/>
                  </a:cubicBezTo>
                  <a:cubicBezTo>
                    <a:pt x="124" y="88"/>
                    <a:pt x="89" y="123"/>
                    <a:pt x="36" y="159"/>
                  </a:cubicBezTo>
                  <a:cubicBezTo>
                    <a:pt x="18" y="194"/>
                    <a:pt x="1" y="229"/>
                    <a:pt x="18" y="282"/>
                  </a:cubicBezTo>
                  <a:cubicBezTo>
                    <a:pt x="36" y="317"/>
                    <a:pt x="54" y="352"/>
                    <a:pt x="89" y="370"/>
                  </a:cubicBezTo>
                  <a:cubicBezTo>
                    <a:pt x="142" y="370"/>
                    <a:pt x="177" y="405"/>
                    <a:pt x="177" y="440"/>
                  </a:cubicBezTo>
                  <a:cubicBezTo>
                    <a:pt x="177" y="476"/>
                    <a:pt x="230" y="458"/>
                    <a:pt x="247" y="458"/>
                  </a:cubicBezTo>
                  <a:cubicBezTo>
                    <a:pt x="353" y="440"/>
                    <a:pt x="441" y="352"/>
                    <a:pt x="441" y="22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19"/>
            <p:cNvSpPr/>
            <p:nvPr/>
          </p:nvSpPr>
          <p:spPr>
            <a:xfrm>
              <a:off x="3127087" y="5047942"/>
              <a:ext cx="22768" cy="25741"/>
            </a:xfrm>
            <a:custGeom>
              <a:avLst/>
              <a:gdLst/>
              <a:ahLst/>
              <a:cxnLst/>
              <a:rect l="l" t="t" r="r" b="b"/>
              <a:pathLst>
                <a:path w="406" h="459" extrusionOk="0">
                  <a:moveTo>
                    <a:pt x="194" y="458"/>
                  </a:moveTo>
                  <a:cubicBezTo>
                    <a:pt x="318" y="441"/>
                    <a:pt x="406" y="335"/>
                    <a:pt x="406" y="194"/>
                  </a:cubicBezTo>
                  <a:cubicBezTo>
                    <a:pt x="406" y="71"/>
                    <a:pt x="353" y="36"/>
                    <a:pt x="247" y="18"/>
                  </a:cubicBezTo>
                  <a:cubicBezTo>
                    <a:pt x="177" y="1"/>
                    <a:pt x="106" y="36"/>
                    <a:pt x="54" y="106"/>
                  </a:cubicBezTo>
                  <a:cubicBezTo>
                    <a:pt x="1" y="177"/>
                    <a:pt x="1" y="282"/>
                    <a:pt x="71" y="353"/>
                  </a:cubicBezTo>
                  <a:cubicBezTo>
                    <a:pt x="89" y="405"/>
                    <a:pt x="106" y="441"/>
                    <a:pt x="159" y="45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19"/>
            <p:cNvSpPr/>
            <p:nvPr/>
          </p:nvSpPr>
          <p:spPr>
            <a:xfrm>
              <a:off x="2840797" y="5169356"/>
              <a:ext cx="32639" cy="31685"/>
            </a:xfrm>
            <a:custGeom>
              <a:avLst/>
              <a:gdLst/>
              <a:ahLst/>
              <a:cxnLst/>
              <a:rect l="l" t="t" r="r" b="b"/>
              <a:pathLst>
                <a:path w="582" h="565" extrusionOk="0">
                  <a:moveTo>
                    <a:pt x="247" y="564"/>
                  </a:moveTo>
                  <a:cubicBezTo>
                    <a:pt x="388" y="546"/>
                    <a:pt x="582" y="458"/>
                    <a:pt x="546" y="247"/>
                  </a:cubicBezTo>
                  <a:cubicBezTo>
                    <a:pt x="529" y="159"/>
                    <a:pt x="476" y="71"/>
                    <a:pt x="388" y="36"/>
                  </a:cubicBezTo>
                  <a:cubicBezTo>
                    <a:pt x="300" y="1"/>
                    <a:pt x="212" y="18"/>
                    <a:pt x="159" y="89"/>
                  </a:cubicBezTo>
                  <a:cubicBezTo>
                    <a:pt x="159" y="106"/>
                    <a:pt x="142" y="106"/>
                    <a:pt x="142" y="124"/>
                  </a:cubicBezTo>
                  <a:cubicBezTo>
                    <a:pt x="36" y="142"/>
                    <a:pt x="36" y="230"/>
                    <a:pt x="18" y="300"/>
                  </a:cubicBezTo>
                  <a:cubicBezTo>
                    <a:pt x="1" y="335"/>
                    <a:pt x="71" y="353"/>
                    <a:pt x="71" y="406"/>
                  </a:cubicBezTo>
                  <a:cubicBezTo>
                    <a:pt x="71" y="441"/>
                    <a:pt x="194" y="564"/>
                    <a:pt x="247" y="56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19"/>
            <p:cNvSpPr/>
            <p:nvPr/>
          </p:nvSpPr>
          <p:spPr>
            <a:xfrm>
              <a:off x="2737160" y="5054840"/>
              <a:ext cx="21759" cy="26750"/>
            </a:xfrm>
            <a:custGeom>
              <a:avLst/>
              <a:gdLst/>
              <a:ahLst/>
              <a:cxnLst/>
              <a:rect l="l" t="t" r="r" b="b"/>
              <a:pathLst>
                <a:path w="388" h="477" extrusionOk="0">
                  <a:moveTo>
                    <a:pt x="159" y="476"/>
                  </a:moveTo>
                  <a:cubicBezTo>
                    <a:pt x="282" y="476"/>
                    <a:pt x="370" y="370"/>
                    <a:pt x="388" y="247"/>
                  </a:cubicBezTo>
                  <a:cubicBezTo>
                    <a:pt x="388" y="106"/>
                    <a:pt x="264" y="1"/>
                    <a:pt x="124" y="36"/>
                  </a:cubicBezTo>
                  <a:cubicBezTo>
                    <a:pt x="53" y="71"/>
                    <a:pt x="18" y="142"/>
                    <a:pt x="18" y="230"/>
                  </a:cubicBezTo>
                  <a:cubicBezTo>
                    <a:pt x="18" y="230"/>
                    <a:pt x="18" y="247"/>
                    <a:pt x="18" y="265"/>
                  </a:cubicBezTo>
                  <a:cubicBezTo>
                    <a:pt x="0" y="353"/>
                    <a:pt x="53" y="441"/>
                    <a:pt x="141" y="476"/>
                  </a:cubicBezTo>
                  <a:cubicBezTo>
                    <a:pt x="141" y="476"/>
                    <a:pt x="159" y="476"/>
                    <a:pt x="159" y="47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19"/>
            <p:cNvSpPr/>
            <p:nvPr/>
          </p:nvSpPr>
          <p:spPr>
            <a:xfrm>
              <a:off x="2951387" y="5255271"/>
              <a:ext cx="22768" cy="23722"/>
            </a:xfrm>
            <a:custGeom>
              <a:avLst/>
              <a:gdLst/>
              <a:ahLst/>
              <a:cxnLst/>
              <a:rect l="l" t="t" r="r" b="b"/>
              <a:pathLst>
                <a:path w="406" h="423" extrusionOk="0">
                  <a:moveTo>
                    <a:pt x="159" y="405"/>
                  </a:moveTo>
                  <a:cubicBezTo>
                    <a:pt x="317" y="405"/>
                    <a:pt x="405" y="335"/>
                    <a:pt x="405" y="229"/>
                  </a:cubicBezTo>
                  <a:cubicBezTo>
                    <a:pt x="405" y="106"/>
                    <a:pt x="335" y="0"/>
                    <a:pt x="247" y="0"/>
                  </a:cubicBezTo>
                  <a:cubicBezTo>
                    <a:pt x="53" y="0"/>
                    <a:pt x="0" y="71"/>
                    <a:pt x="0" y="282"/>
                  </a:cubicBezTo>
                  <a:cubicBezTo>
                    <a:pt x="0" y="317"/>
                    <a:pt x="36" y="335"/>
                    <a:pt x="71" y="370"/>
                  </a:cubicBezTo>
                  <a:cubicBezTo>
                    <a:pt x="88" y="405"/>
                    <a:pt x="124" y="423"/>
                    <a:pt x="159" y="40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19"/>
            <p:cNvSpPr/>
            <p:nvPr/>
          </p:nvSpPr>
          <p:spPr>
            <a:xfrm>
              <a:off x="3276149" y="5391491"/>
              <a:ext cx="25741" cy="24731"/>
            </a:xfrm>
            <a:custGeom>
              <a:avLst/>
              <a:gdLst/>
              <a:ahLst/>
              <a:cxnLst/>
              <a:rect l="l" t="t" r="r" b="b"/>
              <a:pathLst>
                <a:path w="459" h="441" extrusionOk="0">
                  <a:moveTo>
                    <a:pt x="265" y="441"/>
                  </a:moveTo>
                  <a:cubicBezTo>
                    <a:pt x="300" y="441"/>
                    <a:pt x="353" y="423"/>
                    <a:pt x="388" y="388"/>
                  </a:cubicBezTo>
                  <a:cubicBezTo>
                    <a:pt x="441" y="317"/>
                    <a:pt x="458" y="194"/>
                    <a:pt x="406" y="106"/>
                  </a:cubicBezTo>
                  <a:cubicBezTo>
                    <a:pt x="370" y="36"/>
                    <a:pt x="282" y="1"/>
                    <a:pt x="212" y="36"/>
                  </a:cubicBezTo>
                  <a:cubicBezTo>
                    <a:pt x="194" y="53"/>
                    <a:pt x="159" y="71"/>
                    <a:pt x="124" y="89"/>
                  </a:cubicBezTo>
                  <a:cubicBezTo>
                    <a:pt x="71" y="106"/>
                    <a:pt x="54" y="159"/>
                    <a:pt x="36" y="194"/>
                  </a:cubicBezTo>
                  <a:cubicBezTo>
                    <a:pt x="18" y="247"/>
                    <a:pt x="1" y="282"/>
                    <a:pt x="71" y="300"/>
                  </a:cubicBezTo>
                  <a:cubicBezTo>
                    <a:pt x="124" y="317"/>
                    <a:pt x="71" y="353"/>
                    <a:pt x="106" y="388"/>
                  </a:cubicBezTo>
                  <a:cubicBezTo>
                    <a:pt x="142" y="441"/>
                    <a:pt x="194" y="441"/>
                    <a:pt x="265" y="44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19"/>
            <p:cNvSpPr/>
            <p:nvPr/>
          </p:nvSpPr>
          <p:spPr>
            <a:xfrm>
              <a:off x="3098486" y="5645198"/>
              <a:ext cx="22768" cy="26694"/>
            </a:xfrm>
            <a:custGeom>
              <a:avLst/>
              <a:gdLst/>
              <a:ahLst/>
              <a:cxnLst/>
              <a:rect l="l" t="t" r="r" b="b"/>
              <a:pathLst>
                <a:path w="406" h="476" extrusionOk="0">
                  <a:moveTo>
                    <a:pt x="387" y="265"/>
                  </a:moveTo>
                  <a:cubicBezTo>
                    <a:pt x="405" y="194"/>
                    <a:pt x="387" y="124"/>
                    <a:pt x="335" y="89"/>
                  </a:cubicBezTo>
                  <a:cubicBezTo>
                    <a:pt x="317" y="36"/>
                    <a:pt x="264" y="18"/>
                    <a:pt x="229" y="36"/>
                  </a:cubicBezTo>
                  <a:lnTo>
                    <a:pt x="211" y="36"/>
                  </a:lnTo>
                  <a:cubicBezTo>
                    <a:pt x="141" y="1"/>
                    <a:pt x="88" y="71"/>
                    <a:pt x="53" y="106"/>
                  </a:cubicBezTo>
                  <a:cubicBezTo>
                    <a:pt x="0" y="159"/>
                    <a:pt x="0" y="229"/>
                    <a:pt x="18" y="282"/>
                  </a:cubicBezTo>
                  <a:cubicBezTo>
                    <a:pt x="35" y="317"/>
                    <a:pt x="71" y="335"/>
                    <a:pt x="53" y="388"/>
                  </a:cubicBezTo>
                  <a:cubicBezTo>
                    <a:pt x="53" y="388"/>
                    <a:pt x="53" y="405"/>
                    <a:pt x="71" y="423"/>
                  </a:cubicBezTo>
                  <a:cubicBezTo>
                    <a:pt x="176" y="476"/>
                    <a:pt x="299" y="458"/>
                    <a:pt x="352" y="353"/>
                  </a:cubicBezTo>
                  <a:cubicBezTo>
                    <a:pt x="387" y="317"/>
                    <a:pt x="405" y="300"/>
                    <a:pt x="387" y="26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19"/>
            <p:cNvSpPr/>
            <p:nvPr/>
          </p:nvSpPr>
          <p:spPr>
            <a:xfrm>
              <a:off x="2873379" y="5438879"/>
              <a:ext cx="23778" cy="24731"/>
            </a:xfrm>
            <a:custGeom>
              <a:avLst/>
              <a:gdLst/>
              <a:ahLst/>
              <a:cxnLst/>
              <a:rect l="l" t="t" r="r" b="b"/>
              <a:pathLst>
                <a:path w="424" h="441" extrusionOk="0">
                  <a:moveTo>
                    <a:pt x="229" y="18"/>
                  </a:moveTo>
                  <a:cubicBezTo>
                    <a:pt x="177" y="18"/>
                    <a:pt x="106" y="36"/>
                    <a:pt x="53" y="53"/>
                  </a:cubicBezTo>
                  <a:cubicBezTo>
                    <a:pt x="1" y="71"/>
                    <a:pt x="18" y="124"/>
                    <a:pt x="18" y="159"/>
                  </a:cubicBezTo>
                  <a:cubicBezTo>
                    <a:pt x="36" y="212"/>
                    <a:pt x="36" y="265"/>
                    <a:pt x="18" y="317"/>
                  </a:cubicBezTo>
                  <a:cubicBezTo>
                    <a:pt x="18" y="335"/>
                    <a:pt x="53" y="353"/>
                    <a:pt x="71" y="370"/>
                  </a:cubicBezTo>
                  <a:cubicBezTo>
                    <a:pt x="159" y="441"/>
                    <a:pt x="265" y="441"/>
                    <a:pt x="335" y="370"/>
                  </a:cubicBezTo>
                  <a:cubicBezTo>
                    <a:pt x="406" y="300"/>
                    <a:pt x="423" y="194"/>
                    <a:pt x="388" y="106"/>
                  </a:cubicBezTo>
                  <a:cubicBezTo>
                    <a:pt x="353" y="0"/>
                    <a:pt x="300" y="36"/>
                    <a:pt x="229" y="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19"/>
            <p:cNvSpPr/>
            <p:nvPr/>
          </p:nvSpPr>
          <p:spPr>
            <a:xfrm>
              <a:off x="2674967" y="5439888"/>
              <a:ext cx="22768" cy="27647"/>
            </a:xfrm>
            <a:custGeom>
              <a:avLst/>
              <a:gdLst/>
              <a:ahLst/>
              <a:cxnLst/>
              <a:rect l="l" t="t" r="r" b="b"/>
              <a:pathLst>
                <a:path w="406" h="493" extrusionOk="0">
                  <a:moveTo>
                    <a:pt x="0" y="194"/>
                  </a:moveTo>
                  <a:cubicBezTo>
                    <a:pt x="18" y="247"/>
                    <a:pt x="0" y="299"/>
                    <a:pt x="53" y="335"/>
                  </a:cubicBezTo>
                  <a:cubicBezTo>
                    <a:pt x="88" y="387"/>
                    <a:pt x="53" y="423"/>
                    <a:pt x="88" y="458"/>
                  </a:cubicBezTo>
                  <a:cubicBezTo>
                    <a:pt x="141" y="475"/>
                    <a:pt x="124" y="493"/>
                    <a:pt x="159" y="458"/>
                  </a:cubicBezTo>
                  <a:cubicBezTo>
                    <a:pt x="176" y="440"/>
                    <a:pt x="212" y="458"/>
                    <a:pt x="247" y="458"/>
                  </a:cubicBezTo>
                  <a:cubicBezTo>
                    <a:pt x="352" y="387"/>
                    <a:pt x="405" y="264"/>
                    <a:pt x="388" y="141"/>
                  </a:cubicBezTo>
                  <a:cubicBezTo>
                    <a:pt x="352" y="70"/>
                    <a:pt x="300" y="35"/>
                    <a:pt x="247" y="18"/>
                  </a:cubicBezTo>
                  <a:cubicBezTo>
                    <a:pt x="176" y="0"/>
                    <a:pt x="124" y="35"/>
                    <a:pt x="88" y="88"/>
                  </a:cubicBezTo>
                  <a:cubicBezTo>
                    <a:pt x="88" y="106"/>
                    <a:pt x="53" y="123"/>
                    <a:pt x="36" y="123"/>
                  </a:cubicBezTo>
                  <a:cubicBezTo>
                    <a:pt x="18" y="141"/>
                    <a:pt x="0" y="159"/>
                    <a:pt x="0" y="19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19"/>
            <p:cNvSpPr/>
            <p:nvPr/>
          </p:nvSpPr>
          <p:spPr>
            <a:xfrm>
              <a:off x="2962211" y="5174291"/>
              <a:ext cx="22768" cy="26750"/>
            </a:xfrm>
            <a:custGeom>
              <a:avLst/>
              <a:gdLst/>
              <a:ahLst/>
              <a:cxnLst/>
              <a:rect l="l" t="t" r="r" b="b"/>
              <a:pathLst>
                <a:path w="406" h="477" extrusionOk="0">
                  <a:moveTo>
                    <a:pt x="406" y="265"/>
                  </a:moveTo>
                  <a:cubicBezTo>
                    <a:pt x="406" y="142"/>
                    <a:pt x="300" y="1"/>
                    <a:pt x="177" y="36"/>
                  </a:cubicBezTo>
                  <a:cubicBezTo>
                    <a:pt x="142" y="54"/>
                    <a:pt x="124" y="54"/>
                    <a:pt x="124" y="71"/>
                  </a:cubicBezTo>
                  <a:cubicBezTo>
                    <a:pt x="124" y="71"/>
                    <a:pt x="107" y="106"/>
                    <a:pt x="89" y="106"/>
                  </a:cubicBezTo>
                  <a:cubicBezTo>
                    <a:pt x="54" y="106"/>
                    <a:pt x="19" y="142"/>
                    <a:pt x="19" y="194"/>
                  </a:cubicBezTo>
                  <a:cubicBezTo>
                    <a:pt x="19" y="230"/>
                    <a:pt x="1" y="265"/>
                    <a:pt x="19" y="318"/>
                  </a:cubicBezTo>
                  <a:cubicBezTo>
                    <a:pt x="36" y="335"/>
                    <a:pt x="54" y="370"/>
                    <a:pt x="71" y="370"/>
                  </a:cubicBezTo>
                  <a:cubicBezTo>
                    <a:pt x="107" y="388"/>
                    <a:pt x="142" y="406"/>
                    <a:pt x="159" y="458"/>
                  </a:cubicBezTo>
                  <a:cubicBezTo>
                    <a:pt x="159" y="476"/>
                    <a:pt x="177" y="476"/>
                    <a:pt x="212" y="476"/>
                  </a:cubicBezTo>
                  <a:cubicBezTo>
                    <a:pt x="265" y="458"/>
                    <a:pt x="300" y="423"/>
                    <a:pt x="353" y="388"/>
                  </a:cubicBezTo>
                  <a:cubicBezTo>
                    <a:pt x="388" y="370"/>
                    <a:pt x="406" y="318"/>
                    <a:pt x="406" y="26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19"/>
            <p:cNvSpPr/>
            <p:nvPr/>
          </p:nvSpPr>
          <p:spPr>
            <a:xfrm>
              <a:off x="2796381" y="5393453"/>
              <a:ext cx="26694" cy="28713"/>
            </a:xfrm>
            <a:custGeom>
              <a:avLst/>
              <a:gdLst/>
              <a:ahLst/>
              <a:cxnLst/>
              <a:rect l="l" t="t" r="r" b="b"/>
              <a:pathLst>
                <a:path w="476" h="512" extrusionOk="0">
                  <a:moveTo>
                    <a:pt x="1" y="247"/>
                  </a:moveTo>
                  <a:cubicBezTo>
                    <a:pt x="18" y="282"/>
                    <a:pt x="18" y="318"/>
                    <a:pt x="36" y="335"/>
                  </a:cubicBezTo>
                  <a:cubicBezTo>
                    <a:pt x="53" y="370"/>
                    <a:pt x="124" y="388"/>
                    <a:pt x="106" y="458"/>
                  </a:cubicBezTo>
                  <a:cubicBezTo>
                    <a:pt x="106" y="494"/>
                    <a:pt x="194" y="511"/>
                    <a:pt x="247" y="494"/>
                  </a:cubicBezTo>
                  <a:cubicBezTo>
                    <a:pt x="405" y="458"/>
                    <a:pt x="441" y="406"/>
                    <a:pt x="476" y="247"/>
                  </a:cubicBezTo>
                  <a:cubicBezTo>
                    <a:pt x="458" y="159"/>
                    <a:pt x="423" y="106"/>
                    <a:pt x="370" y="54"/>
                  </a:cubicBezTo>
                  <a:cubicBezTo>
                    <a:pt x="265" y="1"/>
                    <a:pt x="247" y="18"/>
                    <a:pt x="141" y="89"/>
                  </a:cubicBezTo>
                  <a:cubicBezTo>
                    <a:pt x="106" y="124"/>
                    <a:pt x="71" y="159"/>
                    <a:pt x="36" y="194"/>
                  </a:cubicBezTo>
                  <a:cubicBezTo>
                    <a:pt x="1" y="212"/>
                    <a:pt x="18" y="230"/>
                    <a:pt x="1" y="24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19"/>
            <p:cNvSpPr/>
            <p:nvPr/>
          </p:nvSpPr>
          <p:spPr>
            <a:xfrm>
              <a:off x="2711475" y="5374723"/>
              <a:ext cx="29666" cy="29666"/>
            </a:xfrm>
            <a:custGeom>
              <a:avLst/>
              <a:gdLst/>
              <a:ahLst/>
              <a:cxnLst/>
              <a:rect l="l" t="t" r="r" b="b"/>
              <a:pathLst>
                <a:path w="529" h="529" extrusionOk="0">
                  <a:moveTo>
                    <a:pt x="529" y="282"/>
                  </a:moveTo>
                  <a:cubicBezTo>
                    <a:pt x="511" y="194"/>
                    <a:pt x="529" y="106"/>
                    <a:pt x="441" y="53"/>
                  </a:cubicBezTo>
                  <a:cubicBezTo>
                    <a:pt x="388" y="35"/>
                    <a:pt x="335" y="53"/>
                    <a:pt x="300" y="35"/>
                  </a:cubicBezTo>
                  <a:cubicBezTo>
                    <a:pt x="230" y="0"/>
                    <a:pt x="159" y="35"/>
                    <a:pt x="124" y="88"/>
                  </a:cubicBezTo>
                  <a:cubicBezTo>
                    <a:pt x="89" y="106"/>
                    <a:pt x="71" y="123"/>
                    <a:pt x="89" y="159"/>
                  </a:cubicBezTo>
                  <a:cubicBezTo>
                    <a:pt x="89" y="194"/>
                    <a:pt x="89" y="247"/>
                    <a:pt x="36" y="264"/>
                  </a:cubicBezTo>
                  <a:cubicBezTo>
                    <a:pt x="1" y="282"/>
                    <a:pt x="18" y="300"/>
                    <a:pt x="36" y="317"/>
                  </a:cubicBezTo>
                  <a:cubicBezTo>
                    <a:pt x="71" y="370"/>
                    <a:pt x="106" y="423"/>
                    <a:pt x="142" y="458"/>
                  </a:cubicBezTo>
                  <a:cubicBezTo>
                    <a:pt x="265" y="528"/>
                    <a:pt x="441" y="493"/>
                    <a:pt x="511" y="352"/>
                  </a:cubicBezTo>
                  <a:cubicBezTo>
                    <a:pt x="511" y="335"/>
                    <a:pt x="529" y="300"/>
                    <a:pt x="529" y="28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19"/>
            <p:cNvSpPr/>
            <p:nvPr/>
          </p:nvSpPr>
          <p:spPr>
            <a:xfrm>
              <a:off x="2951387" y="4874205"/>
              <a:ext cx="23722" cy="27704"/>
            </a:xfrm>
            <a:custGeom>
              <a:avLst/>
              <a:gdLst/>
              <a:ahLst/>
              <a:cxnLst/>
              <a:rect l="l" t="t" r="r" b="b"/>
              <a:pathLst>
                <a:path w="423" h="494" extrusionOk="0">
                  <a:moveTo>
                    <a:pt x="388" y="247"/>
                  </a:moveTo>
                  <a:lnTo>
                    <a:pt x="388" y="194"/>
                  </a:lnTo>
                  <a:cubicBezTo>
                    <a:pt x="388" y="88"/>
                    <a:pt x="264" y="0"/>
                    <a:pt x="159" y="71"/>
                  </a:cubicBezTo>
                  <a:cubicBezTo>
                    <a:pt x="0" y="71"/>
                    <a:pt x="53" y="212"/>
                    <a:pt x="18" y="300"/>
                  </a:cubicBezTo>
                  <a:cubicBezTo>
                    <a:pt x="18" y="335"/>
                    <a:pt x="36" y="388"/>
                    <a:pt x="88" y="388"/>
                  </a:cubicBezTo>
                  <a:cubicBezTo>
                    <a:pt x="124" y="388"/>
                    <a:pt x="124" y="440"/>
                    <a:pt x="176" y="458"/>
                  </a:cubicBezTo>
                  <a:cubicBezTo>
                    <a:pt x="264" y="493"/>
                    <a:pt x="282" y="493"/>
                    <a:pt x="335" y="423"/>
                  </a:cubicBezTo>
                  <a:cubicBezTo>
                    <a:pt x="388" y="352"/>
                    <a:pt x="423" y="317"/>
                    <a:pt x="388" y="24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19"/>
            <p:cNvSpPr/>
            <p:nvPr/>
          </p:nvSpPr>
          <p:spPr>
            <a:xfrm>
              <a:off x="2881287" y="5544534"/>
              <a:ext cx="24731" cy="24731"/>
            </a:xfrm>
            <a:custGeom>
              <a:avLst/>
              <a:gdLst/>
              <a:ahLst/>
              <a:cxnLst/>
              <a:rect l="l" t="t" r="r" b="b"/>
              <a:pathLst>
                <a:path w="441" h="441" extrusionOk="0">
                  <a:moveTo>
                    <a:pt x="36" y="176"/>
                  </a:moveTo>
                  <a:cubicBezTo>
                    <a:pt x="18" y="211"/>
                    <a:pt x="53" y="246"/>
                    <a:pt x="36" y="299"/>
                  </a:cubicBezTo>
                  <a:cubicBezTo>
                    <a:pt x="0" y="334"/>
                    <a:pt x="53" y="370"/>
                    <a:pt x="88" y="387"/>
                  </a:cubicBezTo>
                  <a:cubicBezTo>
                    <a:pt x="177" y="440"/>
                    <a:pt x="282" y="440"/>
                    <a:pt x="353" y="370"/>
                  </a:cubicBezTo>
                  <a:cubicBezTo>
                    <a:pt x="441" y="282"/>
                    <a:pt x="441" y="123"/>
                    <a:pt x="335" y="53"/>
                  </a:cubicBezTo>
                  <a:cubicBezTo>
                    <a:pt x="229" y="0"/>
                    <a:pt x="124" y="35"/>
                    <a:pt x="53" y="106"/>
                  </a:cubicBezTo>
                  <a:cubicBezTo>
                    <a:pt x="36" y="123"/>
                    <a:pt x="36" y="158"/>
                    <a:pt x="36" y="17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19"/>
            <p:cNvSpPr/>
            <p:nvPr/>
          </p:nvSpPr>
          <p:spPr>
            <a:xfrm>
              <a:off x="2647319" y="5022257"/>
              <a:ext cx="20806" cy="28713"/>
            </a:xfrm>
            <a:custGeom>
              <a:avLst/>
              <a:gdLst/>
              <a:ahLst/>
              <a:cxnLst/>
              <a:rect l="l" t="t" r="r" b="b"/>
              <a:pathLst>
                <a:path w="371" h="512" extrusionOk="0">
                  <a:moveTo>
                    <a:pt x="159" y="494"/>
                  </a:moveTo>
                  <a:cubicBezTo>
                    <a:pt x="300" y="476"/>
                    <a:pt x="370" y="423"/>
                    <a:pt x="370" y="265"/>
                  </a:cubicBezTo>
                  <a:cubicBezTo>
                    <a:pt x="370" y="247"/>
                    <a:pt x="370" y="230"/>
                    <a:pt x="370" y="212"/>
                  </a:cubicBezTo>
                  <a:cubicBezTo>
                    <a:pt x="370" y="159"/>
                    <a:pt x="370" y="106"/>
                    <a:pt x="317" y="106"/>
                  </a:cubicBezTo>
                  <a:lnTo>
                    <a:pt x="300" y="89"/>
                  </a:lnTo>
                  <a:cubicBezTo>
                    <a:pt x="212" y="1"/>
                    <a:pt x="141" y="71"/>
                    <a:pt x="71" y="106"/>
                  </a:cubicBezTo>
                  <a:cubicBezTo>
                    <a:pt x="36" y="142"/>
                    <a:pt x="18" y="212"/>
                    <a:pt x="18" y="265"/>
                  </a:cubicBezTo>
                  <a:cubicBezTo>
                    <a:pt x="18" y="283"/>
                    <a:pt x="18" y="300"/>
                    <a:pt x="18" y="318"/>
                  </a:cubicBezTo>
                  <a:cubicBezTo>
                    <a:pt x="1" y="388"/>
                    <a:pt x="53" y="423"/>
                    <a:pt x="89" y="476"/>
                  </a:cubicBezTo>
                  <a:cubicBezTo>
                    <a:pt x="124" y="511"/>
                    <a:pt x="141" y="476"/>
                    <a:pt x="159" y="49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19"/>
            <p:cNvSpPr/>
            <p:nvPr/>
          </p:nvSpPr>
          <p:spPr>
            <a:xfrm>
              <a:off x="3066857" y="5150625"/>
              <a:ext cx="22768" cy="22768"/>
            </a:xfrm>
            <a:custGeom>
              <a:avLst/>
              <a:gdLst/>
              <a:ahLst/>
              <a:cxnLst/>
              <a:rect l="l" t="t" r="r" b="b"/>
              <a:pathLst>
                <a:path w="406" h="406" extrusionOk="0">
                  <a:moveTo>
                    <a:pt x="177" y="405"/>
                  </a:moveTo>
                  <a:cubicBezTo>
                    <a:pt x="283" y="405"/>
                    <a:pt x="388" y="335"/>
                    <a:pt x="406" y="229"/>
                  </a:cubicBezTo>
                  <a:cubicBezTo>
                    <a:pt x="406" y="141"/>
                    <a:pt x="371" y="53"/>
                    <a:pt x="300" y="0"/>
                  </a:cubicBezTo>
                  <a:lnTo>
                    <a:pt x="300" y="0"/>
                  </a:lnTo>
                  <a:cubicBezTo>
                    <a:pt x="212" y="0"/>
                    <a:pt x="142" y="18"/>
                    <a:pt x="71" y="71"/>
                  </a:cubicBezTo>
                  <a:cubicBezTo>
                    <a:pt x="54" y="106"/>
                    <a:pt x="19" y="106"/>
                    <a:pt x="19" y="159"/>
                  </a:cubicBezTo>
                  <a:cubicBezTo>
                    <a:pt x="36" y="194"/>
                    <a:pt x="1" y="194"/>
                    <a:pt x="19" y="212"/>
                  </a:cubicBezTo>
                  <a:cubicBezTo>
                    <a:pt x="36" y="212"/>
                    <a:pt x="36" y="229"/>
                    <a:pt x="19" y="247"/>
                  </a:cubicBezTo>
                  <a:cubicBezTo>
                    <a:pt x="19" y="335"/>
                    <a:pt x="71" y="388"/>
                    <a:pt x="177" y="40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19"/>
            <p:cNvSpPr/>
            <p:nvPr/>
          </p:nvSpPr>
          <p:spPr>
            <a:xfrm>
              <a:off x="2921777" y="5373713"/>
              <a:ext cx="36564" cy="35611"/>
            </a:xfrm>
            <a:custGeom>
              <a:avLst/>
              <a:gdLst/>
              <a:ahLst/>
              <a:cxnLst/>
              <a:rect l="l" t="t" r="r" b="b"/>
              <a:pathLst>
                <a:path w="652" h="635" extrusionOk="0">
                  <a:moveTo>
                    <a:pt x="634" y="318"/>
                  </a:moveTo>
                  <a:cubicBezTo>
                    <a:pt x="652" y="159"/>
                    <a:pt x="528" y="18"/>
                    <a:pt x="370" y="1"/>
                  </a:cubicBezTo>
                  <a:cubicBezTo>
                    <a:pt x="299" y="1"/>
                    <a:pt x="229" y="36"/>
                    <a:pt x="176" y="106"/>
                  </a:cubicBezTo>
                  <a:cubicBezTo>
                    <a:pt x="159" y="124"/>
                    <a:pt x="141" y="141"/>
                    <a:pt x="123" y="141"/>
                  </a:cubicBezTo>
                  <a:cubicBezTo>
                    <a:pt x="35" y="177"/>
                    <a:pt x="0" y="265"/>
                    <a:pt x="18" y="335"/>
                  </a:cubicBezTo>
                  <a:cubicBezTo>
                    <a:pt x="35" y="406"/>
                    <a:pt x="71" y="458"/>
                    <a:pt x="141" y="494"/>
                  </a:cubicBezTo>
                  <a:cubicBezTo>
                    <a:pt x="141" y="494"/>
                    <a:pt x="159" y="494"/>
                    <a:pt x="159" y="494"/>
                  </a:cubicBezTo>
                  <a:cubicBezTo>
                    <a:pt x="229" y="634"/>
                    <a:pt x="229" y="634"/>
                    <a:pt x="352" y="599"/>
                  </a:cubicBezTo>
                  <a:cubicBezTo>
                    <a:pt x="476" y="582"/>
                    <a:pt x="564" y="511"/>
                    <a:pt x="616" y="406"/>
                  </a:cubicBezTo>
                  <a:cubicBezTo>
                    <a:pt x="634" y="370"/>
                    <a:pt x="652" y="353"/>
                    <a:pt x="634" y="3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19"/>
            <p:cNvSpPr/>
            <p:nvPr/>
          </p:nvSpPr>
          <p:spPr>
            <a:xfrm>
              <a:off x="2621634" y="5366815"/>
              <a:ext cx="20806" cy="26694"/>
            </a:xfrm>
            <a:custGeom>
              <a:avLst/>
              <a:gdLst/>
              <a:ahLst/>
              <a:cxnLst/>
              <a:rect l="l" t="t" r="r" b="b"/>
              <a:pathLst>
                <a:path w="371" h="476" extrusionOk="0">
                  <a:moveTo>
                    <a:pt x="194" y="476"/>
                  </a:moveTo>
                  <a:cubicBezTo>
                    <a:pt x="282" y="476"/>
                    <a:pt x="282" y="476"/>
                    <a:pt x="335" y="370"/>
                  </a:cubicBezTo>
                  <a:cubicBezTo>
                    <a:pt x="353" y="317"/>
                    <a:pt x="370" y="264"/>
                    <a:pt x="370" y="194"/>
                  </a:cubicBezTo>
                  <a:cubicBezTo>
                    <a:pt x="370" y="124"/>
                    <a:pt x="318" y="88"/>
                    <a:pt x="265" y="53"/>
                  </a:cubicBezTo>
                  <a:cubicBezTo>
                    <a:pt x="159" y="0"/>
                    <a:pt x="71" y="53"/>
                    <a:pt x="36" y="159"/>
                  </a:cubicBezTo>
                  <a:cubicBezTo>
                    <a:pt x="1" y="264"/>
                    <a:pt x="18" y="370"/>
                    <a:pt x="89" y="441"/>
                  </a:cubicBezTo>
                  <a:cubicBezTo>
                    <a:pt x="106" y="476"/>
                    <a:pt x="159" y="458"/>
                    <a:pt x="194" y="47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19"/>
            <p:cNvSpPr/>
            <p:nvPr/>
          </p:nvSpPr>
          <p:spPr>
            <a:xfrm>
              <a:off x="2894129" y="5080525"/>
              <a:ext cx="27704" cy="32639"/>
            </a:xfrm>
            <a:custGeom>
              <a:avLst/>
              <a:gdLst/>
              <a:ahLst/>
              <a:cxnLst/>
              <a:rect l="l" t="t" r="r" b="b"/>
              <a:pathLst>
                <a:path w="494" h="582" extrusionOk="0">
                  <a:moveTo>
                    <a:pt x="282" y="0"/>
                  </a:moveTo>
                  <a:cubicBezTo>
                    <a:pt x="141" y="0"/>
                    <a:pt x="36" y="88"/>
                    <a:pt x="18" y="229"/>
                  </a:cubicBezTo>
                  <a:cubicBezTo>
                    <a:pt x="18" y="282"/>
                    <a:pt x="0" y="335"/>
                    <a:pt x="0" y="405"/>
                  </a:cubicBezTo>
                  <a:cubicBezTo>
                    <a:pt x="0" y="458"/>
                    <a:pt x="36" y="493"/>
                    <a:pt x="88" y="529"/>
                  </a:cubicBezTo>
                  <a:cubicBezTo>
                    <a:pt x="194" y="581"/>
                    <a:pt x="317" y="546"/>
                    <a:pt x="388" y="458"/>
                  </a:cubicBezTo>
                  <a:cubicBezTo>
                    <a:pt x="493" y="353"/>
                    <a:pt x="493" y="212"/>
                    <a:pt x="388" y="106"/>
                  </a:cubicBezTo>
                  <a:cubicBezTo>
                    <a:pt x="352" y="71"/>
                    <a:pt x="317" y="0"/>
                    <a:pt x="2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19"/>
            <p:cNvSpPr/>
            <p:nvPr/>
          </p:nvSpPr>
          <p:spPr>
            <a:xfrm>
              <a:off x="2760826" y="5599773"/>
              <a:ext cx="24731" cy="23778"/>
            </a:xfrm>
            <a:custGeom>
              <a:avLst/>
              <a:gdLst/>
              <a:ahLst/>
              <a:cxnLst/>
              <a:rect l="l" t="t" r="r" b="b"/>
              <a:pathLst>
                <a:path w="441" h="424" extrusionOk="0">
                  <a:moveTo>
                    <a:pt x="212" y="406"/>
                  </a:moveTo>
                  <a:cubicBezTo>
                    <a:pt x="318" y="423"/>
                    <a:pt x="406" y="335"/>
                    <a:pt x="423" y="230"/>
                  </a:cubicBezTo>
                  <a:cubicBezTo>
                    <a:pt x="441" y="142"/>
                    <a:pt x="335" y="36"/>
                    <a:pt x="247" y="18"/>
                  </a:cubicBezTo>
                  <a:cubicBezTo>
                    <a:pt x="159" y="1"/>
                    <a:pt x="159" y="54"/>
                    <a:pt x="89" y="54"/>
                  </a:cubicBezTo>
                  <a:cubicBezTo>
                    <a:pt x="71" y="54"/>
                    <a:pt x="54" y="89"/>
                    <a:pt x="54" y="124"/>
                  </a:cubicBezTo>
                  <a:cubicBezTo>
                    <a:pt x="54" y="159"/>
                    <a:pt x="18" y="194"/>
                    <a:pt x="36" y="247"/>
                  </a:cubicBezTo>
                  <a:cubicBezTo>
                    <a:pt x="36" y="282"/>
                    <a:pt x="1" y="282"/>
                    <a:pt x="18" y="300"/>
                  </a:cubicBezTo>
                  <a:cubicBezTo>
                    <a:pt x="36" y="318"/>
                    <a:pt x="54" y="370"/>
                    <a:pt x="107" y="388"/>
                  </a:cubicBezTo>
                  <a:cubicBezTo>
                    <a:pt x="142" y="388"/>
                    <a:pt x="159" y="423"/>
                    <a:pt x="212" y="40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19"/>
            <p:cNvSpPr/>
            <p:nvPr/>
          </p:nvSpPr>
          <p:spPr>
            <a:xfrm>
              <a:off x="2759873" y="5494174"/>
              <a:ext cx="26694" cy="21759"/>
            </a:xfrm>
            <a:custGeom>
              <a:avLst/>
              <a:gdLst/>
              <a:ahLst/>
              <a:cxnLst/>
              <a:rect l="l" t="t" r="r" b="b"/>
              <a:pathLst>
                <a:path w="476" h="388" extrusionOk="0">
                  <a:moveTo>
                    <a:pt x="0" y="264"/>
                  </a:moveTo>
                  <a:cubicBezTo>
                    <a:pt x="18" y="264"/>
                    <a:pt x="35" y="264"/>
                    <a:pt x="53" y="282"/>
                  </a:cubicBezTo>
                  <a:cubicBezTo>
                    <a:pt x="106" y="352"/>
                    <a:pt x="194" y="388"/>
                    <a:pt x="264" y="370"/>
                  </a:cubicBezTo>
                  <a:cubicBezTo>
                    <a:pt x="335" y="352"/>
                    <a:pt x="388" y="300"/>
                    <a:pt x="423" y="229"/>
                  </a:cubicBezTo>
                  <a:cubicBezTo>
                    <a:pt x="423" y="212"/>
                    <a:pt x="423" y="194"/>
                    <a:pt x="440" y="176"/>
                  </a:cubicBezTo>
                  <a:cubicBezTo>
                    <a:pt x="476" y="88"/>
                    <a:pt x="440" y="18"/>
                    <a:pt x="370" y="0"/>
                  </a:cubicBezTo>
                  <a:cubicBezTo>
                    <a:pt x="300" y="0"/>
                    <a:pt x="229" y="18"/>
                    <a:pt x="159" y="18"/>
                  </a:cubicBezTo>
                  <a:cubicBezTo>
                    <a:pt x="88" y="35"/>
                    <a:pt x="35" y="106"/>
                    <a:pt x="35" y="176"/>
                  </a:cubicBezTo>
                  <a:cubicBezTo>
                    <a:pt x="35" y="212"/>
                    <a:pt x="35" y="247"/>
                    <a:pt x="0" y="26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19"/>
            <p:cNvSpPr/>
            <p:nvPr/>
          </p:nvSpPr>
          <p:spPr>
            <a:xfrm>
              <a:off x="3321574" y="5472415"/>
              <a:ext cx="21759" cy="25741"/>
            </a:xfrm>
            <a:custGeom>
              <a:avLst/>
              <a:gdLst/>
              <a:ahLst/>
              <a:cxnLst/>
              <a:rect l="l" t="t" r="r" b="b"/>
              <a:pathLst>
                <a:path w="388" h="459" extrusionOk="0">
                  <a:moveTo>
                    <a:pt x="1" y="230"/>
                  </a:moveTo>
                  <a:cubicBezTo>
                    <a:pt x="1" y="335"/>
                    <a:pt x="106" y="459"/>
                    <a:pt x="194" y="441"/>
                  </a:cubicBezTo>
                  <a:cubicBezTo>
                    <a:pt x="317" y="423"/>
                    <a:pt x="388" y="318"/>
                    <a:pt x="388" y="195"/>
                  </a:cubicBezTo>
                  <a:cubicBezTo>
                    <a:pt x="388" y="124"/>
                    <a:pt x="247" y="1"/>
                    <a:pt x="177" y="19"/>
                  </a:cubicBezTo>
                  <a:cubicBezTo>
                    <a:pt x="71" y="19"/>
                    <a:pt x="1" y="107"/>
                    <a:pt x="1" y="23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19"/>
            <p:cNvSpPr/>
            <p:nvPr/>
          </p:nvSpPr>
          <p:spPr>
            <a:xfrm>
              <a:off x="2828964" y="5015359"/>
              <a:ext cx="24731" cy="25741"/>
            </a:xfrm>
            <a:custGeom>
              <a:avLst/>
              <a:gdLst/>
              <a:ahLst/>
              <a:cxnLst/>
              <a:rect l="l" t="t" r="r" b="b"/>
              <a:pathLst>
                <a:path w="441" h="459" extrusionOk="0">
                  <a:moveTo>
                    <a:pt x="194" y="36"/>
                  </a:moveTo>
                  <a:cubicBezTo>
                    <a:pt x="89" y="1"/>
                    <a:pt x="1" y="106"/>
                    <a:pt x="36" y="229"/>
                  </a:cubicBezTo>
                  <a:cubicBezTo>
                    <a:pt x="36" y="229"/>
                    <a:pt x="36" y="247"/>
                    <a:pt x="36" y="265"/>
                  </a:cubicBezTo>
                  <a:cubicBezTo>
                    <a:pt x="1" y="300"/>
                    <a:pt x="18" y="335"/>
                    <a:pt x="71" y="353"/>
                  </a:cubicBezTo>
                  <a:cubicBezTo>
                    <a:pt x="89" y="353"/>
                    <a:pt x="106" y="370"/>
                    <a:pt x="106" y="406"/>
                  </a:cubicBezTo>
                  <a:cubicBezTo>
                    <a:pt x="141" y="441"/>
                    <a:pt x="159" y="458"/>
                    <a:pt x="212" y="441"/>
                  </a:cubicBezTo>
                  <a:cubicBezTo>
                    <a:pt x="282" y="423"/>
                    <a:pt x="353" y="370"/>
                    <a:pt x="370" y="300"/>
                  </a:cubicBezTo>
                  <a:cubicBezTo>
                    <a:pt x="441" y="159"/>
                    <a:pt x="353" y="18"/>
                    <a:pt x="194" y="3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19"/>
            <p:cNvSpPr/>
            <p:nvPr/>
          </p:nvSpPr>
          <p:spPr>
            <a:xfrm>
              <a:off x="3031358" y="5437869"/>
              <a:ext cx="21759" cy="22768"/>
            </a:xfrm>
            <a:custGeom>
              <a:avLst/>
              <a:gdLst/>
              <a:ahLst/>
              <a:cxnLst/>
              <a:rect l="l" t="t" r="r" b="b"/>
              <a:pathLst>
                <a:path w="388" h="406" extrusionOk="0">
                  <a:moveTo>
                    <a:pt x="194" y="18"/>
                  </a:moveTo>
                  <a:cubicBezTo>
                    <a:pt x="141" y="1"/>
                    <a:pt x="88" y="54"/>
                    <a:pt x="18" y="36"/>
                  </a:cubicBezTo>
                  <a:lnTo>
                    <a:pt x="18" y="36"/>
                  </a:lnTo>
                  <a:cubicBezTo>
                    <a:pt x="0" y="142"/>
                    <a:pt x="18" y="247"/>
                    <a:pt x="71" y="353"/>
                  </a:cubicBezTo>
                  <a:cubicBezTo>
                    <a:pt x="88" y="388"/>
                    <a:pt x="141" y="406"/>
                    <a:pt x="176" y="388"/>
                  </a:cubicBezTo>
                  <a:cubicBezTo>
                    <a:pt x="247" y="371"/>
                    <a:pt x="317" y="388"/>
                    <a:pt x="352" y="318"/>
                  </a:cubicBezTo>
                  <a:cubicBezTo>
                    <a:pt x="387" y="230"/>
                    <a:pt x="387" y="142"/>
                    <a:pt x="335" y="54"/>
                  </a:cubicBezTo>
                  <a:cubicBezTo>
                    <a:pt x="299" y="18"/>
                    <a:pt x="247" y="18"/>
                    <a:pt x="194" y="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19"/>
            <p:cNvSpPr/>
            <p:nvPr/>
          </p:nvSpPr>
          <p:spPr>
            <a:xfrm>
              <a:off x="2673004" y="5526757"/>
              <a:ext cx="28657" cy="28657"/>
            </a:xfrm>
            <a:custGeom>
              <a:avLst/>
              <a:gdLst/>
              <a:ahLst/>
              <a:cxnLst/>
              <a:rect l="l" t="t" r="r" b="b"/>
              <a:pathLst>
                <a:path w="511" h="511" extrusionOk="0">
                  <a:moveTo>
                    <a:pt x="511" y="264"/>
                  </a:moveTo>
                  <a:cubicBezTo>
                    <a:pt x="511" y="159"/>
                    <a:pt x="458" y="71"/>
                    <a:pt x="370" y="18"/>
                  </a:cubicBezTo>
                  <a:cubicBezTo>
                    <a:pt x="299" y="0"/>
                    <a:pt x="211" y="18"/>
                    <a:pt x="159" y="88"/>
                  </a:cubicBezTo>
                  <a:cubicBezTo>
                    <a:pt x="141" y="106"/>
                    <a:pt x="106" y="123"/>
                    <a:pt x="88" y="141"/>
                  </a:cubicBezTo>
                  <a:cubicBezTo>
                    <a:pt x="18" y="194"/>
                    <a:pt x="0" y="299"/>
                    <a:pt x="71" y="352"/>
                  </a:cubicBezTo>
                  <a:cubicBezTo>
                    <a:pt x="106" y="405"/>
                    <a:pt x="159" y="440"/>
                    <a:pt x="194" y="475"/>
                  </a:cubicBezTo>
                  <a:cubicBezTo>
                    <a:pt x="229" y="511"/>
                    <a:pt x="264" y="475"/>
                    <a:pt x="299" y="475"/>
                  </a:cubicBezTo>
                  <a:cubicBezTo>
                    <a:pt x="335" y="475"/>
                    <a:pt x="405" y="511"/>
                    <a:pt x="440" y="458"/>
                  </a:cubicBezTo>
                  <a:cubicBezTo>
                    <a:pt x="475" y="405"/>
                    <a:pt x="511" y="335"/>
                    <a:pt x="511" y="26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19"/>
            <p:cNvSpPr/>
            <p:nvPr/>
          </p:nvSpPr>
          <p:spPr>
            <a:xfrm>
              <a:off x="3065903" y="4888001"/>
              <a:ext cx="21759" cy="24731"/>
            </a:xfrm>
            <a:custGeom>
              <a:avLst/>
              <a:gdLst/>
              <a:ahLst/>
              <a:cxnLst/>
              <a:rect l="l" t="t" r="r" b="b"/>
              <a:pathLst>
                <a:path w="388" h="441" extrusionOk="0">
                  <a:moveTo>
                    <a:pt x="388" y="194"/>
                  </a:moveTo>
                  <a:cubicBezTo>
                    <a:pt x="388" y="142"/>
                    <a:pt x="370" y="124"/>
                    <a:pt x="317" y="89"/>
                  </a:cubicBezTo>
                  <a:cubicBezTo>
                    <a:pt x="229" y="1"/>
                    <a:pt x="141" y="54"/>
                    <a:pt x="71" y="124"/>
                  </a:cubicBezTo>
                  <a:cubicBezTo>
                    <a:pt x="53" y="142"/>
                    <a:pt x="36" y="142"/>
                    <a:pt x="18" y="159"/>
                  </a:cubicBezTo>
                  <a:cubicBezTo>
                    <a:pt x="18" y="159"/>
                    <a:pt x="0" y="177"/>
                    <a:pt x="18" y="194"/>
                  </a:cubicBezTo>
                  <a:cubicBezTo>
                    <a:pt x="36" y="212"/>
                    <a:pt x="36" y="282"/>
                    <a:pt x="53" y="318"/>
                  </a:cubicBezTo>
                  <a:cubicBezTo>
                    <a:pt x="53" y="370"/>
                    <a:pt x="124" y="441"/>
                    <a:pt x="194" y="441"/>
                  </a:cubicBezTo>
                  <a:cubicBezTo>
                    <a:pt x="317" y="406"/>
                    <a:pt x="370" y="388"/>
                    <a:pt x="388" y="19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19"/>
            <p:cNvSpPr/>
            <p:nvPr/>
          </p:nvSpPr>
          <p:spPr>
            <a:xfrm>
              <a:off x="3004664" y="5058822"/>
              <a:ext cx="24731" cy="27704"/>
            </a:xfrm>
            <a:custGeom>
              <a:avLst/>
              <a:gdLst/>
              <a:ahLst/>
              <a:cxnLst/>
              <a:rect l="l" t="t" r="r" b="b"/>
              <a:pathLst>
                <a:path w="441" h="494" extrusionOk="0">
                  <a:moveTo>
                    <a:pt x="230" y="0"/>
                  </a:moveTo>
                  <a:cubicBezTo>
                    <a:pt x="195" y="35"/>
                    <a:pt x="159" y="35"/>
                    <a:pt x="124" y="53"/>
                  </a:cubicBezTo>
                  <a:cubicBezTo>
                    <a:pt x="54" y="123"/>
                    <a:pt x="1" y="229"/>
                    <a:pt x="18" y="335"/>
                  </a:cubicBezTo>
                  <a:cubicBezTo>
                    <a:pt x="36" y="423"/>
                    <a:pt x="124" y="475"/>
                    <a:pt x="212" y="493"/>
                  </a:cubicBezTo>
                  <a:cubicBezTo>
                    <a:pt x="318" y="458"/>
                    <a:pt x="406" y="370"/>
                    <a:pt x="423" y="264"/>
                  </a:cubicBezTo>
                  <a:cubicBezTo>
                    <a:pt x="423" y="229"/>
                    <a:pt x="441" y="176"/>
                    <a:pt x="423" y="123"/>
                  </a:cubicBezTo>
                  <a:cubicBezTo>
                    <a:pt x="371" y="71"/>
                    <a:pt x="300" y="18"/>
                    <a:pt x="2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19"/>
            <p:cNvSpPr/>
            <p:nvPr/>
          </p:nvSpPr>
          <p:spPr>
            <a:xfrm>
              <a:off x="2794418" y="5101275"/>
              <a:ext cx="22768" cy="26694"/>
            </a:xfrm>
            <a:custGeom>
              <a:avLst/>
              <a:gdLst/>
              <a:ahLst/>
              <a:cxnLst/>
              <a:rect l="l" t="t" r="r" b="b"/>
              <a:pathLst>
                <a:path w="406" h="476" extrusionOk="0">
                  <a:moveTo>
                    <a:pt x="388" y="211"/>
                  </a:moveTo>
                  <a:cubicBezTo>
                    <a:pt x="388" y="88"/>
                    <a:pt x="282" y="0"/>
                    <a:pt x="159" y="35"/>
                  </a:cubicBezTo>
                  <a:lnTo>
                    <a:pt x="141" y="35"/>
                  </a:lnTo>
                  <a:lnTo>
                    <a:pt x="0" y="194"/>
                  </a:lnTo>
                  <a:lnTo>
                    <a:pt x="0" y="229"/>
                  </a:lnTo>
                  <a:cubicBezTo>
                    <a:pt x="0" y="229"/>
                    <a:pt x="53" y="282"/>
                    <a:pt x="36" y="317"/>
                  </a:cubicBezTo>
                  <a:cubicBezTo>
                    <a:pt x="18" y="352"/>
                    <a:pt x="36" y="335"/>
                    <a:pt x="53" y="335"/>
                  </a:cubicBezTo>
                  <a:cubicBezTo>
                    <a:pt x="71" y="352"/>
                    <a:pt x="71" y="352"/>
                    <a:pt x="71" y="370"/>
                  </a:cubicBezTo>
                  <a:cubicBezTo>
                    <a:pt x="124" y="475"/>
                    <a:pt x="194" y="440"/>
                    <a:pt x="264" y="405"/>
                  </a:cubicBezTo>
                  <a:cubicBezTo>
                    <a:pt x="335" y="370"/>
                    <a:pt x="405" y="317"/>
                    <a:pt x="388" y="21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19"/>
            <p:cNvSpPr/>
            <p:nvPr/>
          </p:nvSpPr>
          <p:spPr>
            <a:xfrm>
              <a:off x="3231733" y="5222689"/>
              <a:ext cx="22768" cy="23722"/>
            </a:xfrm>
            <a:custGeom>
              <a:avLst/>
              <a:gdLst/>
              <a:ahLst/>
              <a:cxnLst/>
              <a:rect l="l" t="t" r="r" b="b"/>
              <a:pathLst>
                <a:path w="406" h="423" extrusionOk="0">
                  <a:moveTo>
                    <a:pt x="406" y="159"/>
                  </a:moveTo>
                  <a:cubicBezTo>
                    <a:pt x="406" y="106"/>
                    <a:pt x="318" y="18"/>
                    <a:pt x="265" y="18"/>
                  </a:cubicBezTo>
                  <a:cubicBezTo>
                    <a:pt x="247" y="18"/>
                    <a:pt x="229" y="18"/>
                    <a:pt x="229" y="18"/>
                  </a:cubicBezTo>
                  <a:cubicBezTo>
                    <a:pt x="159" y="0"/>
                    <a:pt x="89" y="36"/>
                    <a:pt x="89" y="106"/>
                  </a:cubicBezTo>
                  <a:lnTo>
                    <a:pt x="89" y="106"/>
                  </a:lnTo>
                  <a:cubicBezTo>
                    <a:pt x="1" y="159"/>
                    <a:pt x="53" y="229"/>
                    <a:pt x="71" y="282"/>
                  </a:cubicBezTo>
                  <a:cubicBezTo>
                    <a:pt x="89" y="370"/>
                    <a:pt x="177" y="423"/>
                    <a:pt x="247" y="423"/>
                  </a:cubicBezTo>
                  <a:cubicBezTo>
                    <a:pt x="335" y="388"/>
                    <a:pt x="388" y="317"/>
                    <a:pt x="406" y="229"/>
                  </a:cubicBezTo>
                  <a:cubicBezTo>
                    <a:pt x="406" y="212"/>
                    <a:pt x="406" y="194"/>
                    <a:pt x="406" y="15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19"/>
            <p:cNvSpPr/>
            <p:nvPr/>
          </p:nvSpPr>
          <p:spPr>
            <a:xfrm>
              <a:off x="2781576" y="4967972"/>
              <a:ext cx="19796" cy="25741"/>
            </a:xfrm>
            <a:custGeom>
              <a:avLst/>
              <a:gdLst/>
              <a:ahLst/>
              <a:cxnLst/>
              <a:rect l="l" t="t" r="r" b="b"/>
              <a:pathLst>
                <a:path w="353" h="459" extrusionOk="0">
                  <a:moveTo>
                    <a:pt x="18" y="159"/>
                  </a:moveTo>
                  <a:cubicBezTo>
                    <a:pt x="36" y="212"/>
                    <a:pt x="1" y="265"/>
                    <a:pt x="18" y="335"/>
                  </a:cubicBezTo>
                  <a:cubicBezTo>
                    <a:pt x="36" y="388"/>
                    <a:pt x="159" y="458"/>
                    <a:pt x="229" y="423"/>
                  </a:cubicBezTo>
                  <a:cubicBezTo>
                    <a:pt x="335" y="370"/>
                    <a:pt x="353" y="318"/>
                    <a:pt x="335" y="194"/>
                  </a:cubicBezTo>
                  <a:cubicBezTo>
                    <a:pt x="335" y="124"/>
                    <a:pt x="282" y="54"/>
                    <a:pt x="212" y="18"/>
                  </a:cubicBezTo>
                  <a:cubicBezTo>
                    <a:pt x="177" y="1"/>
                    <a:pt x="124" y="18"/>
                    <a:pt x="89" y="36"/>
                  </a:cubicBezTo>
                  <a:cubicBezTo>
                    <a:pt x="71" y="71"/>
                    <a:pt x="1" y="89"/>
                    <a:pt x="18" y="15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19"/>
            <p:cNvSpPr/>
            <p:nvPr/>
          </p:nvSpPr>
          <p:spPr>
            <a:xfrm>
              <a:off x="3027376" y="5273049"/>
              <a:ext cx="20806" cy="25685"/>
            </a:xfrm>
            <a:custGeom>
              <a:avLst/>
              <a:gdLst/>
              <a:ahLst/>
              <a:cxnLst/>
              <a:rect l="l" t="t" r="r" b="b"/>
              <a:pathLst>
                <a:path w="371" h="458" extrusionOk="0">
                  <a:moveTo>
                    <a:pt x="159" y="458"/>
                  </a:moveTo>
                  <a:cubicBezTo>
                    <a:pt x="265" y="458"/>
                    <a:pt x="353" y="387"/>
                    <a:pt x="353" y="282"/>
                  </a:cubicBezTo>
                  <a:cubicBezTo>
                    <a:pt x="353" y="264"/>
                    <a:pt x="370" y="247"/>
                    <a:pt x="370" y="211"/>
                  </a:cubicBezTo>
                  <a:cubicBezTo>
                    <a:pt x="370" y="123"/>
                    <a:pt x="300" y="88"/>
                    <a:pt x="247" y="53"/>
                  </a:cubicBezTo>
                  <a:cubicBezTo>
                    <a:pt x="194" y="0"/>
                    <a:pt x="142" y="53"/>
                    <a:pt x="124" y="71"/>
                  </a:cubicBezTo>
                  <a:cubicBezTo>
                    <a:pt x="71" y="123"/>
                    <a:pt x="36" y="176"/>
                    <a:pt x="1" y="229"/>
                  </a:cubicBezTo>
                  <a:cubicBezTo>
                    <a:pt x="1" y="247"/>
                    <a:pt x="1" y="247"/>
                    <a:pt x="1" y="264"/>
                  </a:cubicBezTo>
                  <a:cubicBezTo>
                    <a:pt x="18" y="317"/>
                    <a:pt x="54" y="352"/>
                    <a:pt x="54" y="405"/>
                  </a:cubicBezTo>
                  <a:cubicBezTo>
                    <a:pt x="54" y="423"/>
                    <a:pt x="54" y="440"/>
                    <a:pt x="71" y="440"/>
                  </a:cubicBezTo>
                  <a:cubicBezTo>
                    <a:pt x="106" y="440"/>
                    <a:pt x="124" y="458"/>
                    <a:pt x="159" y="45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19"/>
            <p:cNvSpPr/>
            <p:nvPr/>
          </p:nvSpPr>
          <p:spPr>
            <a:xfrm>
              <a:off x="2659152" y="5119052"/>
              <a:ext cx="25741" cy="29666"/>
            </a:xfrm>
            <a:custGeom>
              <a:avLst/>
              <a:gdLst/>
              <a:ahLst/>
              <a:cxnLst/>
              <a:rect l="l" t="t" r="r" b="b"/>
              <a:pathLst>
                <a:path w="459" h="529" extrusionOk="0">
                  <a:moveTo>
                    <a:pt x="18" y="194"/>
                  </a:moveTo>
                  <a:cubicBezTo>
                    <a:pt x="1" y="264"/>
                    <a:pt x="18" y="334"/>
                    <a:pt x="36" y="387"/>
                  </a:cubicBezTo>
                  <a:cubicBezTo>
                    <a:pt x="106" y="528"/>
                    <a:pt x="106" y="510"/>
                    <a:pt x="230" y="493"/>
                  </a:cubicBezTo>
                  <a:cubicBezTo>
                    <a:pt x="370" y="475"/>
                    <a:pt x="441" y="440"/>
                    <a:pt x="458" y="334"/>
                  </a:cubicBezTo>
                  <a:cubicBezTo>
                    <a:pt x="458" y="299"/>
                    <a:pt x="458" y="264"/>
                    <a:pt x="441" y="229"/>
                  </a:cubicBezTo>
                  <a:cubicBezTo>
                    <a:pt x="406" y="176"/>
                    <a:pt x="406" y="88"/>
                    <a:pt x="318" y="53"/>
                  </a:cubicBezTo>
                  <a:cubicBezTo>
                    <a:pt x="230" y="0"/>
                    <a:pt x="124" y="18"/>
                    <a:pt x="36" y="88"/>
                  </a:cubicBezTo>
                  <a:cubicBezTo>
                    <a:pt x="18" y="123"/>
                    <a:pt x="1" y="158"/>
                    <a:pt x="18" y="19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19"/>
            <p:cNvSpPr/>
            <p:nvPr/>
          </p:nvSpPr>
          <p:spPr>
            <a:xfrm>
              <a:off x="3194215" y="5671837"/>
              <a:ext cx="22768" cy="20806"/>
            </a:xfrm>
            <a:custGeom>
              <a:avLst/>
              <a:gdLst/>
              <a:ahLst/>
              <a:cxnLst/>
              <a:rect l="l" t="t" r="r" b="b"/>
              <a:pathLst>
                <a:path w="406" h="371" extrusionOk="0">
                  <a:moveTo>
                    <a:pt x="1" y="124"/>
                  </a:moveTo>
                  <a:cubicBezTo>
                    <a:pt x="1" y="177"/>
                    <a:pt x="54" y="230"/>
                    <a:pt x="18" y="300"/>
                  </a:cubicBezTo>
                  <a:cubicBezTo>
                    <a:pt x="18" y="300"/>
                    <a:pt x="36" y="300"/>
                    <a:pt x="36" y="318"/>
                  </a:cubicBezTo>
                  <a:cubicBezTo>
                    <a:pt x="71" y="283"/>
                    <a:pt x="106" y="318"/>
                    <a:pt x="124" y="335"/>
                  </a:cubicBezTo>
                  <a:cubicBezTo>
                    <a:pt x="159" y="371"/>
                    <a:pt x="212" y="371"/>
                    <a:pt x="265" y="335"/>
                  </a:cubicBezTo>
                  <a:cubicBezTo>
                    <a:pt x="318" y="300"/>
                    <a:pt x="335" y="230"/>
                    <a:pt x="388" y="177"/>
                  </a:cubicBezTo>
                  <a:cubicBezTo>
                    <a:pt x="406" y="177"/>
                    <a:pt x="406" y="159"/>
                    <a:pt x="388" y="142"/>
                  </a:cubicBezTo>
                  <a:cubicBezTo>
                    <a:pt x="353" y="71"/>
                    <a:pt x="300" y="36"/>
                    <a:pt x="247" y="1"/>
                  </a:cubicBezTo>
                  <a:lnTo>
                    <a:pt x="194" y="1"/>
                  </a:lnTo>
                  <a:cubicBezTo>
                    <a:pt x="177" y="1"/>
                    <a:pt x="142" y="18"/>
                    <a:pt x="124" y="18"/>
                  </a:cubicBezTo>
                  <a:cubicBezTo>
                    <a:pt x="18" y="1"/>
                    <a:pt x="1" y="18"/>
                    <a:pt x="1" y="12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19"/>
            <p:cNvSpPr/>
            <p:nvPr/>
          </p:nvSpPr>
          <p:spPr>
            <a:xfrm>
              <a:off x="2850667" y="4896918"/>
              <a:ext cx="18843" cy="25685"/>
            </a:xfrm>
            <a:custGeom>
              <a:avLst/>
              <a:gdLst/>
              <a:ahLst/>
              <a:cxnLst/>
              <a:rect l="l" t="t" r="r" b="b"/>
              <a:pathLst>
                <a:path w="336" h="458" extrusionOk="0">
                  <a:moveTo>
                    <a:pt x="335" y="247"/>
                  </a:moveTo>
                  <a:cubicBezTo>
                    <a:pt x="335" y="141"/>
                    <a:pt x="265" y="53"/>
                    <a:pt x="177" y="18"/>
                  </a:cubicBezTo>
                  <a:cubicBezTo>
                    <a:pt x="106" y="0"/>
                    <a:pt x="36" y="53"/>
                    <a:pt x="18" y="123"/>
                  </a:cubicBezTo>
                  <a:cubicBezTo>
                    <a:pt x="1" y="194"/>
                    <a:pt x="1" y="264"/>
                    <a:pt x="18" y="335"/>
                  </a:cubicBezTo>
                  <a:cubicBezTo>
                    <a:pt x="36" y="423"/>
                    <a:pt x="106" y="458"/>
                    <a:pt x="194" y="440"/>
                  </a:cubicBezTo>
                  <a:cubicBezTo>
                    <a:pt x="265" y="388"/>
                    <a:pt x="318" y="317"/>
                    <a:pt x="335" y="24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19"/>
            <p:cNvSpPr/>
            <p:nvPr/>
          </p:nvSpPr>
          <p:spPr>
            <a:xfrm>
              <a:off x="2950378" y="5494174"/>
              <a:ext cx="24731" cy="21759"/>
            </a:xfrm>
            <a:custGeom>
              <a:avLst/>
              <a:gdLst/>
              <a:ahLst/>
              <a:cxnLst/>
              <a:rect l="l" t="t" r="r" b="b"/>
              <a:pathLst>
                <a:path w="441" h="388" extrusionOk="0">
                  <a:moveTo>
                    <a:pt x="54" y="176"/>
                  </a:moveTo>
                  <a:lnTo>
                    <a:pt x="54" y="229"/>
                  </a:lnTo>
                  <a:cubicBezTo>
                    <a:pt x="1" y="282"/>
                    <a:pt x="71" y="300"/>
                    <a:pt x="89" y="317"/>
                  </a:cubicBezTo>
                  <a:cubicBezTo>
                    <a:pt x="212" y="388"/>
                    <a:pt x="318" y="317"/>
                    <a:pt x="406" y="300"/>
                  </a:cubicBezTo>
                  <a:cubicBezTo>
                    <a:pt x="423" y="264"/>
                    <a:pt x="441" y="212"/>
                    <a:pt x="423" y="176"/>
                  </a:cubicBezTo>
                  <a:cubicBezTo>
                    <a:pt x="406" y="141"/>
                    <a:pt x="370" y="106"/>
                    <a:pt x="353" y="71"/>
                  </a:cubicBezTo>
                  <a:cubicBezTo>
                    <a:pt x="353" y="18"/>
                    <a:pt x="265" y="0"/>
                    <a:pt x="212" y="18"/>
                  </a:cubicBezTo>
                  <a:cubicBezTo>
                    <a:pt x="177" y="35"/>
                    <a:pt x="142" y="53"/>
                    <a:pt x="106" y="35"/>
                  </a:cubicBezTo>
                  <a:cubicBezTo>
                    <a:pt x="71" y="18"/>
                    <a:pt x="71" y="53"/>
                    <a:pt x="71" y="71"/>
                  </a:cubicBezTo>
                  <a:cubicBezTo>
                    <a:pt x="89" y="106"/>
                    <a:pt x="54" y="141"/>
                    <a:pt x="54" y="17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19"/>
            <p:cNvSpPr/>
            <p:nvPr/>
          </p:nvSpPr>
          <p:spPr>
            <a:xfrm>
              <a:off x="2771706" y="5260206"/>
              <a:ext cx="20806" cy="22768"/>
            </a:xfrm>
            <a:custGeom>
              <a:avLst/>
              <a:gdLst/>
              <a:ahLst/>
              <a:cxnLst/>
              <a:rect l="l" t="t" r="r" b="b"/>
              <a:pathLst>
                <a:path w="371" h="406" extrusionOk="0">
                  <a:moveTo>
                    <a:pt x="159" y="388"/>
                  </a:moveTo>
                  <a:cubicBezTo>
                    <a:pt x="229" y="405"/>
                    <a:pt x="300" y="352"/>
                    <a:pt x="335" y="300"/>
                  </a:cubicBezTo>
                  <a:cubicBezTo>
                    <a:pt x="370" y="229"/>
                    <a:pt x="370" y="141"/>
                    <a:pt x="317" y="71"/>
                  </a:cubicBezTo>
                  <a:cubicBezTo>
                    <a:pt x="282" y="0"/>
                    <a:pt x="194" y="0"/>
                    <a:pt x="124" y="35"/>
                  </a:cubicBezTo>
                  <a:cubicBezTo>
                    <a:pt x="89" y="71"/>
                    <a:pt x="53" y="106"/>
                    <a:pt x="18" y="124"/>
                  </a:cubicBezTo>
                  <a:cubicBezTo>
                    <a:pt x="1" y="124"/>
                    <a:pt x="1" y="159"/>
                    <a:pt x="1" y="176"/>
                  </a:cubicBezTo>
                  <a:cubicBezTo>
                    <a:pt x="18" y="229"/>
                    <a:pt x="36" y="282"/>
                    <a:pt x="53" y="335"/>
                  </a:cubicBezTo>
                  <a:cubicBezTo>
                    <a:pt x="89" y="388"/>
                    <a:pt x="106" y="388"/>
                    <a:pt x="159" y="38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19"/>
            <p:cNvSpPr/>
            <p:nvPr/>
          </p:nvSpPr>
          <p:spPr>
            <a:xfrm>
              <a:off x="3002701" y="5588950"/>
              <a:ext cx="26694" cy="27704"/>
            </a:xfrm>
            <a:custGeom>
              <a:avLst/>
              <a:gdLst/>
              <a:ahLst/>
              <a:cxnLst/>
              <a:rect l="l" t="t" r="r" b="b"/>
              <a:pathLst>
                <a:path w="476" h="494" extrusionOk="0">
                  <a:moveTo>
                    <a:pt x="476" y="229"/>
                  </a:moveTo>
                  <a:cubicBezTo>
                    <a:pt x="458" y="141"/>
                    <a:pt x="388" y="53"/>
                    <a:pt x="300" y="18"/>
                  </a:cubicBezTo>
                  <a:cubicBezTo>
                    <a:pt x="230" y="0"/>
                    <a:pt x="159" y="35"/>
                    <a:pt x="124" y="88"/>
                  </a:cubicBezTo>
                  <a:cubicBezTo>
                    <a:pt x="106" y="106"/>
                    <a:pt x="89" y="88"/>
                    <a:pt x="71" y="106"/>
                  </a:cubicBezTo>
                  <a:cubicBezTo>
                    <a:pt x="71" y="123"/>
                    <a:pt x="1" y="141"/>
                    <a:pt x="18" y="211"/>
                  </a:cubicBezTo>
                  <a:cubicBezTo>
                    <a:pt x="36" y="247"/>
                    <a:pt x="36" y="299"/>
                    <a:pt x="1" y="335"/>
                  </a:cubicBezTo>
                  <a:cubicBezTo>
                    <a:pt x="1" y="352"/>
                    <a:pt x="1" y="387"/>
                    <a:pt x="1" y="405"/>
                  </a:cubicBezTo>
                  <a:cubicBezTo>
                    <a:pt x="18" y="423"/>
                    <a:pt x="36" y="405"/>
                    <a:pt x="53" y="405"/>
                  </a:cubicBezTo>
                  <a:cubicBezTo>
                    <a:pt x="71" y="405"/>
                    <a:pt x="89" y="387"/>
                    <a:pt x="89" y="405"/>
                  </a:cubicBezTo>
                  <a:cubicBezTo>
                    <a:pt x="142" y="493"/>
                    <a:pt x="230" y="440"/>
                    <a:pt x="282" y="440"/>
                  </a:cubicBezTo>
                  <a:cubicBezTo>
                    <a:pt x="353" y="440"/>
                    <a:pt x="476" y="299"/>
                    <a:pt x="476" y="22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19"/>
            <p:cNvSpPr/>
            <p:nvPr/>
          </p:nvSpPr>
          <p:spPr>
            <a:xfrm>
              <a:off x="3126134" y="5471461"/>
              <a:ext cx="19796" cy="16824"/>
            </a:xfrm>
            <a:custGeom>
              <a:avLst/>
              <a:gdLst/>
              <a:ahLst/>
              <a:cxnLst/>
              <a:rect l="l" t="t" r="r" b="b"/>
              <a:pathLst>
                <a:path w="353" h="300" extrusionOk="0">
                  <a:moveTo>
                    <a:pt x="176" y="300"/>
                  </a:moveTo>
                  <a:cubicBezTo>
                    <a:pt x="264" y="300"/>
                    <a:pt x="352" y="141"/>
                    <a:pt x="299" y="71"/>
                  </a:cubicBezTo>
                  <a:cubicBezTo>
                    <a:pt x="264" y="18"/>
                    <a:pt x="211" y="0"/>
                    <a:pt x="159" y="18"/>
                  </a:cubicBezTo>
                  <a:cubicBezTo>
                    <a:pt x="106" y="53"/>
                    <a:pt x="53" y="106"/>
                    <a:pt x="18" y="159"/>
                  </a:cubicBezTo>
                  <a:cubicBezTo>
                    <a:pt x="0" y="176"/>
                    <a:pt x="0" y="194"/>
                    <a:pt x="18" y="194"/>
                  </a:cubicBezTo>
                  <a:cubicBezTo>
                    <a:pt x="53" y="247"/>
                    <a:pt x="106" y="300"/>
                    <a:pt x="176" y="30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header 2">
  <p:cSld name="CUSTOM_8_1">
    <p:spTree>
      <p:nvGrpSpPr>
        <p:cNvPr id="1" name="Shape 1285"/>
        <p:cNvGrpSpPr/>
        <p:nvPr/>
      </p:nvGrpSpPr>
      <p:grpSpPr>
        <a:xfrm>
          <a:off x="0" y="0"/>
          <a:ext cx="0" cy="0"/>
          <a:chOff x="0" y="0"/>
          <a:chExt cx="0" cy="0"/>
        </a:xfrm>
      </p:grpSpPr>
      <p:pic>
        <p:nvPicPr>
          <p:cNvPr id="1286" name="Google Shape;1286;p20"/>
          <p:cNvPicPr preferRelativeResize="0"/>
          <p:nvPr/>
        </p:nvPicPr>
        <p:blipFill rotWithShape="1">
          <a:blip r:embed="rId2">
            <a:alphaModFix/>
          </a:blip>
          <a:srcRect/>
          <a:stretch/>
        </p:blipFill>
        <p:spPr>
          <a:xfrm>
            <a:off x="0" y="0"/>
            <a:ext cx="9143999" cy="5145211"/>
          </a:xfrm>
          <a:prstGeom prst="rect">
            <a:avLst/>
          </a:prstGeom>
          <a:noFill/>
          <a:ln>
            <a:noFill/>
          </a:ln>
        </p:spPr>
      </p:pic>
      <p:sp>
        <p:nvSpPr>
          <p:cNvPr id="1287" name="Google Shape;1287;p20"/>
          <p:cNvSpPr txBox="1">
            <a:spLocks noGrp="1"/>
          </p:cNvSpPr>
          <p:nvPr>
            <p:ph type="title"/>
          </p:nvPr>
        </p:nvSpPr>
        <p:spPr>
          <a:xfrm>
            <a:off x="787650" y="2763225"/>
            <a:ext cx="4596900" cy="841800"/>
          </a:xfrm>
          <a:prstGeom prst="rect">
            <a:avLst/>
          </a:prstGeom>
          <a:effectLst>
            <a:outerShdw dist="57150" dir="3060000" algn="bl" rotWithShape="0">
              <a:schemeClr val="dk2"/>
            </a:outerShdw>
          </a:effectLst>
        </p:spPr>
        <p:txBody>
          <a:bodyPr spcFirstLastPara="1" wrap="square" lIns="91425" tIns="91425" rIns="91425" bIns="91425" anchor="ctr" anchorCtr="0">
            <a:noAutofit/>
          </a:bodyPr>
          <a:lstStyle>
            <a:lvl1pPr lvl="0" rtl="0">
              <a:spcBef>
                <a:spcPts val="0"/>
              </a:spcBef>
              <a:spcAft>
                <a:spcPts val="0"/>
              </a:spcAft>
              <a:buSzPts val="3600"/>
              <a:buNone/>
              <a:defRPr sz="5300" i="1">
                <a:solidFill>
                  <a:schemeClr val="accent1"/>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288" name="Google Shape;1288;p20"/>
          <p:cNvSpPr txBox="1">
            <a:spLocks noGrp="1"/>
          </p:cNvSpPr>
          <p:nvPr>
            <p:ph type="title" idx="2" hasCustomPrompt="1"/>
          </p:nvPr>
        </p:nvSpPr>
        <p:spPr>
          <a:xfrm>
            <a:off x="787650" y="1217775"/>
            <a:ext cx="2596500" cy="1077600"/>
          </a:xfrm>
          <a:prstGeom prst="rect">
            <a:avLst/>
          </a:prstGeom>
          <a:effectLst>
            <a:outerShdw dist="57150" dir="3060000" algn="bl" rotWithShape="0">
              <a:schemeClr val="dk2"/>
            </a:outerShdw>
          </a:effectLst>
        </p:spPr>
        <p:txBody>
          <a:bodyPr spcFirstLastPara="1" wrap="square" lIns="91425" tIns="91425" rIns="91425" bIns="91425" anchor="ctr" anchorCtr="0">
            <a:noAutofit/>
          </a:bodyPr>
          <a:lstStyle>
            <a:lvl1pPr lvl="0" rtl="0">
              <a:spcBef>
                <a:spcPts val="0"/>
              </a:spcBef>
              <a:spcAft>
                <a:spcPts val="0"/>
              </a:spcAft>
              <a:buSzPts val="7200"/>
              <a:buNone/>
              <a:defRPr sz="6900" i="1"/>
            </a:lvl1pPr>
            <a:lvl2pPr lvl="1" algn="ctr" rtl="0">
              <a:spcBef>
                <a:spcPts val="0"/>
              </a:spcBef>
              <a:spcAft>
                <a:spcPts val="0"/>
              </a:spcAft>
              <a:buSzPts val="7200"/>
              <a:buNone/>
              <a:defRPr sz="7200"/>
            </a:lvl2pPr>
            <a:lvl3pPr lvl="2" algn="ctr" rtl="0">
              <a:spcBef>
                <a:spcPts val="0"/>
              </a:spcBef>
              <a:spcAft>
                <a:spcPts val="0"/>
              </a:spcAft>
              <a:buSzPts val="7200"/>
              <a:buNone/>
              <a:defRPr sz="7200"/>
            </a:lvl3pPr>
            <a:lvl4pPr lvl="3" algn="ctr" rtl="0">
              <a:spcBef>
                <a:spcPts val="0"/>
              </a:spcBef>
              <a:spcAft>
                <a:spcPts val="0"/>
              </a:spcAft>
              <a:buSzPts val="7200"/>
              <a:buNone/>
              <a:defRPr sz="7200"/>
            </a:lvl4pPr>
            <a:lvl5pPr lvl="4" algn="ctr" rtl="0">
              <a:spcBef>
                <a:spcPts val="0"/>
              </a:spcBef>
              <a:spcAft>
                <a:spcPts val="0"/>
              </a:spcAft>
              <a:buSzPts val="7200"/>
              <a:buNone/>
              <a:defRPr sz="7200"/>
            </a:lvl5pPr>
            <a:lvl6pPr lvl="5" algn="ctr" rtl="0">
              <a:spcBef>
                <a:spcPts val="0"/>
              </a:spcBef>
              <a:spcAft>
                <a:spcPts val="0"/>
              </a:spcAft>
              <a:buSzPts val="7200"/>
              <a:buNone/>
              <a:defRPr sz="7200"/>
            </a:lvl6pPr>
            <a:lvl7pPr lvl="6" algn="ctr" rtl="0">
              <a:spcBef>
                <a:spcPts val="0"/>
              </a:spcBef>
              <a:spcAft>
                <a:spcPts val="0"/>
              </a:spcAft>
              <a:buSzPts val="7200"/>
              <a:buNone/>
              <a:defRPr sz="7200"/>
            </a:lvl7pPr>
            <a:lvl8pPr lvl="7" algn="ctr" rtl="0">
              <a:spcBef>
                <a:spcPts val="0"/>
              </a:spcBef>
              <a:spcAft>
                <a:spcPts val="0"/>
              </a:spcAft>
              <a:buSzPts val="7200"/>
              <a:buNone/>
              <a:defRPr sz="7200"/>
            </a:lvl8pPr>
            <a:lvl9pPr lvl="8" algn="ctr" rtl="0">
              <a:spcBef>
                <a:spcPts val="0"/>
              </a:spcBef>
              <a:spcAft>
                <a:spcPts val="0"/>
              </a:spcAft>
              <a:buSzPts val="7200"/>
              <a:buNone/>
              <a:defRPr sz="7200"/>
            </a:lvl9pPr>
          </a:lstStyle>
          <a:p>
            <a:r>
              <a:t>xx%</a:t>
            </a:r>
          </a:p>
        </p:txBody>
      </p:sp>
      <p:sp>
        <p:nvSpPr>
          <p:cNvPr id="1289" name="Google Shape;1289;p20"/>
          <p:cNvSpPr txBox="1">
            <a:spLocks noGrp="1"/>
          </p:cNvSpPr>
          <p:nvPr>
            <p:ph type="subTitle" idx="1"/>
          </p:nvPr>
        </p:nvSpPr>
        <p:spPr>
          <a:xfrm>
            <a:off x="787650" y="3700875"/>
            <a:ext cx="4269000" cy="251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None/>
              <a:defRPr sz="16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290" name="Google Shape;1290;p20"/>
          <p:cNvSpPr/>
          <p:nvPr/>
        </p:nvSpPr>
        <p:spPr>
          <a:xfrm flipH="1">
            <a:off x="8507908" y="2709034"/>
            <a:ext cx="326342" cy="326497"/>
          </a:xfrm>
          <a:custGeom>
            <a:avLst/>
            <a:gdLst/>
            <a:ahLst/>
            <a:cxnLst/>
            <a:rect l="l" t="t" r="r" b="b"/>
            <a:pathLst>
              <a:path w="2183" h="2184" extrusionOk="0">
                <a:moveTo>
                  <a:pt x="1092" y="1"/>
                </a:moveTo>
                <a:lnTo>
                  <a:pt x="704" y="705"/>
                </a:lnTo>
                <a:lnTo>
                  <a:pt x="0" y="1092"/>
                </a:lnTo>
                <a:lnTo>
                  <a:pt x="704" y="1480"/>
                </a:lnTo>
                <a:lnTo>
                  <a:pt x="1092" y="2184"/>
                </a:lnTo>
                <a:lnTo>
                  <a:pt x="1479" y="1480"/>
                </a:lnTo>
                <a:lnTo>
                  <a:pt x="2183" y="1092"/>
                </a:lnTo>
                <a:lnTo>
                  <a:pt x="1479" y="705"/>
                </a:lnTo>
                <a:lnTo>
                  <a:pt x="109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20"/>
          <p:cNvSpPr/>
          <p:nvPr/>
        </p:nvSpPr>
        <p:spPr>
          <a:xfrm flipH="1">
            <a:off x="2735227" y="550825"/>
            <a:ext cx="197550" cy="199101"/>
          </a:xfrm>
          <a:custGeom>
            <a:avLst/>
            <a:gdLst/>
            <a:ahLst/>
            <a:cxnLst/>
            <a:rect l="l" t="t" r="r" b="b"/>
            <a:pathLst>
              <a:path w="2166" h="2183" extrusionOk="0">
                <a:moveTo>
                  <a:pt x="1074" y="0"/>
                </a:moveTo>
                <a:lnTo>
                  <a:pt x="704" y="704"/>
                </a:lnTo>
                <a:lnTo>
                  <a:pt x="0" y="1092"/>
                </a:lnTo>
                <a:lnTo>
                  <a:pt x="704" y="1479"/>
                </a:lnTo>
                <a:lnTo>
                  <a:pt x="1074" y="2183"/>
                </a:lnTo>
                <a:lnTo>
                  <a:pt x="1461" y="1479"/>
                </a:lnTo>
                <a:lnTo>
                  <a:pt x="2165" y="1092"/>
                </a:lnTo>
                <a:lnTo>
                  <a:pt x="1461" y="704"/>
                </a:lnTo>
                <a:lnTo>
                  <a:pt x="107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20"/>
          <p:cNvSpPr/>
          <p:nvPr/>
        </p:nvSpPr>
        <p:spPr>
          <a:xfrm flipH="1">
            <a:off x="6958348" y="818901"/>
            <a:ext cx="323801" cy="326348"/>
          </a:xfrm>
          <a:custGeom>
            <a:avLst/>
            <a:gdLst/>
            <a:ahLst/>
            <a:cxnLst/>
            <a:rect l="l" t="t" r="r" b="b"/>
            <a:pathLst>
              <a:path w="2166" h="2183" extrusionOk="0">
                <a:moveTo>
                  <a:pt x="1074" y="0"/>
                </a:moveTo>
                <a:lnTo>
                  <a:pt x="705" y="704"/>
                </a:lnTo>
                <a:lnTo>
                  <a:pt x="1" y="1092"/>
                </a:lnTo>
                <a:lnTo>
                  <a:pt x="705" y="1479"/>
                </a:lnTo>
                <a:lnTo>
                  <a:pt x="1074" y="2183"/>
                </a:lnTo>
                <a:lnTo>
                  <a:pt x="1462" y="1479"/>
                </a:lnTo>
                <a:lnTo>
                  <a:pt x="2166" y="1092"/>
                </a:lnTo>
                <a:lnTo>
                  <a:pt x="1462" y="704"/>
                </a:lnTo>
                <a:lnTo>
                  <a:pt x="107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20"/>
          <p:cNvSpPr/>
          <p:nvPr/>
        </p:nvSpPr>
        <p:spPr>
          <a:xfrm flipH="1">
            <a:off x="7548877" y="4191075"/>
            <a:ext cx="197550" cy="199101"/>
          </a:xfrm>
          <a:custGeom>
            <a:avLst/>
            <a:gdLst/>
            <a:ahLst/>
            <a:cxnLst/>
            <a:rect l="l" t="t" r="r" b="b"/>
            <a:pathLst>
              <a:path w="2166" h="2183" extrusionOk="0">
                <a:moveTo>
                  <a:pt x="1074" y="0"/>
                </a:moveTo>
                <a:lnTo>
                  <a:pt x="704" y="704"/>
                </a:lnTo>
                <a:lnTo>
                  <a:pt x="0" y="1092"/>
                </a:lnTo>
                <a:lnTo>
                  <a:pt x="704" y="1479"/>
                </a:lnTo>
                <a:lnTo>
                  <a:pt x="1074" y="2183"/>
                </a:lnTo>
                <a:lnTo>
                  <a:pt x="1461" y="1479"/>
                </a:lnTo>
                <a:lnTo>
                  <a:pt x="2165" y="1092"/>
                </a:lnTo>
                <a:lnTo>
                  <a:pt x="1461" y="704"/>
                </a:lnTo>
                <a:lnTo>
                  <a:pt x="107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20"/>
          <p:cNvSpPr/>
          <p:nvPr/>
        </p:nvSpPr>
        <p:spPr>
          <a:xfrm flipH="1">
            <a:off x="3697308" y="2106634"/>
            <a:ext cx="326342" cy="326497"/>
          </a:xfrm>
          <a:custGeom>
            <a:avLst/>
            <a:gdLst/>
            <a:ahLst/>
            <a:cxnLst/>
            <a:rect l="l" t="t" r="r" b="b"/>
            <a:pathLst>
              <a:path w="2183" h="2184" extrusionOk="0">
                <a:moveTo>
                  <a:pt x="1092" y="1"/>
                </a:moveTo>
                <a:lnTo>
                  <a:pt x="704" y="705"/>
                </a:lnTo>
                <a:lnTo>
                  <a:pt x="0" y="1092"/>
                </a:lnTo>
                <a:lnTo>
                  <a:pt x="704" y="1480"/>
                </a:lnTo>
                <a:lnTo>
                  <a:pt x="1092" y="2184"/>
                </a:lnTo>
                <a:lnTo>
                  <a:pt x="1479" y="1480"/>
                </a:lnTo>
                <a:lnTo>
                  <a:pt x="2183" y="1092"/>
                </a:lnTo>
                <a:lnTo>
                  <a:pt x="1479" y="705"/>
                </a:lnTo>
                <a:lnTo>
                  <a:pt x="109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20"/>
          <p:cNvSpPr/>
          <p:nvPr/>
        </p:nvSpPr>
        <p:spPr>
          <a:xfrm flipH="1">
            <a:off x="546052" y="4442750"/>
            <a:ext cx="197550" cy="199101"/>
          </a:xfrm>
          <a:custGeom>
            <a:avLst/>
            <a:gdLst/>
            <a:ahLst/>
            <a:cxnLst/>
            <a:rect l="l" t="t" r="r" b="b"/>
            <a:pathLst>
              <a:path w="2166" h="2183" extrusionOk="0">
                <a:moveTo>
                  <a:pt x="1074" y="0"/>
                </a:moveTo>
                <a:lnTo>
                  <a:pt x="704" y="704"/>
                </a:lnTo>
                <a:lnTo>
                  <a:pt x="0" y="1092"/>
                </a:lnTo>
                <a:lnTo>
                  <a:pt x="704" y="1479"/>
                </a:lnTo>
                <a:lnTo>
                  <a:pt x="1074" y="2183"/>
                </a:lnTo>
                <a:lnTo>
                  <a:pt x="1461" y="1479"/>
                </a:lnTo>
                <a:lnTo>
                  <a:pt x="2165" y="1092"/>
                </a:lnTo>
                <a:lnTo>
                  <a:pt x="1461" y="704"/>
                </a:lnTo>
                <a:lnTo>
                  <a:pt x="107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20"/>
          <p:cNvSpPr/>
          <p:nvPr/>
        </p:nvSpPr>
        <p:spPr>
          <a:xfrm flipH="1">
            <a:off x="2828233" y="4673184"/>
            <a:ext cx="326342" cy="326497"/>
          </a:xfrm>
          <a:custGeom>
            <a:avLst/>
            <a:gdLst/>
            <a:ahLst/>
            <a:cxnLst/>
            <a:rect l="l" t="t" r="r" b="b"/>
            <a:pathLst>
              <a:path w="2183" h="2184" extrusionOk="0">
                <a:moveTo>
                  <a:pt x="1092" y="1"/>
                </a:moveTo>
                <a:lnTo>
                  <a:pt x="704" y="705"/>
                </a:lnTo>
                <a:lnTo>
                  <a:pt x="0" y="1092"/>
                </a:lnTo>
                <a:lnTo>
                  <a:pt x="704" y="1480"/>
                </a:lnTo>
                <a:lnTo>
                  <a:pt x="1092" y="2184"/>
                </a:lnTo>
                <a:lnTo>
                  <a:pt x="1479" y="1480"/>
                </a:lnTo>
                <a:lnTo>
                  <a:pt x="2183" y="1092"/>
                </a:lnTo>
                <a:lnTo>
                  <a:pt x="1479" y="705"/>
                </a:lnTo>
                <a:lnTo>
                  <a:pt x="109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20"/>
          <p:cNvSpPr/>
          <p:nvPr/>
        </p:nvSpPr>
        <p:spPr>
          <a:xfrm>
            <a:off x="5384551" y="2869583"/>
            <a:ext cx="1900500" cy="239856"/>
          </a:xfrm>
          <a:custGeom>
            <a:avLst/>
            <a:gdLst/>
            <a:ahLst/>
            <a:cxnLst/>
            <a:rect l="l" t="t" r="r" b="b"/>
            <a:pathLst>
              <a:path w="11584" h="1462" fill="none" extrusionOk="0">
                <a:moveTo>
                  <a:pt x="0" y="1461"/>
                </a:moveTo>
                <a:lnTo>
                  <a:pt x="616" y="775"/>
                </a:lnTo>
                <a:cubicBezTo>
                  <a:pt x="1232" y="71"/>
                  <a:pt x="2324" y="53"/>
                  <a:pt x="2993" y="704"/>
                </a:cubicBezTo>
                <a:lnTo>
                  <a:pt x="3362" y="1074"/>
                </a:lnTo>
                <a:cubicBezTo>
                  <a:pt x="3697" y="1408"/>
                  <a:pt x="4242" y="1408"/>
                  <a:pt x="4595" y="1074"/>
                </a:cubicBezTo>
                <a:lnTo>
                  <a:pt x="4929" y="722"/>
                </a:lnTo>
                <a:cubicBezTo>
                  <a:pt x="5528" y="123"/>
                  <a:pt x="6496" y="123"/>
                  <a:pt x="7094" y="722"/>
                </a:cubicBezTo>
                <a:lnTo>
                  <a:pt x="7446" y="1074"/>
                </a:lnTo>
                <a:cubicBezTo>
                  <a:pt x="7693" y="1320"/>
                  <a:pt x="8098" y="1320"/>
                  <a:pt x="8344" y="1074"/>
                </a:cubicBezTo>
                <a:lnTo>
                  <a:pt x="8872" y="546"/>
                </a:lnTo>
                <a:cubicBezTo>
                  <a:pt x="9400" y="18"/>
                  <a:pt x="10263" y="0"/>
                  <a:pt x="10809" y="511"/>
                </a:cubicBezTo>
                <a:cubicBezTo>
                  <a:pt x="11389" y="1056"/>
                  <a:pt x="11583" y="1426"/>
                  <a:pt x="11425" y="1426"/>
                </a:cubicBezTo>
              </a:path>
            </a:pathLst>
          </a:custGeom>
          <a:noFill/>
          <a:ln w="285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20"/>
          <p:cNvSpPr/>
          <p:nvPr/>
        </p:nvSpPr>
        <p:spPr>
          <a:xfrm rot="1460713">
            <a:off x="1705791" y="-1019577"/>
            <a:ext cx="2432724" cy="1644493"/>
          </a:xfrm>
          <a:custGeom>
            <a:avLst/>
            <a:gdLst/>
            <a:ahLst/>
            <a:cxnLst/>
            <a:rect l="l" t="t" r="r" b="b"/>
            <a:pathLst>
              <a:path w="15527" h="10496" extrusionOk="0">
                <a:moveTo>
                  <a:pt x="7554" y="0"/>
                </a:moveTo>
                <a:cubicBezTo>
                  <a:pt x="6829" y="0"/>
                  <a:pt x="6103" y="121"/>
                  <a:pt x="5404" y="364"/>
                </a:cubicBezTo>
                <a:cubicBezTo>
                  <a:pt x="3908" y="875"/>
                  <a:pt x="2658" y="1843"/>
                  <a:pt x="1620" y="2987"/>
                </a:cubicBezTo>
                <a:cubicBezTo>
                  <a:pt x="493" y="4202"/>
                  <a:pt x="0" y="5874"/>
                  <a:pt x="299" y="7494"/>
                </a:cubicBezTo>
                <a:cubicBezTo>
                  <a:pt x="423" y="8356"/>
                  <a:pt x="845" y="9131"/>
                  <a:pt x="1479" y="9694"/>
                </a:cubicBezTo>
                <a:cubicBezTo>
                  <a:pt x="2143" y="10275"/>
                  <a:pt x="2966" y="10495"/>
                  <a:pt x="3786" y="10495"/>
                </a:cubicBezTo>
                <a:cubicBezTo>
                  <a:pt x="4357" y="10495"/>
                  <a:pt x="4926" y="10388"/>
                  <a:pt x="5440" y="10222"/>
                </a:cubicBezTo>
                <a:cubicBezTo>
                  <a:pt x="6566" y="9852"/>
                  <a:pt x="7534" y="9201"/>
                  <a:pt x="8520" y="8567"/>
                </a:cubicBezTo>
                <a:cubicBezTo>
                  <a:pt x="8819" y="8321"/>
                  <a:pt x="9189" y="8180"/>
                  <a:pt x="9594" y="8127"/>
                </a:cubicBezTo>
                <a:cubicBezTo>
                  <a:pt x="9624" y="8125"/>
                  <a:pt x="9654" y="8124"/>
                  <a:pt x="9684" y="8124"/>
                </a:cubicBezTo>
                <a:cubicBezTo>
                  <a:pt x="10147" y="8124"/>
                  <a:pt x="10609" y="8370"/>
                  <a:pt x="11055" y="8585"/>
                </a:cubicBezTo>
                <a:cubicBezTo>
                  <a:pt x="11726" y="8899"/>
                  <a:pt x="12484" y="9133"/>
                  <a:pt x="13188" y="9133"/>
                </a:cubicBezTo>
                <a:cubicBezTo>
                  <a:pt x="13667" y="9133"/>
                  <a:pt x="14121" y="9025"/>
                  <a:pt x="14505" y="8761"/>
                </a:cubicBezTo>
                <a:cubicBezTo>
                  <a:pt x="15350" y="8180"/>
                  <a:pt x="15526" y="6948"/>
                  <a:pt x="15192" y="5892"/>
                </a:cubicBezTo>
                <a:cubicBezTo>
                  <a:pt x="14857" y="4835"/>
                  <a:pt x="14118" y="3938"/>
                  <a:pt x="13344" y="3093"/>
                </a:cubicBezTo>
                <a:cubicBezTo>
                  <a:pt x="12428" y="2107"/>
                  <a:pt x="11425" y="1139"/>
                  <a:pt x="10193" y="558"/>
                </a:cubicBezTo>
                <a:cubicBezTo>
                  <a:pt x="9353" y="187"/>
                  <a:pt x="8455" y="0"/>
                  <a:pt x="75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20"/>
          <p:cNvSpPr/>
          <p:nvPr/>
        </p:nvSpPr>
        <p:spPr>
          <a:xfrm rot="-848723">
            <a:off x="7056972" y="-717442"/>
            <a:ext cx="2344686" cy="2435363"/>
          </a:xfrm>
          <a:custGeom>
            <a:avLst/>
            <a:gdLst/>
            <a:ahLst/>
            <a:cxnLst/>
            <a:rect l="l" t="t" r="r" b="b"/>
            <a:pathLst>
              <a:path w="18695" h="19418" extrusionOk="0">
                <a:moveTo>
                  <a:pt x="18554" y="8046"/>
                </a:moveTo>
                <a:cubicBezTo>
                  <a:pt x="18395" y="5740"/>
                  <a:pt x="17040" y="3592"/>
                  <a:pt x="15104" y="2307"/>
                </a:cubicBezTo>
                <a:cubicBezTo>
                  <a:pt x="12604" y="635"/>
                  <a:pt x="8678" y="1"/>
                  <a:pt x="6214" y="2078"/>
                </a:cubicBezTo>
                <a:cubicBezTo>
                  <a:pt x="0" y="7359"/>
                  <a:pt x="9752" y="19417"/>
                  <a:pt x="16160" y="14154"/>
                </a:cubicBezTo>
                <a:cubicBezTo>
                  <a:pt x="16301" y="14031"/>
                  <a:pt x="16442" y="13908"/>
                  <a:pt x="16565" y="13784"/>
                </a:cubicBezTo>
                <a:cubicBezTo>
                  <a:pt x="18026" y="12323"/>
                  <a:pt x="18695" y="10088"/>
                  <a:pt x="18554" y="804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20"/>
          <p:cNvSpPr/>
          <p:nvPr/>
        </p:nvSpPr>
        <p:spPr>
          <a:xfrm rot="-7130264">
            <a:off x="-836200" y="4140639"/>
            <a:ext cx="2031127" cy="1187909"/>
          </a:xfrm>
          <a:custGeom>
            <a:avLst/>
            <a:gdLst/>
            <a:ahLst/>
            <a:cxnLst/>
            <a:rect l="l" t="t" r="r" b="b"/>
            <a:pathLst>
              <a:path w="11109" h="6497" extrusionOk="0">
                <a:moveTo>
                  <a:pt x="5599" y="1"/>
                </a:moveTo>
                <a:cubicBezTo>
                  <a:pt x="4543" y="1"/>
                  <a:pt x="3627" y="705"/>
                  <a:pt x="2800" y="1391"/>
                </a:cubicBezTo>
                <a:cubicBezTo>
                  <a:pt x="2237" y="1849"/>
                  <a:pt x="1708" y="2342"/>
                  <a:pt x="1216" y="2870"/>
                </a:cubicBezTo>
                <a:cubicBezTo>
                  <a:pt x="952" y="3152"/>
                  <a:pt x="705" y="3469"/>
                  <a:pt x="494" y="3803"/>
                </a:cubicBezTo>
                <a:cubicBezTo>
                  <a:pt x="283" y="4085"/>
                  <a:pt x="142" y="4419"/>
                  <a:pt x="36" y="4754"/>
                </a:cubicBezTo>
                <a:cubicBezTo>
                  <a:pt x="1" y="4877"/>
                  <a:pt x="1" y="5018"/>
                  <a:pt x="1" y="5158"/>
                </a:cubicBezTo>
                <a:cubicBezTo>
                  <a:pt x="19" y="5440"/>
                  <a:pt x="142" y="5722"/>
                  <a:pt x="353" y="5951"/>
                </a:cubicBezTo>
                <a:cubicBezTo>
                  <a:pt x="547" y="6179"/>
                  <a:pt x="811" y="6355"/>
                  <a:pt x="1110" y="6444"/>
                </a:cubicBezTo>
                <a:cubicBezTo>
                  <a:pt x="1224" y="6479"/>
                  <a:pt x="1343" y="6496"/>
                  <a:pt x="1462" y="6496"/>
                </a:cubicBezTo>
                <a:cubicBezTo>
                  <a:pt x="1581" y="6496"/>
                  <a:pt x="1700" y="6479"/>
                  <a:pt x="1814" y="6444"/>
                </a:cubicBezTo>
                <a:cubicBezTo>
                  <a:pt x="2923" y="6109"/>
                  <a:pt x="3381" y="4736"/>
                  <a:pt x="4419" y="4243"/>
                </a:cubicBezTo>
                <a:cubicBezTo>
                  <a:pt x="4728" y="4094"/>
                  <a:pt x="5070" y="4033"/>
                  <a:pt x="5421" y="4033"/>
                </a:cubicBezTo>
                <a:cubicBezTo>
                  <a:pt x="5732" y="4033"/>
                  <a:pt x="6050" y="4081"/>
                  <a:pt x="6356" y="4155"/>
                </a:cubicBezTo>
                <a:cubicBezTo>
                  <a:pt x="6989" y="4314"/>
                  <a:pt x="7606" y="4578"/>
                  <a:pt x="8239" y="4718"/>
                </a:cubicBezTo>
                <a:cubicBezTo>
                  <a:pt x="8513" y="4778"/>
                  <a:pt x="8796" y="4815"/>
                  <a:pt x="9075" y="4815"/>
                </a:cubicBezTo>
                <a:cubicBezTo>
                  <a:pt x="9461" y="4815"/>
                  <a:pt x="9839" y="4744"/>
                  <a:pt x="10176" y="4560"/>
                </a:cubicBezTo>
                <a:cubicBezTo>
                  <a:pt x="10739" y="4225"/>
                  <a:pt x="11109" y="3486"/>
                  <a:pt x="10862" y="2888"/>
                </a:cubicBezTo>
                <a:cubicBezTo>
                  <a:pt x="10704" y="2500"/>
                  <a:pt x="10334" y="2254"/>
                  <a:pt x="10000" y="2025"/>
                </a:cubicBezTo>
                <a:cubicBezTo>
                  <a:pt x="9155" y="1462"/>
                  <a:pt x="8292" y="969"/>
                  <a:pt x="7394" y="529"/>
                </a:cubicBezTo>
                <a:cubicBezTo>
                  <a:pt x="6831" y="265"/>
                  <a:pt x="6233" y="1"/>
                  <a:pt x="55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20"/>
          <p:cNvSpPr/>
          <p:nvPr/>
        </p:nvSpPr>
        <p:spPr>
          <a:xfrm rot="7834690">
            <a:off x="7676060" y="2599729"/>
            <a:ext cx="2685948" cy="1570868"/>
          </a:xfrm>
          <a:custGeom>
            <a:avLst/>
            <a:gdLst/>
            <a:ahLst/>
            <a:cxnLst/>
            <a:rect l="l" t="t" r="r" b="b"/>
            <a:pathLst>
              <a:path w="11109" h="6497" extrusionOk="0">
                <a:moveTo>
                  <a:pt x="5599" y="1"/>
                </a:moveTo>
                <a:cubicBezTo>
                  <a:pt x="4543" y="1"/>
                  <a:pt x="3627" y="705"/>
                  <a:pt x="2800" y="1391"/>
                </a:cubicBezTo>
                <a:cubicBezTo>
                  <a:pt x="2237" y="1849"/>
                  <a:pt x="1708" y="2342"/>
                  <a:pt x="1216" y="2870"/>
                </a:cubicBezTo>
                <a:cubicBezTo>
                  <a:pt x="952" y="3152"/>
                  <a:pt x="705" y="3469"/>
                  <a:pt x="494" y="3803"/>
                </a:cubicBezTo>
                <a:cubicBezTo>
                  <a:pt x="283" y="4085"/>
                  <a:pt x="142" y="4419"/>
                  <a:pt x="36" y="4754"/>
                </a:cubicBezTo>
                <a:cubicBezTo>
                  <a:pt x="1" y="4877"/>
                  <a:pt x="1" y="5018"/>
                  <a:pt x="1" y="5158"/>
                </a:cubicBezTo>
                <a:cubicBezTo>
                  <a:pt x="19" y="5440"/>
                  <a:pt x="142" y="5722"/>
                  <a:pt x="353" y="5951"/>
                </a:cubicBezTo>
                <a:cubicBezTo>
                  <a:pt x="547" y="6179"/>
                  <a:pt x="811" y="6355"/>
                  <a:pt x="1110" y="6444"/>
                </a:cubicBezTo>
                <a:cubicBezTo>
                  <a:pt x="1224" y="6479"/>
                  <a:pt x="1343" y="6496"/>
                  <a:pt x="1462" y="6496"/>
                </a:cubicBezTo>
                <a:cubicBezTo>
                  <a:pt x="1581" y="6496"/>
                  <a:pt x="1700" y="6479"/>
                  <a:pt x="1814" y="6444"/>
                </a:cubicBezTo>
                <a:cubicBezTo>
                  <a:pt x="2923" y="6109"/>
                  <a:pt x="3381" y="4736"/>
                  <a:pt x="4419" y="4243"/>
                </a:cubicBezTo>
                <a:cubicBezTo>
                  <a:pt x="4728" y="4094"/>
                  <a:pt x="5070" y="4033"/>
                  <a:pt x="5421" y="4033"/>
                </a:cubicBezTo>
                <a:cubicBezTo>
                  <a:pt x="5732" y="4033"/>
                  <a:pt x="6050" y="4081"/>
                  <a:pt x="6356" y="4155"/>
                </a:cubicBezTo>
                <a:cubicBezTo>
                  <a:pt x="6989" y="4314"/>
                  <a:pt x="7606" y="4578"/>
                  <a:pt x="8239" y="4718"/>
                </a:cubicBezTo>
                <a:cubicBezTo>
                  <a:pt x="8513" y="4778"/>
                  <a:pt x="8796" y="4815"/>
                  <a:pt x="9075" y="4815"/>
                </a:cubicBezTo>
                <a:cubicBezTo>
                  <a:pt x="9461" y="4815"/>
                  <a:pt x="9839" y="4744"/>
                  <a:pt x="10176" y="4560"/>
                </a:cubicBezTo>
                <a:cubicBezTo>
                  <a:pt x="10739" y="4225"/>
                  <a:pt x="11109" y="3486"/>
                  <a:pt x="10862" y="2888"/>
                </a:cubicBezTo>
                <a:cubicBezTo>
                  <a:pt x="10704" y="2500"/>
                  <a:pt x="10334" y="2254"/>
                  <a:pt x="10000" y="2025"/>
                </a:cubicBezTo>
                <a:cubicBezTo>
                  <a:pt x="9155" y="1462"/>
                  <a:pt x="8292" y="969"/>
                  <a:pt x="7394" y="529"/>
                </a:cubicBezTo>
                <a:cubicBezTo>
                  <a:pt x="6831" y="265"/>
                  <a:pt x="6233" y="1"/>
                  <a:pt x="55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02" name="Google Shape;1302;p20"/>
          <p:cNvGrpSpPr/>
          <p:nvPr/>
        </p:nvGrpSpPr>
        <p:grpSpPr>
          <a:xfrm rot="5702552" flipH="1">
            <a:off x="4673994" y="-596469"/>
            <a:ext cx="1979709" cy="2017472"/>
            <a:chOff x="2621634" y="4874205"/>
            <a:chExt cx="929028" cy="946749"/>
          </a:xfrm>
        </p:grpSpPr>
        <p:sp>
          <p:nvSpPr>
            <p:cNvPr id="1303" name="Google Shape;1303;p20"/>
            <p:cNvSpPr/>
            <p:nvPr/>
          </p:nvSpPr>
          <p:spPr>
            <a:xfrm>
              <a:off x="3204085" y="5037063"/>
              <a:ext cx="29666" cy="32639"/>
            </a:xfrm>
            <a:custGeom>
              <a:avLst/>
              <a:gdLst/>
              <a:ahLst/>
              <a:cxnLst/>
              <a:rect l="l" t="t" r="r" b="b"/>
              <a:pathLst>
                <a:path w="529" h="582" extrusionOk="0">
                  <a:moveTo>
                    <a:pt x="265" y="1"/>
                  </a:moveTo>
                  <a:cubicBezTo>
                    <a:pt x="247" y="1"/>
                    <a:pt x="230" y="19"/>
                    <a:pt x="212" y="36"/>
                  </a:cubicBezTo>
                  <a:cubicBezTo>
                    <a:pt x="124" y="71"/>
                    <a:pt x="89" y="159"/>
                    <a:pt x="54" y="230"/>
                  </a:cubicBezTo>
                  <a:cubicBezTo>
                    <a:pt x="1" y="300"/>
                    <a:pt x="71" y="459"/>
                    <a:pt x="142" y="476"/>
                  </a:cubicBezTo>
                  <a:cubicBezTo>
                    <a:pt x="177" y="494"/>
                    <a:pt x="212" y="511"/>
                    <a:pt x="247" y="547"/>
                  </a:cubicBezTo>
                  <a:cubicBezTo>
                    <a:pt x="282" y="582"/>
                    <a:pt x="318" y="547"/>
                    <a:pt x="353" y="547"/>
                  </a:cubicBezTo>
                  <a:cubicBezTo>
                    <a:pt x="458" y="494"/>
                    <a:pt x="529" y="423"/>
                    <a:pt x="511" y="300"/>
                  </a:cubicBezTo>
                  <a:cubicBezTo>
                    <a:pt x="476" y="230"/>
                    <a:pt x="458" y="159"/>
                    <a:pt x="423" y="107"/>
                  </a:cubicBezTo>
                  <a:cubicBezTo>
                    <a:pt x="388" y="36"/>
                    <a:pt x="335" y="1"/>
                    <a:pt x="2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20"/>
            <p:cNvSpPr/>
            <p:nvPr/>
          </p:nvSpPr>
          <p:spPr>
            <a:xfrm>
              <a:off x="3211993" y="5301650"/>
              <a:ext cx="24731" cy="32639"/>
            </a:xfrm>
            <a:custGeom>
              <a:avLst/>
              <a:gdLst/>
              <a:ahLst/>
              <a:cxnLst/>
              <a:rect l="l" t="t" r="r" b="b"/>
              <a:pathLst>
                <a:path w="441" h="582" extrusionOk="0">
                  <a:moveTo>
                    <a:pt x="1" y="177"/>
                  </a:moveTo>
                  <a:cubicBezTo>
                    <a:pt x="1" y="282"/>
                    <a:pt x="18" y="370"/>
                    <a:pt x="53" y="476"/>
                  </a:cubicBezTo>
                  <a:cubicBezTo>
                    <a:pt x="106" y="546"/>
                    <a:pt x="194" y="582"/>
                    <a:pt x="282" y="564"/>
                  </a:cubicBezTo>
                  <a:cubicBezTo>
                    <a:pt x="353" y="546"/>
                    <a:pt x="388" y="494"/>
                    <a:pt x="423" y="441"/>
                  </a:cubicBezTo>
                  <a:cubicBezTo>
                    <a:pt x="441" y="370"/>
                    <a:pt x="441" y="300"/>
                    <a:pt x="405" y="247"/>
                  </a:cubicBezTo>
                  <a:cubicBezTo>
                    <a:pt x="388" y="194"/>
                    <a:pt x="370" y="159"/>
                    <a:pt x="353" y="124"/>
                  </a:cubicBezTo>
                  <a:cubicBezTo>
                    <a:pt x="300" y="18"/>
                    <a:pt x="194" y="1"/>
                    <a:pt x="106" y="53"/>
                  </a:cubicBezTo>
                  <a:cubicBezTo>
                    <a:pt x="89" y="71"/>
                    <a:pt x="89" y="71"/>
                    <a:pt x="71" y="71"/>
                  </a:cubicBezTo>
                  <a:cubicBezTo>
                    <a:pt x="18" y="89"/>
                    <a:pt x="1" y="124"/>
                    <a:pt x="1" y="17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20"/>
            <p:cNvSpPr/>
            <p:nvPr/>
          </p:nvSpPr>
          <p:spPr>
            <a:xfrm>
              <a:off x="3077736" y="5335242"/>
              <a:ext cx="30676" cy="24731"/>
            </a:xfrm>
            <a:custGeom>
              <a:avLst/>
              <a:gdLst/>
              <a:ahLst/>
              <a:cxnLst/>
              <a:rect l="l" t="t" r="r" b="b"/>
              <a:pathLst>
                <a:path w="547" h="441" extrusionOk="0">
                  <a:moveTo>
                    <a:pt x="546" y="211"/>
                  </a:moveTo>
                  <a:cubicBezTo>
                    <a:pt x="546" y="106"/>
                    <a:pt x="476" y="18"/>
                    <a:pt x="370" y="18"/>
                  </a:cubicBezTo>
                  <a:cubicBezTo>
                    <a:pt x="247" y="0"/>
                    <a:pt x="141" y="35"/>
                    <a:pt x="53" y="123"/>
                  </a:cubicBezTo>
                  <a:cubicBezTo>
                    <a:pt x="53" y="123"/>
                    <a:pt x="36" y="123"/>
                    <a:pt x="53" y="141"/>
                  </a:cubicBezTo>
                  <a:cubicBezTo>
                    <a:pt x="71" y="159"/>
                    <a:pt x="53" y="176"/>
                    <a:pt x="36" y="194"/>
                  </a:cubicBezTo>
                  <a:cubicBezTo>
                    <a:pt x="1" y="247"/>
                    <a:pt x="18" y="317"/>
                    <a:pt x="71" y="370"/>
                  </a:cubicBezTo>
                  <a:cubicBezTo>
                    <a:pt x="159" y="423"/>
                    <a:pt x="282" y="440"/>
                    <a:pt x="405" y="423"/>
                  </a:cubicBezTo>
                  <a:cubicBezTo>
                    <a:pt x="476" y="370"/>
                    <a:pt x="529" y="299"/>
                    <a:pt x="546" y="21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20"/>
            <p:cNvSpPr/>
            <p:nvPr/>
          </p:nvSpPr>
          <p:spPr>
            <a:xfrm>
              <a:off x="3522959" y="5163468"/>
              <a:ext cx="27704" cy="28657"/>
            </a:xfrm>
            <a:custGeom>
              <a:avLst/>
              <a:gdLst/>
              <a:ahLst/>
              <a:cxnLst/>
              <a:rect l="l" t="t" r="r" b="b"/>
              <a:pathLst>
                <a:path w="494" h="511" extrusionOk="0">
                  <a:moveTo>
                    <a:pt x="317" y="0"/>
                  </a:moveTo>
                  <a:cubicBezTo>
                    <a:pt x="212" y="18"/>
                    <a:pt x="124" y="71"/>
                    <a:pt x="53" y="141"/>
                  </a:cubicBezTo>
                  <a:cubicBezTo>
                    <a:pt x="18" y="194"/>
                    <a:pt x="36" y="247"/>
                    <a:pt x="1" y="282"/>
                  </a:cubicBezTo>
                  <a:lnTo>
                    <a:pt x="1" y="299"/>
                  </a:lnTo>
                  <a:cubicBezTo>
                    <a:pt x="71" y="370"/>
                    <a:pt x="89" y="475"/>
                    <a:pt x="229" y="475"/>
                  </a:cubicBezTo>
                  <a:cubicBezTo>
                    <a:pt x="247" y="475"/>
                    <a:pt x="247" y="511"/>
                    <a:pt x="300" y="493"/>
                  </a:cubicBezTo>
                  <a:cubicBezTo>
                    <a:pt x="335" y="475"/>
                    <a:pt x="423" y="458"/>
                    <a:pt x="458" y="405"/>
                  </a:cubicBezTo>
                  <a:cubicBezTo>
                    <a:pt x="476" y="352"/>
                    <a:pt x="494" y="282"/>
                    <a:pt x="494" y="229"/>
                  </a:cubicBezTo>
                  <a:cubicBezTo>
                    <a:pt x="476" y="159"/>
                    <a:pt x="441" y="88"/>
                    <a:pt x="405" y="35"/>
                  </a:cubicBezTo>
                  <a:cubicBezTo>
                    <a:pt x="388" y="18"/>
                    <a:pt x="353" y="0"/>
                    <a:pt x="3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20"/>
            <p:cNvSpPr/>
            <p:nvPr/>
          </p:nvSpPr>
          <p:spPr>
            <a:xfrm>
              <a:off x="2622644" y="5773566"/>
              <a:ext cx="26694" cy="28657"/>
            </a:xfrm>
            <a:custGeom>
              <a:avLst/>
              <a:gdLst/>
              <a:ahLst/>
              <a:cxnLst/>
              <a:rect l="l" t="t" r="r" b="b"/>
              <a:pathLst>
                <a:path w="476" h="511" extrusionOk="0">
                  <a:moveTo>
                    <a:pt x="18" y="229"/>
                  </a:moveTo>
                  <a:cubicBezTo>
                    <a:pt x="0" y="299"/>
                    <a:pt x="36" y="370"/>
                    <a:pt x="88" y="405"/>
                  </a:cubicBezTo>
                  <a:cubicBezTo>
                    <a:pt x="124" y="422"/>
                    <a:pt x="141" y="458"/>
                    <a:pt x="141" y="493"/>
                  </a:cubicBezTo>
                  <a:cubicBezTo>
                    <a:pt x="141" y="511"/>
                    <a:pt x="176" y="493"/>
                    <a:pt x="194" y="493"/>
                  </a:cubicBezTo>
                  <a:cubicBezTo>
                    <a:pt x="247" y="493"/>
                    <a:pt x="282" y="493"/>
                    <a:pt x="335" y="493"/>
                  </a:cubicBezTo>
                  <a:cubicBezTo>
                    <a:pt x="423" y="440"/>
                    <a:pt x="476" y="334"/>
                    <a:pt x="476" y="229"/>
                  </a:cubicBezTo>
                  <a:cubicBezTo>
                    <a:pt x="458" y="141"/>
                    <a:pt x="405" y="70"/>
                    <a:pt x="335" y="35"/>
                  </a:cubicBezTo>
                  <a:cubicBezTo>
                    <a:pt x="317" y="18"/>
                    <a:pt x="300" y="0"/>
                    <a:pt x="282" y="35"/>
                  </a:cubicBezTo>
                  <a:cubicBezTo>
                    <a:pt x="264" y="35"/>
                    <a:pt x="247" y="53"/>
                    <a:pt x="229" y="35"/>
                  </a:cubicBezTo>
                  <a:cubicBezTo>
                    <a:pt x="141" y="18"/>
                    <a:pt x="88" y="88"/>
                    <a:pt x="36" y="123"/>
                  </a:cubicBezTo>
                  <a:cubicBezTo>
                    <a:pt x="18" y="123"/>
                    <a:pt x="18" y="141"/>
                    <a:pt x="18" y="14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20"/>
            <p:cNvSpPr/>
            <p:nvPr/>
          </p:nvSpPr>
          <p:spPr>
            <a:xfrm>
              <a:off x="3245585" y="4889010"/>
              <a:ext cx="27647" cy="29666"/>
            </a:xfrm>
            <a:custGeom>
              <a:avLst/>
              <a:gdLst/>
              <a:ahLst/>
              <a:cxnLst/>
              <a:rect l="l" t="t" r="r" b="b"/>
              <a:pathLst>
                <a:path w="493" h="529" extrusionOk="0">
                  <a:moveTo>
                    <a:pt x="18" y="300"/>
                  </a:moveTo>
                  <a:cubicBezTo>
                    <a:pt x="18" y="335"/>
                    <a:pt x="18" y="370"/>
                    <a:pt x="35" y="388"/>
                  </a:cubicBezTo>
                  <a:cubicBezTo>
                    <a:pt x="106" y="458"/>
                    <a:pt x="194" y="493"/>
                    <a:pt x="282" y="511"/>
                  </a:cubicBezTo>
                  <a:cubicBezTo>
                    <a:pt x="352" y="529"/>
                    <a:pt x="493" y="370"/>
                    <a:pt x="493" y="264"/>
                  </a:cubicBezTo>
                  <a:cubicBezTo>
                    <a:pt x="493" y="159"/>
                    <a:pt x="387" y="18"/>
                    <a:pt x="299" y="18"/>
                  </a:cubicBezTo>
                  <a:cubicBezTo>
                    <a:pt x="141" y="0"/>
                    <a:pt x="0" y="141"/>
                    <a:pt x="18" y="30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20"/>
            <p:cNvSpPr/>
            <p:nvPr/>
          </p:nvSpPr>
          <p:spPr>
            <a:xfrm>
              <a:off x="3332453" y="5298678"/>
              <a:ext cx="29666" cy="30676"/>
            </a:xfrm>
            <a:custGeom>
              <a:avLst/>
              <a:gdLst/>
              <a:ahLst/>
              <a:cxnLst/>
              <a:rect l="l" t="t" r="r" b="b"/>
              <a:pathLst>
                <a:path w="529" h="547" extrusionOk="0">
                  <a:moveTo>
                    <a:pt x="194" y="36"/>
                  </a:moveTo>
                  <a:cubicBezTo>
                    <a:pt x="176" y="36"/>
                    <a:pt x="123" y="1"/>
                    <a:pt x="106" y="71"/>
                  </a:cubicBezTo>
                  <a:cubicBezTo>
                    <a:pt x="106" y="71"/>
                    <a:pt x="88" y="71"/>
                    <a:pt x="71" y="89"/>
                  </a:cubicBezTo>
                  <a:cubicBezTo>
                    <a:pt x="0" y="142"/>
                    <a:pt x="0" y="247"/>
                    <a:pt x="53" y="318"/>
                  </a:cubicBezTo>
                  <a:cubicBezTo>
                    <a:pt x="71" y="335"/>
                    <a:pt x="71" y="353"/>
                    <a:pt x="88" y="370"/>
                  </a:cubicBezTo>
                  <a:cubicBezTo>
                    <a:pt x="194" y="547"/>
                    <a:pt x="299" y="529"/>
                    <a:pt x="423" y="441"/>
                  </a:cubicBezTo>
                  <a:cubicBezTo>
                    <a:pt x="528" y="335"/>
                    <a:pt x="511" y="124"/>
                    <a:pt x="370" y="71"/>
                  </a:cubicBezTo>
                  <a:cubicBezTo>
                    <a:pt x="317" y="36"/>
                    <a:pt x="247" y="18"/>
                    <a:pt x="194" y="3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20"/>
            <p:cNvSpPr/>
            <p:nvPr/>
          </p:nvSpPr>
          <p:spPr>
            <a:xfrm>
              <a:off x="3159670" y="4937352"/>
              <a:ext cx="44471" cy="40546"/>
            </a:xfrm>
            <a:custGeom>
              <a:avLst/>
              <a:gdLst/>
              <a:ahLst/>
              <a:cxnLst/>
              <a:rect l="l" t="t" r="r" b="b"/>
              <a:pathLst>
                <a:path w="793" h="723" extrusionOk="0">
                  <a:moveTo>
                    <a:pt x="282" y="705"/>
                  </a:moveTo>
                  <a:cubicBezTo>
                    <a:pt x="441" y="723"/>
                    <a:pt x="599" y="670"/>
                    <a:pt x="687" y="547"/>
                  </a:cubicBezTo>
                  <a:cubicBezTo>
                    <a:pt x="775" y="441"/>
                    <a:pt x="793" y="300"/>
                    <a:pt x="740" y="195"/>
                  </a:cubicBezTo>
                  <a:cubicBezTo>
                    <a:pt x="687" y="71"/>
                    <a:pt x="564" y="1"/>
                    <a:pt x="441" y="1"/>
                  </a:cubicBezTo>
                  <a:cubicBezTo>
                    <a:pt x="335" y="36"/>
                    <a:pt x="229" y="124"/>
                    <a:pt x="177" y="230"/>
                  </a:cubicBezTo>
                  <a:cubicBezTo>
                    <a:pt x="141" y="300"/>
                    <a:pt x="106" y="353"/>
                    <a:pt x="71" y="423"/>
                  </a:cubicBezTo>
                  <a:cubicBezTo>
                    <a:pt x="1" y="547"/>
                    <a:pt x="89" y="705"/>
                    <a:pt x="229" y="705"/>
                  </a:cubicBezTo>
                  <a:cubicBezTo>
                    <a:pt x="247" y="705"/>
                    <a:pt x="265" y="705"/>
                    <a:pt x="282" y="70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20"/>
            <p:cNvSpPr/>
            <p:nvPr/>
          </p:nvSpPr>
          <p:spPr>
            <a:xfrm>
              <a:off x="2622644" y="5644189"/>
              <a:ext cx="23722" cy="27704"/>
            </a:xfrm>
            <a:custGeom>
              <a:avLst/>
              <a:gdLst/>
              <a:ahLst/>
              <a:cxnLst/>
              <a:rect l="l" t="t" r="r" b="b"/>
              <a:pathLst>
                <a:path w="423" h="494" extrusionOk="0">
                  <a:moveTo>
                    <a:pt x="194" y="476"/>
                  </a:moveTo>
                  <a:cubicBezTo>
                    <a:pt x="300" y="494"/>
                    <a:pt x="423" y="353"/>
                    <a:pt x="423" y="265"/>
                  </a:cubicBezTo>
                  <a:cubicBezTo>
                    <a:pt x="423" y="195"/>
                    <a:pt x="423" y="142"/>
                    <a:pt x="423" y="71"/>
                  </a:cubicBezTo>
                  <a:cubicBezTo>
                    <a:pt x="423" y="54"/>
                    <a:pt x="423" y="36"/>
                    <a:pt x="388" y="36"/>
                  </a:cubicBezTo>
                  <a:cubicBezTo>
                    <a:pt x="317" y="36"/>
                    <a:pt x="264" y="1"/>
                    <a:pt x="194" y="36"/>
                  </a:cubicBezTo>
                  <a:cubicBezTo>
                    <a:pt x="176" y="36"/>
                    <a:pt x="159" y="36"/>
                    <a:pt x="141" y="36"/>
                  </a:cubicBezTo>
                  <a:cubicBezTo>
                    <a:pt x="88" y="54"/>
                    <a:pt x="53" y="89"/>
                    <a:pt x="36" y="142"/>
                  </a:cubicBezTo>
                  <a:cubicBezTo>
                    <a:pt x="18" y="195"/>
                    <a:pt x="18" y="247"/>
                    <a:pt x="18" y="318"/>
                  </a:cubicBezTo>
                  <a:cubicBezTo>
                    <a:pt x="0" y="406"/>
                    <a:pt x="88" y="494"/>
                    <a:pt x="194" y="47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20"/>
            <p:cNvSpPr/>
            <p:nvPr/>
          </p:nvSpPr>
          <p:spPr>
            <a:xfrm>
              <a:off x="3233696" y="5531692"/>
              <a:ext cx="27704" cy="25685"/>
            </a:xfrm>
            <a:custGeom>
              <a:avLst/>
              <a:gdLst/>
              <a:ahLst/>
              <a:cxnLst/>
              <a:rect l="l" t="t" r="r" b="b"/>
              <a:pathLst>
                <a:path w="494" h="458" extrusionOk="0">
                  <a:moveTo>
                    <a:pt x="300" y="18"/>
                  </a:moveTo>
                  <a:cubicBezTo>
                    <a:pt x="230" y="0"/>
                    <a:pt x="159" y="71"/>
                    <a:pt x="89" y="71"/>
                  </a:cubicBezTo>
                  <a:cubicBezTo>
                    <a:pt x="18" y="88"/>
                    <a:pt x="54" y="141"/>
                    <a:pt x="36" y="176"/>
                  </a:cubicBezTo>
                  <a:cubicBezTo>
                    <a:pt x="1" y="211"/>
                    <a:pt x="1" y="247"/>
                    <a:pt x="36" y="282"/>
                  </a:cubicBezTo>
                  <a:cubicBezTo>
                    <a:pt x="54" y="299"/>
                    <a:pt x="54" y="317"/>
                    <a:pt x="54" y="335"/>
                  </a:cubicBezTo>
                  <a:cubicBezTo>
                    <a:pt x="54" y="405"/>
                    <a:pt x="89" y="423"/>
                    <a:pt x="159" y="440"/>
                  </a:cubicBezTo>
                  <a:cubicBezTo>
                    <a:pt x="194" y="458"/>
                    <a:pt x="230" y="458"/>
                    <a:pt x="265" y="458"/>
                  </a:cubicBezTo>
                  <a:cubicBezTo>
                    <a:pt x="353" y="440"/>
                    <a:pt x="423" y="352"/>
                    <a:pt x="423" y="264"/>
                  </a:cubicBezTo>
                  <a:cubicBezTo>
                    <a:pt x="423" y="247"/>
                    <a:pt x="423" y="229"/>
                    <a:pt x="441" y="211"/>
                  </a:cubicBezTo>
                  <a:cubicBezTo>
                    <a:pt x="494" y="194"/>
                    <a:pt x="494" y="141"/>
                    <a:pt x="476" y="106"/>
                  </a:cubicBezTo>
                  <a:cubicBezTo>
                    <a:pt x="441" y="53"/>
                    <a:pt x="406" y="18"/>
                    <a:pt x="353" y="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20"/>
            <p:cNvSpPr/>
            <p:nvPr/>
          </p:nvSpPr>
          <p:spPr>
            <a:xfrm>
              <a:off x="3162642" y="5392500"/>
              <a:ext cx="25741" cy="27704"/>
            </a:xfrm>
            <a:custGeom>
              <a:avLst/>
              <a:gdLst/>
              <a:ahLst/>
              <a:cxnLst/>
              <a:rect l="l" t="t" r="r" b="b"/>
              <a:pathLst>
                <a:path w="459" h="494" extrusionOk="0">
                  <a:moveTo>
                    <a:pt x="458" y="194"/>
                  </a:moveTo>
                  <a:cubicBezTo>
                    <a:pt x="441" y="123"/>
                    <a:pt x="423" y="71"/>
                    <a:pt x="370" y="53"/>
                  </a:cubicBezTo>
                  <a:cubicBezTo>
                    <a:pt x="282" y="0"/>
                    <a:pt x="194" y="0"/>
                    <a:pt x="124" y="53"/>
                  </a:cubicBezTo>
                  <a:cubicBezTo>
                    <a:pt x="18" y="88"/>
                    <a:pt x="0" y="194"/>
                    <a:pt x="53" y="282"/>
                  </a:cubicBezTo>
                  <a:cubicBezTo>
                    <a:pt x="71" y="299"/>
                    <a:pt x="71" y="299"/>
                    <a:pt x="71" y="317"/>
                  </a:cubicBezTo>
                  <a:cubicBezTo>
                    <a:pt x="71" y="440"/>
                    <a:pt x="194" y="493"/>
                    <a:pt x="300" y="458"/>
                  </a:cubicBezTo>
                  <a:cubicBezTo>
                    <a:pt x="405" y="423"/>
                    <a:pt x="458" y="370"/>
                    <a:pt x="458" y="19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20"/>
            <p:cNvSpPr/>
            <p:nvPr/>
          </p:nvSpPr>
          <p:spPr>
            <a:xfrm>
              <a:off x="2906972" y="5675818"/>
              <a:ext cx="25685" cy="25685"/>
            </a:xfrm>
            <a:custGeom>
              <a:avLst/>
              <a:gdLst/>
              <a:ahLst/>
              <a:cxnLst/>
              <a:rect l="l" t="t" r="r" b="b"/>
              <a:pathLst>
                <a:path w="458" h="458" extrusionOk="0">
                  <a:moveTo>
                    <a:pt x="18" y="176"/>
                  </a:moveTo>
                  <a:cubicBezTo>
                    <a:pt x="0" y="194"/>
                    <a:pt x="18" y="212"/>
                    <a:pt x="18" y="229"/>
                  </a:cubicBezTo>
                  <a:cubicBezTo>
                    <a:pt x="35" y="247"/>
                    <a:pt x="53" y="282"/>
                    <a:pt x="35" y="300"/>
                  </a:cubicBezTo>
                  <a:cubicBezTo>
                    <a:pt x="35" y="317"/>
                    <a:pt x="35" y="335"/>
                    <a:pt x="53" y="352"/>
                  </a:cubicBezTo>
                  <a:cubicBezTo>
                    <a:pt x="106" y="423"/>
                    <a:pt x="194" y="440"/>
                    <a:pt x="264" y="458"/>
                  </a:cubicBezTo>
                  <a:cubicBezTo>
                    <a:pt x="352" y="423"/>
                    <a:pt x="423" y="352"/>
                    <a:pt x="440" y="264"/>
                  </a:cubicBezTo>
                  <a:cubicBezTo>
                    <a:pt x="458" y="159"/>
                    <a:pt x="387" y="35"/>
                    <a:pt x="282" y="18"/>
                  </a:cubicBezTo>
                  <a:cubicBezTo>
                    <a:pt x="194" y="0"/>
                    <a:pt x="106" y="18"/>
                    <a:pt x="35" y="71"/>
                  </a:cubicBezTo>
                  <a:cubicBezTo>
                    <a:pt x="18" y="106"/>
                    <a:pt x="0" y="141"/>
                    <a:pt x="18" y="17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20"/>
            <p:cNvSpPr/>
            <p:nvPr/>
          </p:nvSpPr>
          <p:spPr>
            <a:xfrm>
              <a:off x="3300824" y="5145690"/>
              <a:ext cx="24731" cy="28657"/>
            </a:xfrm>
            <a:custGeom>
              <a:avLst/>
              <a:gdLst/>
              <a:ahLst/>
              <a:cxnLst/>
              <a:rect l="l" t="t" r="r" b="b"/>
              <a:pathLst>
                <a:path w="441" h="511" extrusionOk="0">
                  <a:moveTo>
                    <a:pt x="212" y="476"/>
                  </a:moveTo>
                  <a:cubicBezTo>
                    <a:pt x="265" y="511"/>
                    <a:pt x="318" y="440"/>
                    <a:pt x="371" y="423"/>
                  </a:cubicBezTo>
                  <a:cubicBezTo>
                    <a:pt x="441" y="405"/>
                    <a:pt x="423" y="335"/>
                    <a:pt x="441" y="282"/>
                  </a:cubicBezTo>
                  <a:cubicBezTo>
                    <a:pt x="441" y="159"/>
                    <a:pt x="371" y="53"/>
                    <a:pt x="247" y="18"/>
                  </a:cubicBezTo>
                  <a:cubicBezTo>
                    <a:pt x="177" y="0"/>
                    <a:pt x="89" y="35"/>
                    <a:pt x="36" y="88"/>
                  </a:cubicBezTo>
                  <a:cubicBezTo>
                    <a:pt x="18" y="106"/>
                    <a:pt x="1" y="229"/>
                    <a:pt x="18" y="247"/>
                  </a:cubicBezTo>
                  <a:cubicBezTo>
                    <a:pt x="54" y="282"/>
                    <a:pt x="54" y="317"/>
                    <a:pt x="71" y="352"/>
                  </a:cubicBezTo>
                  <a:cubicBezTo>
                    <a:pt x="71" y="423"/>
                    <a:pt x="142" y="476"/>
                    <a:pt x="212" y="47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20"/>
            <p:cNvSpPr/>
            <p:nvPr/>
          </p:nvSpPr>
          <p:spPr>
            <a:xfrm>
              <a:off x="3392628" y="5214781"/>
              <a:ext cx="38583" cy="41499"/>
            </a:xfrm>
            <a:custGeom>
              <a:avLst/>
              <a:gdLst/>
              <a:ahLst/>
              <a:cxnLst/>
              <a:rect l="l" t="t" r="r" b="b"/>
              <a:pathLst>
                <a:path w="688" h="740" extrusionOk="0">
                  <a:moveTo>
                    <a:pt x="318" y="1"/>
                  </a:moveTo>
                  <a:cubicBezTo>
                    <a:pt x="230" y="1"/>
                    <a:pt x="19" y="141"/>
                    <a:pt x="19" y="212"/>
                  </a:cubicBezTo>
                  <a:cubicBezTo>
                    <a:pt x="19" y="335"/>
                    <a:pt x="1" y="476"/>
                    <a:pt x="124" y="581"/>
                  </a:cubicBezTo>
                  <a:cubicBezTo>
                    <a:pt x="159" y="599"/>
                    <a:pt x="177" y="652"/>
                    <a:pt x="230" y="652"/>
                  </a:cubicBezTo>
                  <a:cubicBezTo>
                    <a:pt x="300" y="652"/>
                    <a:pt x="388" y="740"/>
                    <a:pt x="476" y="652"/>
                  </a:cubicBezTo>
                  <a:cubicBezTo>
                    <a:pt x="582" y="564"/>
                    <a:pt x="652" y="511"/>
                    <a:pt x="652" y="423"/>
                  </a:cubicBezTo>
                  <a:cubicBezTo>
                    <a:pt x="688" y="212"/>
                    <a:pt x="529" y="18"/>
                    <a:pt x="3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20"/>
            <p:cNvSpPr/>
            <p:nvPr/>
          </p:nvSpPr>
          <p:spPr>
            <a:xfrm>
              <a:off x="3290954" y="5013397"/>
              <a:ext cx="26750" cy="26694"/>
            </a:xfrm>
            <a:custGeom>
              <a:avLst/>
              <a:gdLst/>
              <a:ahLst/>
              <a:cxnLst/>
              <a:rect l="l" t="t" r="r" b="b"/>
              <a:pathLst>
                <a:path w="477" h="476" extrusionOk="0">
                  <a:moveTo>
                    <a:pt x="1" y="229"/>
                  </a:moveTo>
                  <a:cubicBezTo>
                    <a:pt x="36" y="264"/>
                    <a:pt x="18" y="317"/>
                    <a:pt x="71" y="335"/>
                  </a:cubicBezTo>
                  <a:cubicBezTo>
                    <a:pt x="89" y="335"/>
                    <a:pt x="106" y="353"/>
                    <a:pt x="106" y="370"/>
                  </a:cubicBezTo>
                  <a:cubicBezTo>
                    <a:pt x="106" y="423"/>
                    <a:pt x="142" y="423"/>
                    <a:pt x="177" y="423"/>
                  </a:cubicBezTo>
                  <a:cubicBezTo>
                    <a:pt x="212" y="423"/>
                    <a:pt x="247" y="458"/>
                    <a:pt x="282" y="458"/>
                  </a:cubicBezTo>
                  <a:cubicBezTo>
                    <a:pt x="371" y="476"/>
                    <a:pt x="441" y="405"/>
                    <a:pt x="459" y="317"/>
                  </a:cubicBezTo>
                  <a:cubicBezTo>
                    <a:pt x="476" y="247"/>
                    <a:pt x="459" y="176"/>
                    <a:pt x="441" y="106"/>
                  </a:cubicBezTo>
                  <a:cubicBezTo>
                    <a:pt x="406" y="36"/>
                    <a:pt x="335" y="0"/>
                    <a:pt x="265" y="18"/>
                  </a:cubicBezTo>
                  <a:cubicBezTo>
                    <a:pt x="177" y="36"/>
                    <a:pt x="106" y="71"/>
                    <a:pt x="71" y="141"/>
                  </a:cubicBezTo>
                  <a:cubicBezTo>
                    <a:pt x="54" y="159"/>
                    <a:pt x="54" y="176"/>
                    <a:pt x="54" y="194"/>
                  </a:cubicBezTo>
                  <a:cubicBezTo>
                    <a:pt x="54" y="212"/>
                    <a:pt x="71" y="229"/>
                    <a:pt x="54" y="247"/>
                  </a:cubicBezTo>
                  <a:cubicBezTo>
                    <a:pt x="36" y="264"/>
                    <a:pt x="36" y="212"/>
                    <a:pt x="1" y="22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20"/>
            <p:cNvSpPr/>
            <p:nvPr/>
          </p:nvSpPr>
          <p:spPr>
            <a:xfrm>
              <a:off x="2670985" y="5231549"/>
              <a:ext cx="27704" cy="25741"/>
            </a:xfrm>
            <a:custGeom>
              <a:avLst/>
              <a:gdLst/>
              <a:ahLst/>
              <a:cxnLst/>
              <a:rect l="l" t="t" r="r" b="b"/>
              <a:pathLst>
                <a:path w="494" h="459" extrusionOk="0">
                  <a:moveTo>
                    <a:pt x="230" y="458"/>
                  </a:moveTo>
                  <a:cubicBezTo>
                    <a:pt x="335" y="441"/>
                    <a:pt x="423" y="370"/>
                    <a:pt x="459" y="265"/>
                  </a:cubicBezTo>
                  <a:cubicBezTo>
                    <a:pt x="494" y="159"/>
                    <a:pt x="423" y="106"/>
                    <a:pt x="371" y="54"/>
                  </a:cubicBezTo>
                  <a:cubicBezTo>
                    <a:pt x="318" y="1"/>
                    <a:pt x="230" y="1"/>
                    <a:pt x="177" y="54"/>
                  </a:cubicBezTo>
                  <a:cubicBezTo>
                    <a:pt x="142" y="71"/>
                    <a:pt x="89" y="89"/>
                    <a:pt x="54" y="124"/>
                  </a:cubicBezTo>
                  <a:cubicBezTo>
                    <a:pt x="19" y="142"/>
                    <a:pt x="1" y="177"/>
                    <a:pt x="19" y="212"/>
                  </a:cubicBezTo>
                  <a:cubicBezTo>
                    <a:pt x="36" y="265"/>
                    <a:pt x="19" y="335"/>
                    <a:pt x="89" y="353"/>
                  </a:cubicBezTo>
                  <a:cubicBezTo>
                    <a:pt x="89" y="370"/>
                    <a:pt x="89" y="370"/>
                    <a:pt x="89" y="388"/>
                  </a:cubicBezTo>
                  <a:cubicBezTo>
                    <a:pt x="124" y="423"/>
                    <a:pt x="177" y="458"/>
                    <a:pt x="230" y="45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20"/>
            <p:cNvSpPr/>
            <p:nvPr/>
          </p:nvSpPr>
          <p:spPr>
            <a:xfrm>
              <a:off x="2909888" y="4949241"/>
              <a:ext cx="24787" cy="28657"/>
            </a:xfrm>
            <a:custGeom>
              <a:avLst/>
              <a:gdLst/>
              <a:ahLst/>
              <a:cxnLst/>
              <a:rect l="l" t="t" r="r" b="b"/>
              <a:pathLst>
                <a:path w="442" h="511" extrusionOk="0">
                  <a:moveTo>
                    <a:pt x="19" y="247"/>
                  </a:moveTo>
                  <a:cubicBezTo>
                    <a:pt x="19" y="299"/>
                    <a:pt x="19" y="388"/>
                    <a:pt x="89" y="405"/>
                  </a:cubicBezTo>
                  <a:cubicBezTo>
                    <a:pt x="124" y="511"/>
                    <a:pt x="212" y="458"/>
                    <a:pt x="265" y="476"/>
                  </a:cubicBezTo>
                  <a:cubicBezTo>
                    <a:pt x="283" y="476"/>
                    <a:pt x="283" y="476"/>
                    <a:pt x="283" y="476"/>
                  </a:cubicBezTo>
                  <a:cubicBezTo>
                    <a:pt x="335" y="423"/>
                    <a:pt x="371" y="388"/>
                    <a:pt x="406" y="335"/>
                  </a:cubicBezTo>
                  <a:cubicBezTo>
                    <a:pt x="441" y="264"/>
                    <a:pt x="441" y="211"/>
                    <a:pt x="406" y="159"/>
                  </a:cubicBezTo>
                  <a:cubicBezTo>
                    <a:pt x="406" y="106"/>
                    <a:pt x="283" y="0"/>
                    <a:pt x="247" y="18"/>
                  </a:cubicBezTo>
                  <a:cubicBezTo>
                    <a:pt x="195" y="18"/>
                    <a:pt x="142" y="35"/>
                    <a:pt x="107" y="71"/>
                  </a:cubicBezTo>
                  <a:cubicBezTo>
                    <a:pt x="71" y="123"/>
                    <a:pt x="1" y="159"/>
                    <a:pt x="19" y="24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20"/>
            <p:cNvSpPr/>
            <p:nvPr/>
          </p:nvSpPr>
          <p:spPr>
            <a:xfrm>
              <a:off x="3013580" y="5792297"/>
              <a:ext cx="25685" cy="28657"/>
            </a:xfrm>
            <a:custGeom>
              <a:avLst/>
              <a:gdLst/>
              <a:ahLst/>
              <a:cxnLst/>
              <a:rect l="l" t="t" r="r" b="b"/>
              <a:pathLst>
                <a:path w="458" h="511" extrusionOk="0">
                  <a:moveTo>
                    <a:pt x="300" y="71"/>
                  </a:moveTo>
                  <a:lnTo>
                    <a:pt x="282" y="71"/>
                  </a:lnTo>
                  <a:cubicBezTo>
                    <a:pt x="194" y="0"/>
                    <a:pt x="141" y="71"/>
                    <a:pt x="88" y="124"/>
                  </a:cubicBezTo>
                  <a:cubicBezTo>
                    <a:pt x="0" y="212"/>
                    <a:pt x="0" y="247"/>
                    <a:pt x="71" y="353"/>
                  </a:cubicBezTo>
                  <a:cubicBezTo>
                    <a:pt x="88" y="388"/>
                    <a:pt x="88" y="441"/>
                    <a:pt x="141" y="476"/>
                  </a:cubicBezTo>
                  <a:cubicBezTo>
                    <a:pt x="159" y="493"/>
                    <a:pt x="194" y="493"/>
                    <a:pt x="229" y="493"/>
                  </a:cubicBezTo>
                  <a:lnTo>
                    <a:pt x="264" y="493"/>
                  </a:lnTo>
                  <a:cubicBezTo>
                    <a:pt x="352" y="511"/>
                    <a:pt x="405" y="441"/>
                    <a:pt x="423" y="388"/>
                  </a:cubicBezTo>
                  <a:cubicBezTo>
                    <a:pt x="458" y="300"/>
                    <a:pt x="458" y="212"/>
                    <a:pt x="388" y="141"/>
                  </a:cubicBezTo>
                  <a:cubicBezTo>
                    <a:pt x="370" y="124"/>
                    <a:pt x="352" y="71"/>
                    <a:pt x="300" y="7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20"/>
            <p:cNvSpPr/>
            <p:nvPr/>
          </p:nvSpPr>
          <p:spPr>
            <a:xfrm>
              <a:off x="3187317" y="5138792"/>
              <a:ext cx="24731" cy="25685"/>
            </a:xfrm>
            <a:custGeom>
              <a:avLst/>
              <a:gdLst/>
              <a:ahLst/>
              <a:cxnLst/>
              <a:rect l="l" t="t" r="r" b="b"/>
              <a:pathLst>
                <a:path w="441" h="458" extrusionOk="0">
                  <a:moveTo>
                    <a:pt x="247" y="18"/>
                  </a:moveTo>
                  <a:lnTo>
                    <a:pt x="141" y="18"/>
                  </a:lnTo>
                  <a:cubicBezTo>
                    <a:pt x="106" y="18"/>
                    <a:pt x="71" y="70"/>
                    <a:pt x="36" y="106"/>
                  </a:cubicBezTo>
                  <a:cubicBezTo>
                    <a:pt x="1" y="194"/>
                    <a:pt x="18" y="282"/>
                    <a:pt x="71" y="352"/>
                  </a:cubicBezTo>
                  <a:cubicBezTo>
                    <a:pt x="106" y="440"/>
                    <a:pt x="177" y="458"/>
                    <a:pt x="282" y="423"/>
                  </a:cubicBezTo>
                  <a:cubicBezTo>
                    <a:pt x="370" y="405"/>
                    <a:pt x="423" y="335"/>
                    <a:pt x="441" y="264"/>
                  </a:cubicBezTo>
                  <a:cubicBezTo>
                    <a:pt x="441" y="229"/>
                    <a:pt x="441" y="194"/>
                    <a:pt x="423" y="158"/>
                  </a:cubicBezTo>
                  <a:cubicBezTo>
                    <a:pt x="405" y="123"/>
                    <a:pt x="405" y="88"/>
                    <a:pt x="370" y="53"/>
                  </a:cubicBezTo>
                  <a:cubicBezTo>
                    <a:pt x="335" y="18"/>
                    <a:pt x="300" y="0"/>
                    <a:pt x="247" y="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20"/>
            <p:cNvSpPr/>
            <p:nvPr/>
          </p:nvSpPr>
          <p:spPr>
            <a:xfrm>
              <a:off x="3096467" y="5239457"/>
              <a:ext cx="36620" cy="41499"/>
            </a:xfrm>
            <a:custGeom>
              <a:avLst/>
              <a:gdLst/>
              <a:ahLst/>
              <a:cxnLst/>
              <a:rect l="l" t="t" r="r" b="b"/>
              <a:pathLst>
                <a:path w="653" h="740" extrusionOk="0">
                  <a:moveTo>
                    <a:pt x="335" y="18"/>
                  </a:moveTo>
                  <a:cubicBezTo>
                    <a:pt x="283" y="1"/>
                    <a:pt x="212" y="36"/>
                    <a:pt x="177" y="89"/>
                  </a:cubicBezTo>
                  <a:cubicBezTo>
                    <a:pt x="142" y="159"/>
                    <a:pt x="89" y="212"/>
                    <a:pt x="36" y="282"/>
                  </a:cubicBezTo>
                  <a:cubicBezTo>
                    <a:pt x="1" y="353"/>
                    <a:pt x="36" y="335"/>
                    <a:pt x="36" y="370"/>
                  </a:cubicBezTo>
                  <a:cubicBezTo>
                    <a:pt x="71" y="458"/>
                    <a:pt x="124" y="529"/>
                    <a:pt x="124" y="634"/>
                  </a:cubicBezTo>
                  <a:cubicBezTo>
                    <a:pt x="124" y="634"/>
                    <a:pt x="142" y="652"/>
                    <a:pt x="142" y="652"/>
                  </a:cubicBezTo>
                  <a:cubicBezTo>
                    <a:pt x="300" y="740"/>
                    <a:pt x="476" y="687"/>
                    <a:pt x="564" y="546"/>
                  </a:cubicBezTo>
                  <a:cubicBezTo>
                    <a:pt x="652" y="423"/>
                    <a:pt x="635" y="247"/>
                    <a:pt x="529" y="141"/>
                  </a:cubicBezTo>
                  <a:cubicBezTo>
                    <a:pt x="476" y="89"/>
                    <a:pt x="406" y="36"/>
                    <a:pt x="335" y="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20"/>
            <p:cNvSpPr/>
            <p:nvPr/>
          </p:nvSpPr>
          <p:spPr>
            <a:xfrm>
              <a:off x="3449886" y="5331260"/>
              <a:ext cx="23778" cy="27704"/>
            </a:xfrm>
            <a:custGeom>
              <a:avLst/>
              <a:gdLst/>
              <a:ahLst/>
              <a:cxnLst/>
              <a:rect l="l" t="t" r="r" b="b"/>
              <a:pathLst>
                <a:path w="424" h="494" extrusionOk="0">
                  <a:moveTo>
                    <a:pt x="423" y="247"/>
                  </a:moveTo>
                  <a:cubicBezTo>
                    <a:pt x="423" y="194"/>
                    <a:pt x="406" y="124"/>
                    <a:pt x="371" y="71"/>
                  </a:cubicBezTo>
                  <a:cubicBezTo>
                    <a:pt x="353" y="36"/>
                    <a:pt x="300" y="54"/>
                    <a:pt x="265" y="36"/>
                  </a:cubicBezTo>
                  <a:cubicBezTo>
                    <a:pt x="159" y="1"/>
                    <a:pt x="89" y="54"/>
                    <a:pt x="36" y="124"/>
                  </a:cubicBezTo>
                  <a:cubicBezTo>
                    <a:pt x="19" y="142"/>
                    <a:pt x="36" y="177"/>
                    <a:pt x="19" y="212"/>
                  </a:cubicBezTo>
                  <a:cubicBezTo>
                    <a:pt x="1" y="265"/>
                    <a:pt x="1" y="318"/>
                    <a:pt x="36" y="353"/>
                  </a:cubicBezTo>
                  <a:cubicBezTo>
                    <a:pt x="89" y="406"/>
                    <a:pt x="142" y="441"/>
                    <a:pt x="195" y="458"/>
                  </a:cubicBezTo>
                  <a:cubicBezTo>
                    <a:pt x="300" y="494"/>
                    <a:pt x="423" y="353"/>
                    <a:pt x="423" y="24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20"/>
            <p:cNvSpPr/>
            <p:nvPr/>
          </p:nvSpPr>
          <p:spPr>
            <a:xfrm>
              <a:off x="2856611" y="5757752"/>
              <a:ext cx="27704" cy="25741"/>
            </a:xfrm>
            <a:custGeom>
              <a:avLst/>
              <a:gdLst/>
              <a:ahLst/>
              <a:cxnLst/>
              <a:rect l="l" t="t" r="r" b="b"/>
              <a:pathLst>
                <a:path w="494" h="459" extrusionOk="0">
                  <a:moveTo>
                    <a:pt x="476" y="229"/>
                  </a:moveTo>
                  <a:cubicBezTo>
                    <a:pt x="493" y="106"/>
                    <a:pt x="388" y="0"/>
                    <a:pt x="282" y="0"/>
                  </a:cubicBezTo>
                  <a:cubicBezTo>
                    <a:pt x="264" y="0"/>
                    <a:pt x="247" y="0"/>
                    <a:pt x="229" y="18"/>
                  </a:cubicBezTo>
                  <a:cubicBezTo>
                    <a:pt x="194" y="36"/>
                    <a:pt x="176" y="71"/>
                    <a:pt x="141" y="71"/>
                  </a:cubicBezTo>
                  <a:cubicBezTo>
                    <a:pt x="71" y="88"/>
                    <a:pt x="71" y="159"/>
                    <a:pt x="36" y="194"/>
                  </a:cubicBezTo>
                  <a:cubicBezTo>
                    <a:pt x="0" y="247"/>
                    <a:pt x="36" y="229"/>
                    <a:pt x="36" y="229"/>
                  </a:cubicBezTo>
                  <a:cubicBezTo>
                    <a:pt x="88" y="247"/>
                    <a:pt x="88" y="317"/>
                    <a:pt x="124" y="352"/>
                  </a:cubicBezTo>
                  <a:cubicBezTo>
                    <a:pt x="141" y="352"/>
                    <a:pt x="141" y="370"/>
                    <a:pt x="141" y="370"/>
                  </a:cubicBezTo>
                  <a:cubicBezTo>
                    <a:pt x="159" y="423"/>
                    <a:pt x="194" y="458"/>
                    <a:pt x="247" y="440"/>
                  </a:cubicBezTo>
                  <a:cubicBezTo>
                    <a:pt x="282" y="440"/>
                    <a:pt x="335" y="423"/>
                    <a:pt x="370" y="405"/>
                  </a:cubicBezTo>
                  <a:cubicBezTo>
                    <a:pt x="423" y="370"/>
                    <a:pt x="476" y="300"/>
                    <a:pt x="476" y="22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20"/>
            <p:cNvSpPr/>
            <p:nvPr/>
          </p:nvSpPr>
          <p:spPr>
            <a:xfrm>
              <a:off x="2760826" y="5704419"/>
              <a:ext cx="30676" cy="30676"/>
            </a:xfrm>
            <a:custGeom>
              <a:avLst/>
              <a:gdLst/>
              <a:ahLst/>
              <a:cxnLst/>
              <a:rect l="l" t="t" r="r" b="b"/>
              <a:pathLst>
                <a:path w="547" h="547" extrusionOk="0">
                  <a:moveTo>
                    <a:pt x="247" y="511"/>
                  </a:moveTo>
                  <a:cubicBezTo>
                    <a:pt x="353" y="511"/>
                    <a:pt x="441" y="511"/>
                    <a:pt x="494" y="423"/>
                  </a:cubicBezTo>
                  <a:cubicBezTo>
                    <a:pt x="547" y="335"/>
                    <a:pt x="547" y="230"/>
                    <a:pt x="494" y="142"/>
                  </a:cubicBezTo>
                  <a:cubicBezTo>
                    <a:pt x="441" y="71"/>
                    <a:pt x="371" y="18"/>
                    <a:pt x="283" y="1"/>
                  </a:cubicBezTo>
                  <a:cubicBezTo>
                    <a:pt x="265" y="1"/>
                    <a:pt x="265" y="1"/>
                    <a:pt x="247" y="18"/>
                  </a:cubicBezTo>
                  <a:cubicBezTo>
                    <a:pt x="159" y="36"/>
                    <a:pt x="54" y="54"/>
                    <a:pt x="54" y="159"/>
                  </a:cubicBezTo>
                  <a:cubicBezTo>
                    <a:pt x="54" y="212"/>
                    <a:pt x="1" y="300"/>
                    <a:pt x="71" y="353"/>
                  </a:cubicBezTo>
                  <a:cubicBezTo>
                    <a:pt x="107" y="370"/>
                    <a:pt x="71" y="406"/>
                    <a:pt x="107" y="441"/>
                  </a:cubicBezTo>
                  <a:cubicBezTo>
                    <a:pt x="124" y="458"/>
                    <a:pt x="195" y="546"/>
                    <a:pt x="247" y="51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20"/>
            <p:cNvSpPr/>
            <p:nvPr/>
          </p:nvSpPr>
          <p:spPr>
            <a:xfrm>
              <a:off x="3123161" y="5550422"/>
              <a:ext cx="29666" cy="31629"/>
            </a:xfrm>
            <a:custGeom>
              <a:avLst/>
              <a:gdLst/>
              <a:ahLst/>
              <a:cxnLst/>
              <a:rect l="l" t="t" r="r" b="b"/>
              <a:pathLst>
                <a:path w="529" h="564" extrusionOk="0">
                  <a:moveTo>
                    <a:pt x="511" y="318"/>
                  </a:moveTo>
                  <a:cubicBezTo>
                    <a:pt x="528" y="194"/>
                    <a:pt x="440" y="71"/>
                    <a:pt x="317" y="36"/>
                  </a:cubicBezTo>
                  <a:cubicBezTo>
                    <a:pt x="212" y="1"/>
                    <a:pt x="88" y="36"/>
                    <a:pt x="18" y="124"/>
                  </a:cubicBezTo>
                  <a:cubicBezTo>
                    <a:pt x="0" y="177"/>
                    <a:pt x="0" y="229"/>
                    <a:pt x="18" y="265"/>
                  </a:cubicBezTo>
                  <a:cubicBezTo>
                    <a:pt x="35" y="318"/>
                    <a:pt x="53" y="370"/>
                    <a:pt x="53" y="423"/>
                  </a:cubicBezTo>
                  <a:cubicBezTo>
                    <a:pt x="71" y="511"/>
                    <a:pt x="159" y="564"/>
                    <a:pt x="247" y="546"/>
                  </a:cubicBezTo>
                  <a:cubicBezTo>
                    <a:pt x="282" y="546"/>
                    <a:pt x="335" y="564"/>
                    <a:pt x="388" y="529"/>
                  </a:cubicBezTo>
                  <a:cubicBezTo>
                    <a:pt x="458" y="476"/>
                    <a:pt x="493" y="406"/>
                    <a:pt x="511" y="3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20"/>
            <p:cNvSpPr/>
            <p:nvPr/>
          </p:nvSpPr>
          <p:spPr>
            <a:xfrm>
              <a:off x="3369971" y="5401361"/>
              <a:ext cx="23722" cy="26694"/>
            </a:xfrm>
            <a:custGeom>
              <a:avLst/>
              <a:gdLst/>
              <a:ahLst/>
              <a:cxnLst/>
              <a:rect l="l" t="t" r="r" b="b"/>
              <a:pathLst>
                <a:path w="423" h="476" extrusionOk="0">
                  <a:moveTo>
                    <a:pt x="0" y="212"/>
                  </a:moveTo>
                  <a:cubicBezTo>
                    <a:pt x="35" y="282"/>
                    <a:pt x="0" y="405"/>
                    <a:pt x="106" y="458"/>
                  </a:cubicBezTo>
                  <a:cubicBezTo>
                    <a:pt x="159" y="476"/>
                    <a:pt x="299" y="458"/>
                    <a:pt x="335" y="423"/>
                  </a:cubicBezTo>
                  <a:cubicBezTo>
                    <a:pt x="370" y="370"/>
                    <a:pt x="387" y="317"/>
                    <a:pt x="423" y="265"/>
                  </a:cubicBezTo>
                  <a:cubicBezTo>
                    <a:pt x="423" y="194"/>
                    <a:pt x="405" y="141"/>
                    <a:pt x="352" y="89"/>
                  </a:cubicBezTo>
                  <a:cubicBezTo>
                    <a:pt x="247" y="1"/>
                    <a:pt x="71" y="36"/>
                    <a:pt x="0" y="17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20"/>
            <p:cNvSpPr/>
            <p:nvPr/>
          </p:nvSpPr>
          <p:spPr>
            <a:xfrm>
              <a:off x="2879324" y="5302659"/>
              <a:ext cx="29666" cy="21759"/>
            </a:xfrm>
            <a:custGeom>
              <a:avLst/>
              <a:gdLst/>
              <a:ahLst/>
              <a:cxnLst/>
              <a:rect l="l" t="t" r="r" b="b"/>
              <a:pathLst>
                <a:path w="529" h="388" extrusionOk="0">
                  <a:moveTo>
                    <a:pt x="212" y="387"/>
                  </a:moveTo>
                  <a:cubicBezTo>
                    <a:pt x="282" y="387"/>
                    <a:pt x="370" y="370"/>
                    <a:pt x="440" y="352"/>
                  </a:cubicBezTo>
                  <a:cubicBezTo>
                    <a:pt x="493" y="335"/>
                    <a:pt x="528" y="264"/>
                    <a:pt x="511" y="211"/>
                  </a:cubicBezTo>
                  <a:cubicBezTo>
                    <a:pt x="493" y="176"/>
                    <a:pt x="511" y="141"/>
                    <a:pt x="458" y="106"/>
                  </a:cubicBezTo>
                  <a:cubicBezTo>
                    <a:pt x="388" y="35"/>
                    <a:pt x="282" y="0"/>
                    <a:pt x="176" y="35"/>
                  </a:cubicBezTo>
                  <a:cubicBezTo>
                    <a:pt x="106" y="53"/>
                    <a:pt x="88" y="123"/>
                    <a:pt x="35" y="176"/>
                  </a:cubicBezTo>
                  <a:cubicBezTo>
                    <a:pt x="0" y="229"/>
                    <a:pt x="35" y="282"/>
                    <a:pt x="71" y="317"/>
                  </a:cubicBezTo>
                  <a:cubicBezTo>
                    <a:pt x="106" y="352"/>
                    <a:pt x="159" y="387"/>
                    <a:pt x="212" y="38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20"/>
            <p:cNvSpPr/>
            <p:nvPr/>
          </p:nvSpPr>
          <p:spPr>
            <a:xfrm>
              <a:off x="3396609" y="5105200"/>
              <a:ext cx="27704" cy="24731"/>
            </a:xfrm>
            <a:custGeom>
              <a:avLst/>
              <a:gdLst/>
              <a:ahLst/>
              <a:cxnLst/>
              <a:rect l="l" t="t" r="r" b="b"/>
              <a:pathLst>
                <a:path w="494" h="441" extrusionOk="0">
                  <a:moveTo>
                    <a:pt x="229" y="1"/>
                  </a:moveTo>
                  <a:cubicBezTo>
                    <a:pt x="176" y="1"/>
                    <a:pt x="124" y="18"/>
                    <a:pt x="106" y="71"/>
                  </a:cubicBezTo>
                  <a:cubicBezTo>
                    <a:pt x="88" y="106"/>
                    <a:pt x="53" y="106"/>
                    <a:pt x="53" y="124"/>
                  </a:cubicBezTo>
                  <a:cubicBezTo>
                    <a:pt x="0" y="212"/>
                    <a:pt x="36" y="317"/>
                    <a:pt x="124" y="370"/>
                  </a:cubicBezTo>
                  <a:cubicBezTo>
                    <a:pt x="124" y="370"/>
                    <a:pt x="141" y="370"/>
                    <a:pt x="141" y="388"/>
                  </a:cubicBezTo>
                  <a:cubicBezTo>
                    <a:pt x="141" y="423"/>
                    <a:pt x="176" y="441"/>
                    <a:pt x="212" y="441"/>
                  </a:cubicBezTo>
                  <a:cubicBezTo>
                    <a:pt x="300" y="423"/>
                    <a:pt x="388" y="370"/>
                    <a:pt x="440" y="282"/>
                  </a:cubicBezTo>
                  <a:cubicBezTo>
                    <a:pt x="493" y="141"/>
                    <a:pt x="388" y="1"/>
                    <a:pt x="2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20"/>
            <p:cNvSpPr/>
            <p:nvPr/>
          </p:nvSpPr>
          <p:spPr>
            <a:xfrm>
              <a:off x="3037246" y="4954176"/>
              <a:ext cx="24731" cy="26694"/>
            </a:xfrm>
            <a:custGeom>
              <a:avLst/>
              <a:gdLst/>
              <a:ahLst/>
              <a:cxnLst/>
              <a:rect l="l" t="t" r="r" b="b"/>
              <a:pathLst>
                <a:path w="441" h="476" extrusionOk="0">
                  <a:moveTo>
                    <a:pt x="441" y="229"/>
                  </a:moveTo>
                  <a:cubicBezTo>
                    <a:pt x="441" y="88"/>
                    <a:pt x="318" y="0"/>
                    <a:pt x="177" y="35"/>
                  </a:cubicBezTo>
                  <a:cubicBezTo>
                    <a:pt x="159" y="35"/>
                    <a:pt x="159" y="35"/>
                    <a:pt x="142" y="53"/>
                  </a:cubicBezTo>
                  <a:cubicBezTo>
                    <a:pt x="124" y="88"/>
                    <a:pt x="89" y="123"/>
                    <a:pt x="36" y="159"/>
                  </a:cubicBezTo>
                  <a:cubicBezTo>
                    <a:pt x="18" y="194"/>
                    <a:pt x="1" y="229"/>
                    <a:pt x="18" y="282"/>
                  </a:cubicBezTo>
                  <a:cubicBezTo>
                    <a:pt x="36" y="317"/>
                    <a:pt x="54" y="352"/>
                    <a:pt x="89" y="370"/>
                  </a:cubicBezTo>
                  <a:cubicBezTo>
                    <a:pt x="142" y="370"/>
                    <a:pt x="177" y="405"/>
                    <a:pt x="177" y="440"/>
                  </a:cubicBezTo>
                  <a:cubicBezTo>
                    <a:pt x="177" y="476"/>
                    <a:pt x="230" y="458"/>
                    <a:pt x="247" y="458"/>
                  </a:cubicBezTo>
                  <a:cubicBezTo>
                    <a:pt x="353" y="440"/>
                    <a:pt x="441" y="352"/>
                    <a:pt x="441" y="22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20"/>
            <p:cNvSpPr/>
            <p:nvPr/>
          </p:nvSpPr>
          <p:spPr>
            <a:xfrm>
              <a:off x="3127087" y="5047942"/>
              <a:ext cx="22768" cy="25741"/>
            </a:xfrm>
            <a:custGeom>
              <a:avLst/>
              <a:gdLst/>
              <a:ahLst/>
              <a:cxnLst/>
              <a:rect l="l" t="t" r="r" b="b"/>
              <a:pathLst>
                <a:path w="406" h="459" extrusionOk="0">
                  <a:moveTo>
                    <a:pt x="194" y="458"/>
                  </a:moveTo>
                  <a:cubicBezTo>
                    <a:pt x="318" y="441"/>
                    <a:pt x="406" y="335"/>
                    <a:pt x="406" y="194"/>
                  </a:cubicBezTo>
                  <a:cubicBezTo>
                    <a:pt x="406" y="71"/>
                    <a:pt x="353" y="36"/>
                    <a:pt x="247" y="18"/>
                  </a:cubicBezTo>
                  <a:cubicBezTo>
                    <a:pt x="177" y="1"/>
                    <a:pt x="106" y="36"/>
                    <a:pt x="54" y="106"/>
                  </a:cubicBezTo>
                  <a:cubicBezTo>
                    <a:pt x="1" y="177"/>
                    <a:pt x="1" y="282"/>
                    <a:pt x="71" y="353"/>
                  </a:cubicBezTo>
                  <a:cubicBezTo>
                    <a:pt x="89" y="405"/>
                    <a:pt x="106" y="441"/>
                    <a:pt x="159" y="45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20"/>
            <p:cNvSpPr/>
            <p:nvPr/>
          </p:nvSpPr>
          <p:spPr>
            <a:xfrm>
              <a:off x="2840797" y="5169356"/>
              <a:ext cx="32639" cy="31685"/>
            </a:xfrm>
            <a:custGeom>
              <a:avLst/>
              <a:gdLst/>
              <a:ahLst/>
              <a:cxnLst/>
              <a:rect l="l" t="t" r="r" b="b"/>
              <a:pathLst>
                <a:path w="582" h="565" extrusionOk="0">
                  <a:moveTo>
                    <a:pt x="247" y="564"/>
                  </a:moveTo>
                  <a:cubicBezTo>
                    <a:pt x="388" y="546"/>
                    <a:pt x="582" y="458"/>
                    <a:pt x="546" y="247"/>
                  </a:cubicBezTo>
                  <a:cubicBezTo>
                    <a:pt x="529" y="159"/>
                    <a:pt x="476" y="71"/>
                    <a:pt x="388" y="36"/>
                  </a:cubicBezTo>
                  <a:cubicBezTo>
                    <a:pt x="300" y="1"/>
                    <a:pt x="212" y="18"/>
                    <a:pt x="159" y="89"/>
                  </a:cubicBezTo>
                  <a:cubicBezTo>
                    <a:pt x="159" y="106"/>
                    <a:pt x="142" y="106"/>
                    <a:pt x="142" y="124"/>
                  </a:cubicBezTo>
                  <a:cubicBezTo>
                    <a:pt x="36" y="142"/>
                    <a:pt x="36" y="230"/>
                    <a:pt x="18" y="300"/>
                  </a:cubicBezTo>
                  <a:cubicBezTo>
                    <a:pt x="1" y="335"/>
                    <a:pt x="71" y="353"/>
                    <a:pt x="71" y="406"/>
                  </a:cubicBezTo>
                  <a:cubicBezTo>
                    <a:pt x="71" y="441"/>
                    <a:pt x="194" y="564"/>
                    <a:pt x="247" y="56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20"/>
            <p:cNvSpPr/>
            <p:nvPr/>
          </p:nvSpPr>
          <p:spPr>
            <a:xfrm>
              <a:off x="2737160" y="5054840"/>
              <a:ext cx="21759" cy="26750"/>
            </a:xfrm>
            <a:custGeom>
              <a:avLst/>
              <a:gdLst/>
              <a:ahLst/>
              <a:cxnLst/>
              <a:rect l="l" t="t" r="r" b="b"/>
              <a:pathLst>
                <a:path w="388" h="477" extrusionOk="0">
                  <a:moveTo>
                    <a:pt x="159" y="476"/>
                  </a:moveTo>
                  <a:cubicBezTo>
                    <a:pt x="282" y="476"/>
                    <a:pt x="370" y="370"/>
                    <a:pt x="388" y="247"/>
                  </a:cubicBezTo>
                  <a:cubicBezTo>
                    <a:pt x="388" y="106"/>
                    <a:pt x="264" y="1"/>
                    <a:pt x="124" y="36"/>
                  </a:cubicBezTo>
                  <a:cubicBezTo>
                    <a:pt x="53" y="71"/>
                    <a:pt x="18" y="142"/>
                    <a:pt x="18" y="230"/>
                  </a:cubicBezTo>
                  <a:cubicBezTo>
                    <a:pt x="18" y="230"/>
                    <a:pt x="18" y="247"/>
                    <a:pt x="18" y="265"/>
                  </a:cubicBezTo>
                  <a:cubicBezTo>
                    <a:pt x="0" y="353"/>
                    <a:pt x="53" y="441"/>
                    <a:pt x="141" y="476"/>
                  </a:cubicBezTo>
                  <a:cubicBezTo>
                    <a:pt x="141" y="476"/>
                    <a:pt x="159" y="476"/>
                    <a:pt x="159" y="47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20"/>
            <p:cNvSpPr/>
            <p:nvPr/>
          </p:nvSpPr>
          <p:spPr>
            <a:xfrm>
              <a:off x="2951387" y="5255271"/>
              <a:ext cx="22768" cy="23722"/>
            </a:xfrm>
            <a:custGeom>
              <a:avLst/>
              <a:gdLst/>
              <a:ahLst/>
              <a:cxnLst/>
              <a:rect l="l" t="t" r="r" b="b"/>
              <a:pathLst>
                <a:path w="406" h="423" extrusionOk="0">
                  <a:moveTo>
                    <a:pt x="159" y="405"/>
                  </a:moveTo>
                  <a:cubicBezTo>
                    <a:pt x="317" y="405"/>
                    <a:pt x="405" y="335"/>
                    <a:pt x="405" y="229"/>
                  </a:cubicBezTo>
                  <a:cubicBezTo>
                    <a:pt x="405" y="106"/>
                    <a:pt x="335" y="0"/>
                    <a:pt x="247" y="0"/>
                  </a:cubicBezTo>
                  <a:cubicBezTo>
                    <a:pt x="53" y="0"/>
                    <a:pt x="0" y="71"/>
                    <a:pt x="0" y="282"/>
                  </a:cubicBezTo>
                  <a:cubicBezTo>
                    <a:pt x="0" y="317"/>
                    <a:pt x="36" y="335"/>
                    <a:pt x="71" y="370"/>
                  </a:cubicBezTo>
                  <a:cubicBezTo>
                    <a:pt x="88" y="405"/>
                    <a:pt x="124" y="423"/>
                    <a:pt x="159" y="40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20"/>
            <p:cNvSpPr/>
            <p:nvPr/>
          </p:nvSpPr>
          <p:spPr>
            <a:xfrm>
              <a:off x="3276149" y="5391491"/>
              <a:ext cx="25741" cy="24731"/>
            </a:xfrm>
            <a:custGeom>
              <a:avLst/>
              <a:gdLst/>
              <a:ahLst/>
              <a:cxnLst/>
              <a:rect l="l" t="t" r="r" b="b"/>
              <a:pathLst>
                <a:path w="459" h="441" extrusionOk="0">
                  <a:moveTo>
                    <a:pt x="265" y="441"/>
                  </a:moveTo>
                  <a:cubicBezTo>
                    <a:pt x="300" y="441"/>
                    <a:pt x="353" y="423"/>
                    <a:pt x="388" y="388"/>
                  </a:cubicBezTo>
                  <a:cubicBezTo>
                    <a:pt x="441" y="317"/>
                    <a:pt x="458" y="194"/>
                    <a:pt x="406" y="106"/>
                  </a:cubicBezTo>
                  <a:cubicBezTo>
                    <a:pt x="370" y="36"/>
                    <a:pt x="282" y="1"/>
                    <a:pt x="212" y="36"/>
                  </a:cubicBezTo>
                  <a:cubicBezTo>
                    <a:pt x="194" y="53"/>
                    <a:pt x="159" y="71"/>
                    <a:pt x="124" y="89"/>
                  </a:cubicBezTo>
                  <a:cubicBezTo>
                    <a:pt x="71" y="106"/>
                    <a:pt x="54" y="159"/>
                    <a:pt x="36" y="194"/>
                  </a:cubicBezTo>
                  <a:cubicBezTo>
                    <a:pt x="18" y="247"/>
                    <a:pt x="1" y="282"/>
                    <a:pt x="71" y="300"/>
                  </a:cubicBezTo>
                  <a:cubicBezTo>
                    <a:pt x="124" y="317"/>
                    <a:pt x="71" y="353"/>
                    <a:pt x="106" y="388"/>
                  </a:cubicBezTo>
                  <a:cubicBezTo>
                    <a:pt x="142" y="441"/>
                    <a:pt x="194" y="441"/>
                    <a:pt x="265" y="44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20"/>
            <p:cNvSpPr/>
            <p:nvPr/>
          </p:nvSpPr>
          <p:spPr>
            <a:xfrm>
              <a:off x="3098486" y="5645198"/>
              <a:ext cx="22768" cy="26694"/>
            </a:xfrm>
            <a:custGeom>
              <a:avLst/>
              <a:gdLst/>
              <a:ahLst/>
              <a:cxnLst/>
              <a:rect l="l" t="t" r="r" b="b"/>
              <a:pathLst>
                <a:path w="406" h="476" extrusionOk="0">
                  <a:moveTo>
                    <a:pt x="387" y="265"/>
                  </a:moveTo>
                  <a:cubicBezTo>
                    <a:pt x="405" y="194"/>
                    <a:pt x="387" y="124"/>
                    <a:pt x="335" y="89"/>
                  </a:cubicBezTo>
                  <a:cubicBezTo>
                    <a:pt x="317" y="36"/>
                    <a:pt x="264" y="18"/>
                    <a:pt x="229" y="36"/>
                  </a:cubicBezTo>
                  <a:lnTo>
                    <a:pt x="211" y="36"/>
                  </a:lnTo>
                  <a:cubicBezTo>
                    <a:pt x="141" y="1"/>
                    <a:pt x="88" y="71"/>
                    <a:pt x="53" y="106"/>
                  </a:cubicBezTo>
                  <a:cubicBezTo>
                    <a:pt x="0" y="159"/>
                    <a:pt x="0" y="229"/>
                    <a:pt x="18" y="282"/>
                  </a:cubicBezTo>
                  <a:cubicBezTo>
                    <a:pt x="35" y="317"/>
                    <a:pt x="71" y="335"/>
                    <a:pt x="53" y="388"/>
                  </a:cubicBezTo>
                  <a:cubicBezTo>
                    <a:pt x="53" y="388"/>
                    <a:pt x="53" y="405"/>
                    <a:pt x="71" y="423"/>
                  </a:cubicBezTo>
                  <a:cubicBezTo>
                    <a:pt x="176" y="476"/>
                    <a:pt x="299" y="458"/>
                    <a:pt x="352" y="353"/>
                  </a:cubicBezTo>
                  <a:cubicBezTo>
                    <a:pt x="387" y="317"/>
                    <a:pt x="405" y="300"/>
                    <a:pt x="387" y="26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20"/>
            <p:cNvSpPr/>
            <p:nvPr/>
          </p:nvSpPr>
          <p:spPr>
            <a:xfrm>
              <a:off x="2873379" y="5438879"/>
              <a:ext cx="23778" cy="24731"/>
            </a:xfrm>
            <a:custGeom>
              <a:avLst/>
              <a:gdLst/>
              <a:ahLst/>
              <a:cxnLst/>
              <a:rect l="l" t="t" r="r" b="b"/>
              <a:pathLst>
                <a:path w="424" h="441" extrusionOk="0">
                  <a:moveTo>
                    <a:pt x="229" y="18"/>
                  </a:moveTo>
                  <a:cubicBezTo>
                    <a:pt x="177" y="18"/>
                    <a:pt x="106" y="36"/>
                    <a:pt x="53" y="53"/>
                  </a:cubicBezTo>
                  <a:cubicBezTo>
                    <a:pt x="1" y="71"/>
                    <a:pt x="18" y="124"/>
                    <a:pt x="18" y="159"/>
                  </a:cubicBezTo>
                  <a:cubicBezTo>
                    <a:pt x="36" y="212"/>
                    <a:pt x="36" y="265"/>
                    <a:pt x="18" y="317"/>
                  </a:cubicBezTo>
                  <a:cubicBezTo>
                    <a:pt x="18" y="335"/>
                    <a:pt x="53" y="353"/>
                    <a:pt x="71" y="370"/>
                  </a:cubicBezTo>
                  <a:cubicBezTo>
                    <a:pt x="159" y="441"/>
                    <a:pt x="265" y="441"/>
                    <a:pt x="335" y="370"/>
                  </a:cubicBezTo>
                  <a:cubicBezTo>
                    <a:pt x="406" y="300"/>
                    <a:pt x="423" y="194"/>
                    <a:pt x="388" y="106"/>
                  </a:cubicBezTo>
                  <a:cubicBezTo>
                    <a:pt x="353" y="0"/>
                    <a:pt x="300" y="36"/>
                    <a:pt x="229" y="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20"/>
            <p:cNvSpPr/>
            <p:nvPr/>
          </p:nvSpPr>
          <p:spPr>
            <a:xfrm>
              <a:off x="2674967" y="5439888"/>
              <a:ext cx="22768" cy="27647"/>
            </a:xfrm>
            <a:custGeom>
              <a:avLst/>
              <a:gdLst/>
              <a:ahLst/>
              <a:cxnLst/>
              <a:rect l="l" t="t" r="r" b="b"/>
              <a:pathLst>
                <a:path w="406" h="493" extrusionOk="0">
                  <a:moveTo>
                    <a:pt x="0" y="194"/>
                  </a:moveTo>
                  <a:cubicBezTo>
                    <a:pt x="18" y="247"/>
                    <a:pt x="0" y="299"/>
                    <a:pt x="53" y="335"/>
                  </a:cubicBezTo>
                  <a:cubicBezTo>
                    <a:pt x="88" y="387"/>
                    <a:pt x="53" y="423"/>
                    <a:pt x="88" y="458"/>
                  </a:cubicBezTo>
                  <a:cubicBezTo>
                    <a:pt x="141" y="475"/>
                    <a:pt x="124" y="493"/>
                    <a:pt x="159" y="458"/>
                  </a:cubicBezTo>
                  <a:cubicBezTo>
                    <a:pt x="176" y="440"/>
                    <a:pt x="212" y="458"/>
                    <a:pt x="247" y="458"/>
                  </a:cubicBezTo>
                  <a:cubicBezTo>
                    <a:pt x="352" y="387"/>
                    <a:pt x="405" y="264"/>
                    <a:pt x="388" y="141"/>
                  </a:cubicBezTo>
                  <a:cubicBezTo>
                    <a:pt x="352" y="70"/>
                    <a:pt x="300" y="35"/>
                    <a:pt x="247" y="18"/>
                  </a:cubicBezTo>
                  <a:cubicBezTo>
                    <a:pt x="176" y="0"/>
                    <a:pt x="124" y="35"/>
                    <a:pt x="88" y="88"/>
                  </a:cubicBezTo>
                  <a:cubicBezTo>
                    <a:pt x="88" y="106"/>
                    <a:pt x="53" y="123"/>
                    <a:pt x="36" y="123"/>
                  </a:cubicBezTo>
                  <a:cubicBezTo>
                    <a:pt x="18" y="141"/>
                    <a:pt x="0" y="159"/>
                    <a:pt x="0" y="19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20"/>
            <p:cNvSpPr/>
            <p:nvPr/>
          </p:nvSpPr>
          <p:spPr>
            <a:xfrm>
              <a:off x="2962211" y="5174291"/>
              <a:ext cx="22768" cy="26750"/>
            </a:xfrm>
            <a:custGeom>
              <a:avLst/>
              <a:gdLst/>
              <a:ahLst/>
              <a:cxnLst/>
              <a:rect l="l" t="t" r="r" b="b"/>
              <a:pathLst>
                <a:path w="406" h="477" extrusionOk="0">
                  <a:moveTo>
                    <a:pt x="406" y="265"/>
                  </a:moveTo>
                  <a:cubicBezTo>
                    <a:pt x="406" y="142"/>
                    <a:pt x="300" y="1"/>
                    <a:pt x="177" y="36"/>
                  </a:cubicBezTo>
                  <a:cubicBezTo>
                    <a:pt x="142" y="54"/>
                    <a:pt x="124" y="54"/>
                    <a:pt x="124" y="71"/>
                  </a:cubicBezTo>
                  <a:cubicBezTo>
                    <a:pt x="124" y="71"/>
                    <a:pt x="107" y="106"/>
                    <a:pt x="89" y="106"/>
                  </a:cubicBezTo>
                  <a:cubicBezTo>
                    <a:pt x="54" y="106"/>
                    <a:pt x="19" y="142"/>
                    <a:pt x="19" y="194"/>
                  </a:cubicBezTo>
                  <a:cubicBezTo>
                    <a:pt x="19" y="230"/>
                    <a:pt x="1" y="265"/>
                    <a:pt x="19" y="318"/>
                  </a:cubicBezTo>
                  <a:cubicBezTo>
                    <a:pt x="36" y="335"/>
                    <a:pt x="54" y="370"/>
                    <a:pt x="71" y="370"/>
                  </a:cubicBezTo>
                  <a:cubicBezTo>
                    <a:pt x="107" y="388"/>
                    <a:pt x="142" y="406"/>
                    <a:pt x="159" y="458"/>
                  </a:cubicBezTo>
                  <a:cubicBezTo>
                    <a:pt x="159" y="476"/>
                    <a:pt x="177" y="476"/>
                    <a:pt x="212" y="476"/>
                  </a:cubicBezTo>
                  <a:cubicBezTo>
                    <a:pt x="265" y="458"/>
                    <a:pt x="300" y="423"/>
                    <a:pt x="353" y="388"/>
                  </a:cubicBezTo>
                  <a:cubicBezTo>
                    <a:pt x="388" y="370"/>
                    <a:pt x="406" y="318"/>
                    <a:pt x="406" y="26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20"/>
            <p:cNvSpPr/>
            <p:nvPr/>
          </p:nvSpPr>
          <p:spPr>
            <a:xfrm>
              <a:off x="2796381" y="5393453"/>
              <a:ext cx="26694" cy="28713"/>
            </a:xfrm>
            <a:custGeom>
              <a:avLst/>
              <a:gdLst/>
              <a:ahLst/>
              <a:cxnLst/>
              <a:rect l="l" t="t" r="r" b="b"/>
              <a:pathLst>
                <a:path w="476" h="512" extrusionOk="0">
                  <a:moveTo>
                    <a:pt x="1" y="247"/>
                  </a:moveTo>
                  <a:cubicBezTo>
                    <a:pt x="18" y="282"/>
                    <a:pt x="18" y="318"/>
                    <a:pt x="36" y="335"/>
                  </a:cubicBezTo>
                  <a:cubicBezTo>
                    <a:pt x="53" y="370"/>
                    <a:pt x="124" y="388"/>
                    <a:pt x="106" y="458"/>
                  </a:cubicBezTo>
                  <a:cubicBezTo>
                    <a:pt x="106" y="494"/>
                    <a:pt x="194" y="511"/>
                    <a:pt x="247" y="494"/>
                  </a:cubicBezTo>
                  <a:cubicBezTo>
                    <a:pt x="405" y="458"/>
                    <a:pt x="441" y="406"/>
                    <a:pt x="476" y="247"/>
                  </a:cubicBezTo>
                  <a:cubicBezTo>
                    <a:pt x="458" y="159"/>
                    <a:pt x="423" y="106"/>
                    <a:pt x="370" y="54"/>
                  </a:cubicBezTo>
                  <a:cubicBezTo>
                    <a:pt x="265" y="1"/>
                    <a:pt x="247" y="18"/>
                    <a:pt x="141" y="89"/>
                  </a:cubicBezTo>
                  <a:cubicBezTo>
                    <a:pt x="106" y="124"/>
                    <a:pt x="71" y="159"/>
                    <a:pt x="36" y="194"/>
                  </a:cubicBezTo>
                  <a:cubicBezTo>
                    <a:pt x="1" y="212"/>
                    <a:pt x="18" y="230"/>
                    <a:pt x="1" y="24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20"/>
            <p:cNvSpPr/>
            <p:nvPr/>
          </p:nvSpPr>
          <p:spPr>
            <a:xfrm>
              <a:off x="2711475" y="5374723"/>
              <a:ext cx="29666" cy="29666"/>
            </a:xfrm>
            <a:custGeom>
              <a:avLst/>
              <a:gdLst/>
              <a:ahLst/>
              <a:cxnLst/>
              <a:rect l="l" t="t" r="r" b="b"/>
              <a:pathLst>
                <a:path w="529" h="529" extrusionOk="0">
                  <a:moveTo>
                    <a:pt x="529" y="282"/>
                  </a:moveTo>
                  <a:cubicBezTo>
                    <a:pt x="511" y="194"/>
                    <a:pt x="529" y="106"/>
                    <a:pt x="441" y="53"/>
                  </a:cubicBezTo>
                  <a:cubicBezTo>
                    <a:pt x="388" y="35"/>
                    <a:pt x="335" y="53"/>
                    <a:pt x="300" y="35"/>
                  </a:cubicBezTo>
                  <a:cubicBezTo>
                    <a:pt x="230" y="0"/>
                    <a:pt x="159" y="35"/>
                    <a:pt x="124" y="88"/>
                  </a:cubicBezTo>
                  <a:cubicBezTo>
                    <a:pt x="89" y="106"/>
                    <a:pt x="71" y="123"/>
                    <a:pt x="89" y="159"/>
                  </a:cubicBezTo>
                  <a:cubicBezTo>
                    <a:pt x="89" y="194"/>
                    <a:pt x="89" y="247"/>
                    <a:pt x="36" y="264"/>
                  </a:cubicBezTo>
                  <a:cubicBezTo>
                    <a:pt x="1" y="282"/>
                    <a:pt x="18" y="300"/>
                    <a:pt x="36" y="317"/>
                  </a:cubicBezTo>
                  <a:cubicBezTo>
                    <a:pt x="71" y="370"/>
                    <a:pt x="106" y="423"/>
                    <a:pt x="142" y="458"/>
                  </a:cubicBezTo>
                  <a:cubicBezTo>
                    <a:pt x="265" y="528"/>
                    <a:pt x="441" y="493"/>
                    <a:pt x="511" y="352"/>
                  </a:cubicBezTo>
                  <a:cubicBezTo>
                    <a:pt x="511" y="335"/>
                    <a:pt x="529" y="300"/>
                    <a:pt x="529" y="28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20"/>
            <p:cNvSpPr/>
            <p:nvPr/>
          </p:nvSpPr>
          <p:spPr>
            <a:xfrm>
              <a:off x="2951387" y="4874205"/>
              <a:ext cx="23722" cy="27704"/>
            </a:xfrm>
            <a:custGeom>
              <a:avLst/>
              <a:gdLst/>
              <a:ahLst/>
              <a:cxnLst/>
              <a:rect l="l" t="t" r="r" b="b"/>
              <a:pathLst>
                <a:path w="423" h="494" extrusionOk="0">
                  <a:moveTo>
                    <a:pt x="388" y="247"/>
                  </a:moveTo>
                  <a:lnTo>
                    <a:pt x="388" y="194"/>
                  </a:lnTo>
                  <a:cubicBezTo>
                    <a:pt x="388" y="88"/>
                    <a:pt x="264" y="0"/>
                    <a:pt x="159" y="71"/>
                  </a:cubicBezTo>
                  <a:cubicBezTo>
                    <a:pt x="0" y="71"/>
                    <a:pt x="53" y="212"/>
                    <a:pt x="18" y="300"/>
                  </a:cubicBezTo>
                  <a:cubicBezTo>
                    <a:pt x="18" y="335"/>
                    <a:pt x="36" y="388"/>
                    <a:pt x="88" y="388"/>
                  </a:cubicBezTo>
                  <a:cubicBezTo>
                    <a:pt x="124" y="388"/>
                    <a:pt x="124" y="440"/>
                    <a:pt x="176" y="458"/>
                  </a:cubicBezTo>
                  <a:cubicBezTo>
                    <a:pt x="264" y="493"/>
                    <a:pt x="282" y="493"/>
                    <a:pt x="335" y="423"/>
                  </a:cubicBezTo>
                  <a:cubicBezTo>
                    <a:pt x="388" y="352"/>
                    <a:pt x="423" y="317"/>
                    <a:pt x="388" y="24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20"/>
            <p:cNvSpPr/>
            <p:nvPr/>
          </p:nvSpPr>
          <p:spPr>
            <a:xfrm>
              <a:off x="2881287" y="5544534"/>
              <a:ext cx="24731" cy="24731"/>
            </a:xfrm>
            <a:custGeom>
              <a:avLst/>
              <a:gdLst/>
              <a:ahLst/>
              <a:cxnLst/>
              <a:rect l="l" t="t" r="r" b="b"/>
              <a:pathLst>
                <a:path w="441" h="441" extrusionOk="0">
                  <a:moveTo>
                    <a:pt x="36" y="176"/>
                  </a:moveTo>
                  <a:cubicBezTo>
                    <a:pt x="18" y="211"/>
                    <a:pt x="53" y="246"/>
                    <a:pt x="36" y="299"/>
                  </a:cubicBezTo>
                  <a:cubicBezTo>
                    <a:pt x="0" y="334"/>
                    <a:pt x="53" y="370"/>
                    <a:pt x="88" y="387"/>
                  </a:cubicBezTo>
                  <a:cubicBezTo>
                    <a:pt x="177" y="440"/>
                    <a:pt x="282" y="440"/>
                    <a:pt x="353" y="370"/>
                  </a:cubicBezTo>
                  <a:cubicBezTo>
                    <a:pt x="441" y="282"/>
                    <a:pt x="441" y="123"/>
                    <a:pt x="335" y="53"/>
                  </a:cubicBezTo>
                  <a:cubicBezTo>
                    <a:pt x="229" y="0"/>
                    <a:pt x="124" y="35"/>
                    <a:pt x="53" y="106"/>
                  </a:cubicBezTo>
                  <a:cubicBezTo>
                    <a:pt x="36" y="123"/>
                    <a:pt x="36" y="158"/>
                    <a:pt x="36" y="17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20"/>
            <p:cNvSpPr/>
            <p:nvPr/>
          </p:nvSpPr>
          <p:spPr>
            <a:xfrm>
              <a:off x="2647319" y="5022257"/>
              <a:ext cx="20806" cy="28713"/>
            </a:xfrm>
            <a:custGeom>
              <a:avLst/>
              <a:gdLst/>
              <a:ahLst/>
              <a:cxnLst/>
              <a:rect l="l" t="t" r="r" b="b"/>
              <a:pathLst>
                <a:path w="371" h="512" extrusionOk="0">
                  <a:moveTo>
                    <a:pt x="159" y="494"/>
                  </a:moveTo>
                  <a:cubicBezTo>
                    <a:pt x="300" y="476"/>
                    <a:pt x="370" y="423"/>
                    <a:pt x="370" y="265"/>
                  </a:cubicBezTo>
                  <a:cubicBezTo>
                    <a:pt x="370" y="247"/>
                    <a:pt x="370" y="230"/>
                    <a:pt x="370" y="212"/>
                  </a:cubicBezTo>
                  <a:cubicBezTo>
                    <a:pt x="370" y="159"/>
                    <a:pt x="370" y="106"/>
                    <a:pt x="317" y="106"/>
                  </a:cubicBezTo>
                  <a:lnTo>
                    <a:pt x="300" y="89"/>
                  </a:lnTo>
                  <a:cubicBezTo>
                    <a:pt x="212" y="1"/>
                    <a:pt x="141" y="71"/>
                    <a:pt x="71" y="106"/>
                  </a:cubicBezTo>
                  <a:cubicBezTo>
                    <a:pt x="36" y="142"/>
                    <a:pt x="18" y="212"/>
                    <a:pt x="18" y="265"/>
                  </a:cubicBezTo>
                  <a:cubicBezTo>
                    <a:pt x="18" y="283"/>
                    <a:pt x="18" y="300"/>
                    <a:pt x="18" y="318"/>
                  </a:cubicBezTo>
                  <a:cubicBezTo>
                    <a:pt x="1" y="388"/>
                    <a:pt x="53" y="423"/>
                    <a:pt x="89" y="476"/>
                  </a:cubicBezTo>
                  <a:cubicBezTo>
                    <a:pt x="124" y="511"/>
                    <a:pt x="141" y="476"/>
                    <a:pt x="159" y="49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20"/>
            <p:cNvSpPr/>
            <p:nvPr/>
          </p:nvSpPr>
          <p:spPr>
            <a:xfrm>
              <a:off x="3066857" y="5150625"/>
              <a:ext cx="22768" cy="22768"/>
            </a:xfrm>
            <a:custGeom>
              <a:avLst/>
              <a:gdLst/>
              <a:ahLst/>
              <a:cxnLst/>
              <a:rect l="l" t="t" r="r" b="b"/>
              <a:pathLst>
                <a:path w="406" h="406" extrusionOk="0">
                  <a:moveTo>
                    <a:pt x="177" y="405"/>
                  </a:moveTo>
                  <a:cubicBezTo>
                    <a:pt x="283" y="405"/>
                    <a:pt x="388" y="335"/>
                    <a:pt x="406" y="229"/>
                  </a:cubicBezTo>
                  <a:cubicBezTo>
                    <a:pt x="406" y="141"/>
                    <a:pt x="371" y="53"/>
                    <a:pt x="300" y="0"/>
                  </a:cubicBezTo>
                  <a:lnTo>
                    <a:pt x="300" y="0"/>
                  </a:lnTo>
                  <a:cubicBezTo>
                    <a:pt x="212" y="0"/>
                    <a:pt x="142" y="18"/>
                    <a:pt x="71" y="71"/>
                  </a:cubicBezTo>
                  <a:cubicBezTo>
                    <a:pt x="54" y="106"/>
                    <a:pt x="19" y="106"/>
                    <a:pt x="19" y="159"/>
                  </a:cubicBezTo>
                  <a:cubicBezTo>
                    <a:pt x="36" y="194"/>
                    <a:pt x="1" y="194"/>
                    <a:pt x="19" y="212"/>
                  </a:cubicBezTo>
                  <a:cubicBezTo>
                    <a:pt x="36" y="212"/>
                    <a:pt x="36" y="229"/>
                    <a:pt x="19" y="247"/>
                  </a:cubicBezTo>
                  <a:cubicBezTo>
                    <a:pt x="19" y="335"/>
                    <a:pt x="71" y="388"/>
                    <a:pt x="177" y="40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20"/>
            <p:cNvSpPr/>
            <p:nvPr/>
          </p:nvSpPr>
          <p:spPr>
            <a:xfrm>
              <a:off x="2921777" y="5373713"/>
              <a:ext cx="36564" cy="35611"/>
            </a:xfrm>
            <a:custGeom>
              <a:avLst/>
              <a:gdLst/>
              <a:ahLst/>
              <a:cxnLst/>
              <a:rect l="l" t="t" r="r" b="b"/>
              <a:pathLst>
                <a:path w="652" h="635" extrusionOk="0">
                  <a:moveTo>
                    <a:pt x="634" y="318"/>
                  </a:moveTo>
                  <a:cubicBezTo>
                    <a:pt x="652" y="159"/>
                    <a:pt x="528" y="18"/>
                    <a:pt x="370" y="1"/>
                  </a:cubicBezTo>
                  <a:cubicBezTo>
                    <a:pt x="299" y="1"/>
                    <a:pt x="229" y="36"/>
                    <a:pt x="176" y="106"/>
                  </a:cubicBezTo>
                  <a:cubicBezTo>
                    <a:pt x="159" y="124"/>
                    <a:pt x="141" y="141"/>
                    <a:pt x="123" y="141"/>
                  </a:cubicBezTo>
                  <a:cubicBezTo>
                    <a:pt x="35" y="177"/>
                    <a:pt x="0" y="265"/>
                    <a:pt x="18" y="335"/>
                  </a:cubicBezTo>
                  <a:cubicBezTo>
                    <a:pt x="35" y="406"/>
                    <a:pt x="71" y="458"/>
                    <a:pt x="141" y="494"/>
                  </a:cubicBezTo>
                  <a:cubicBezTo>
                    <a:pt x="141" y="494"/>
                    <a:pt x="159" y="494"/>
                    <a:pt x="159" y="494"/>
                  </a:cubicBezTo>
                  <a:cubicBezTo>
                    <a:pt x="229" y="634"/>
                    <a:pt x="229" y="634"/>
                    <a:pt x="352" y="599"/>
                  </a:cubicBezTo>
                  <a:cubicBezTo>
                    <a:pt x="476" y="582"/>
                    <a:pt x="564" y="511"/>
                    <a:pt x="616" y="406"/>
                  </a:cubicBezTo>
                  <a:cubicBezTo>
                    <a:pt x="634" y="370"/>
                    <a:pt x="652" y="353"/>
                    <a:pt x="634" y="3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20"/>
            <p:cNvSpPr/>
            <p:nvPr/>
          </p:nvSpPr>
          <p:spPr>
            <a:xfrm>
              <a:off x="2621634" y="5366815"/>
              <a:ext cx="20806" cy="26694"/>
            </a:xfrm>
            <a:custGeom>
              <a:avLst/>
              <a:gdLst/>
              <a:ahLst/>
              <a:cxnLst/>
              <a:rect l="l" t="t" r="r" b="b"/>
              <a:pathLst>
                <a:path w="371" h="476" extrusionOk="0">
                  <a:moveTo>
                    <a:pt x="194" y="476"/>
                  </a:moveTo>
                  <a:cubicBezTo>
                    <a:pt x="282" y="476"/>
                    <a:pt x="282" y="476"/>
                    <a:pt x="335" y="370"/>
                  </a:cubicBezTo>
                  <a:cubicBezTo>
                    <a:pt x="353" y="317"/>
                    <a:pt x="370" y="264"/>
                    <a:pt x="370" y="194"/>
                  </a:cubicBezTo>
                  <a:cubicBezTo>
                    <a:pt x="370" y="124"/>
                    <a:pt x="318" y="88"/>
                    <a:pt x="265" y="53"/>
                  </a:cubicBezTo>
                  <a:cubicBezTo>
                    <a:pt x="159" y="0"/>
                    <a:pt x="71" y="53"/>
                    <a:pt x="36" y="159"/>
                  </a:cubicBezTo>
                  <a:cubicBezTo>
                    <a:pt x="1" y="264"/>
                    <a:pt x="18" y="370"/>
                    <a:pt x="89" y="441"/>
                  </a:cubicBezTo>
                  <a:cubicBezTo>
                    <a:pt x="106" y="476"/>
                    <a:pt x="159" y="458"/>
                    <a:pt x="194" y="47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20"/>
            <p:cNvSpPr/>
            <p:nvPr/>
          </p:nvSpPr>
          <p:spPr>
            <a:xfrm>
              <a:off x="2894129" y="5080525"/>
              <a:ext cx="27704" cy="32639"/>
            </a:xfrm>
            <a:custGeom>
              <a:avLst/>
              <a:gdLst/>
              <a:ahLst/>
              <a:cxnLst/>
              <a:rect l="l" t="t" r="r" b="b"/>
              <a:pathLst>
                <a:path w="494" h="582" extrusionOk="0">
                  <a:moveTo>
                    <a:pt x="282" y="0"/>
                  </a:moveTo>
                  <a:cubicBezTo>
                    <a:pt x="141" y="0"/>
                    <a:pt x="36" y="88"/>
                    <a:pt x="18" y="229"/>
                  </a:cubicBezTo>
                  <a:cubicBezTo>
                    <a:pt x="18" y="282"/>
                    <a:pt x="0" y="335"/>
                    <a:pt x="0" y="405"/>
                  </a:cubicBezTo>
                  <a:cubicBezTo>
                    <a:pt x="0" y="458"/>
                    <a:pt x="36" y="493"/>
                    <a:pt x="88" y="529"/>
                  </a:cubicBezTo>
                  <a:cubicBezTo>
                    <a:pt x="194" y="581"/>
                    <a:pt x="317" y="546"/>
                    <a:pt x="388" y="458"/>
                  </a:cubicBezTo>
                  <a:cubicBezTo>
                    <a:pt x="493" y="353"/>
                    <a:pt x="493" y="212"/>
                    <a:pt x="388" y="106"/>
                  </a:cubicBezTo>
                  <a:cubicBezTo>
                    <a:pt x="352" y="71"/>
                    <a:pt x="317" y="0"/>
                    <a:pt x="2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20"/>
            <p:cNvSpPr/>
            <p:nvPr/>
          </p:nvSpPr>
          <p:spPr>
            <a:xfrm>
              <a:off x="2760826" y="5599773"/>
              <a:ext cx="24731" cy="23778"/>
            </a:xfrm>
            <a:custGeom>
              <a:avLst/>
              <a:gdLst/>
              <a:ahLst/>
              <a:cxnLst/>
              <a:rect l="l" t="t" r="r" b="b"/>
              <a:pathLst>
                <a:path w="441" h="424" extrusionOk="0">
                  <a:moveTo>
                    <a:pt x="212" y="406"/>
                  </a:moveTo>
                  <a:cubicBezTo>
                    <a:pt x="318" y="423"/>
                    <a:pt x="406" y="335"/>
                    <a:pt x="423" y="230"/>
                  </a:cubicBezTo>
                  <a:cubicBezTo>
                    <a:pt x="441" y="142"/>
                    <a:pt x="335" y="36"/>
                    <a:pt x="247" y="18"/>
                  </a:cubicBezTo>
                  <a:cubicBezTo>
                    <a:pt x="159" y="1"/>
                    <a:pt x="159" y="54"/>
                    <a:pt x="89" y="54"/>
                  </a:cubicBezTo>
                  <a:cubicBezTo>
                    <a:pt x="71" y="54"/>
                    <a:pt x="54" y="89"/>
                    <a:pt x="54" y="124"/>
                  </a:cubicBezTo>
                  <a:cubicBezTo>
                    <a:pt x="54" y="159"/>
                    <a:pt x="18" y="194"/>
                    <a:pt x="36" y="247"/>
                  </a:cubicBezTo>
                  <a:cubicBezTo>
                    <a:pt x="36" y="282"/>
                    <a:pt x="1" y="282"/>
                    <a:pt x="18" y="300"/>
                  </a:cubicBezTo>
                  <a:cubicBezTo>
                    <a:pt x="36" y="318"/>
                    <a:pt x="54" y="370"/>
                    <a:pt x="107" y="388"/>
                  </a:cubicBezTo>
                  <a:cubicBezTo>
                    <a:pt x="142" y="388"/>
                    <a:pt x="159" y="423"/>
                    <a:pt x="212" y="40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20"/>
            <p:cNvSpPr/>
            <p:nvPr/>
          </p:nvSpPr>
          <p:spPr>
            <a:xfrm>
              <a:off x="2759873" y="5494174"/>
              <a:ext cx="26694" cy="21759"/>
            </a:xfrm>
            <a:custGeom>
              <a:avLst/>
              <a:gdLst/>
              <a:ahLst/>
              <a:cxnLst/>
              <a:rect l="l" t="t" r="r" b="b"/>
              <a:pathLst>
                <a:path w="476" h="388" extrusionOk="0">
                  <a:moveTo>
                    <a:pt x="0" y="264"/>
                  </a:moveTo>
                  <a:cubicBezTo>
                    <a:pt x="18" y="264"/>
                    <a:pt x="35" y="264"/>
                    <a:pt x="53" y="282"/>
                  </a:cubicBezTo>
                  <a:cubicBezTo>
                    <a:pt x="106" y="352"/>
                    <a:pt x="194" y="388"/>
                    <a:pt x="264" y="370"/>
                  </a:cubicBezTo>
                  <a:cubicBezTo>
                    <a:pt x="335" y="352"/>
                    <a:pt x="388" y="300"/>
                    <a:pt x="423" y="229"/>
                  </a:cubicBezTo>
                  <a:cubicBezTo>
                    <a:pt x="423" y="212"/>
                    <a:pt x="423" y="194"/>
                    <a:pt x="440" y="176"/>
                  </a:cubicBezTo>
                  <a:cubicBezTo>
                    <a:pt x="476" y="88"/>
                    <a:pt x="440" y="18"/>
                    <a:pt x="370" y="0"/>
                  </a:cubicBezTo>
                  <a:cubicBezTo>
                    <a:pt x="300" y="0"/>
                    <a:pt x="229" y="18"/>
                    <a:pt x="159" y="18"/>
                  </a:cubicBezTo>
                  <a:cubicBezTo>
                    <a:pt x="88" y="35"/>
                    <a:pt x="35" y="106"/>
                    <a:pt x="35" y="176"/>
                  </a:cubicBezTo>
                  <a:cubicBezTo>
                    <a:pt x="35" y="212"/>
                    <a:pt x="35" y="247"/>
                    <a:pt x="0" y="26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20"/>
            <p:cNvSpPr/>
            <p:nvPr/>
          </p:nvSpPr>
          <p:spPr>
            <a:xfrm>
              <a:off x="3321574" y="5472415"/>
              <a:ext cx="21759" cy="25741"/>
            </a:xfrm>
            <a:custGeom>
              <a:avLst/>
              <a:gdLst/>
              <a:ahLst/>
              <a:cxnLst/>
              <a:rect l="l" t="t" r="r" b="b"/>
              <a:pathLst>
                <a:path w="388" h="459" extrusionOk="0">
                  <a:moveTo>
                    <a:pt x="1" y="230"/>
                  </a:moveTo>
                  <a:cubicBezTo>
                    <a:pt x="1" y="335"/>
                    <a:pt x="106" y="459"/>
                    <a:pt x="194" y="441"/>
                  </a:cubicBezTo>
                  <a:cubicBezTo>
                    <a:pt x="317" y="423"/>
                    <a:pt x="388" y="318"/>
                    <a:pt x="388" y="195"/>
                  </a:cubicBezTo>
                  <a:cubicBezTo>
                    <a:pt x="388" y="124"/>
                    <a:pt x="247" y="1"/>
                    <a:pt x="177" y="19"/>
                  </a:cubicBezTo>
                  <a:cubicBezTo>
                    <a:pt x="71" y="19"/>
                    <a:pt x="1" y="107"/>
                    <a:pt x="1" y="23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20"/>
            <p:cNvSpPr/>
            <p:nvPr/>
          </p:nvSpPr>
          <p:spPr>
            <a:xfrm>
              <a:off x="2828964" y="5015359"/>
              <a:ext cx="24731" cy="25741"/>
            </a:xfrm>
            <a:custGeom>
              <a:avLst/>
              <a:gdLst/>
              <a:ahLst/>
              <a:cxnLst/>
              <a:rect l="l" t="t" r="r" b="b"/>
              <a:pathLst>
                <a:path w="441" h="459" extrusionOk="0">
                  <a:moveTo>
                    <a:pt x="194" y="36"/>
                  </a:moveTo>
                  <a:cubicBezTo>
                    <a:pt x="89" y="1"/>
                    <a:pt x="1" y="106"/>
                    <a:pt x="36" y="229"/>
                  </a:cubicBezTo>
                  <a:cubicBezTo>
                    <a:pt x="36" y="229"/>
                    <a:pt x="36" y="247"/>
                    <a:pt x="36" y="265"/>
                  </a:cubicBezTo>
                  <a:cubicBezTo>
                    <a:pt x="1" y="300"/>
                    <a:pt x="18" y="335"/>
                    <a:pt x="71" y="353"/>
                  </a:cubicBezTo>
                  <a:cubicBezTo>
                    <a:pt x="89" y="353"/>
                    <a:pt x="106" y="370"/>
                    <a:pt x="106" y="406"/>
                  </a:cubicBezTo>
                  <a:cubicBezTo>
                    <a:pt x="141" y="441"/>
                    <a:pt x="159" y="458"/>
                    <a:pt x="212" y="441"/>
                  </a:cubicBezTo>
                  <a:cubicBezTo>
                    <a:pt x="282" y="423"/>
                    <a:pt x="353" y="370"/>
                    <a:pt x="370" y="300"/>
                  </a:cubicBezTo>
                  <a:cubicBezTo>
                    <a:pt x="441" y="159"/>
                    <a:pt x="353" y="18"/>
                    <a:pt x="194" y="3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20"/>
            <p:cNvSpPr/>
            <p:nvPr/>
          </p:nvSpPr>
          <p:spPr>
            <a:xfrm>
              <a:off x="3031358" y="5437869"/>
              <a:ext cx="21759" cy="22768"/>
            </a:xfrm>
            <a:custGeom>
              <a:avLst/>
              <a:gdLst/>
              <a:ahLst/>
              <a:cxnLst/>
              <a:rect l="l" t="t" r="r" b="b"/>
              <a:pathLst>
                <a:path w="388" h="406" extrusionOk="0">
                  <a:moveTo>
                    <a:pt x="194" y="18"/>
                  </a:moveTo>
                  <a:cubicBezTo>
                    <a:pt x="141" y="1"/>
                    <a:pt x="88" y="54"/>
                    <a:pt x="18" y="36"/>
                  </a:cubicBezTo>
                  <a:lnTo>
                    <a:pt x="18" y="36"/>
                  </a:lnTo>
                  <a:cubicBezTo>
                    <a:pt x="0" y="142"/>
                    <a:pt x="18" y="247"/>
                    <a:pt x="71" y="353"/>
                  </a:cubicBezTo>
                  <a:cubicBezTo>
                    <a:pt x="88" y="388"/>
                    <a:pt x="141" y="406"/>
                    <a:pt x="176" y="388"/>
                  </a:cubicBezTo>
                  <a:cubicBezTo>
                    <a:pt x="247" y="371"/>
                    <a:pt x="317" y="388"/>
                    <a:pt x="352" y="318"/>
                  </a:cubicBezTo>
                  <a:cubicBezTo>
                    <a:pt x="387" y="230"/>
                    <a:pt x="387" y="142"/>
                    <a:pt x="335" y="54"/>
                  </a:cubicBezTo>
                  <a:cubicBezTo>
                    <a:pt x="299" y="18"/>
                    <a:pt x="247" y="18"/>
                    <a:pt x="194" y="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20"/>
            <p:cNvSpPr/>
            <p:nvPr/>
          </p:nvSpPr>
          <p:spPr>
            <a:xfrm>
              <a:off x="2673004" y="5526757"/>
              <a:ext cx="28657" cy="28657"/>
            </a:xfrm>
            <a:custGeom>
              <a:avLst/>
              <a:gdLst/>
              <a:ahLst/>
              <a:cxnLst/>
              <a:rect l="l" t="t" r="r" b="b"/>
              <a:pathLst>
                <a:path w="511" h="511" extrusionOk="0">
                  <a:moveTo>
                    <a:pt x="511" y="264"/>
                  </a:moveTo>
                  <a:cubicBezTo>
                    <a:pt x="511" y="159"/>
                    <a:pt x="458" y="71"/>
                    <a:pt x="370" y="18"/>
                  </a:cubicBezTo>
                  <a:cubicBezTo>
                    <a:pt x="299" y="0"/>
                    <a:pt x="211" y="18"/>
                    <a:pt x="159" y="88"/>
                  </a:cubicBezTo>
                  <a:cubicBezTo>
                    <a:pt x="141" y="106"/>
                    <a:pt x="106" y="123"/>
                    <a:pt x="88" y="141"/>
                  </a:cubicBezTo>
                  <a:cubicBezTo>
                    <a:pt x="18" y="194"/>
                    <a:pt x="0" y="299"/>
                    <a:pt x="71" y="352"/>
                  </a:cubicBezTo>
                  <a:cubicBezTo>
                    <a:pt x="106" y="405"/>
                    <a:pt x="159" y="440"/>
                    <a:pt x="194" y="475"/>
                  </a:cubicBezTo>
                  <a:cubicBezTo>
                    <a:pt x="229" y="511"/>
                    <a:pt x="264" y="475"/>
                    <a:pt x="299" y="475"/>
                  </a:cubicBezTo>
                  <a:cubicBezTo>
                    <a:pt x="335" y="475"/>
                    <a:pt x="405" y="511"/>
                    <a:pt x="440" y="458"/>
                  </a:cubicBezTo>
                  <a:cubicBezTo>
                    <a:pt x="475" y="405"/>
                    <a:pt x="511" y="335"/>
                    <a:pt x="511" y="26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20"/>
            <p:cNvSpPr/>
            <p:nvPr/>
          </p:nvSpPr>
          <p:spPr>
            <a:xfrm>
              <a:off x="3065903" y="4888001"/>
              <a:ext cx="21759" cy="24731"/>
            </a:xfrm>
            <a:custGeom>
              <a:avLst/>
              <a:gdLst/>
              <a:ahLst/>
              <a:cxnLst/>
              <a:rect l="l" t="t" r="r" b="b"/>
              <a:pathLst>
                <a:path w="388" h="441" extrusionOk="0">
                  <a:moveTo>
                    <a:pt x="388" y="194"/>
                  </a:moveTo>
                  <a:cubicBezTo>
                    <a:pt x="388" y="142"/>
                    <a:pt x="370" y="124"/>
                    <a:pt x="317" y="89"/>
                  </a:cubicBezTo>
                  <a:cubicBezTo>
                    <a:pt x="229" y="1"/>
                    <a:pt x="141" y="54"/>
                    <a:pt x="71" y="124"/>
                  </a:cubicBezTo>
                  <a:cubicBezTo>
                    <a:pt x="53" y="142"/>
                    <a:pt x="36" y="142"/>
                    <a:pt x="18" y="159"/>
                  </a:cubicBezTo>
                  <a:cubicBezTo>
                    <a:pt x="18" y="159"/>
                    <a:pt x="0" y="177"/>
                    <a:pt x="18" y="194"/>
                  </a:cubicBezTo>
                  <a:cubicBezTo>
                    <a:pt x="36" y="212"/>
                    <a:pt x="36" y="282"/>
                    <a:pt x="53" y="318"/>
                  </a:cubicBezTo>
                  <a:cubicBezTo>
                    <a:pt x="53" y="370"/>
                    <a:pt x="124" y="441"/>
                    <a:pt x="194" y="441"/>
                  </a:cubicBezTo>
                  <a:cubicBezTo>
                    <a:pt x="317" y="406"/>
                    <a:pt x="370" y="388"/>
                    <a:pt x="388" y="19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20"/>
            <p:cNvSpPr/>
            <p:nvPr/>
          </p:nvSpPr>
          <p:spPr>
            <a:xfrm>
              <a:off x="3004664" y="5058822"/>
              <a:ext cx="24731" cy="27704"/>
            </a:xfrm>
            <a:custGeom>
              <a:avLst/>
              <a:gdLst/>
              <a:ahLst/>
              <a:cxnLst/>
              <a:rect l="l" t="t" r="r" b="b"/>
              <a:pathLst>
                <a:path w="441" h="494" extrusionOk="0">
                  <a:moveTo>
                    <a:pt x="230" y="0"/>
                  </a:moveTo>
                  <a:cubicBezTo>
                    <a:pt x="195" y="35"/>
                    <a:pt x="159" y="35"/>
                    <a:pt x="124" y="53"/>
                  </a:cubicBezTo>
                  <a:cubicBezTo>
                    <a:pt x="54" y="123"/>
                    <a:pt x="1" y="229"/>
                    <a:pt x="18" y="335"/>
                  </a:cubicBezTo>
                  <a:cubicBezTo>
                    <a:pt x="36" y="423"/>
                    <a:pt x="124" y="475"/>
                    <a:pt x="212" y="493"/>
                  </a:cubicBezTo>
                  <a:cubicBezTo>
                    <a:pt x="318" y="458"/>
                    <a:pt x="406" y="370"/>
                    <a:pt x="423" y="264"/>
                  </a:cubicBezTo>
                  <a:cubicBezTo>
                    <a:pt x="423" y="229"/>
                    <a:pt x="441" y="176"/>
                    <a:pt x="423" y="123"/>
                  </a:cubicBezTo>
                  <a:cubicBezTo>
                    <a:pt x="371" y="71"/>
                    <a:pt x="300" y="18"/>
                    <a:pt x="2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20"/>
            <p:cNvSpPr/>
            <p:nvPr/>
          </p:nvSpPr>
          <p:spPr>
            <a:xfrm>
              <a:off x="2794418" y="5101275"/>
              <a:ext cx="22768" cy="26694"/>
            </a:xfrm>
            <a:custGeom>
              <a:avLst/>
              <a:gdLst/>
              <a:ahLst/>
              <a:cxnLst/>
              <a:rect l="l" t="t" r="r" b="b"/>
              <a:pathLst>
                <a:path w="406" h="476" extrusionOk="0">
                  <a:moveTo>
                    <a:pt x="388" y="211"/>
                  </a:moveTo>
                  <a:cubicBezTo>
                    <a:pt x="388" y="88"/>
                    <a:pt x="282" y="0"/>
                    <a:pt x="159" y="35"/>
                  </a:cubicBezTo>
                  <a:lnTo>
                    <a:pt x="141" y="35"/>
                  </a:lnTo>
                  <a:lnTo>
                    <a:pt x="0" y="194"/>
                  </a:lnTo>
                  <a:lnTo>
                    <a:pt x="0" y="229"/>
                  </a:lnTo>
                  <a:cubicBezTo>
                    <a:pt x="0" y="229"/>
                    <a:pt x="53" y="282"/>
                    <a:pt x="36" y="317"/>
                  </a:cubicBezTo>
                  <a:cubicBezTo>
                    <a:pt x="18" y="352"/>
                    <a:pt x="36" y="335"/>
                    <a:pt x="53" y="335"/>
                  </a:cubicBezTo>
                  <a:cubicBezTo>
                    <a:pt x="71" y="352"/>
                    <a:pt x="71" y="352"/>
                    <a:pt x="71" y="370"/>
                  </a:cubicBezTo>
                  <a:cubicBezTo>
                    <a:pt x="124" y="475"/>
                    <a:pt x="194" y="440"/>
                    <a:pt x="264" y="405"/>
                  </a:cubicBezTo>
                  <a:cubicBezTo>
                    <a:pt x="335" y="370"/>
                    <a:pt x="405" y="317"/>
                    <a:pt x="388" y="21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20"/>
            <p:cNvSpPr/>
            <p:nvPr/>
          </p:nvSpPr>
          <p:spPr>
            <a:xfrm>
              <a:off x="3231733" y="5222689"/>
              <a:ext cx="22768" cy="23722"/>
            </a:xfrm>
            <a:custGeom>
              <a:avLst/>
              <a:gdLst/>
              <a:ahLst/>
              <a:cxnLst/>
              <a:rect l="l" t="t" r="r" b="b"/>
              <a:pathLst>
                <a:path w="406" h="423" extrusionOk="0">
                  <a:moveTo>
                    <a:pt x="406" y="159"/>
                  </a:moveTo>
                  <a:cubicBezTo>
                    <a:pt x="406" y="106"/>
                    <a:pt x="318" y="18"/>
                    <a:pt x="265" y="18"/>
                  </a:cubicBezTo>
                  <a:cubicBezTo>
                    <a:pt x="247" y="18"/>
                    <a:pt x="229" y="18"/>
                    <a:pt x="229" y="18"/>
                  </a:cubicBezTo>
                  <a:cubicBezTo>
                    <a:pt x="159" y="0"/>
                    <a:pt x="89" y="36"/>
                    <a:pt x="89" y="106"/>
                  </a:cubicBezTo>
                  <a:lnTo>
                    <a:pt x="89" y="106"/>
                  </a:lnTo>
                  <a:cubicBezTo>
                    <a:pt x="1" y="159"/>
                    <a:pt x="53" y="229"/>
                    <a:pt x="71" y="282"/>
                  </a:cubicBezTo>
                  <a:cubicBezTo>
                    <a:pt x="89" y="370"/>
                    <a:pt x="177" y="423"/>
                    <a:pt x="247" y="423"/>
                  </a:cubicBezTo>
                  <a:cubicBezTo>
                    <a:pt x="335" y="388"/>
                    <a:pt x="388" y="317"/>
                    <a:pt x="406" y="229"/>
                  </a:cubicBezTo>
                  <a:cubicBezTo>
                    <a:pt x="406" y="212"/>
                    <a:pt x="406" y="194"/>
                    <a:pt x="406" y="15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20"/>
            <p:cNvSpPr/>
            <p:nvPr/>
          </p:nvSpPr>
          <p:spPr>
            <a:xfrm>
              <a:off x="2781576" y="4967972"/>
              <a:ext cx="19796" cy="25741"/>
            </a:xfrm>
            <a:custGeom>
              <a:avLst/>
              <a:gdLst/>
              <a:ahLst/>
              <a:cxnLst/>
              <a:rect l="l" t="t" r="r" b="b"/>
              <a:pathLst>
                <a:path w="353" h="459" extrusionOk="0">
                  <a:moveTo>
                    <a:pt x="18" y="159"/>
                  </a:moveTo>
                  <a:cubicBezTo>
                    <a:pt x="36" y="212"/>
                    <a:pt x="1" y="265"/>
                    <a:pt x="18" y="335"/>
                  </a:cubicBezTo>
                  <a:cubicBezTo>
                    <a:pt x="36" y="388"/>
                    <a:pt x="159" y="458"/>
                    <a:pt x="229" y="423"/>
                  </a:cubicBezTo>
                  <a:cubicBezTo>
                    <a:pt x="335" y="370"/>
                    <a:pt x="353" y="318"/>
                    <a:pt x="335" y="194"/>
                  </a:cubicBezTo>
                  <a:cubicBezTo>
                    <a:pt x="335" y="124"/>
                    <a:pt x="282" y="54"/>
                    <a:pt x="212" y="18"/>
                  </a:cubicBezTo>
                  <a:cubicBezTo>
                    <a:pt x="177" y="1"/>
                    <a:pt x="124" y="18"/>
                    <a:pt x="89" y="36"/>
                  </a:cubicBezTo>
                  <a:cubicBezTo>
                    <a:pt x="71" y="71"/>
                    <a:pt x="1" y="89"/>
                    <a:pt x="18" y="15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20"/>
            <p:cNvSpPr/>
            <p:nvPr/>
          </p:nvSpPr>
          <p:spPr>
            <a:xfrm>
              <a:off x="3027376" y="5273049"/>
              <a:ext cx="20806" cy="25685"/>
            </a:xfrm>
            <a:custGeom>
              <a:avLst/>
              <a:gdLst/>
              <a:ahLst/>
              <a:cxnLst/>
              <a:rect l="l" t="t" r="r" b="b"/>
              <a:pathLst>
                <a:path w="371" h="458" extrusionOk="0">
                  <a:moveTo>
                    <a:pt x="159" y="458"/>
                  </a:moveTo>
                  <a:cubicBezTo>
                    <a:pt x="265" y="458"/>
                    <a:pt x="353" y="387"/>
                    <a:pt x="353" y="282"/>
                  </a:cubicBezTo>
                  <a:cubicBezTo>
                    <a:pt x="353" y="264"/>
                    <a:pt x="370" y="247"/>
                    <a:pt x="370" y="211"/>
                  </a:cubicBezTo>
                  <a:cubicBezTo>
                    <a:pt x="370" y="123"/>
                    <a:pt x="300" y="88"/>
                    <a:pt x="247" y="53"/>
                  </a:cubicBezTo>
                  <a:cubicBezTo>
                    <a:pt x="194" y="0"/>
                    <a:pt x="142" y="53"/>
                    <a:pt x="124" y="71"/>
                  </a:cubicBezTo>
                  <a:cubicBezTo>
                    <a:pt x="71" y="123"/>
                    <a:pt x="36" y="176"/>
                    <a:pt x="1" y="229"/>
                  </a:cubicBezTo>
                  <a:cubicBezTo>
                    <a:pt x="1" y="247"/>
                    <a:pt x="1" y="247"/>
                    <a:pt x="1" y="264"/>
                  </a:cubicBezTo>
                  <a:cubicBezTo>
                    <a:pt x="18" y="317"/>
                    <a:pt x="54" y="352"/>
                    <a:pt x="54" y="405"/>
                  </a:cubicBezTo>
                  <a:cubicBezTo>
                    <a:pt x="54" y="423"/>
                    <a:pt x="54" y="440"/>
                    <a:pt x="71" y="440"/>
                  </a:cubicBezTo>
                  <a:cubicBezTo>
                    <a:pt x="106" y="440"/>
                    <a:pt x="124" y="458"/>
                    <a:pt x="159" y="45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20"/>
            <p:cNvSpPr/>
            <p:nvPr/>
          </p:nvSpPr>
          <p:spPr>
            <a:xfrm>
              <a:off x="2659152" y="5119052"/>
              <a:ext cx="25741" cy="29666"/>
            </a:xfrm>
            <a:custGeom>
              <a:avLst/>
              <a:gdLst/>
              <a:ahLst/>
              <a:cxnLst/>
              <a:rect l="l" t="t" r="r" b="b"/>
              <a:pathLst>
                <a:path w="459" h="529" extrusionOk="0">
                  <a:moveTo>
                    <a:pt x="18" y="194"/>
                  </a:moveTo>
                  <a:cubicBezTo>
                    <a:pt x="1" y="264"/>
                    <a:pt x="18" y="334"/>
                    <a:pt x="36" y="387"/>
                  </a:cubicBezTo>
                  <a:cubicBezTo>
                    <a:pt x="106" y="528"/>
                    <a:pt x="106" y="510"/>
                    <a:pt x="230" y="493"/>
                  </a:cubicBezTo>
                  <a:cubicBezTo>
                    <a:pt x="370" y="475"/>
                    <a:pt x="441" y="440"/>
                    <a:pt x="458" y="334"/>
                  </a:cubicBezTo>
                  <a:cubicBezTo>
                    <a:pt x="458" y="299"/>
                    <a:pt x="458" y="264"/>
                    <a:pt x="441" y="229"/>
                  </a:cubicBezTo>
                  <a:cubicBezTo>
                    <a:pt x="406" y="176"/>
                    <a:pt x="406" y="88"/>
                    <a:pt x="318" y="53"/>
                  </a:cubicBezTo>
                  <a:cubicBezTo>
                    <a:pt x="230" y="0"/>
                    <a:pt x="124" y="18"/>
                    <a:pt x="36" y="88"/>
                  </a:cubicBezTo>
                  <a:cubicBezTo>
                    <a:pt x="18" y="123"/>
                    <a:pt x="1" y="158"/>
                    <a:pt x="18" y="19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20"/>
            <p:cNvSpPr/>
            <p:nvPr/>
          </p:nvSpPr>
          <p:spPr>
            <a:xfrm>
              <a:off x="3194215" y="5671837"/>
              <a:ext cx="22768" cy="20806"/>
            </a:xfrm>
            <a:custGeom>
              <a:avLst/>
              <a:gdLst/>
              <a:ahLst/>
              <a:cxnLst/>
              <a:rect l="l" t="t" r="r" b="b"/>
              <a:pathLst>
                <a:path w="406" h="371" extrusionOk="0">
                  <a:moveTo>
                    <a:pt x="1" y="124"/>
                  </a:moveTo>
                  <a:cubicBezTo>
                    <a:pt x="1" y="177"/>
                    <a:pt x="54" y="230"/>
                    <a:pt x="18" y="300"/>
                  </a:cubicBezTo>
                  <a:cubicBezTo>
                    <a:pt x="18" y="300"/>
                    <a:pt x="36" y="300"/>
                    <a:pt x="36" y="318"/>
                  </a:cubicBezTo>
                  <a:cubicBezTo>
                    <a:pt x="71" y="283"/>
                    <a:pt x="106" y="318"/>
                    <a:pt x="124" y="335"/>
                  </a:cubicBezTo>
                  <a:cubicBezTo>
                    <a:pt x="159" y="371"/>
                    <a:pt x="212" y="371"/>
                    <a:pt x="265" y="335"/>
                  </a:cubicBezTo>
                  <a:cubicBezTo>
                    <a:pt x="318" y="300"/>
                    <a:pt x="335" y="230"/>
                    <a:pt x="388" y="177"/>
                  </a:cubicBezTo>
                  <a:cubicBezTo>
                    <a:pt x="406" y="177"/>
                    <a:pt x="406" y="159"/>
                    <a:pt x="388" y="142"/>
                  </a:cubicBezTo>
                  <a:cubicBezTo>
                    <a:pt x="353" y="71"/>
                    <a:pt x="300" y="36"/>
                    <a:pt x="247" y="1"/>
                  </a:cubicBezTo>
                  <a:lnTo>
                    <a:pt x="194" y="1"/>
                  </a:lnTo>
                  <a:cubicBezTo>
                    <a:pt x="177" y="1"/>
                    <a:pt x="142" y="18"/>
                    <a:pt x="124" y="18"/>
                  </a:cubicBezTo>
                  <a:cubicBezTo>
                    <a:pt x="18" y="1"/>
                    <a:pt x="1" y="18"/>
                    <a:pt x="1" y="12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20"/>
            <p:cNvSpPr/>
            <p:nvPr/>
          </p:nvSpPr>
          <p:spPr>
            <a:xfrm>
              <a:off x="2850667" y="4896918"/>
              <a:ext cx="18843" cy="25685"/>
            </a:xfrm>
            <a:custGeom>
              <a:avLst/>
              <a:gdLst/>
              <a:ahLst/>
              <a:cxnLst/>
              <a:rect l="l" t="t" r="r" b="b"/>
              <a:pathLst>
                <a:path w="336" h="458" extrusionOk="0">
                  <a:moveTo>
                    <a:pt x="335" y="247"/>
                  </a:moveTo>
                  <a:cubicBezTo>
                    <a:pt x="335" y="141"/>
                    <a:pt x="265" y="53"/>
                    <a:pt x="177" y="18"/>
                  </a:cubicBezTo>
                  <a:cubicBezTo>
                    <a:pt x="106" y="0"/>
                    <a:pt x="36" y="53"/>
                    <a:pt x="18" y="123"/>
                  </a:cubicBezTo>
                  <a:cubicBezTo>
                    <a:pt x="1" y="194"/>
                    <a:pt x="1" y="264"/>
                    <a:pt x="18" y="335"/>
                  </a:cubicBezTo>
                  <a:cubicBezTo>
                    <a:pt x="36" y="423"/>
                    <a:pt x="106" y="458"/>
                    <a:pt x="194" y="440"/>
                  </a:cubicBezTo>
                  <a:cubicBezTo>
                    <a:pt x="265" y="388"/>
                    <a:pt x="318" y="317"/>
                    <a:pt x="335" y="24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20"/>
            <p:cNvSpPr/>
            <p:nvPr/>
          </p:nvSpPr>
          <p:spPr>
            <a:xfrm>
              <a:off x="2950378" y="5494174"/>
              <a:ext cx="24731" cy="21759"/>
            </a:xfrm>
            <a:custGeom>
              <a:avLst/>
              <a:gdLst/>
              <a:ahLst/>
              <a:cxnLst/>
              <a:rect l="l" t="t" r="r" b="b"/>
              <a:pathLst>
                <a:path w="441" h="388" extrusionOk="0">
                  <a:moveTo>
                    <a:pt x="54" y="176"/>
                  </a:moveTo>
                  <a:lnTo>
                    <a:pt x="54" y="229"/>
                  </a:lnTo>
                  <a:cubicBezTo>
                    <a:pt x="1" y="282"/>
                    <a:pt x="71" y="300"/>
                    <a:pt x="89" y="317"/>
                  </a:cubicBezTo>
                  <a:cubicBezTo>
                    <a:pt x="212" y="388"/>
                    <a:pt x="318" y="317"/>
                    <a:pt x="406" y="300"/>
                  </a:cubicBezTo>
                  <a:cubicBezTo>
                    <a:pt x="423" y="264"/>
                    <a:pt x="441" y="212"/>
                    <a:pt x="423" y="176"/>
                  </a:cubicBezTo>
                  <a:cubicBezTo>
                    <a:pt x="406" y="141"/>
                    <a:pt x="370" y="106"/>
                    <a:pt x="353" y="71"/>
                  </a:cubicBezTo>
                  <a:cubicBezTo>
                    <a:pt x="353" y="18"/>
                    <a:pt x="265" y="0"/>
                    <a:pt x="212" y="18"/>
                  </a:cubicBezTo>
                  <a:cubicBezTo>
                    <a:pt x="177" y="35"/>
                    <a:pt x="142" y="53"/>
                    <a:pt x="106" y="35"/>
                  </a:cubicBezTo>
                  <a:cubicBezTo>
                    <a:pt x="71" y="18"/>
                    <a:pt x="71" y="53"/>
                    <a:pt x="71" y="71"/>
                  </a:cubicBezTo>
                  <a:cubicBezTo>
                    <a:pt x="89" y="106"/>
                    <a:pt x="54" y="141"/>
                    <a:pt x="54" y="17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20"/>
            <p:cNvSpPr/>
            <p:nvPr/>
          </p:nvSpPr>
          <p:spPr>
            <a:xfrm>
              <a:off x="2771706" y="5260206"/>
              <a:ext cx="20806" cy="22768"/>
            </a:xfrm>
            <a:custGeom>
              <a:avLst/>
              <a:gdLst/>
              <a:ahLst/>
              <a:cxnLst/>
              <a:rect l="l" t="t" r="r" b="b"/>
              <a:pathLst>
                <a:path w="371" h="406" extrusionOk="0">
                  <a:moveTo>
                    <a:pt x="159" y="388"/>
                  </a:moveTo>
                  <a:cubicBezTo>
                    <a:pt x="229" y="405"/>
                    <a:pt x="300" y="352"/>
                    <a:pt x="335" y="300"/>
                  </a:cubicBezTo>
                  <a:cubicBezTo>
                    <a:pt x="370" y="229"/>
                    <a:pt x="370" y="141"/>
                    <a:pt x="317" y="71"/>
                  </a:cubicBezTo>
                  <a:cubicBezTo>
                    <a:pt x="282" y="0"/>
                    <a:pt x="194" y="0"/>
                    <a:pt x="124" y="35"/>
                  </a:cubicBezTo>
                  <a:cubicBezTo>
                    <a:pt x="89" y="71"/>
                    <a:pt x="53" y="106"/>
                    <a:pt x="18" y="124"/>
                  </a:cubicBezTo>
                  <a:cubicBezTo>
                    <a:pt x="1" y="124"/>
                    <a:pt x="1" y="159"/>
                    <a:pt x="1" y="176"/>
                  </a:cubicBezTo>
                  <a:cubicBezTo>
                    <a:pt x="18" y="229"/>
                    <a:pt x="36" y="282"/>
                    <a:pt x="53" y="335"/>
                  </a:cubicBezTo>
                  <a:cubicBezTo>
                    <a:pt x="89" y="388"/>
                    <a:pt x="106" y="388"/>
                    <a:pt x="159" y="38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20"/>
            <p:cNvSpPr/>
            <p:nvPr/>
          </p:nvSpPr>
          <p:spPr>
            <a:xfrm>
              <a:off x="3002701" y="5588950"/>
              <a:ext cx="26694" cy="27704"/>
            </a:xfrm>
            <a:custGeom>
              <a:avLst/>
              <a:gdLst/>
              <a:ahLst/>
              <a:cxnLst/>
              <a:rect l="l" t="t" r="r" b="b"/>
              <a:pathLst>
                <a:path w="476" h="494" extrusionOk="0">
                  <a:moveTo>
                    <a:pt x="476" y="229"/>
                  </a:moveTo>
                  <a:cubicBezTo>
                    <a:pt x="458" y="141"/>
                    <a:pt x="388" y="53"/>
                    <a:pt x="300" y="18"/>
                  </a:cubicBezTo>
                  <a:cubicBezTo>
                    <a:pt x="230" y="0"/>
                    <a:pt x="159" y="35"/>
                    <a:pt x="124" y="88"/>
                  </a:cubicBezTo>
                  <a:cubicBezTo>
                    <a:pt x="106" y="106"/>
                    <a:pt x="89" y="88"/>
                    <a:pt x="71" y="106"/>
                  </a:cubicBezTo>
                  <a:cubicBezTo>
                    <a:pt x="71" y="123"/>
                    <a:pt x="1" y="141"/>
                    <a:pt x="18" y="211"/>
                  </a:cubicBezTo>
                  <a:cubicBezTo>
                    <a:pt x="36" y="247"/>
                    <a:pt x="36" y="299"/>
                    <a:pt x="1" y="335"/>
                  </a:cubicBezTo>
                  <a:cubicBezTo>
                    <a:pt x="1" y="352"/>
                    <a:pt x="1" y="387"/>
                    <a:pt x="1" y="405"/>
                  </a:cubicBezTo>
                  <a:cubicBezTo>
                    <a:pt x="18" y="423"/>
                    <a:pt x="36" y="405"/>
                    <a:pt x="53" y="405"/>
                  </a:cubicBezTo>
                  <a:cubicBezTo>
                    <a:pt x="71" y="405"/>
                    <a:pt x="89" y="387"/>
                    <a:pt x="89" y="405"/>
                  </a:cubicBezTo>
                  <a:cubicBezTo>
                    <a:pt x="142" y="493"/>
                    <a:pt x="230" y="440"/>
                    <a:pt x="282" y="440"/>
                  </a:cubicBezTo>
                  <a:cubicBezTo>
                    <a:pt x="353" y="440"/>
                    <a:pt x="476" y="299"/>
                    <a:pt x="476" y="22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20"/>
            <p:cNvSpPr/>
            <p:nvPr/>
          </p:nvSpPr>
          <p:spPr>
            <a:xfrm>
              <a:off x="3126134" y="5471461"/>
              <a:ext cx="19796" cy="16824"/>
            </a:xfrm>
            <a:custGeom>
              <a:avLst/>
              <a:gdLst/>
              <a:ahLst/>
              <a:cxnLst/>
              <a:rect l="l" t="t" r="r" b="b"/>
              <a:pathLst>
                <a:path w="353" h="300" extrusionOk="0">
                  <a:moveTo>
                    <a:pt x="176" y="300"/>
                  </a:moveTo>
                  <a:cubicBezTo>
                    <a:pt x="264" y="300"/>
                    <a:pt x="352" y="141"/>
                    <a:pt x="299" y="71"/>
                  </a:cubicBezTo>
                  <a:cubicBezTo>
                    <a:pt x="264" y="18"/>
                    <a:pt x="211" y="0"/>
                    <a:pt x="159" y="18"/>
                  </a:cubicBezTo>
                  <a:cubicBezTo>
                    <a:pt x="106" y="53"/>
                    <a:pt x="53" y="106"/>
                    <a:pt x="18" y="159"/>
                  </a:cubicBezTo>
                  <a:cubicBezTo>
                    <a:pt x="0" y="176"/>
                    <a:pt x="0" y="194"/>
                    <a:pt x="18" y="194"/>
                  </a:cubicBezTo>
                  <a:cubicBezTo>
                    <a:pt x="53" y="247"/>
                    <a:pt x="106" y="300"/>
                    <a:pt x="176" y="30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2"/>
        <p:cNvGrpSpPr/>
        <p:nvPr/>
      </p:nvGrpSpPr>
      <p:grpSpPr>
        <a:xfrm>
          <a:off x="0" y="0"/>
          <a:ext cx="0" cy="0"/>
          <a:chOff x="0" y="0"/>
          <a:chExt cx="0" cy="0"/>
        </a:xfrm>
      </p:grpSpPr>
      <p:pic>
        <p:nvPicPr>
          <p:cNvPr id="23" name="Google Shape;23;p3"/>
          <p:cNvPicPr preferRelativeResize="0"/>
          <p:nvPr/>
        </p:nvPicPr>
        <p:blipFill rotWithShape="1">
          <a:blip r:embed="rId2">
            <a:alphaModFix/>
          </a:blip>
          <a:srcRect/>
          <a:stretch/>
        </p:blipFill>
        <p:spPr>
          <a:xfrm rot="10800000" flipH="1">
            <a:off x="-7" y="0"/>
            <a:ext cx="9143999" cy="5145211"/>
          </a:xfrm>
          <a:prstGeom prst="rect">
            <a:avLst/>
          </a:prstGeom>
          <a:noFill/>
          <a:ln>
            <a:noFill/>
          </a:ln>
        </p:spPr>
      </p:pic>
      <p:sp>
        <p:nvSpPr>
          <p:cNvPr id="24" name="Google Shape;24;p3"/>
          <p:cNvSpPr txBox="1">
            <a:spLocks noGrp="1"/>
          </p:cNvSpPr>
          <p:nvPr>
            <p:ph type="title"/>
          </p:nvPr>
        </p:nvSpPr>
        <p:spPr>
          <a:xfrm>
            <a:off x="2273550" y="2839425"/>
            <a:ext cx="4596900" cy="841800"/>
          </a:xfrm>
          <a:prstGeom prst="rect">
            <a:avLst/>
          </a:prstGeom>
          <a:effectLst>
            <a:outerShdw dist="57150" dir="3060000" algn="bl" rotWithShape="0">
              <a:schemeClr val="dk2"/>
            </a:outerShdw>
          </a:effectLst>
        </p:spPr>
        <p:txBody>
          <a:bodyPr spcFirstLastPara="1" wrap="square" lIns="91425" tIns="91425" rIns="91425" bIns="91425" anchor="ctr" anchorCtr="0">
            <a:noAutofit/>
          </a:bodyPr>
          <a:lstStyle>
            <a:lvl1pPr lvl="0" algn="ctr">
              <a:spcBef>
                <a:spcPts val="0"/>
              </a:spcBef>
              <a:spcAft>
                <a:spcPts val="0"/>
              </a:spcAft>
              <a:buSzPts val="3600"/>
              <a:buNone/>
              <a:defRPr sz="5300" i="1">
                <a:solidFill>
                  <a:schemeClr val="accent1"/>
                </a:solidFill>
              </a:defRPr>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25" name="Google Shape;25;p3"/>
          <p:cNvSpPr txBox="1">
            <a:spLocks noGrp="1"/>
          </p:cNvSpPr>
          <p:nvPr>
            <p:ph type="title" idx="2" hasCustomPrompt="1"/>
          </p:nvPr>
        </p:nvSpPr>
        <p:spPr>
          <a:xfrm>
            <a:off x="3273750" y="1293975"/>
            <a:ext cx="2596500" cy="1077600"/>
          </a:xfrm>
          <a:prstGeom prst="rect">
            <a:avLst/>
          </a:prstGeom>
          <a:effectLst>
            <a:outerShdw dist="57150" dir="3060000" algn="bl" rotWithShape="0">
              <a:schemeClr val="dk2"/>
            </a:outerShdw>
          </a:effectLst>
        </p:spPr>
        <p:txBody>
          <a:bodyPr spcFirstLastPara="1" wrap="square" lIns="91425" tIns="91425" rIns="91425" bIns="91425" anchor="ctr" anchorCtr="0">
            <a:noAutofit/>
          </a:bodyPr>
          <a:lstStyle>
            <a:lvl1pPr lvl="0" algn="ctr" rtl="0">
              <a:spcBef>
                <a:spcPts val="0"/>
              </a:spcBef>
              <a:spcAft>
                <a:spcPts val="0"/>
              </a:spcAft>
              <a:buSzPts val="7200"/>
              <a:buNone/>
              <a:defRPr sz="6900" i="1"/>
            </a:lvl1pPr>
            <a:lvl2pPr lvl="1" rtl="0">
              <a:spcBef>
                <a:spcPts val="0"/>
              </a:spcBef>
              <a:spcAft>
                <a:spcPts val="0"/>
              </a:spcAft>
              <a:buSzPts val="7200"/>
              <a:buNone/>
              <a:defRPr sz="7200"/>
            </a:lvl2pPr>
            <a:lvl3pPr lvl="2" rtl="0">
              <a:spcBef>
                <a:spcPts val="0"/>
              </a:spcBef>
              <a:spcAft>
                <a:spcPts val="0"/>
              </a:spcAft>
              <a:buSzPts val="7200"/>
              <a:buNone/>
              <a:defRPr sz="7200"/>
            </a:lvl3pPr>
            <a:lvl4pPr lvl="3" rtl="0">
              <a:spcBef>
                <a:spcPts val="0"/>
              </a:spcBef>
              <a:spcAft>
                <a:spcPts val="0"/>
              </a:spcAft>
              <a:buSzPts val="7200"/>
              <a:buNone/>
              <a:defRPr sz="7200"/>
            </a:lvl4pPr>
            <a:lvl5pPr lvl="4" rtl="0">
              <a:spcBef>
                <a:spcPts val="0"/>
              </a:spcBef>
              <a:spcAft>
                <a:spcPts val="0"/>
              </a:spcAft>
              <a:buSzPts val="7200"/>
              <a:buNone/>
              <a:defRPr sz="7200"/>
            </a:lvl5pPr>
            <a:lvl6pPr lvl="5" rtl="0">
              <a:spcBef>
                <a:spcPts val="0"/>
              </a:spcBef>
              <a:spcAft>
                <a:spcPts val="0"/>
              </a:spcAft>
              <a:buSzPts val="7200"/>
              <a:buNone/>
              <a:defRPr sz="7200"/>
            </a:lvl6pPr>
            <a:lvl7pPr lvl="6" rtl="0">
              <a:spcBef>
                <a:spcPts val="0"/>
              </a:spcBef>
              <a:spcAft>
                <a:spcPts val="0"/>
              </a:spcAft>
              <a:buSzPts val="7200"/>
              <a:buNone/>
              <a:defRPr sz="7200"/>
            </a:lvl7pPr>
            <a:lvl8pPr lvl="7" rtl="0">
              <a:spcBef>
                <a:spcPts val="0"/>
              </a:spcBef>
              <a:spcAft>
                <a:spcPts val="0"/>
              </a:spcAft>
              <a:buSzPts val="7200"/>
              <a:buNone/>
              <a:defRPr sz="7200"/>
            </a:lvl8pPr>
            <a:lvl9pPr lvl="8" rtl="0">
              <a:spcBef>
                <a:spcPts val="0"/>
              </a:spcBef>
              <a:spcAft>
                <a:spcPts val="0"/>
              </a:spcAft>
              <a:buSzPts val="7200"/>
              <a:buNone/>
              <a:defRPr sz="7200"/>
            </a:lvl9pPr>
          </a:lstStyle>
          <a:p>
            <a:r>
              <a:t>xx%</a:t>
            </a:r>
          </a:p>
        </p:txBody>
      </p:sp>
      <p:sp>
        <p:nvSpPr>
          <p:cNvPr id="26" name="Google Shape;26;p3"/>
          <p:cNvSpPr txBox="1">
            <a:spLocks noGrp="1"/>
          </p:cNvSpPr>
          <p:nvPr>
            <p:ph type="subTitle" idx="1"/>
          </p:nvPr>
        </p:nvSpPr>
        <p:spPr>
          <a:xfrm>
            <a:off x="2195700" y="3777075"/>
            <a:ext cx="4752600" cy="2514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800"/>
              <a:buNone/>
              <a:defRPr sz="1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3"/>
          <p:cNvSpPr/>
          <p:nvPr/>
        </p:nvSpPr>
        <p:spPr>
          <a:xfrm rot="3754069">
            <a:off x="7786889" y="1781057"/>
            <a:ext cx="2531614" cy="1711330"/>
          </a:xfrm>
          <a:custGeom>
            <a:avLst/>
            <a:gdLst/>
            <a:ahLst/>
            <a:cxnLst/>
            <a:rect l="l" t="t" r="r" b="b"/>
            <a:pathLst>
              <a:path w="15527" h="10496" extrusionOk="0">
                <a:moveTo>
                  <a:pt x="7554" y="0"/>
                </a:moveTo>
                <a:cubicBezTo>
                  <a:pt x="6829" y="0"/>
                  <a:pt x="6103" y="121"/>
                  <a:pt x="5404" y="364"/>
                </a:cubicBezTo>
                <a:cubicBezTo>
                  <a:pt x="3908" y="875"/>
                  <a:pt x="2658" y="1843"/>
                  <a:pt x="1620" y="2987"/>
                </a:cubicBezTo>
                <a:cubicBezTo>
                  <a:pt x="493" y="4202"/>
                  <a:pt x="0" y="5874"/>
                  <a:pt x="299" y="7494"/>
                </a:cubicBezTo>
                <a:cubicBezTo>
                  <a:pt x="423" y="8356"/>
                  <a:pt x="845" y="9131"/>
                  <a:pt x="1479" y="9694"/>
                </a:cubicBezTo>
                <a:cubicBezTo>
                  <a:pt x="2143" y="10275"/>
                  <a:pt x="2966" y="10495"/>
                  <a:pt x="3786" y="10495"/>
                </a:cubicBezTo>
                <a:cubicBezTo>
                  <a:pt x="4357" y="10495"/>
                  <a:pt x="4926" y="10388"/>
                  <a:pt x="5440" y="10222"/>
                </a:cubicBezTo>
                <a:cubicBezTo>
                  <a:pt x="6566" y="9852"/>
                  <a:pt x="7534" y="9201"/>
                  <a:pt x="8520" y="8567"/>
                </a:cubicBezTo>
                <a:cubicBezTo>
                  <a:pt x="8819" y="8321"/>
                  <a:pt x="9189" y="8180"/>
                  <a:pt x="9594" y="8127"/>
                </a:cubicBezTo>
                <a:cubicBezTo>
                  <a:pt x="9624" y="8125"/>
                  <a:pt x="9654" y="8124"/>
                  <a:pt x="9684" y="8124"/>
                </a:cubicBezTo>
                <a:cubicBezTo>
                  <a:pt x="10147" y="8124"/>
                  <a:pt x="10609" y="8370"/>
                  <a:pt x="11055" y="8585"/>
                </a:cubicBezTo>
                <a:cubicBezTo>
                  <a:pt x="11726" y="8899"/>
                  <a:pt x="12484" y="9133"/>
                  <a:pt x="13188" y="9133"/>
                </a:cubicBezTo>
                <a:cubicBezTo>
                  <a:pt x="13667" y="9133"/>
                  <a:pt x="14121" y="9025"/>
                  <a:pt x="14505" y="8761"/>
                </a:cubicBezTo>
                <a:cubicBezTo>
                  <a:pt x="15350" y="8180"/>
                  <a:pt x="15526" y="6948"/>
                  <a:pt x="15192" y="5892"/>
                </a:cubicBezTo>
                <a:cubicBezTo>
                  <a:pt x="14857" y="4835"/>
                  <a:pt x="14118" y="3938"/>
                  <a:pt x="13344" y="3093"/>
                </a:cubicBezTo>
                <a:cubicBezTo>
                  <a:pt x="12428" y="2107"/>
                  <a:pt x="11425" y="1139"/>
                  <a:pt x="10193" y="558"/>
                </a:cubicBezTo>
                <a:cubicBezTo>
                  <a:pt x="9353" y="187"/>
                  <a:pt x="8455" y="0"/>
                  <a:pt x="75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3"/>
          <p:cNvSpPr/>
          <p:nvPr/>
        </p:nvSpPr>
        <p:spPr>
          <a:xfrm rot="-1161628">
            <a:off x="823398" y="4241759"/>
            <a:ext cx="2539113" cy="2637310"/>
          </a:xfrm>
          <a:custGeom>
            <a:avLst/>
            <a:gdLst/>
            <a:ahLst/>
            <a:cxnLst/>
            <a:rect l="l" t="t" r="r" b="b"/>
            <a:pathLst>
              <a:path w="18695" h="19418" extrusionOk="0">
                <a:moveTo>
                  <a:pt x="18554" y="8046"/>
                </a:moveTo>
                <a:cubicBezTo>
                  <a:pt x="18395" y="5740"/>
                  <a:pt x="17040" y="3592"/>
                  <a:pt x="15104" y="2307"/>
                </a:cubicBezTo>
                <a:cubicBezTo>
                  <a:pt x="12604" y="635"/>
                  <a:pt x="8678" y="1"/>
                  <a:pt x="6214" y="2078"/>
                </a:cubicBezTo>
                <a:cubicBezTo>
                  <a:pt x="0" y="7359"/>
                  <a:pt x="9752" y="19417"/>
                  <a:pt x="16160" y="14154"/>
                </a:cubicBezTo>
                <a:cubicBezTo>
                  <a:pt x="16301" y="14031"/>
                  <a:pt x="16442" y="13908"/>
                  <a:pt x="16565" y="13784"/>
                </a:cubicBezTo>
                <a:cubicBezTo>
                  <a:pt x="18026" y="12323"/>
                  <a:pt x="18695" y="10088"/>
                  <a:pt x="18554" y="804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 name="Google Shape;29;p3"/>
          <p:cNvGrpSpPr/>
          <p:nvPr/>
        </p:nvGrpSpPr>
        <p:grpSpPr>
          <a:xfrm rot="1442057">
            <a:off x="1262765" y="-606637"/>
            <a:ext cx="1979711" cy="2017474"/>
            <a:chOff x="2621634" y="4874205"/>
            <a:chExt cx="929028" cy="946749"/>
          </a:xfrm>
        </p:grpSpPr>
        <p:sp>
          <p:nvSpPr>
            <p:cNvPr id="30" name="Google Shape;30;p3"/>
            <p:cNvSpPr/>
            <p:nvPr/>
          </p:nvSpPr>
          <p:spPr>
            <a:xfrm>
              <a:off x="3204085" y="5037063"/>
              <a:ext cx="29666" cy="32639"/>
            </a:xfrm>
            <a:custGeom>
              <a:avLst/>
              <a:gdLst/>
              <a:ahLst/>
              <a:cxnLst/>
              <a:rect l="l" t="t" r="r" b="b"/>
              <a:pathLst>
                <a:path w="529" h="582" extrusionOk="0">
                  <a:moveTo>
                    <a:pt x="265" y="1"/>
                  </a:moveTo>
                  <a:cubicBezTo>
                    <a:pt x="247" y="1"/>
                    <a:pt x="230" y="19"/>
                    <a:pt x="212" y="36"/>
                  </a:cubicBezTo>
                  <a:cubicBezTo>
                    <a:pt x="124" y="71"/>
                    <a:pt x="89" y="159"/>
                    <a:pt x="54" y="230"/>
                  </a:cubicBezTo>
                  <a:cubicBezTo>
                    <a:pt x="1" y="300"/>
                    <a:pt x="71" y="459"/>
                    <a:pt x="142" y="476"/>
                  </a:cubicBezTo>
                  <a:cubicBezTo>
                    <a:pt x="177" y="494"/>
                    <a:pt x="212" y="511"/>
                    <a:pt x="247" y="547"/>
                  </a:cubicBezTo>
                  <a:cubicBezTo>
                    <a:pt x="282" y="582"/>
                    <a:pt x="318" y="547"/>
                    <a:pt x="353" y="547"/>
                  </a:cubicBezTo>
                  <a:cubicBezTo>
                    <a:pt x="458" y="494"/>
                    <a:pt x="529" y="423"/>
                    <a:pt x="511" y="300"/>
                  </a:cubicBezTo>
                  <a:cubicBezTo>
                    <a:pt x="476" y="230"/>
                    <a:pt x="458" y="159"/>
                    <a:pt x="423" y="107"/>
                  </a:cubicBezTo>
                  <a:cubicBezTo>
                    <a:pt x="388" y="36"/>
                    <a:pt x="335" y="1"/>
                    <a:pt x="2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3"/>
            <p:cNvSpPr/>
            <p:nvPr/>
          </p:nvSpPr>
          <p:spPr>
            <a:xfrm>
              <a:off x="3211993" y="5301650"/>
              <a:ext cx="24731" cy="32639"/>
            </a:xfrm>
            <a:custGeom>
              <a:avLst/>
              <a:gdLst/>
              <a:ahLst/>
              <a:cxnLst/>
              <a:rect l="l" t="t" r="r" b="b"/>
              <a:pathLst>
                <a:path w="441" h="582" extrusionOk="0">
                  <a:moveTo>
                    <a:pt x="1" y="177"/>
                  </a:moveTo>
                  <a:cubicBezTo>
                    <a:pt x="1" y="282"/>
                    <a:pt x="18" y="370"/>
                    <a:pt x="53" y="476"/>
                  </a:cubicBezTo>
                  <a:cubicBezTo>
                    <a:pt x="106" y="546"/>
                    <a:pt x="194" y="582"/>
                    <a:pt x="282" y="564"/>
                  </a:cubicBezTo>
                  <a:cubicBezTo>
                    <a:pt x="353" y="546"/>
                    <a:pt x="388" y="494"/>
                    <a:pt x="423" y="441"/>
                  </a:cubicBezTo>
                  <a:cubicBezTo>
                    <a:pt x="441" y="370"/>
                    <a:pt x="441" y="300"/>
                    <a:pt x="405" y="247"/>
                  </a:cubicBezTo>
                  <a:cubicBezTo>
                    <a:pt x="388" y="194"/>
                    <a:pt x="370" y="159"/>
                    <a:pt x="353" y="124"/>
                  </a:cubicBezTo>
                  <a:cubicBezTo>
                    <a:pt x="300" y="18"/>
                    <a:pt x="194" y="1"/>
                    <a:pt x="106" y="53"/>
                  </a:cubicBezTo>
                  <a:cubicBezTo>
                    <a:pt x="89" y="71"/>
                    <a:pt x="89" y="71"/>
                    <a:pt x="71" y="71"/>
                  </a:cubicBezTo>
                  <a:cubicBezTo>
                    <a:pt x="18" y="89"/>
                    <a:pt x="1" y="124"/>
                    <a:pt x="1" y="17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
            <p:cNvSpPr/>
            <p:nvPr/>
          </p:nvSpPr>
          <p:spPr>
            <a:xfrm>
              <a:off x="3077736" y="5335242"/>
              <a:ext cx="30676" cy="24731"/>
            </a:xfrm>
            <a:custGeom>
              <a:avLst/>
              <a:gdLst/>
              <a:ahLst/>
              <a:cxnLst/>
              <a:rect l="l" t="t" r="r" b="b"/>
              <a:pathLst>
                <a:path w="547" h="441" extrusionOk="0">
                  <a:moveTo>
                    <a:pt x="546" y="211"/>
                  </a:moveTo>
                  <a:cubicBezTo>
                    <a:pt x="546" y="106"/>
                    <a:pt x="476" y="18"/>
                    <a:pt x="370" y="18"/>
                  </a:cubicBezTo>
                  <a:cubicBezTo>
                    <a:pt x="247" y="0"/>
                    <a:pt x="141" y="35"/>
                    <a:pt x="53" y="123"/>
                  </a:cubicBezTo>
                  <a:cubicBezTo>
                    <a:pt x="53" y="123"/>
                    <a:pt x="36" y="123"/>
                    <a:pt x="53" y="141"/>
                  </a:cubicBezTo>
                  <a:cubicBezTo>
                    <a:pt x="71" y="159"/>
                    <a:pt x="53" y="176"/>
                    <a:pt x="36" y="194"/>
                  </a:cubicBezTo>
                  <a:cubicBezTo>
                    <a:pt x="1" y="247"/>
                    <a:pt x="18" y="317"/>
                    <a:pt x="71" y="370"/>
                  </a:cubicBezTo>
                  <a:cubicBezTo>
                    <a:pt x="159" y="423"/>
                    <a:pt x="282" y="440"/>
                    <a:pt x="405" y="423"/>
                  </a:cubicBezTo>
                  <a:cubicBezTo>
                    <a:pt x="476" y="370"/>
                    <a:pt x="529" y="299"/>
                    <a:pt x="546" y="21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
            <p:cNvSpPr/>
            <p:nvPr/>
          </p:nvSpPr>
          <p:spPr>
            <a:xfrm>
              <a:off x="3522959" y="5163468"/>
              <a:ext cx="27704" cy="28657"/>
            </a:xfrm>
            <a:custGeom>
              <a:avLst/>
              <a:gdLst/>
              <a:ahLst/>
              <a:cxnLst/>
              <a:rect l="l" t="t" r="r" b="b"/>
              <a:pathLst>
                <a:path w="494" h="511" extrusionOk="0">
                  <a:moveTo>
                    <a:pt x="317" y="0"/>
                  </a:moveTo>
                  <a:cubicBezTo>
                    <a:pt x="212" y="18"/>
                    <a:pt x="124" y="71"/>
                    <a:pt x="53" y="141"/>
                  </a:cubicBezTo>
                  <a:cubicBezTo>
                    <a:pt x="18" y="194"/>
                    <a:pt x="36" y="247"/>
                    <a:pt x="1" y="282"/>
                  </a:cubicBezTo>
                  <a:lnTo>
                    <a:pt x="1" y="299"/>
                  </a:lnTo>
                  <a:cubicBezTo>
                    <a:pt x="71" y="370"/>
                    <a:pt x="89" y="475"/>
                    <a:pt x="229" y="475"/>
                  </a:cubicBezTo>
                  <a:cubicBezTo>
                    <a:pt x="247" y="475"/>
                    <a:pt x="247" y="511"/>
                    <a:pt x="300" y="493"/>
                  </a:cubicBezTo>
                  <a:cubicBezTo>
                    <a:pt x="335" y="475"/>
                    <a:pt x="423" y="458"/>
                    <a:pt x="458" y="405"/>
                  </a:cubicBezTo>
                  <a:cubicBezTo>
                    <a:pt x="476" y="352"/>
                    <a:pt x="494" y="282"/>
                    <a:pt x="494" y="229"/>
                  </a:cubicBezTo>
                  <a:cubicBezTo>
                    <a:pt x="476" y="159"/>
                    <a:pt x="441" y="88"/>
                    <a:pt x="405" y="35"/>
                  </a:cubicBezTo>
                  <a:cubicBezTo>
                    <a:pt x="388" y="18"/>
                    <a:pt x="353" y="0"/>
                    <a:pt x="3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3"/>
            <p:cNvSpPr/>
            <p:nvPr/>
          </p:nvSpPr>
          <p:spPr>
            <a:xfrm>
              <a:off x="2622644" y="5773566"/>
              <a:ext cx="26694" cy="28657"/>
            </a:xfrm>
            <a:custGeom>
              <a:avLst/>
              <a:gdLst/>
              <a:ahLst/>
              <a:cxnLst/>
              <a:rect l="l" t="t" r="r" b="b"/>
              <a:pathLst>
                <a:path w="476" h="511" extrusionOk="0">
                  <a:moveTo>
                    <a:pt x="18" y="229"/>
                  </a:moveTo>
                  <a:cubicBezTo>
                    <a:pt x="0" y="299"/>
                    <a:pt x="36" y="370"/>
                    <a:pt x="88" y="405"/>
                  </a:cubicBezTo>
                  <a:cubicBezTo>
                    <a:pt x="124" y="422"/>
                    <a:pt x="141" y="458"/>
                    <a:pt x="141" y="493"/>
                  </a:cubicBezTo>
                  <a:cubicBezTo>
                    <a:pt x="141" y="511"/>
                    <a:pt x="176" y="493"/>
                    <a:pt x="194" y="493"/>
                  </a:cubicBezTo>
                  <a:cubicBezTo>
                    <a:pt x="247" y="493"/>
                    <a:pt x="282" y="493"/>
                    <a:pt x="335" y="493"/>
                  </a:cubicBezTo>
                  <a:cubicBezTo>
                    <a:pt x="423" y="440"/>
                    <a:pt x="476" y="334"/>
                    <a:pt x="476" y="229"/>
                  </a:cubicBezTo>
                  <a:cubicBezTo>
                    <a:pt x="458" y="141"/>
                    <a:pt x="405" y="70"/>
                    <a:pt x="335" y="35"/>
                  </a:cubicBezTo>
                  <a:cubicBezTo>
                    <a:pt x="317" y="18"/>
                    <a:pt x="300" y="0"/>
                    <a:pt x="282" y="35"/>
                  </a:cubicBezTo>
                  <a:cubicBezTo>
                    <a:pt x="264" y="35"/>
                    <a:pt x="247" y="53"/>
                    <a:pt x="229" y="35"/>
                  </a:cubicBezTo>
                  <a:cubicBezTo>
                    <a:pt x="141" y="18"/>
                    <a:pt x="88" y="88"/>
                    <a:pt x="36" y="123"/>
                  </a:cubicBezTo>
                  <a:cubicBezTo>
                    <a:pt x="18" y="123"/>
                    <a:pt x="18" y="141"/>
                    <a:pt x="18" y="14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a:off x="3245585" y="4889010"/>
              <a:ext cx="27647" cy="29666"/>
            </a:xfrm>
            <a:custGeom>
              <a:avLst/>
              <a:gdLst/>
              <a:ahLst/>
              <a:cxnLst/>
              <a:rect l="l" t="t" r="r" b="b"/>
              <a:pathLst>
                <a:path w="493" h="529" extrusionOk="0">
                  <a:moveTo>
                    <a:pt x="18" y="300"/>
                  </a:moveTo>
                  <a:cubicBezTo>
                    <a:pt x="18" y="335"/>
                    <a:pt x="18" y="370"/>
                    <a:pt x="35" y="388"/>
                  </a:cubicBezTo>
                  <a:cubicBezTo>
                    <a:pt x="106" y="458"/>
                    <a:pt x="194" y="493"/>
                    <a:pt x="282" y="511"/>
                  </a:cubicBezTo>
                  <a:cubicBezTo>
                    <a:pt x="352" y="529"/>
                    <a:pt x="493" y="370"/>
                    <a:pt x="493" y="264"/>
                  </a:cubicBezTo>
                  <a:cubicBezTo>
                    <a:pt x="493" y="159"/>
                    <a:pt x="387" y="18"/>
                    <a:pt x="299" y="18"/>
                  </a:cubicBezTo>
                  <a:cubicBezTo>
                    <a:pt x="141" y="0"/>
                    <a:pt x="0" y="141"/>
                    <a:pt x="18" y="30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3"/>
            <p:cNvSpPr/>
            <p:nvPr/>
          </p:nvSpPr>
          <p:spPr>
            <a:xfrm>
              <a:off x="3332453" y="5298678"/>
              <a:ext cx="29666" cy="30676"/>
            </a:xfrm>
            <a:custGeom>
              <a:avLst/>
              <a:gdLst/>
              <a:ahLst/>
              <a:cxnLst/>
              <a:rect l="l" t="t" r="r" b="b"/>
              <a:pathLst>
                <a:path w="529" h="547" extrusionOk="0">
                  <a:moveTo>
                    <a:pt x="194" y="36"/>
                  </a:moveTo>
                  <a:cubicBezTo>
                    <a:pt x="176" y="36"/>
                    <a:pt x="123" y="1"/>
                    <a:pt x="106" y="71"/>
                  </a:cubicBezTo>
                  <a:cubicBezTo>
                    <a:pt x="106" y="71"/>
                    <a:pt x="88" y="71"/>
                    <a:pt x="71" y="89"/>
                  </a:cubicBezTo>
                  <a:cubicBezTo>
                    <a:pt x="0" y="142"/>
                    <a:pt x="0" y="247"/>
                    <a:pt x="53" y="318"/>
                  </a:cubicBezTo>
                  <a:cubicBezTo>
                    <a:pt x="71" y="335"/>
                    <a:pt x="71" y="353"/>
                    <a:pt x="88" y="370"/>
                  </a:cubicBezTo>
                  <a:cubicBezTo>
                    <a:pt x="194" y="547"/>
                    <a:pt x="299" y="529"/>
                    <a:pt x="423" y="441"/>
                  </a:cubicBezTo>
                  <a:cubicBezTo>
                    <a:pt x="528" y="335"/>
                    <a:pt x="511" y="124"/>
                    <a:pt x="370" y="71"/>
                  </a:cubicBezTo>
                  <a:cubicBezTo>
                    <a:pt x="317" y="36"/>
                    <a:pt x="247" y="18"/>
                    <a:pt x="194" y="3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3"/>
            <p:cNvSpPr/>
            <p:nvPr/>
          </p:nvSpPr>
          <p:spPr>
            <a:xfrm>
              <a:off x="3159670" y="4937352"/>
              <a:ext cx="44471" cy="40546"/>
            </a:xfrm>
            <a:custGeom>
              <a:avLst/>
              <a:gdLst/>
              <a:ahLst/>
              <a:cxnLst/>
              <a:rect l="l" t="t" r="r" b="b"/>
              <a:pathLst>
                <a:path w="793" h="723" extrusionOk="0">
                  <a:moveTo>
                    <a:pt x="282" y="705"/>
                  </a:moveTo>
                  <a:cubicBezTo>
                    <a:pt x="441" y="723"/>
                    <a:pt x="599" y="670"/>
                    <a:pt x="687" y="547"/>
                  </a:cubicBezTo>
                  <a:cubicBezTo>
                    <a:pt x="775" y="441"/>
                    <a:pt x="793" y="300"/>
                    <a:pt x="740" y="195"/>
                  </a:cubicBezTo>
                  <a:cubicBezTo>
                    <a:pt x="687" y="71"/>
                    <a:pt x="564" y="1"/>
                    <a:pt x="441" y="1"/>
                  </a:cubicBezTo>
                  <a:cubicBezTo>
                    <a:pt x="335" y="36"/>
                    <a:pt x="229" y="124"/>
                    <a:pt x="177" y="230"/>
                  </a:cubicBezTo>
                  <a:cubicBezTo>
                    <a:pt x="141" y="300"/>
                    <a:pt x="106" y="353"/>
                    <a:pt x="71" y="423"/>
                  </a:cubicBezTo>
                  <a:cubicBezTo>
                    <a:pt x="1" y="547"/>
                    <a:pt x="89" y="705"/>
                    <a:pt x="229" y="705"/>
                  </a:cubicBezTo>
                  <a:cubicBezTo>
                    <a:pt x="247" y="705"/>
                    <a:pt x="265" y="705"/>
                    <a:pt x="282" y="70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
            <p:cNvSpPr/>
            <p:nvPr/>
          </p:nvSpPr>
          <p:spPr>
            <a:xfrm>
              <a:off x="2622644" y="5644189"/>
              <a:ext cx="23722" cy="27704"/>
            </a:xfrm>
            <a:custGeom>
              <a:avLst/>
              <a:gdLst/>
              <a:ahLst/>
              <a:cxnLst/>
              <a:rect l="l" t="t" r="r" b="b"/>
              <a:pathLst>
                <a:path w="423" h="494" extrusionOk="0">
                  <a:moveTo>
                    <a:pt x="194" y="476"/>
                  </a:moveTo>
                  <a:cubicBezTo>
                    <a:pt x="300" y="494"/>
                    <a:pt x="423" y="353"/>
                    <a:pt x="423" y="265"/>
                  </a:cubicBezTo>
                  <a:cubicBezTo>
                    <a:pt x="423" y="195"/>
                    <a:pt x="423" y="142"/>
                    <a:pt x="423" y="71"/>
                  </a:cubicBezTo>
                  <a:cubicBezTo>
                    <a:pt x="423" y="54"/>
                    <a:pt x="423" y="36"/>
                    <a:pt x="388" y="36"/>
                  </a:cubicBezTo>
                  <a:cubicBezTo>
                    <a:pt x="317" y="36"/>
                    <a:pt x="264" y="1"/>
                    <a:pt x="194" y="36"/>
                  </a:cubicBezTo>
                  <a:cubicBezTo>
                    <a:pt x="176" y="36"/>
                    <a:pt x="159" y="36"/>
                    <a:pt x="141" y="36"/>
                  </a:cubicBezTo>
                  <a:cubicBezTo>
                    <a:pt x="88" y="54"/>
                    <a:pt x="53" y="89"/>
                    <a:pt x="36" y="142"/>
                  </a:cubicBezTo>
                  <a:cubicBezTo>
                    <a:pt x="18" y="195"/>
                    <a:pt x="18" y="247"/>
                    <a:pt x="18" y="318"/>
                  </a:cubicBezTo>
                  <a:cubicBezTo>
                    <a:pt x="0" y="406"/>
                    <a:pt x="88" y="494"/>
                    <a:pt x="194" y="47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3"/>
            <p:cNvSpPr/>
            <p:nvPr/>
          </p:nvSpPr>
          <p:spPr>
            <a:xfrm>
              <a:off x="3233696" y="5531692"/>
              <a:ext cx="27704" cy="25685"/>
            </a:xfrm>
            <a:custGeom>
              <a:avLst/>
              <a:gdLst/>
              <a:ahLst/>
              <a:cxnLst/>
              <a:rect l="l" t="t" r="r" b="b"/>
              <a:pathLst>
                <a:path w="494" h="458" extrusionOk="0">
                  <a:moveTo>
                    <a:pt x="300" y="18"/>
                  </a:moveTo>
                  <a:cubicBezTo>
                    <a:pt x="230" y="0"/>
                    <a:pt x="159" y="71"/>
                    <a:pt x="89" y="71"/>
                  </a:cubicBezTo>
                  <a:cubicBezTo>
                    <a:pt x="18" y="88"/>
                    <a:pt x="54" y="141"/>
                    <a:pt x="36" y="176"/>
                  </a:cubicBezTo>
                  <a:cubicBezTo>
                    <a:pt x="1" y="211"/>
                    <a:pt x="1" y="247"/>
                    <a:pt x="36" y="282"/>
                  </a:cubicBezTo>
                  <a:cubicBezTo>
                    <a:pt x="54" y="299"/>
                    <a:pt x="54" y="317"/>
                    <a:pt x="54" y="335"/>
                  </a:cubicBezTo>
                  <a:cubicBezTo>
                    <a:pt x="54" y="405"/>
                    <a:pt x="89" y="423"/>
                    <a:pt x="159" y="440"/>
                  </a:cubicBezTo>
                  <a:cubicBezTo>
                    <a:pt x="194" y="458"/>
                    <a:pt x="230" y="458"/>
                    <a:pt x="265" y="458"/>
                  </a:cubicBezTo>
                  <a:cubicBezTo>
                    <a:pt x="353" y="440"/>
                    <a:pt x="423" y="352"/>
                    <a:pt x="423" y="264"/>
                  </a:cubicBezTo>
                  <a:cubicBezTo>
                    <a:pt x="423" y="247"/>
                    <a:pt x="423" y="229"/>
                    <a:pt x="441" y="211"/>
                  </a:cubicBezTo>
                  <a:cubicBezTo>
                    <a:pt x="494" y="194"/>
                    <a:pt x="494" y="141"/>
                    <a:pt x="476" y="106"/>
                  </a:cubicBezTo>
                  <a:cubicBezTo>
                    <a:pt x="441" y="53"/>
                    <a:pt x="406" y="18"/>
                    <a:pt x="353" y="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3"/>
            <p:cNvSpPr/>
            <p:nvPr/>
          </p:nvSpPr>
          <p:spPr>
            <a:xfrm>
              <a:off x="3162642" y="5392500"/>
              <a:ext cx="25741" cy="27704"/>
            </a:xfrm>
            <a:custGeom>
              <a:avLst/>
              <a:gdLst/>
              <a:ahLst/>
              <a:cxnLst/>
              <a:rect l="l" t="t" r="r" b="b"/>
              <a:pathLst>
                <a:path w="459" h="494" extrusionOk="0">
                  <a:moveTo>
                    <a:pt x="458" y="194"/>
                  </a:moveTo>
                  <a:cubicBezTo>
                    <a:pt x="441" y="123"/>
                    <a:pt x="423" y="71"/>
                    <a:pt x="370" y="53"/>
                  </a:cubicBezTo>
                  <a:cubicBezTo>
                    <a:pt x="282" y="0"/>
                    <a:pt x="194" y="0"/>
                    <a:pt x="124" y="53"/>
                  </a:cubicBezTo>
                  <a:cubicBezTo>
                    <a:pt x="18" y="88"/>
                    <a:pt x="0" y="194"/>
                    <a:pt x="53" y="282"/>
                  </a:cubicBezTo>
                  <a:cubicBezTo>
                    <a:pt x="71" y="299"/>
                    <a:pt x="71" y="299"/>
                    <a:pt x="71" y="317"/>
                  </a:cubicBezTo>
                  <a:cubicBezTo>
                    <a:pt x="71" y="440"/>
                    <a:pt x="194" y="493"/>
                    <a:pt x="300" y="458"/>
                  </a:cubicBezTo>
                  <a:cubicBezTo>
                    <a:pt x="405" y="423"/>
                    <a:pt x="458" y="370"/>
                    <a:pt x="458" y="19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a:off x="2906972" y="5675818"/>
              <a:ext cx="25685" cy="25685"/>
            </a:xfrm>
            <a:custGeom>
              <a:avLst/>
              <a:gdLst/>
              <a:ahLst/>
              <a:cxnLst/>
              <a:rect l="l" t="t" r="r" b="b"/>
              <a:pathLst>
                <a:path w="458" h="458" extrusionOk="0">
                  <a:moveTo>
                    <a:pt x="18" y="176"/>
                  </a:moveTo>
                  <a:cubicBezTo>
                    <a:pt x="0" y="194"/>
                    <a:pt x="18" y="212"/>
                    <a:pt x="18" y="229"/>
                  </a:cubicBezTo>
                  <a:cubicBezTo>
                    <a:pt x="35" y="247"/>
                    <a:pt x="53" y="282"/>
                    <a:pt x="35" y="300"/>
                  </a:cubicBezTo>
                  <a:cubicBezTo>
                    <a:pt x="35" y="317"/>
                    <a:pt x="35" y="335"/>
                    <a:pt x="53" y="352"/>
                  </a:cubicBezTo>
                  <a:cubicBezTo>
                    <a:pt x="106" y="423"/>
                    <a:pt x="194" y="440"/>
                    <a:pt x="264" y="458"/>
                  </a:cubicBezTo>
                  <a:cubicBezTo>
                    <a:pt x="352" y="423"/>
                    <a:pt x="423" y="352"/>
                    <a:pt x="440" y="264"/>
                  </a:cubicBezTo>
                  <a:cubicBezTo>
                    <a:pt x="458" y="159"/>
                    <a:pt x="387" y="35"/>
                    <a:pt x="282" y="18"/>
                  </a:cubicBezTo>
                  <a:cubicBezTo>
                    <a:pt x="194" y="0"/>
                    <a:pt x="106" y="18"/>
                    <a:pt x="35" y="71"/>
                  </a:cubicBezTo>
                  <a:cubicBezTo>
                    <a:pt x="18" y="106"/>
                    <a:pt x="0" y="141"/>
                    <a:pt x="18" y="17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a:off x="3300824" y="5145690"/>
              <a:ext cx="24731" cy="28657"/>
            </a:xfrm>
            <a:custGeom>
              <a:avLst/>
              <a:gdLst/>
              <a:ahLst/>
              <a:cxnLst/>
              <a:rect l="l" t="t" r="r" b="b"/>
              <a:pathLst>
                <a:path w="441" h="511" extrusionOk="0">
                  <a:moveTo>
                    <a:pt x="212" y="476"/>
                  </a:moveTo>
                  <a:cubicBezTo>
                    <a:pt x="265" y="511"/>
                    <a:pt x="318" y="440"/>
                    <a:pt x="371" y="423"/>
                  </a:cubicBezTo>
                  <a:cubicBezTo>
                    <a:pt x="441" y="405"/>
                    <a:pt x="423" y="335"/>
                    <a:pt x="441" y="282"/>
                  </a:cubicBezTo>
                  <a:cubicBezTo>
                    <a:pt x="441" y="159"/>
                    <a:pt x="371" y="53"/>
                    <a:pt x="247" y="18"/>
                  </a:cubicBezTo>
                  <a:cubicBezTo>
                    <a:pt x="177" y="0"/>
                    <a:pt x="89" y="35"/>
                    <a:pt x="36" y="88"/>
                  </a:cubicBezTo>
                  <a:cubicBezTo>
                    <a:pt x="18" y="106"/>
                    <a:pt x="1" y="229"/>
                    <a:pt x="18" y="247"/>
                  </a:cubicBezTo>
                  <a:cubicBezTo>
                    <a:pt x="54" y="282"/>
                    <a:pt x="54" y="317"/>
                    <a:pt x="71" y="352"/>
                  </a:cubicBezTo>
                  <a:cubicBezTo>
                    <a:pt x="71" y="423"/>
                    <a:pt x="142" y="476"/>
                    <a:pt x="212" y="47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3"/>
            <p:cNvSpPr/>
            <p:nvPr/>
          </p:nvSpPr>
          <p:spPr>
            <a:xfrm>
              <a:off x="3392628" y="5214781"/>
              <a:ext cx="38583" cy="41499"/>
            </a:xfrm>
            <a:custGeom>
              <a:avLst/>
              <a:gdLst/>
              <a:ahLst/>
              <a:cxnLst/>
              <a:rect l="l" t="t" r="r" b="b"/>
              <a:pathLst>
                <a:path w="688" h="740" extrusionOk="0">
                  <a:moveTo>
                    <a:pt x="318" y="1"/>
                  </a:moveTo>
                  <a:cubicBezTo>
                    <a:pt x="230" y="1"/>
                    <a:pt x="19" y="141"/>
                    <a:pt x="19" y="212"/>
                  </a:cubicBezTo>
                  <a:cubicBezTo>
                    <a:pt x="19" y="335"/>
                    <a:pt x="1" y="476"/>
                    <a:pt x="124" y="581"/>
                  </a:cubicBezTo>
                  <a:cubicBezTo>
                    <a:pt x="159" y="599"/>
                    <a:pt x="177" y="652"/>
                    <a:pt x="230" y="652"/>
                  </a:cubicBezTo>
                  <a:cubicBezTo>
                    <a:pt x="300" y="652"/>
                    <a:pt x="388" y="740"/>
                    <a:pt x="476" y="652"/>
                  </a:cubicBezTo>
                  <a:cubicBezTo>
                    <a:pt x="582" y="564"/>
                    <a:pt x="652" y="511"/>
                    <a:pt x="652" y="423"/>
                  </a:cubicBezTo>
                  <a:cubicBezTo>
                    <a:pt x="688" y="212"/>
                    <a:pt x="529" y="18"/>
                    <a:pt x="3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3"/>
            <p:cNvSpPr/>
            <p:nvPr/>
          </p:nvSpPr>
          <p:spPr>
            <a:xfrm>
              <a:off x="3290954" y="5013397"/>
              <a:ext cx="26750" cy="26694"/>
            </a:xfrm>
            <a:custGeom>
              <a:avLst/>
              <a:gdLst/>
              <a:ahLst/>
              <a:cxnLst/>
              <a:rect l="l" t="t" r="r" b="b"/>
              <a:pathLst>
                <a:path w="477" h="476" extrusionOk="0">
                  <a:moveTo>
                    <a:pt x="1" y="229"/>
                  </a:moveTo>
                  <a:cubicBezTo>
                    <a:pt x="36" y="264"/>
                    <a:pt x="18" y="317"/>
                    <a:pt x="71" y="335"/>
                  </a:cubicBezTo>
                  <a:cubicBezTo>
                    <a:pt x="89" y="335"/>
                    <a:pt x="106" y="353"/>
                    <a:pt x="106" y="370"/>
                  </a:cubicBezTo>
                  <a:cubicBezTo>
                    <a:pt x="106" y="423"/>
                    <a:pt x="142" y="423"/>
                    <a:pt x="177" y="423"/>
                  </a:cubicBezTo>
                  <a:cubicBezTo>
                    <a:pt x="212" y="423"/>
                    <a:pt x="247" y="458"/>
                    <a:pt x="282" y="458"/>
                  </a:cubicBezTo>
                  <a:cubicBezTo>
                    <a:pt x="371" y="476"/>
                    <a:pt x="441" y="405"/>
                    <a:pt x="459" y="317"/>
                  </a:cubicBezTo>
                  <a:cubicBezTo>
                    <a:pt x="476" y="247"/>
                    <a:pt x="459" y="176"/>
                    <a:pt x="441" y="106"/>
                  </a:cubicBezTo>
                  <a:cubicBezTo>
                    <a:pt x="406" y="36"/>
                    <a:pt x="335" y="0"/>
                    <a:pt x="265" y="18"/>
                  </a:cubicBezTo>
                  <a:cubicBezTo>
                    <a:pt x="177" y="36"/>
                    <a:pt x="106" y="71"/>
                    <a:pt x="71" y="141"/>
                  </a:cubicBezTo>
                  <a:cubicBezTo>
                    <a:pt x="54" y="159"/>
                    <a:pt x="54" y="176"/>
                    <a:pt x="54" y="194"/>
                  </a:cubicBezTo>
                  <a:cubicBezTo>
                    <a:pt x="54" y="212"/>
                    <a:pt x="71" y="229"/>
                    <a:pt x="54" y="247"/>
                  </a:cubicBezTo>
                  <a:cubicBezTo>
                    <a:pt x="36" y="264"/>
                    <a:pt x="36" y="212"/>
                    <a:pt x="1" y="22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a:off x="2670985" y="5231549"/>
              <a:ext cx="27704" cy="25741"/>
            </a:xfrm>
            <a:custGeom>
              <a:avLst/>
              <a:gdLst/>
              <a:ahLst/>
              <a:cxnLst/>
              <a:rect l="l" t="t" r="r" b="b"/>
              <a:pathLst>
                <a:path w="494" h="459" extrusionOk="0">
                  <a:moveTo>
                    <a:pt x="230" y="458"/>
                  </a:moveTo>
                  <a:cubicBezTo>
                    <a:pt x="335" y="441"/>
                    <a:pt x="423" y="370"/>
                    <a:pt x="459" y="265"/>
                  </a:cubicBezTo>
                  <a:cubicBezTo>
                    <a:pt x="494" y="159"/>
                    <a:pt x="423" y="106"/>
                    <a:pt x="371" y="54"/>
                  </a:cubicBezTo>
                  <a:cubicBezTo>
                    <a:pt x="318" y="1"/>
                    <a:pt x="230" y="1"/>
                    <a:pt x="177" y="54"/>
                  </a:cubicBezTo>
                  <a:cubicBezTo>
                    <a:pt x="142" y="71"/>
                    <a:pt x="89" y="89"/>
                    <a:pt x="54" y="124"/>
                  </a:cubicBezTo>
                  <a:cubicBezTo>
                    <a:pt x="19" y="142"/>
                    <a:pt x="1" y="177"/>
                    <a:pt x="19" y="212"/>
                  </a:cubicBezTo>
                  <a:cubicBezTo>
                    <a:pt x="36" y="265"/>
                    <a:pt x="19" y="335"/>
                    <a:pt x="89" y="353"/>
                  </a:cubicBezTo>
                  <a:cubicBezTo>
                    <a:pt x="89" y="370"/>
                    <a:pt x="89" y="370"/>
                    <a:pt x="89" y="388"/>
                  </a:cubicBezTo>
                  <a:cubicBezTo>
                    <a:pt x="124" y="423"/>
                    <a:pt x="177" y="458"/>
                    <a:pt x="230" y="45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a:off x="2909888" y="4949241"/>
              <a:ext cx="24787" cy="28657"/>
            </a:xfrm>
            <a:custGeom>
              <a:avLst/>
              <a:gdLst/>
              <a:ahLst/>
              <a:cxnLst/>
              <a:rect l="l" t="t" r="r" b="b"/>
              <a:pathLst>
                <a:path w="442" h="511" extrusionOk="0">
                  <a:moveTo>
                    <a:pt x="19" y="247"/>
                  </a:moveTo>
                  <a:cubicBezTo>
                    <a:pt x="19" y="299"/>
                    <a:pt x="19" y="388"/>
                    <a:pt x="89" y="405"/>
                  </a:cubicBezTo>
                  <a:cubicBezTo>
                    <a:pt x="124" y="511"/>
                    <a:pt x="212" y="458"/>
                    <a:pt x="265" y="476"/>
                  </a:cubicBezTo>
                  <a:cubicBezTo>
                    <a:pt x="283" y="476"/>
                    <a:pt x="283" y="476"/>
                    <a:pt x="283" y="476"/>
                  </a:cubicBezTo>
                  <a:cubicBezTo>
                    <a:pt x="335" y="423"/>
                    <a:pt x="371" y="388"/>
                    <a:pt x="406" y="335"/>
                  </a:cubicBezTo>
                  <a:cubicBezTo>
                    <a:pt x="441" y="264"/>
                    <a:pt x="441" y="211"/>
                    <a:pt x="406" y="159"/>
                  </a:cubicBezTo>
                  <a:cubicBezTo>
                    <a:pt x="406" y="106"/>
                    <a:pt x="283" y="0"/>
                    <a:pt x="247" y="18"/>
                  </a:cubicBezTo>
                  <a:cubicBezTo>
                    <a:pt x="195" y="18"/>
                    <a:pt x="142" y="35"/>
                    <a:pt x="107" y="71"/>
                  </a:cubicBezTo>
                  <a:cubicBezTo>
                    <a:pt x="71" y="123"/>
                    <a:pt x="1" y="159"/>
                    <a:pt x="19" y="24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3"/>
            <p:cNvSpPr/>
            <p:nvPr/>
          </p:nvSpPr>
          <p:spPr>
            <a:xfrm>
              <a:off x="3013580" y="5792297"/>
              <a:ext cx="25685" cy="28657"/>
            </a:xfrm>
            <a:custGeom>
              <a:avLst/>
              <a:gdLst/>
              <a:ahLst/>
              <a:cxnLst/>
              <a:rect l="l" t="t" r="r" b="b"/>
              <a:pathLst>
                <a:path w="458" h="511" extrusionOk="0">
                  <a:moveTo>
                    <a:pt x="300" y="71"/>
                  </a:moveTo>
                  <a:lnTo>
                    <a:pt x="282" y="71"/>
                  </a:lnTo>
                  <a:cubicBezTo>
                    <a:pt x="194" y="0"/>
                    <a:pt x="141" y="71"/>
                    <a:pt x="88" y="124"/>
                  </a:cubicBezTo>
                  <a:cubicBezTo>
                    <a:pt x="0" y="212"/>
                    <a:pt x="0" y="247"/>
                    <a:pt x="71" y="353"/>
                  </a:cubicBezTo>
                  <a:cubicBezTo>
                    <a:pt x="88" y="388"/>
                    <a:pt x="88" y="441"/>
                    <a:pt x="141" y="476"/>
                  </a:cubicBezTo>
                  <a:cubicBezTo>
                    <a:pt x="159" y="493"/>
                    <a:pt x="194" y="493"/>
                    <a:pt x="229" y="493"/>
                  </a:cubicBezTo>
                  <a:lnTo>
                    <a:pt x="264" y="493"/>
                  </a:lnTo>
                  <a:cubicBezTo>
                    <a:pt x="352" y="511"/>
                    <a:pt x="405" y="441"/>
                    <a:pt x="423" y="388"/>
                  </a:cubicBezTo>
                  <a:cubicBezTo>
                    <a:pt x="458" y="300"/>
                    <a:pt x="458" y="212"/>
                    <a:pt x="388" y="141"/>
                  </a:cubicBezTo>
                  <a:cubicBezTo>
                    <a:pt x="370" y="124"/>
                    <a:pt x="352" y="71"/>
                    <a:pt x="300" y="7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3"/>
            <p:cNvSpPr/>
            <p:nvPr/>
          </p:nvSpPr>
          <p:spPr>
            <a:xfrm>
              <a:off x="3187317" y="5138792"/>
              <a:ext cx="24731" cy="25685"/>
            </a:xfrm>
            <a:custGeom>
              <a:avLst/>
              <a:gdLst/>
              <a:ahLst/>
              <a:cxnLst/>
              <a:rect l="l" t="t" r="r" b="b"/>
              <a:pathLst>
                <a:path w="441" h="458" extrusionOk="0">
                  <a:moveTo>
                    <a:pt x="247" y="18"/>
                  </a:moveTo>
                  <a:lnTo>
                    <a:pt x="141" y="18"/>
                  </a:lnTo>
                  <a:cubicBezTo>
                    <a:pt x="106" y="18"/>
                    <a:pt x="71" y="70"/>
                    <a:pt x="36" y="106"/>
                  </a:cubicBezTo>
                  <a:cubicBezTo>
                    <a:pt x="1" y="194"/>
                    <a:pt x="18" y="282"/>
                    <a:pt x="71" y="352"/>
                  </a:cubicBezTo>
                  <a:cubicBezTo>
                    <a:pt x="106" y="440"/>
                    <a:pt x="177" y="458"/>
                    <a:pt x="282" y="423"/>
                  </a:cubicBezTo>
                  <a:cubicBezTo>
                    <a:pt x="370" y="405"/>
                    <a:pt x="423" y="335"/>
                    <a:pt x="441" y="264"/>
                  </a:cubicBezTo>
                  <a:cubicBezTo>
                    <a:pt x="441" y="229"/>
                    <a:pt x="441" y="194"/>
                    <a:pt x="423" y="158"/>
                  </a:cubicBezTo>
                  <a:cubicBezTo>
                    <a:pt x="405" y="123"/>
                    <a:pt x="405" y="88"/>
                    <a:pt x="370" y="53"/>
                  </a:cubicBezTo>
                  <a:cubicBezTo>
                    <a:pt x="335" y="18"/>
                    <a:pt x="300" y="0"/>
                    <a:pt x="247" y="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3"/>
            <p:cNvSpPr/>
            <p:nvPr/>
          </p:nvSpPr>
          <p:spPr>
            <a:xfrm>
              <a:off x="3096467" y="5239457"/>
              <a:ext cx="36620" cy="41499"/>
            </a:xfrm>
            <a:custGeom>
              <a:avLst/>
              <a:gdLst/>
              <a:ahLst/>
              <a:cxnLst/>
              <a:rect l="l" t="t" r="r" b="b"/>
              <a:pathLst>
                <a:path w="653" h="740" extrusionOk="0">
                  <a:moveTo>
                    <a:pt x="335" y="18"/>
                  </a:moveTo>
                  <a:cubicBezTo>
                    <a:pt x="283" y="1"/>
                    <a:pt x="212" y="36"/>
                    <a:pt x="177" y="89"/>
                  </a:cubicBezTo>
                  <a:cubicBezTo>
                    <a:pt x="142" y="159"/>
                    <a:pt x="89" y="212"/>
                    <a:pt x="36" y="282"/>
                  </a:cubicBezTo>
                  <a:cubicBezTo>
                    <a:pt x="1" y="353"/>
                    <a:pt x="36" y="335"/>
                    <a:pt x="36" y="370"/>
                  </a:cubicBezTo>
                  <a:cubicBezTo>
                    <a:pt x="71" y="458"/>
                    <a:pt x="124" y="529"/>
                    <a:pt x="124" y="634"/>
                  </a:cubicBezTo>
                  <a:cubicBezTo>
                    <a:pt x="124" y="634"/>
                    <a:pt x="142" y="652"/>
                    <a:pt x="142" y="652"/>
                  </a:cubicBezTo>
                  <a:cubicBezTo>
                    <a:pt x="300" y="740"/>
                    <a:pt x="476" y="687"/>
                    <a:pt x="564" y="546"/>
                  </a:cubicBezTo>
                  <a:cubicBezTo>
                    <a:pt x="652" y="423"/>
                    <a:pt x="635" y="247"/>
                    <a:pt x="529" y="141"/>
                  </a:cubicBezTo>
                  <a:cubicBezTo>
                    <a:pt x="476" y="89"/>
                    <a:pt x="406" y="36"/>
                    <a:pt x="335" y="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3"/>
            <p:cNvSpPr/>
            <p:nvPr/>
          </p:nvSpPr>
          <p:spPr>
            <a:xfrm>
              <a:off x="3449886" y="5331260"/>
              <a:ext cx="23778" cy="27704"/>
            </a:xfrm>
            <a:custGeom>
              <a:avLst/>
              <a:gdLst/>
              <a:ahLst/>
              <a:cxnLst/>
              <a:rect l="l" t="t" r="r" b="b"/>
              <a:pathLst>
                <a:path w="424" h="494" extrusionOk="0">
                  <a:moveTo>
                    <a:pt x="423" y="247"/>
                  </a:moveTo>
                  <a:cubicBezTo>
                    <a:pt x="423" y="194"/>
                    <a:pt x="406" y="124"/>
                    <a:pt x="371" y="71"/>
                  </a:cubicBezTo>
                  <a:cubicBezTo>
                    <a:pt x="353" y="36"/>
                    <a:pt x="300" y="54"/>
                    <a:pt x="265" y="36"/>
                  </a:cubicBezTo>
                  <a:cubicBezTo>
                    <a:pt x="159" y="1"/>
                    <a:pt x="89" y="54"/>
                    <a:pt x="36" y="124"/>
                  </a:cubicBezTo>
                  <a:cubicBezTo>
                    <a:pt x="19" y="142"/>
                    <a:pt x="36" y="177"/>
                    <a:pt x="19" y="212"/>
                  </a:cubicBezTo>
                  <a:cubicBezTo>
                    <a:pt x="1" y="265"/>
                    <a:pt x="1" y="318"/>
                    <a:pt x="36" y="353"/>
                  </a:cubicBezTo>
                  <a:cubicBezTo>
                    <a:pt x="89" y="406"/>
                    <a:pt x="142" y="441"/>
                    <a:pt x="195" y="458"/>
                  </a:cubicBezTo>
                  <a:cubicBezTo>
                    <a:pt x="300" y="494"/>
                    <a:pt x="423" y="353"/>
                    <a:pt x="423" y="24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3"/>
            <p:cNvSpPr/>
            <p:nvPr/>
          </p:nvSpPr>
          <p:spPr>
            <a:xfrm>
              <a:off x="2856611" y="5757752"/>
              <a:ext cx="27704" cy="25741"/>
            </a:xfrm>
            <a:custGeom>
              <a:avLst/>
              <a:gdLst/>
              <a:ahLst/>
              <a:cxnLst/>
              <a:rect l="l" t="t" r="r" b="b"/>
              <a:pathLst>
                <a:path w="494" h="459" extrusionOk="0">
                  <a:moveTo>
                    <a:pt x="476" y="229"/>
                  </a:moveTo>
                  <a:cubicBezTo>
                    <a:pt x="493" y="106"/>
                    <a:pt x="388" y="0"/>
                    <a:pt x="282" y="0"/>
                  </a:cubicBezTo>
                  <a:cubicBezTo>
                    <a:pt x="264" y="0"/>
                    <a:pt x="247" y="0"/>
                    <a:pt x="229" y="18"/>
                  </a:cubicBezTo>
                  <a:cubicBezTo>
                    <a:pt x="194" y="36"/>
                    <a:pt x="176" y="71"/>
                    <a:pt x="141" y="71"/>
                  </a:cubicBezTo>
                  <a:cubicBezTo>
                    <a:pt x="71" y="88"/>
                    <a:pt x="71" y="159"/>
                    <a:pt x="36" y="194"/>
                  </a:cubicBezTo>
                  <a:cubicBezTo>
                    <a:pt x="0" y="247"/>
                    <a:pt x="36" y="229"/>
                    <a:pt x="36" y="229"/>
                  </a:cubicBezTo>
                  <a:cubicBezTo>
                    <a:pt x="88" y="247"/>
                    <a:pt x="88" y="317"/>
                    <a:pt x="124" y="352"/>
                  </a:cubicBezTo>
                  <a:cubicBezTo>
                    <a:pt x="141" y="352"/>
                    <a:pt x="141" y="370"/>
                    <a:pt x="141" y="370"/>
                  </a:cubicBezTo>
                  <a:cubicBezTo>
                    <a:pt x="159" y="423"/>
                    <a:pt x="194" y="458"/>
                    <a:pt x="247" y="440"/>
                  </a:cubicBezTo>
                  <a:cubicBezTo>
                    <a:pt x="282" y="440"/>
                    <a:pt x="335" y="423"/>
                    <a:pt x="370" y="405"/>
                  </a:cubicBezTo>
                  <a:cubicBezTo>
                    <a:pt x="423" y="370"/>
                    <a:pt x="476" y="300"/>
                    <a:pt x="476" y="22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3"/>
            <p:cNvSpPr/>
            <p:nvPr/>
          </p:nvSpPr>
          <p:spPr>
            <a:xfrm>
              <a:off x="2760826" y="5704419"/>
              <a:ext cx="30676" cy="30676"/>
            </a:xfrm>
            <a:custGeom>
              <a:avLst/>
              <a:gdLst/>
              <a:ahLst/>
              <a:cxnLst/>
              <a:rect l="l" t="t" r="r" b="b"/>
              <a:pathLst>
                <a:path w="547" h="547" extrusionOk="0">
                  <a:moveTo>
                    <a:pt x="247" y="511"/>
                  </a:moveTo>
                  <a:cubicBezTo>
                    <a:pt x="353" y="511"/>
                    <a:pt x="441" y="511"/>
                    <a:pt x="494" y="423"/>
                  </a:cubicBezTo>
                  <a:cubicBezTo>
                    <a:pt x="547" y="335"/>
                    <a:pt x="547" y="230"/>
                    <a:pt x="494" y="142"/>
                  </a:cubicBezTo>
                  <a:cubicBezTo>
                    <a:pt x="441" y="71"/>
                    <a:pt x="371" y="18"/>
                    <a:pt x="283" y="1"/>
                  </a:cubicBezTo>
                  <a:cubicBezTo>
                    <a:pt x="265" y="1"/>
                    <a:pt x="265" y="1"/>
                    <a:pt x="247" y="18"/>
                  </a:cubicBezTo>
                  <a:cubicBezTo>
                    <a:pt x="159" y="36"/>
                    <a:pt x="54" y="54"/>
                    <a:pt x="54" y="159"/>
                  </a:cubicBezTo>
                  <a:cubicBezTo>
                    <a:pt x="54" y="212"/>
                    <a:pt x="1" y="300"/>
                    <a:pt x="71" y="353"/>
                  </a:cubicBezTo>
                  <a:cubicBezTo>
                    <a:pt x="107" y="370"/>
                    <a:pt x="71" y="406"/>
                    <a:pt x="107" y="441"/>
                  </a:cubicBezTo>
                  <a:cubicBezTo>
                    <a:pt x="124" y="458"/>
                    <a:pt x="195" y="546"/>
                    <a:pt x="247" y="51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3"/>
            <p:cNvSpPr/>
            <p:nvPr/>
          </p:nvSpPr>
          <p:spPr>
            <a:xfrm>
              <a:off x="3123161" y="5550422"/>
              <a:ext cx="29666" cy="31629"/>
            </a:xfrm>
            <a:custGeom>
              <a:avLst/>
              <a:gdLst/>
              <a:ahLst/>
              <a:cxnLst/>
              <a:rect l="l" t="t" r="r" b="b"/>
              <a:pathLst>
                <a:path w="529" h="564" extrusionOk="0">
                  <a:moveTo>
                    <a:pt x="511" y="318"/>
                  </a:moveTo>
                  <a:cubicBezTo>
                    <a:pt x="528" y="194"/>
                    <a:pt x="440" y="71"/>
                    <a:pt x="317" y="36"/>
                  </a:cubicBezTo>
                  <a:cubicBezTo>
                    <a:pt x="212" y="1"/>
                    <a:pt x="88" y="36"/>
                    <a:pt x="18" y="124"/>
                  </a:cubicBezTo>
                  <a:cubicBezTo>
                    <a:pt x="0" y="177"/>
                    <a:pt x="0" y="229"/>
                    <a:pt x="18" y="265"/>
                  </a:cubicBezTo>
                  <a:cubicBezTo>
                    <a:pt x="35" y="318"/>
                    <a:pt x="53" y="370"/>
                    <a:pt x="53" y="423"/>
                  </a:cubicBezTo>
                  <a:cubicBezTo>
                    <a:pt x="71" y="511"/>
                    <a:pt x="159" y="564"/>
                    <a:pt x="247" y="546"/>
                  </a:cubicBezTo>
                  <a:cubicBezTo>
                    <a:pt x="282" y="546"/>
                    <a:pt x="335" y="564"/>
                    <a:pt x="388" y="529"/>
                  </a:cubicBezTo>
                  <a:cubicBezTo>
                    <a:pt x="458" y="476"/>
                    <a:pt x="493" y="406"/>
                    <a:pt x="511" y="3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3"/>
            <p:cNvSpPr/>
            <p:nvPr/>
          </p:nvSpPr>
          <p:spPr>
            <a:xfrm>
              <a:off x="3369971" y="5401361"/>
              <a:ext cx="23722" cy="26694"/>
            </a:xfrm>
            <a:custGeom>
              <a:avLst/>
              <a:gdLst/>
              <a:ahLst/>
              <a:cxnLst/>
              <a:rect l="l" t="t" r="r" b="b"/>
              <a:pathLst>
                <a:path w="423" h="476" extrusionOk="0">
                  <a:moveTo>
                    <a:pt x="0" y="212"/>
                  </a:moveTo>
                  <a:cubicBezTo>
                    <a:pt x="35" y="282"/>
                    <a:pt x="0" y="405"/>
                    <a:pt x="106" y="458"/>
                  </a:cubicBezTo>
                  <a:cubicBezTo>
                    <a:pt x="159" y="476"/>
                    <a:pt x="299" y="458"/>
                    <a:pt x="335" y="423"/>
                  </a:cubicBezTo>
                  <a:cubicBezTo>
                    <a:pt x="370" y="370"/>
                    <a:pt x="387" y="317"/>
                    <a:pt x="423" y="265"/>
                  </a:cubicBezTo>
                  <a:cubicBezTo>
                    <a:pt x="423" y="194"/>
                    <a:pt x="405" y="141"/>
                    <a:pt x="352" y="89"/>
                  </a:cubicBezTo>
                  <a:cubicBezTo>
                    <a:pt x="247" y="1"/>
                    <a:pt x="71" y="36"/>
                    <a:pt x="0" y="17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3"/>
            <p:cNvSpPr/>
            <p:nvPr/>
          </p:nvSpPr>
          <p:spPr>
            <a:xfrm>
              <a:off x="2879324" y="5302659"/>
              <a:ext cx="29666" cy="21759"/>
            </a:xfrm>
            <a:custGeom>
              <a:avLst/>
              <a:gdLst/>
              <a:ahLst/>
              <a:cxnLst/>
              <a:rect l="l" t="t" r="r" b="b"/>
              <a:pathLst>
                <a:path w="529" h="388" extrusionOk="0">
                  <a:moveTo>
                    <a:pt x="212" y="387"/>
                  </a:moveTo>
                  <a:cubicBezTo>
                    <a:pt x="282" y="387"/>
                    <a:pt x="370" y="370"/>
                    <a:pt x="440" y="352"/>
                  </a:cubicBezTo>
                  <a:cubicBezTo>
                    <a:pt x="493" y="335"/>
                    <a:pt x="528" y="264"/>
                    <a:pt x="511" y="211"/>
                  </a:cubicBezTo>
                  <a:cubicBezTo>
                    <a:pt x="493" y="176"/>
                    <a:pt x="511" y="141"/>
                    <a:pt x="458" y="106"/>
                  </a:cubicBezTo>
                  <a:cubicBezTo>
                    <a:pt x="388" y="35"/>
                    <a:pt x="282" y="0"/>
                    <a:pt x="176" y="35"/>
                  </a:cubicBezTo>
                  <a:cubicBezTo>
                    <a:pt x="106" y="53"/>
                    <a:pt x="88" y="123"/>
                    <a:pt x="35" y="176"/>
                  </a:cubicBezTo>
                  <a:cubicBezTo>
                    <a:pt x="0" y="229"/>
                    <a:pt x="35" y="282"/>
                    <a:pt x="71" y="317"/>
                  </a:cubicBezTo>
                  <a:cubicBezTo>
                    <a:pt x="106" y="352"/>
                    <a:pt x="159" y="387"/>
                    <a:pt x="212" y="38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3"/>
            <p:cNvSpPr/>
            <p:nvPr/>
          </p:nvSpPr>
          <p:spPr>
            <a:xfrm>
              <a:off x="3396609" y="5105200"/>
              <a:ext cx="27704" cy="24731"/>
            </a:xfrm>
            <a:custGeom>
              <a:avLst/>
              <a:gdLst/>
              <a:ahLst/>
              <a:cxnLst/>
              <a:rect l="l" t="t" r="r" b="b"/>
              <a:pathLst>
                <a:path w="494" h="441" extrusionOk="0">
                  <a:moveTo>
                    <a:pt x="229" y="1"/>
                  </a:moveTo>
                  <a:cubicBezTo>
                    <a:pt x="176" y="1"/>
                    <a:pt x="124" y="18"/>
                    <a:pt x="106" y="71"/>
                  </a:cubicBezTo>
                  <a:cubicBezTo>
                    <a:pt x="88" y="106"/>
                    <a:pt x="53" y="106"/>
                    <a:pt x="53" y="124"/>
                  </a:cubicBezTo>
                  <a:cubicBezTo>
                    <a:pt x="0" y="212"/>
                    <a:pt x="36" y="317"/>
                    <a:pt x="124" y="370"/>
                  </a:cubicBezTo>
                  <a:cubicBezTo>
                    <a:pt x="124" y="370"/>
                    <a:pt x="141" y="370"/>
                    <a:pt x="141" y="388"/>
                  </a:cubicBezTo>
                  <a:cubicBezTo>
                    <a:pt x="141" y="423"/>
                    <a:pt x="176" y="441"/>
                    <a:pt x="212" y="441"/>
                  </a:cubicBezTo>
                  <a:cubicBezTo>
                    <a:pt x="300" y="423"/>
                    <a:pt x="388" y="370"/>
                    <a:pt x="440" y="282"/>
                  </a:cubicBezTo>
                  <a:cubicBezTo>
                    <a:pt x="493" y="141"/>
                    <a:pt x="388" y="1"/>
                    <a:pt x="2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3"/>
            <p:cNvSpPr/>
            <p:nvPr/>
          </p:nvSpPr>
          <p:spPr>
            <a:xfrm>
              <a:off x="3037246" y="4954176"/>
              <a:ext cx="24731" cy="26694"/>
            </a:xfrm>
            <a:custGeom>
              <a:avLst/>
              <a:gdLst/>
              <a:ahLst/>
              <a:cxnLst/>
              <a:rect l="l" t="t" r="r" b="b"/>
              <a:pathLst>
                <a:path w="441" h="476" extrusionOk="0">
                  <a:moveTo>
                    <a:pt x="441" y="229"/>
                  </a:moveTo>
                  <a:cubicBezTo>
                    <a:pt x="441" y="88"/>
                    <a:pt x="318" y="0"/>
                    <a:pt x="177" y="35"/>
                  </a:cubicBezTo>
                  <a:cubicBezTo>
                    <a:pt x="159" y="35"/>
                    <a:pt x="159" y="35"/>
                    <a:pt x="142" y="53"/>
                  </a:cubicBezTo>
                  <a:cubicBezTo>
                    <a:pt x="124" y="88"/>
                    <a:pt x="89" y="123"/>
                    <a:pt x="36" y="159"/>
                  </a:cubicBezTo>
                  <a:cubicBezTo>
                    <a:pt x="18" y="194"/>
                    <a:pt x="1" y="229"/>
                    <a:pt x="18" y="282"/>
                  </a:cubicBezTo>
                  <a:cubicBezTo>
                    <a:pt x="36" y="317"/>
                    <a:pt x="54" y="352"/>
                    <a:pt x="89" y="370"/>
                  </a:cubicBezTo>
                  <a:cubicBezTo>
                    <a:pt x="142" y="370"/>
                    <a:pt x="177" y="405"/>
                    <a:pt x="177" y="440"/>
                  </a:cubicBezTo>
                  <a:cubicBezTo>
                    <a:pt x="177" y="476"/>
                    <a:pt x="230" y="458"/>
                    <a:pt x="247" y="458"/>
                  </a:cubicBezTo>
                  <a:cubicBezTo>
                    <a:pt x="353" y="440"/>
                    <a:pt x="441" y="352"/>
                    <a:pt x="441" y="22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3"/>
            <p:cNvSpPr/>
            <p:nvPr/>
          </p:nvSpPr>
          <p:spPr>
            <a:xfrm>
              <a:off x="3127087" y="5047942"/>
              <a:ext cx="22768" cy="25741"/>
            </a:xfrm>
            <a:custGeom>
              <a:avLst/>
              <a:gdLst/>
              <a:ahLst/>
              <a:cxnLst/>
              <a:rect l="l" t="t" r="r" b="b"/>
              <a:pathLst>
                <a:path w="406" h="459" extrusionOk="0">
                  <a:moveTo>
                    <a:pt x="194" y="458"/>
                  </a:moveTo>
                  <a:cubicBezTo>
                    <a:pt x="318" y="441"/>
                    <a:pt x="406" y="335"/>
                    <a:pt x="406" y="194"/>
                  </a:cubicBezTo>
                  <a:cubicBezTo>
                    <a:pt x="406" y="71"/>
                    <a:pt x="353" y="36"/>
                    <a:pt x="247" y="18"/>
                  </a:cubicBezTo>
                  <a:cubicBezTo>
                    <a:pt x="177" y="1"/>
                    <a:pt x="106" y="36"/>
                    <a:pt x="54" y="106"/>
                  </a:cubicBezTo>
                  <a:cubicBezTo>
                    <a:pt x="1" y="177"/>
                    <a:pt x="1" y="282"/>
                    <a:pt x="71" y="353"/>
                  </a:cubicBezTo>
                  <a:cubicBezTo>
                    <a:pt x="89" y="405"/>
                    <a:pt x="106" y="441"/>
                    <a:pt x="159" y="45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3"/>
            <p:cNvSpPr/>
            <p:nvPr/>
          </p:nvSpPr>
          <p:spPr>
            <a:xfrm>
              <a:off x="2840797" y="5169356"/>
              <a:ext cx="32639" cy="31685"/>
            </a:xfrm>
            <a:custGeom>
              <a:avLst/>
              <a:gdLst/>
              <a:ahLst/>
              <a:cxnLst/>
              <a:rect l="l" t="t" r="r" b="b"/>
              <a:pathLst>
                <a:path w="582" h="565" extrusionOk="0">
                  <a:moveTo>
                    <a:pt x="247" y="564"/>
                  </a:moveTo>
                  <a:cubicBezTo>
                    <a:pt x="388" y="546"/>
                    <a:pt x="582" y="458"/>
                    <a:pt x="546" y="247"/>
                  </a:cubicBezTo>
                  <a:cubicBezTo>
                    <a:pt x="529" y="159"/>
                    <a:pt x="476" y="71"/>
                    <a:pt x="388" y="36"/>
                  </a:cubicBezTo>
                  <a:cubicBezTo>
                    <a:pt x="300" y="1"/>
                    <a:pt x="212" y="18"/>
                    <a:pt x="159" y="89"/>
                  </a:cubicBezTo>
                  <a:cubicBezTo>
                    <a:pt x="159" y="106"/>
                    <a:pt x="142" y="106"/>
                    <a:pt x="142" y="124"/>
                  </a:cubicBezTo>
                  <a:cubicBezTo>
                    <a:pt x="36" y="142"/>
                    <a:pt x="36" y="230"/>
                    <a:pt x="18" y="300"/>
                  </a:cubicBezTo>
                  <a:cubicBezTo>
                    <a:pt x="1" y="335"/>
                    <a:pt x="71" y="353"/>
                    <a:pt x="71" y="406"/>
                  </a:cubicBezTo>
                  <a:cubicBezTo>
                    <a:pt x="71" y="441"/>
                    <a:pt x="194" y="564"/>
                    <a:pt x="247" y="56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3"/>
            <p:cNvSpPr/>
            <p:nvPr/>
          </p:nvSpPr>
          <p:spPr>
            <a:xfrm>
              <a:off x="2737160" y="5054840"/>
              <a:ext cx="21759" cy="26750"/>
            </a:xfrm>
            <a:custGeom>
              <a:avLst/>
              <a:gdLst/>
              <a:ahLst/>
              <a:cxnLst/>
              <a:rect l="l" t="t" r="r" b="b"/>
              <a:pathLst>
                <a:path w="388" h="477" extrusionOk="0">
                  <a:moveTo>
                    <a:pt x="159" y="476"/>
                  </a:moveTo>
                  <a:cubicBezTo>
                    <a:pt x="282" y="476"/>
                    <a:pt x="370" y="370"/>
                    <a:pt x="388" y="247"/>
                  </a:cubicBezTo>
                  <a:cubicBezTo>
                    <a:pt x="388" y="106"/>
                    <a:pt x="264" y="1"/>
                    <a:pt x="124" y="36"/>
                  </a:cubicBezTo>
                  <a:cubicBezTo>
                    <a:pt x="53" y="71"/>
                    <a:pt x="18" y="142"/>
                    <a:pt x="18" y="230"/>
                  </a:cubicBezTo>
                  <a:cubicBezTo>
                    <a:pt x="18" y="230"/>
                    <a:pt x="18" y="247"/>
                    <a:pt x="18" y="265"/>
                  </a:cubicBezTo>
                  <a:cubicBezTo>
                    <a:pt x="0" y="353"/>
                    <a:pt x="53" y="441"/>
                    <a:pt x="141" y="476"/>
                  </a:cubicBezTo>
                  <a:cubicBezTo>
                    <a:pt x="141" y="476"/>
                    <a:pt x="159" y="476"/>
                    <a:pt x="159" y="47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3"/>
            <p:cNvSpPr/>
            <p:nvPr/>
          </p:nvSpPr>
          <p:spPr>
            <a:xfrm>
              <a:off x="2951387" y="5255271"/>
              <a:ext cx="22768" cy="23722"/>
            </a:xfrm>
            <a:custGeom>
              <a:avLst/>
              <a:gdLst/>
              <a:ahLst/>
              <a:cxnLst/>
              <a:rect l="l" t="t" r="r" b="b"/>
              <a:pathLst>
                <a:path w="406" h="423" extrusionOk="0">
                  <a:moveTo>
                    <a:pt x="159" y="405"/>
                  </a:moveTo>
                  <a:cubicBezTo>
                    <a:pt x="317" y="405"/>
                    <a:pt x="405" y="335"/>
                    <a:pt x="405" y="229"/>
                  </a:cubicBezTo>
                  <a:cubicBezTo>
                    <a:pt x="405" y="106"/>
                    <a:pt x="335" y="0"/>
                    <a:pt x="247" y="0"/>
                  </a:cubicBezTo>
                  <a:cubicBezTo>
                    <a:pt x="53" y="0"/>
                    <a:pt x="0" y="71"/>
                    <a:pt x="0" y="282"/>
                  </a:cubicBezTo>
                  <a:cubicBezTo>
                    <a:pt x="0" y="317"/>
                    <a:pt x="36" y="335"/>
                    <a:pt x="71" y="370"/>
                  </a:cubicBezTo>
                  <a:cubicBezTo>
                    <a:pt x="88" y="405"/>
                    <a:pt x="124" y="423"/>
                    <a:pt x="159" y="40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3"/>
            <p:cNvSpPr/>
            <p:nvPr/>
          </p:nvSpPr>
          <p:spPr>
            <a:xfrm>
              <a:off x="3276149" y="5391491"/>
              <a:ext cx="25741" cy="24731"/>
            </a:xfrm>
            <a:custGeom>
              <a:avLst/>
              <a:gdLst/>
              <a:ahLst/>
              <a:cxnLst/>
              <a:rect l="l" t="t" r="r" b="b"/>
              <a:pathLst>
                <a:path w="459" h="441" extrusionOk="0">
                  <a:moveTo>
                    <a:pt x="265" y="441"/>
                  </a:moveTo>
                  <a:cubicBezTo>
                    <a:pt x="300" y="441"/>
                    <a:pt x="353" y="423"/>
                    <a:pt x="388" y="388"/>
                  </a:cubicBezTo>
                  <a:cubicBezTo>
                    <a:pt x="441" y="317"/>
                    <a:pt x="458" y="194"/>
                    <a:pt x="406" y="106"/>
                  </a:cubicBezTo>
                  <a:cubicBezTo>
                    <a:pt x="370" y="36"/>
                    <a:pt x="282" y="1"/>
                    <a:pt x="212" y="36"/>
                  </a:cubicBezTo>
                  <a:cubicBezTo>
                    <a:pt x="194" y="53"/>
                    <a:pt x="159" y="71"/>
                    <a:pt x="124" y="89"/>
                  </a:cubicBezTo>
                  <a:cubicBezTo>
                    <a:pt x="71" y="106"/>
                    <a:pt x="54" y="159"/>
                    <a:pt x="36" y="194"/>
                  </a:cubicBezTo>
                  <a:cubicBezTo>
                    <a:pt x="18" y="247"/>
                    <a:pt x="1" y="282"/>
                    <a:pt x="71" y="300"/>
                  </a:cubicBezTo>
                  <a:cubicBezTo>
                    <a:pt x="124" y="317"/>
                    <a:pt x="71" y="353"/>
                    <a:pt x="106" y="388"/>
                  </a:cubicBezTo>
                  <a:cubicBezTo>
                    <a:pt x="142" y="441"/>
                    <a:pt x="194" y="441"/>
                    <a:pt x="265" y="44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3"/>
            <p:cNvSpPr/>
            <p:nvPr/>
          </p:nvSpPr>
          <p:spPr>
            <a:xfrm>
              <a:off x="3098486" y="5645198"/>
              <a:ext cx="22768" cy="26694"/>
            </a:xfrm>
            <a:custGeom>
              <a:avLst/>
              <a:gdLst/>
              <a:ahLst/>
              <a:cxnLst/>
              <a:rect l="l" t="t" r="r" b="b"/>
              <a:pathLst>
                <a:path w="406" h="476" extrusionOk="0">
                  <a:moveTo>
                    <a:pt x="387" y="265"/>
                  </a:moveTo>
                  <a:cubicBezTo>
                    <a:pt x="405" y="194"/>
                    <a:pt x="387" y="124"/>
                    <a:pt x="335" y="89"/>
                  </a:cubicBezTo>
                  <a:cubicBezTo>
                    <a:pt x="317" y="36"/>
                    <a:pt x="264" y="18"/>
                    <a:pt x="229" y="36"/>
                  </a:cubicBezTo>
                  <a:lnTo>
                    <a:pt x="211" y="36"/>
                  </a:lnTo>
                  <a:cubicBezTo>
                    <a:pt x="141" y="1"/>
                    <a:pt x="88" y="71"/>
                    <a:pt x="53" y="106"/>
                  </a:cubicBezTo>
                  <a:cubicBezTo>
                    <a:pt x="0" y="159"/>
                    <a:pt x="0" y="229"/>
                    <a:pt x="18" y="282"/>
                  </a:cubicBezTo>
                  <a:cubicBezTo>
                    <a:pt x="35" y="317"/>
                    <a:pt x="71" y="335"/>
                    <a:pt x="53" y="388"/>
                  </a:cubicBezTo>
                  <a:cubicBezTo>
                    <a:pt x="53" y="388"/>
                    <a:pt x="53" y="405"/>
                    <a:pt x="71" y="423"/>
                  </a:cubicBezTo>
                  <a:cubicBezTo>
                    <a:pt x="176" y="476"/>
                    <a:pt x="299" y="458"/>
                    <a:pt x="352" y="353"/>
                  </a:cubicBezTo>
                  <a:cubicBezTo>
                    <a:pt x="387" y="317"/>
                    <a:pt x="405" y="300"/>
                    <a:pt x="387" y="26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3"/>
            <p:cNvSpPr/>
            <p:nvPr/>
          </p:nvSpPr>
          <p:spPr>
            <a:xfrm>
              <a:off x="2873379" y="5438879"/>
              <a:ext cx="23778" cy="24731"/>
            </a:xfrm>
            <a:custGeom>
              <a:avLst/>
              <a:gdLst/>
              <a:ahLst/>
              <a:cxnLst/>
              <a:rect l="l" t="t" r="r" b="b"/>
              <a:pathLst>
                <a:path w="424" h="441" extrusionOk="0">
                  <a:moveTo>
                    <a:pt x="229" y="18"/>
                  </a:moveTo>
                  <a:cubicBezTo>
                    <a:pt x="177" y="18"/>
                    <a:pt x="106" y="36"/>
                    <a:pt x="53" y="53"/>
                  </a:cubicBezTo>
                  <a:cubicBezTo>
                    <a:pt x="1" y="71"/>
                    <a:pt x="18" y="124"/>
                    <a:pt x="18" y="159"/>
                  </a:cubicBezTo>
                  <a:cubicBezTo>
                    <a:pt x="36" y="212"/>
                    <a:pt x="36" y="265"/>
                    <a:pt x="18" y="317"/>
                  </a:cubicBezTo>
                  <a:cubicBezTo>
                    <a:pt x="18" y="335"/>
                    <a:pt x="53" y="353"/>
                    <a:pt x="71" y="370"/>
                  </a:cubicBezTo>
                  <a:cubicBezTo>
                    <a:pt x="159" y="441"/>
                    <a:pt x="265" y="441"/>
                    <a:pt x="335" y="370"/>
                  </a:cubicBezTo>
                  <a:cubicBezTo>
                    <a:pt x="406" y="300"/>
                    <a:pt x="423" y="194"/>
                    <a:pt x="388" y="106"/>
                  </a:cubicBezTo>
                  <a:cubicBezTo>
                    <a:pt x="353" y="0"/>
                    <a:pt x="300" y="36"/>
                    <a:pt x="229" y="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3"/>
            <p:cNvSpPr/>
            <p:nvPr/>
          </p:nvSpPr>
          <p:spPr>
            <a:xfrm>
              <a:off x="2674967" y="5439888"/>
              <a:ext cx="22768" cy="27647"/>
            </a:xfrm>
            <a:custGeom>
              <a:avLst/>
              <a:gdLst/>
              <a:ahLst/>
              <a:cxnLst/>
              <a:rect l="l" t="t" r="r" b="b"/>
              <a:pathLst>
                <a:path w="406" h="493" extrusionOk="0">
                  <a:moveTo>
                    <a:pt x="0" y="194"/>
                  </a:moveTo>
                  <a:cubicBezTo>
                    <a:pt x="18" y="247"/>
                    <a:pt x="0" y="299"/>
                    <a:pt x="53" y="335"/>
                  </a:cubicBezTo>
                  <a:cubicBezTo>
                    <a:pt x="88" y="387"/>
                    <a:pt x="53" y="423"/>
                    <a:pt x="88" y="458"/>
                  </a:cubicBezTo>
                  <a:cubicBezTo>
                    <a:pt x="141" y="475"/>
                    <a:pt x="124" y="493"/>
                    <a:pt x="159" y="458"/>
                  </a:cubicBezTo>
                  <a:cubicBezTo>
                    <a:pt x="176" y="440"/>
                    <a:pt x="212" y="458"/>
                    <a:pt x="247" y="458"/>
                  </a:cubicBezTo>
                  <a:cubicBezTo>
                    <a:pt x="352" y="387"/>
                    <a:pt x="405" y="264"/>
                    <a:pt x="388" y="141"/>
                  </a:cubicBezTo>
                  <a:cubicBezTo>
                    <a:pt x="352" y="70"/>
                    <a:pt x="300" y="35"/>
                    <a:pt x="247" y="18"/>
                  </a:cubicBezTo>
                  <a:cubicBezTo>
                    <a:pt x="176" y="0"/>
                    <a:pt x="124" y="35"/>
                    <a:pt x="88" y="88"/>
                  </a:cubicBezTo>
                  <a:cubicBezTo>
                    <a:pt x="88" y="106"/>
                    <a:pt x="53" y="123"/>
                    <a:pt x="36" y="123"/>
                  </a:cubicBezTo>
                  <a:cubicBezTo>
                    <a:pt x="18" y="141"/>
                    <a:pt x="0" y="159"/>
                    <a:pt x="0" y="19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3"/>
            <p:cNvSpPr/>
            <p:nvPr/>
          </p:nvSpPr>
          <p:spPr>
            <a:xfrm>
              <a:off x="2962211" y="5174291"/>
              <a:ext cx="22768" cy="26750"/>
            </a:xfrm>
            <a:custGeom>
              <a:avLst/>
              <a:gdLst/>
              <a:ahLst/>
              <a:cxnLst/>
              <a:rect l="l" t="t" r="r" b="b"/>
              <a:pathLst>
                <a:path w="406" h="477" extrusionOk="0">
                  <a:moveTo>
                    <a:pt x="406" y="265"/>
                  </a:moveTo>
                  <a:cubicBezTo>
                    <a:pt x="406" y="142"/>
                    <a:pt x="300" y="1"/>
                    <a:pt x="177" y="36"/>
                  </a:cubicBezTo>
                  <a:cubicBezTo>
                    <a:pt x="142" y="54"/>
                    <a:pt x="124" y="54"/>
                    <a:pt x="124" y="71"/>
                  </a:cubicBezTo>
                  <a:cubicBezTo>
                    <a:pt x="124" y="71"/>
                    <a:pt x="107" y="106"/>
                    <a:pt x="89" y="106"/>
                  </a:cubicBezTo>
                  <a:cubicBezTo>
                    <a:pt x="54" y="106"/>
                    <a:pt x="19" y="142"/>
                    <a:pt x="19" y="194"/>
                  </a:cubicBezTo>
                  <a:cubicBezTo>
                    <a:pt x="19" y="230"/>
                    <a:pt x="1" y="265"/>
                    <a:pt x="19" y="318"/>
                  </a:cubicBezTo>
                  <a:cubicBezTo>
                    <a:pt x="36" y="335"/>
                    <a:pt x="54" y="370"/>
                    <a:pt x="71" y="370"/>
                  </a:cubicBezTo>
                  <a:cubicBezTo>
                    <a:pt x="107" y="388"/>
                    <a:pt x="142" y="406"/>
                    <a:pt x="159" y="458"/>
                  </a:cubicBezTo>
                  <a:cubicBezTo>
                    <a:pt x="159" y="476"/>
                    <a:pt x="177" y="476"/>
                    <a:pt x="212" y="476"/>
                  </a:cubicBezTo>
                  <a:cubicBezTo>
                    <a:pt x="265" y="458"/>
                    <a:pt x="300" y="423"/>
                    <a:pt x="353" y="388"/>
                  </a:cubicBezTo>
                  <a:cubicBezTo>
                    <a:pt x="388" y="370"/>
                    <a:pt x="406" y="318"/>
                    <a:pt x="406" y="26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3"/>
            <p:cNvSpPr/>
            <p:nvPr/>
          </p:nvSpPr>
          <p:spPr>
            <a:xfrm>
              <a:off x="2796381" y="5393453"/>
              <a:ext cx="26694" cy="28713"/>
            </a:xfrm>
            <a:custGeom>
              <a:avLst/>
              <a:gdLst/>
              <a:ahLst/>
              <a:cxnLst/>
              <a:rect l="l" t="t" r="r" b="b"/>
              <a:pathLst>
                <a:path w="476" h="512" extrusionOk="0">
                  <a:moveTo>
                    <a:pt x="1" y="247"/>
                  </a:moveTo>
                  <a:cubicBezTo>
                    <a:pt x="18" y="282"/>
                    <a:pt x="18" y="318"/>
                    <a:pt x="36" y="335"/>
                  </a:cubicBezTo>
                  <a:cubicBezTo>
                    <a:pt x="53" y="370"/>
                    <a:pt x="124" y="388"/>
                    <a:pt x="106" y="458"/>
                  </a:cubicBezTo>
                  <a:cubicBezTo>
                    <a:pt x="106" y="494"/>
                    <a:pt x="194" y="511"/>
                    <a:pt x="247" y="494"/>
                  </a:cubicBezTo>
                  <a:cubicBezTo>
                    <a:pt x="405" y="458"/>
                    <a:pt x="441" y="406"/>
                    <a:pt x="476" y="247"/>
                  </a:cubicBezTo>
                  <a:cubicBezTo>
                    <a:pt x="458" y="159"/>
                    <a:pt x="423" y="106"/>
                    <a:pt x="370" y="54"/>
                  </a:cubicBezTo>
                  <a:cubicBezTo>
                    <a:pt x="265" y="1"/>
                    <a:pt x="247" y="18"/>
                    <a:pt x="141" y="89"/>
                  </a:cubicBezTo>
                  <a:cubicBezTo>
                    <a:pt x="106" y="124"/>
                    <a:pt x="71" y="159"/>
                    <a:pt x="36" y="194"/>
                  </a:cubicBezTo>
                  <a:cubicBezTo>
                    <a:pt x="1" y="212"/>
                    <a:pt x="18" y="230"/>
                    <a:pt x="1" y="24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3"/>
            <p:cNvSpPr/>
            <p:nvPr/>
          </p:nvSpPr>
          <p:spPr>
            <a:xfrm>
              <a:off x="2711475" y="5374723"/>
              <a:ext cx="29666" cy="29666"/>
            </a:xfrm>
            <a:custGeom>
              <a:avLst/>
              <a:gdLst/>
              <a:ahLst/>
              <a:cxnLst/>
              <a:rect l="l" t="t" r="r" b="b"/>
              <a:pathLst>
                <a:path w="529" h="529" extrusionOk="0">
                  <a:moveTo>
                    <a:pt x="529" y="282"/>
                  </a:moveTo>
                  <a:cubicBezTo>
                    <a:pt x="511" y="194"/>
                    <a:pt x="529" y="106"/>
                    <a:pt x="441" y="53"/>
                  </a:cubicBezTo>
                  <a:cubicBezTo>
                    <a:pt x="388" y="35"/>
                    <a:pt x="335" y="53"/>
                    <a:pt x="300" y="35"/>
                  </a:cubicBezTo>
                  <a:cubicBezTo>
                    <a:pt x="230" y="0"/>
                    <a:pt x="159" y="35"/>
                    <a:pt x="124" y="88"/>
                  </a:cubicBezTo>
                  <a:cubicBezTo>
                    <a:pt x="89" y="106"/>
                    <a:pt x="71" y="123"/>
                    <a:pt x="89" y="159"/>
                  </a:cubicBezTo>
                  <a:cubicBezTo>
                    <a:pt x="89" y="194"/>
                    <a:pt x="89" y="247"/>
                    <a:pt x="36" y="264"/>
                  </a:cubicBezTo>
                  <a:cubicBezTo>
                    <a:pt x="1" y="282"/>
                    <a:pt x="18" y="300"/>
                    <a:pt x="36" y="317"/>
                  </a:cubicBezTo>
                  <a:cubicBezTo>
                    <a:pt x="71" y="370"/>
                    <a:pt x="106" y="423"/>
                    <a:pt x="142" y="458"/>
                  </a:cubicBezTo>
                  <a:cubicBezTo>
                    <a:pt x="265" y="528"/>
                    <a:pt x="441" y="493"/>
                    <a:pt x="511" y="352"/>
                  </a:cubicBezTo>
                  <a:cubicBezTo>
                    <a:pt x="511" y="335"/>
                    <a:pt x="529" y="300"/>
                    <a:pt x="529" y="28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3"/>
            <p:cNvSpPr/>
            <p:nvPr/>
          </p:nvSpPr>
          <p:spPr>
            <a:xfrm>
              <a:off x="2951387" y="4874205"/>
              <a:ext cx="23722" cy="27704"/>
            </a:xfrm>
            <a:custGeom>
              <a:avLst/>
              <a:gdLst/>
              <a:ahLst/>
              <a:cxnLst/>
              <a:rect l="l" t="t" r="r" b="b"/>
              <a:pathLst>
                <a:path w="423" h="494" extrusionOk="0">
                  <a:moveTo>
                    <a:pt x="388" y="247"/>
                  </a:moveTo>
                  <a:lnTo>
                    <a:pt x="388" y="194"/>
                  </a:lnTo>
                  <a:cubicBezTo>
                    <a:pt x="388" y="88"/>
                    <a:pt x="264" y="0"/>
                    <a:pt x="159" y="71"/>
                  </a:cubicBezTo>
                  <a:cubicBezTo>
                    <a:pt x="0" y="71"/>
                    <a:pt x="53" y="212"/>
                    <a:pt x="18" y="300"/>
                  </a:cubicBezTo>
                  <a:cubicBezTo>
                    <a:pt x="18" y="335"/>
                    <a:pt x="36" y="388"/>
                    <a:pt x="88" y="388"/>
                  </a:cubicBezTo>
                  <a:cubicBezTo>
                    <a:pt x="124" y="388"/>
                    <a:pt x="124" y="440"/>
                    <a:pt x="176" y="458"/>
                  </a:cubicBezTo>
                  <a:cubicBezTo>
                    <a:pt x="264" y="493"/>
                    <a:pt x="282" y="493"/>
                    <a:pt x="335" y="423"/>
                  </a:cubicBezTo>
                  <a:cubicBezTo>
                    <a:pt x="388" y="352"/>
                    <a:pt x="423" y="317"/>
                    <a:pt x="388" y="24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3"/>
            <p:cNvSpPr/>
            <p:nvPr/>
          </p:nvSpPr>
          <p:spPr>
            <a:xfrm>
              <a:off x="2881287" y="5544534"/>
              <a:ext cx="24731" cy="24731"/>
            </a:xfrm>
            <a:custGeom>
              <a:avLst/>
              <a:gdLst/>
              <a:ahLst/>
              <a:cxnLst/>
              <a:rect l="l" t="t" r="r" b="b"/>
              <a:pathLst>
                <a:path w="441" h="441" extrusionOk="0">
                  <a:moveTo>
                    <a:pt x="36" y="176"/>
                  </a:moveTo>
                  <a:cubicBezTo>
                    <a:pt x="18" y="211"/>
                    <a:pt x="53" y="246"/>
                    <a:pt x="36" y="299"/>
                  </a:cubicBezTo>
                  <a:cubicBezTo>
                    <a:pt x="0" y="334"/>
                    <a:pt x="53" y="370"/>
                    <a:pt x="88" y="387"/>
                  </a:cubicBezTo>
                  <a:cubicBezTo>
                    <a:pt x="177" y="440"/>
                    <a:pt x="282" y="440"/>
                    <a:pt x="353" y="370"/>
                  </a:cubicBezTo>
                  <a:cubicBezTo>
                    <a:pt x="441" y="282"/>
                    <a:pt x="441" y="123"/>
                    <a:pt x="335" y="53"/>
                  </a:cubicBezTo>
                  <a:cubicBezTo>
                    <a:pt x="229" y="0"/>
                    <a:pt x="124" y="35"/>
                    <a:pt x="53" y="106"/>
                  </a:cubicBezTo>
                  <a:cubicBezTo>
                    <a:pt x="36" y="123"/>
                    <a:pt x="36" y="158"/>
                    <a:pt x="36" y="17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3"/>
            <p:cNvSpPr/>
            <p:nvPr/>
          </p:nvSpPr>
          <p:spPr>
            <a:xfrm>
              <a:off x="2647319" y="5022257"/>
              <a:ext cx="20806" cy="28713"/>
            </a:xfrm>
            <a:custGeom>
              <a:avLst/>
              <a:gdLst/>
              <a:ahLst/>
              <a:cxnLst/>
              <a:rect l="l" t="t" r="r" b="b"/>
              <a:pathLst>
                <a:path w="371" h="512" extrusionOk="0">
                  <a:moveTo>
                    <a:pt x="159" y="494"/>
                  </a:moveTo>
                  <a:cubicBezTo>
                    <a:pt x="300" y="476"/>
                    <a:pt x="370" y="423"/>
                    <a:pt x="370" y="265"/>
                  </a:cubicBezTo>
                  <a:cubicBezTo>
                    <a:pt x="370" y="247"/>
                    <a:pt x="370" y="230"/>
                    <a:pt x="370" y="212"/>
                  </a:cubicBezTo>
                  <a:cubicBezTo>
                    <a:pt x="370" y="159"/>
                    <a:pt x="370" y="106"/>
                    <a:pt x="317" y="106"/>
                  </a:cubicBezTo>
                  <a:lnTo>
                    <a:pt x="300" y="89"/>
                  </a:lnTo>
                  <a:cubicBezTo>
                    <a:pt x="212" y="1"/>
                    <a:pt x="141" y="71"/>
                    <a:pt x="71" y="106"/>
                  </a:cubicBezTo>
                  <a:cubicBezTo>
                    <a:pt x="36" y="142"/>
                    <a:pt x="18" y="212"/>
                    <a:pt x="18" y="265"/>
                  </a:cubicBezTo>
                  <a:cubicBezTo>
                    <a:pt x="18" y="283"/>
                    <a:pt x="18" y="300"/>
                    <a:pt x="18" y="318"/>
                  </a:cubicBezTo>
                  <a:cubicBezTo>
                    <a:pt x="1" y="388"/>
                    <a:pt x="53" y="423"/>
                    <a:pt x="89" y="476"/>
                  </a:cubicBezTo>
                  <a:cubicBezTo>
                    <a:pt x="124" y="511"/>
                    <a:pt x="141" y="476"/>
                    <a:pt x="159" y="49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3"/>
            <p:cNvSpPr/>
            <p:nvPr/>
          </p:nvSpPr>
          <p:spPr>
            <a:xfrm>
              <a:off x="3066857" y="5150625"/>
              <a:ext cx="22768" cy="22768"/>
            </a:xfrm>
            <a:custGeom>
              <a:avLst/>
              <a:gdLst/>
              <a:ahLst/>
              <a:cxnLst/>
              <a:rect l="l" t="t" r="r" b="b"/>
              <a:pathLst>
                <a:path w="406" h="406" extrusionOk="0">
                  <a:moveTo>
                    <a:pt x="177" y="405"/>
                  </a:moveTo>
                  <a:cubicBezTo>
                    <a:pt x="283" y="405"/>
                    <a:pt x="388" y="335"/>
                    <a:pt x="406" y="229"/>
                  </a:cubicBezTo>
                  <a:cubicBezTo>
                    <a:pt x="406" y="141"/>
                    <a:pt x="371" y="53"/>
                    <a:pt x="300" y="0"/>
                  </a:cubicBezTo>
                  <a:lnTo>
                    <a:pt x="300" y="0"/>
                  </a:lnTo>
                  <a:cubicBezTo>
                    <a:pt x="212" y="0"/>
                    <a:pt x="142" y="18"/>
                    <a:pt x="71" y="71"/>
                  </a:cubicBezTo>
                  <a:cubicBezTo>
                    <a:pt x="54" y="106"/>
                    <a:pt x="19" y="106"/>
                    <a:pt x="19" y="159"/>
                  </a:cubicBezTo>
                  <a:cubicBezTo>
                    <a:pt x="36" y="194"/>
                    <a:pt x="1" y="194"/>
                    <a:pt x="19" y="212"/>
                  </a:cubicBezTo>
                  <a:cubicBezTo>
                    <a:pt x="36" y="212"/>
                    <a:pt x="36" y="229"/>
                    <a:pt x="19" y="247"/>
                  </a:cubicBezTo>
                  <a:cubicBezTo>
                    <a:pt x="19" y="335"/>
                    <a:pt x="71" y="388"/>
                    <a:pt x="177" y="40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3"/>
            <p:cNvSpPr/>
            <p:nvPr/>
          </p:nvSpPr>
          <p:spPr>
            <a:xfrm>
              <a:off x="2921777" y="5373713"/>
              <a:ext cx="36564" cy="35611"/>
            </a:xfrm>
            <a:custGeom>
              <a:avLst/>
              <a:gdLst/>
              <a:ahLst/>
              <a:cxnLst/>
              <a:rect l="l" t="t" r="r" b="b"/>
              <a:pathLst>
                <a:path w="652" h="635" extrusionOk="0">
                  <a:moveTo>
                    <a:pt x="634" y="318"/>
                  </a:moveTo>
                  <a:cubicBezTo>
                    <a:pt x="652" y="159"/>
                    <a:pt x="528" y="18"/>
                    <a:pt x="370" y="1"/>
                  </a:cubicBezTo>
                  <a:cubicBezTo>
                    <a:pt x="299" y="1"/>
                    <a:pt x="229" y="36"/>
                    <a:pt x="176" y="106"/>
                  </a:cubicBezTo>
                  <a:cubicBezTo>
                    <a:pt x="159" y="124"/>
                    <a:pt x="141" y="141"/>
                    <a:pt x="123" y="141"/>
                  </a:cubicBezTo>
                  <a:cubicBezTo>
                    <a:pt x="35" y="177"/>
                    <a:pt x="0" y="265"/>
                    <a:pt x="18" y="335"/>
                  </a:cubicBezTo>
                  <a:cubicBezTo>
                    <a:pt x="35" y="406"/>
                    <a:pt x="71" y="458"/>
                    <a:pt x="141" y="494"/>
                  </a:cubicBezTo>
                  <a:cubicBezTo>
                    <a:pt x="141" y="494"/>
                    <a:pt x="159" y="494"/>
                    <a:pt x="159" y="494"/>
                  </a:cubicBezTo>
                  <a:cubicBezTo>
                    <a:pt x="229" y="634"/>
                    <a:pt x="229" y="634"/>
                    <a:pt x="352" y="599"/>
                  </a:cubicBezTo>
                  <a:cubicBezTo>
                    <a:pt x="476" y="582"/>
                    <a:pt x="564" y="511"/>
                    <a:pt x="616" y="406"/>
                  </a:cubicBezTo>
                  <a:cubicBezTo>
                    <a:pt x="634" y="370"/>
                    <a:pt x="652" y="353"/>
                    <a:pt x="634" y="3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3"/>
            <p:cNvSpPr/>
            <p:nvPr/>
          </p:nvSpPr>
          <p:spPr>
            <a:xfrm>
              <a:off x="2621634" y="5366815"/>
              <a:ext cx="20806" cy="26694"/>
            </a:xfrm>
            <a:custGeom>
              <a:avLst/>
              <a:gdLst/>
              <a:ahLst/>
              <a:cxnLst/>
              <a:rect l="l" t="t" r="r" b="b"/>
              <a:pathLst>
                <a:path w="371" h="476" extrusionOk="0">
                  <a:moveTo>
                    <a:pt x="194" y="476"/>
                  </a:moveTo>
                  <a:cubicBezTo>
                    <a:pt x="282" y="476"/>
                    <a:pt x="282" y="476"/>
                    <a:pt x="335" y="370"/>
                  </a:cubicBezTo>
                  <a:cubicBezTo>
                    <a:pt x="353" y="317"/>
                    <a:pt x="370" y="264"/>
                    <a:pt x="370" y="194"/>
                  </a:cubicBezTo>
                  <a:cubicBezTo>
                    <a:pt x="370" y="124"/>
                    <a:pt x="318" y="88"/>
                    <a:pt x="265" y="53"/>
                  </a:cubicBezTo>
                  <a:cubicBezTo>
                    <a:pt x="159" y="0"/>
                    <a:pt x="71" y="53"/>
                    <a:pt x="36" y="159"/>
                  </a:cubicBezTo>
                  <a:cubicBezTo>
                    <a:pt x="1" y="264"/>
                    <a:pt x="18" y="370"/>
                    <a:pt x="89" y="441"/>
                  </a:cubicBezTo>
                  <a:cubicBezTo>
                    <a:pt x="106" y="476"/>
                    <a:pt x="159" y="458"/>
                    <a:pt x="194" y="47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3"/>
            <p:cNvSpPr/>
            <p:nvPr/>
          </p:nvSpPr>
          <p:spPr>
            <a:xfrm>
              <a:off x="2894129" y="5080525"/>
              <a:ext cx="27704" cy="32639"/>
            </a:xfrm>
            <a:custGeom>
              <a:avLst/>
              <a:gdLst/>
              <a:ahLst/>
              <a:cxnLst/>
              <a:rect l="l" t="t" r="r" b="b"/>
              <a:pathLst>
                <a:path w="494" h="582" extrusionOk="0">
                  <a:moveTo>
                    <a:pt x="282" y="0"/>
                  </a:moveTo>
                  <a:cubicBezTo>
                    <a:pt x="141" y="0"/>
                    <a:pt x="36" y="88"/>
                    <a:pt x="18" y="229"/>
                  </a:cubicBezTo>
                  <a:cubicBezTo>
                    <a:pt x="18" y="282"/>
                    <a:pt x="0" y="335"/>
                    <a:pt x="0" y="405"/>
                  </a:cubicBezTo>
                  <a:cubicBezTo>
                    <a:pt x="0" y="458"/>
                    <a:pt x="36" y="493"/>
                    <a:pt x="88" y="529"/>
                  </a:cubicBezTo>
                  <a:cubicBezTo>
                    <a:pt x="194" y="581"/>
                    <a:pt x="317" y="546"/>
                    <a:pt x="388" y="458"/>
                  </a:cubicBezTo>
                  <a:cubicBezTo>
                    <a:pt x="493" y="353"/>
                    <a:pt x="493" y="212"/>
                    <a:pt x="388" y="106"/>
                  </a:cubicBezTo>
                  <a:cubicBezTo>
                    <a:pt x="352" y="71"/>
                    <a:pt x="317" y="0"/>
                    <a:pt x="2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3"/>
            <p:cNvSpPr/>
            <p:nvPr/>
          </p:nvSpPr>
          <p:spPr>
            <a:xfrm>
              <a:off x="2760826" y="5599773"/>
              <a:ext cx="24731" cy="23778"/>
            </a:xfrm>
            <a:custGeom>
              <a:avLst/>
              <a:gdLst/>
              <a:ahLst/>
              <a:cxnLst/>
              <a:rect l="l" t="t" r="r" b="b"/>
              <a:pathLst>
                <a:path w="441" h="424" extrusionOk="0">
                  <a:moveTo>
                    <a:pt x="212" y="406"/>
                  </a:moveTo>
                  <a:cubicBezTo>
                    <a:pt x="318" y="423"/>
                    <a:pt x="406" y="335"/>
                    <a:pt x="423" y="230"/>
                  </a:cubicBezTo>
                  <a:cubicBezTo>
                    <a:pt x="441" y="142"/>
                    <a:pt x="335" y="36"/>
                    <a:pt x="247" y="18"/>
                  </a:cubicBezTo>
                  <a:cubicBezTo>
                    <a:pt x="159" y="1"/>
                    <a:pt x="159" y="54"/>
                    <a:pt x="89" y="54"/>
                  </a:cubicBezTo>
                  <a:cubicBezTo>
                    <a:pt x="71" y="54"/>
                    <a:pt x="54" y="89"/>
                    <a:pt x="54" y="124"/>
                  </a:cubicBezTo>
                  <a:cubicBezTo>
                    <a:pt x="54" y="159"/>
                    <a:pt x="18" y="194"/>
                    <a:pt x="36" y="247"/>
                  </a:cubicBezTo>
                  <a:cubicBezTo>
                    <a:pt x="36" y="282"/>
                    <a:pt x="1" y="282"/>
                    <a:pt x="18" y="300"/>
                  </a:cubicBezTo>
                  <a:cubicBezTo>
                    <a:pt x="36" y="318"/>
                    <a:pt x="54" y="370"/>
                    <a:pt x="107" y="388"/>
                  </a:cubicBezTo>
                  <a:cubicBezTo>
                    <a:pt x="142" y="388"/>
                    <a:pt x="159" y="423"/>
                    <a:pt x="212" y="40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3"/>
            <p:cNvSpPr/>
            <p:nvPr/>
          </p:nvSpPr>
          <p:spPr>
            <a:xfrm>
              <a:off x="2759873" y="5494174"/>
              <a:ext cx="26694" cy="21759"/>
            </a:xfrm>
            <a:custGeom>
              <a:avLst/>
              <a:gdLst/>
              <a:ahLst/>
              <a:cxnLst/>
              <a:rect l="l" t="t" r="r" b="b"/>
              <a:pathLst>
                <a:path w="476" h="388" extrusionOk="0">
                  <a:moveTo>
                    <a:pt x="0" y="264"/>
                  </a:moveTo>
                  <a:cubicBezTo>
                    <a:pt x="18" y="264"/>
                    <a:pt x="35" y="264"/>
                    <a:pt x="53" y="282"/>
                  </a:cubicBezTo>
                  <a:cubicBezTo>
                    <a:pt x="106" y="352"/>
                    <a:pt x="194" y="388"/>
                    <a:pt x="264" y="370"/>
                  </a:cubicBezTo>
                  <a:cubicBezTo>
                    <a:pt x="335" y="352"/>
                    <a:pt x="388" y="300"/>
                    <a:pt x="423" y="229"/>
                  </a:cubicBezTo>
                  <a:cubicBezTo>
                    <a:pt x="423" y="212"/>
                    <a:pt x="423" y="194"/>
                    <a:pt x="440" y="176"/>
                  </a:cubicBezTo>
                  <a:cubicBezTo>
                    <a:pt x="476" y="88"/>
                    <a:pt x="440" y="18"/>
                    <a:pt x="370" y="0"/>
                  </a:cubicBezTo>
                  <a:cubicBezTo>
                    <a:pt x="300" y="0"/>
                    <a:pt x="229" y="18"/>
                    <a:pt x="159" y="18"/>
                  </a:cubicBezTo>
                  <a:cubicBezTo>
                    <a:pt x="88" y="35"/>
                    <a:pt x="35" y="106"/>
                    <a:pt x="35" y="176"/>
                  </a:cubicBezTo>
                  <a:cubicBezTo>
                    <a:pt x="35" y="212"/>
                    <a:pt x="35" y="247"/>
                    <a:pt x="0" y="26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3"/>
            <p:cNvSpPr/>
            <p:nvPr/>
          </p:nvSpPr>
          <p:spPr>
            <a:xfrm>
              <a:off x="3321574" y="5472415"/>
              <a:ext cx="21759" cy="25741"/>
            </a:xfrm>
            <a:custGeom>
              <a:avLst/>
              <a:gdLst/>
              <a:ahLst/>
              <a:cxnLst/>
              <a:rect l="l" t="t" r="r" b="b"/>
              <a:pathLst>
                <a:path w="388" h="459" extrusionOk="0">
                  <a:moveTo>
                    <a:pt x="1" y="230"/>
                  </a:moveTo>
                  <a:cubicBezTo>
                    <a:pt x="1" y="335"/>
                    <a:pt x="106" y="459"/>
                    <a:pt x="194" y="441"/>
                  </a:cubicBezTo>
                  <a:cubicBezTo>
                    <a:pt x="317" y="423"/>
                    <a:pt x="388" y="318"/>
                    <a:pt x="388" y="195"/>
                  </a:cubicBezTo>
                  <a:cubicBezTo>
                    <a:pt x="388" y="124"/>
                    <a:pt x="247" y="1"/>
                    <a:pt x="177" y="19"/>
                  </a:cubicBezTo>
                  <a:cubicBezTo>
                    <a:pt x="71" y="19"/>
                    <a:pt x="1" y="107"/>
                    <a:pt x="1" y="23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3"/>
            <p:cNvSpPr/>
            <p:nvPr/>
          </p:nvSpPr>
          <p:spPr>
            <a:xfrm>
              <a:off x="2828964" y="5015359"/>
              <a:ext cx="24731" cy="25741"/>
            </a:xfrm>
            <a:custGeom>
              <a:avLst/>
              <a:gdLst/>
              <a:ahLst/>
              <a:cxnLst/>
              <a:rect l="l" t="t" r="r" b="b"/>
              <a:pathLst>
                <a:path w="441" h="459" extrusionOk="0">
                  <a:moveTo>
                    <a:pt x="194" y="36"/>
                  </a:moveTo>
                  <a:cubicBezTo>
                    <a:pt x="89" y="1"/>
                    <a:pt x="1" y="106"/>
                    <a:pt x="36" y="229"/>
                  </a:cubicBezTo>
                  <a:cubicBezTo>
                    <a:pt x="36" y="229"/>
                    <a:pt x="36" y="247"/>
                    <a:pt x="36" y="265"/>
                  </a:cubicBezTo>
                  <a:cubicBezTo>
                    <a:pt x="1" y="300"/>
                    <a:pt x="18" y="335"/>
                    <a:pt x="71" y="353"/>
                  </a:cubicBezTo>
                  <a:cubicBezTo>
                    <a:pt x="89" y="353"/>
                    <a:pt x="106" y="370"/>
                    <a:pt x="106" y="406"/>
                  </a:cubicBezTo>
                  <a:cubicBezTo>
                    <a:pt x="141" y="441"/>
                    <a:pt x="159" y="458"/>
                    <a:pt x="212" y="441"/>
                  </a:cubicBezTo>
                  <a:cubicBezTo>
                    <a:pt x="282" y="423"/>
                    <a:pt x="353" y="370"/>
                    <a:pt x="370" y="300"/>
                  </a:cubicBezTo>
                  <a:cubicBezTo>
                    <a:pt x="441" y="159"/>
                    <a:pt x="353" y="18"/>
                    <a:pt x="194" y="3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3"/>
            <p:cNvSpPr/>
            <p:nvPr/>
          </p:nvSpPr>
          <p:spPr>
            <a:xfrm>
              <a:off x="3031358" y="5437869"/>
              <a:ext cx="21759" cy="22768"/>
            </a:xfrm>
            <a:custGeom>
              <a:avLst/>
              <a:gdLst/>
              <a:ahLst/>
              <a:cxnLst/>
              <a:rect l="l" t="t" r="r" b="b"/>
              <a:pathLst>
                <a:path w="388" h="406" extrusionOk="0">
                  <a:moveTo>
                    <a:pt x="194" y="18"/>
                  </a:moveTo>
                  <a:cubicBezTo>
                    <a:pt x="141" y="1"/>
                    <a:pt x="88" y="54"/>
                    <a:pt x="18" y="36"/>
                  </a:cubicBezTo>
                  <a:lnTo>
                    <a:pt x="18" y="36"/>
                  </a:lnTo>
                  <a:cubicBezTo>
                    <a:pt x="0" y="142"/>
                    <a:pt x="18" y="247"/>
                    <a:pt x="71" y="353"/>
                  </a:cubicBezTo>
                  <a:cubicBezTo>
                    <a:pt x="88" y="388"/>
                    <a:pt x="141" y="406"/>
                    <a:pt x="176" y="388"/>
                  </a:cubicBezTo>
                  <a:cubicBezTo>
                    <a:pt x="247" y="371"/>
                    <a:pt x="317" y="388"/>
                    <a:pt x="352" y="318"/>
                  </a:cubicBezTo>
                  <a:cubicBezTo>
                    <a:pt x="387" y="230"/>
                    <a:pt x="387" y="142"/>
                    <a:pt x="335" y="54"/>
                  </a:cubicBezTo>
                  <a:cubicBezTo>
                    <a:pt x="299" y="18"/>
                    <a:pt x="247" y="18"/>
                    <a:pt x="194" y="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3"/>
            <p:cNvSpPr/>
            <p:nvPr/>
          </p:nvSpPr>
          <p:spPr>
            <a:xfrm>
              <a:off x="2673004" y="5526757"/>
              <a:ext cx="28657" cy="28657"/>
            </a:xfrm>
            <a:custGeom>
              <a:avLst/>
              <a:gdLst/>
              <a:ahLst/>
              <a:cxnLst/>
              <a:rect l="l" t="t" r="r" b="b"/>
              <a:pathLst>
                <a:path w="511" h="511" extrusionOk="0">
                  <a:moveTo>
                    <a:pt x="511" y="264"/>
                  </a:moveTo>
                  <a:cubicBezTo>
                    <a:pt x="511" y="159"/>
                    <a:pt x="458" y="71"/>
                    <a:pt x="370" y="18"/>
                  </a:cubicBezTo>
                  <a:cubicBezTo>
                    <a:pt x="299" y="0"/>
                    <a:pt x="211" y="18"/>
                    <a:pt x="159" y="88"/>
                  </a:cubicBezTo>
                  <a:cubicBezTo>
                    <a:pt x="141" y="106"/>
                    <a:pt x="106" y="123"/>
                    <a:pt x="88" y="141"/>
                  </a:cubicBezTo>
                  <a:cubicBezTo>
                    <a:pt x="18" y="194"/>
                    <a:pt x="0" y="299"/>
                    <a:pt x="71" y="352"/>
                  </a:cubicBezTo>
                  <a:cubicBezTo>
                    <a:pt x="106" y="405"/>
                    <a:pt x="159" y="440"/>
                    <a:pt x="194" y="475"/>
                  </a:cubicBezTo>
                  <a:cubicBezTo>
                    <a:pt x="229" y="511"/>
                    <a:pt x="264" y="475"/>
                    <a:pt x="299" y="475"/>
                  </a:cubicBezTo>
                  <a:cubicBezTo>
                    <a:pt x="335" y="475"/>
                    <a:pt x="405" y="511"/>
                    <a:pt x="440" y="458"/>
                  </a:cubicBezTo>
                  <a:cubicBezTo>
                    <a:pt x="475" y="405"/>
                    <a:pt x="511" y="335"/>
                    <a:pt x="511" y="26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3"/>
            <p:cNvSpPr/>
            <p:nvPr/>
          </p:nvSpPr>
          <p:spPr>
            <a:xfrm>
              <a:off x="3065903" y="4888001"/>
              <a:ext cx="21759" cy="24731"/>
            </a:xfrm>
            <a:custGeom>
              <a:avLst/>
              <a:gdLst/>
              <a:ahLst/>
              <a:cxnLst/>
              <a:rect l="l" t="t" r="r" b="b"/>
              <a:pathLst>
                <a:path w="388" h="441" extrusionOk="0">
                  <a:moveTo>
                    <a:pt x="388" y="194"/>
                  </a:moveTo>
                  <a:cubicBezTo>
                    <a:pt x="388" y="142"/>
                    <a:pt x="370" y="124"/>
                    <a:pt x="317" y="89"/>
                  </a:cubicBezTo>
                  <a:cubicBezTo>
                    <a:pt x="229" y="1"/>
                    <a:pt x="141" y="54"/>
                    <a:pt x="71" y="124"/>
                  </a:cubicBezTo>
                  <a:cubicBezTo>
                    <a:pt x="53" y="142"/>
                    <a:pt x="36" y="142"/>
                    <a:pt x="18" y="159"/>
                  </a:cubicBezTo>
                  <a:cubicBezTo>
                    <a:pt x="18" y="159"/>
                    <a:pt x="0" y="177"/>
                    <a:pt x="18" y="194"/>
                  </a:cubicBezTo>
                  <a:cubicBezTo>
                    <a:pt x="36" y="212"/>
                    <a:pt x="36" y="282"/>
                    <a:pt x="53" y="318"/>
                  </a:cubicBezTo>
                  <a:cubicBezTo>
                    <a:pt x="53" y="370"/>
                    <a:pt x="124" y="441"/>
                    <a:pt x="194" y="441"/>
                  </a:cubicBezTo>
                  <a:cubicBezTo>
                    <a:pt x="317" y="406"/>
                    <a:pt x="370" y="388"/>
                    <a:pt x="388" y="19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3"/>
            <p:cNvSpPr/>
            <p:nvPr/>
          </p:nvSpPr>
          <p:spPr>
            <a:xfrm>
              <a:off x="3004664" y="5058822"/>
              <a:ext cx="24731" cy="27704"/>
            </a:xfrm>
            <a:custGeom>
              <a:avLst/>
              <a:gdLst/>
              <a:ahLst/>
              <a:cxnLst/>
              <a:rect l="l" t="t" r="r" b="b"/>
              <a:pathLst>
                <a:path w="441" h="494" extrusionOk="0">
                  <a:moveTo>
                    <a:pt x="230" y="0"/>
                  </a:moveTo>
                  <a:cubicBezTo>
                    <a:pt x="195" y="35"/>
                    <a:pt x="159" y="35"/>
                    <a:pt x="124" y="53"/>
                  </a:cubicBezTo>
                  <a:cubicBezTo>
                    <a:pt x="54" y="123"/>
                    <a:pt x="1" y="229"/>
                    <a:pt x="18" y="335"/>
                  </a:cubicBezTo>
                  <a:cubicBezTo>
                    <a:pt x="36" y="423"/>
                    <a:pt x="124" y="475"/>
                    <a:pt x="212" y="493"/>
                  </a:cubicBezTo>
                  <a:cubicBezTo>
                    <a:pt x="318" y="458"/>
                    <a:pt x="406" y="370"/>
                    <a:pt x="423" y="264"/>
                  </a:cubicBezTo>
                  <a:cubicBezTo>
                    <a:pt x="423" y="229"/>
                    <a:pt x="441" y="176"/>
                    <a:pt x="423" y="123"/>
                  </a:cubicBezTo>
                  <a:cubicBezTo>
                    <a:pt x="371" y="71"/>
                    <a:pt x="300" y="18"/>
                    <a:pt x="2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3"/>
            <p:cNvSpPr/>
            <p:nvPr/>
          </p:nvSpPr>
          <p:spPr>
            <a:xfrm>
              <a:off x="2794418" y="5101275"/>
              <a:ext cx="22768" cy="26694"/>
            </a:xfrm>
            <a:custGeom>
              <a:avLst/>
              <a:gdLst/>
              <a:ahLst/>
              <a:cxnLst/>
              <a:rect l="l" t="t" r="r" b="b"/>
              <a:pathLst>
                <a:path w="406" h="476" extrusionOk="0">
                  <a:moveTo>
                    <a:pt x="388" y="211"/>
                  </a:moveTo>
                  <a:cubicBezTo>
                    <a:pt x="388" y="88"/>
                    <a:pt x="282" y="0"/>
                    <a:pt x="159" y="35"/>
                  </a:cubicBezTo>
                  <a:lnTo>
                    <a:pt x="141" y="35"/>
                  </a:lnTo>
                  <a:lnTo>
                    <a:pt x="0" y="194"/>
                  </a:lnTo>
                  <a:lnTo>
                    <a:pt x="0" y="229"/>
                  </a:lnTo>
                  <a:cubicBezTo>
                    <a:pt x="0" y="229"/>
                    <a:pt x="53" y="282"/>
                    <a:pt x="36" y="317"/>
                  </a:cubicBezTo>
                  <a:cubicBezTo>
                    <a:pt x="18" y="352"/>
                    <a:pt x="36" y="335"/>
                    <a:pt x="53" y="335"/>
                  </a:cubicBezTo>
                  <a:cubicBezTo>
                    <a:pt x="71" y="352"/>
                    <a:pt x="71" y="352"/>
                    <a:pt x="71" y="370"/>
                  </a:cubicBezTo>
                  <a:cubicBezTo>
                    <a:pt x="124" y="475"/>
                    <a:pt x="194" y="440"/>
                    <a:pt x="264" y="405"/>
                  </a:cubicBezTo>
                  <a:cubicBezTo>
                    <a:pt x="335" y="370"/>
                    <a:pt x="405" y="317"/>
                    <a:pt x="388" y="21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3"/>
            <p:cNvSpPr/>
            <p:nvPr/>
          </p:nvSpPr>
          <p:spPr>
            <a:xfrm>
              <a:off x="3231733" y="5222689"/>
              <a:ext cx="22768" cy="23722"/>
            </a:xfrm>
            <a:custGeom>
              <a:avLst/>
              <a:gdLst/>
              <a:ahLst/>
              <a:cxnLst/>
              <a:rect l="l" t="t" r="r" b="b"/>
              <a:pathLst>
                <a:path w="406" h="423" extrusionOk="0">
                  <a:moveTo>
                    <a:pt x="406" y="159"/>
                  </a:moveTo>
                  <a:cubicBezTo>
                    <a:pt x="406" y="106"/>
                    <a:pt x="318" y="18"/>
                    <a:pt x="265" y="18"/>
                  </a:cubicBezTo>
                  <a:cubicBezTo>
                    <a:pt x="247" y="18"/>
                    <a:pt x="229" y="18"/>
                    <a:pt x="229" y="18"/>
                  </a:cubicBezTo>
                  <a:cubicBezTo>
                    <a:pt x="159" y="0"/>
                    <a:pt x="89" y="36"/>
                    <a:pt x="89" y="106"/>
                  </a:cubicBezTo>
                  <a:lnTo>
                    <a:pt x="89" y="106"/>
                  </a:lnTo>
                  <a:cubicBezTo>
                    <a:pt x="1" y="159"/>
                    <a:pt x="53" y="229"/>
                    <a:pt x="71" y="282"/>
                  </a:cubicBezTo>
                  <a:cubicBezTo>
                    <a:pt x="89" y="370"/>
                    <a:pt x="177" y="423"/>
                    <a:pt x="247" y="423"/>
                  </a:cubicBezTo>
                  <a:cubicBezTo>
                    <a:pt x="335" y="388"/>
                    <a:pt x="388" y="317"/>
                    <a:pt x="406" y="229"/>
                  </a:cubicBezTo>
                  <a:cubicBezTo>
                    <a:pt x="406" y="212"/>
                    <a:pt x="406" y="194"/>
                    <a:pt x="406" y="15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3"/>
            <p:cNvSpPr/>
            <p:nvPr/>
          </p:nvSpPr>
          <p:spPr>
            <a:xfrm>
              <a:off x="2781576" y="4967972"/>
              <a:ext cx="19796" cy="25741"/>
            </a:xfrm>
            <a:custGeom>
              <a:avLst/>
              <a:gdLst/>
              <a:ahLst/>
              <a:cxnLst/>
              <a:rect l="l" t="t" r="r" b="b"/>
              <a:pathLst>
                <a:path w="353" h="459" extrusionOk="0">
                  <a:moveTo>
                    <a:pt x="18" y="159"/>
                  </a:moveTo>
                  <a:cubicBezTo>
                    <a:pt x="36" y="212"/>
                    <a:pt x="1" y="265"/>
                    <a:pt x="18" y="335"/>
                  </a:cubicBezTo>
                  <a:cubicBezTo>
                    <a:pt x="36" y="388"/>
                    <a:pt x="159" y="458"/>
                    <a:pt x="229" y="423"/>
                  </a:cubicBezTo>
                  <a:cubicBezTo>
                    <a:pt x="335" y="370"/>
                    <a:pt x="353" y="318"/>
                    <a:pt x="335" y="194"/>
                  </a:cubicBezTo>
                  <a:cubicBezTo>
                    <a:pt x="335" y="124"/>
                    <a:pt x="282" y="54"/>
                    <a:pt x="212" y="18"/>
                  </a:cubicBezTo>
                  <a:cubicBezTo>
                    <a:pt x="177" y="1"/>
                    <a:pt x="124" y="18"/>
                    <a:pt x="89" y="36"/>
                  </a:cubicBezTo>
                  <a:cubicBezTo>
                    <a:pt x="71" y="71"/>
                    <a:pt x="1" y="89"/>
                    <a:pt x="18" y="15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3"/>
            <p:cNvSpPr/>
            <p:nvPr/>
          </p:nvSpPr>
          <p:spPr>
            <a:xfrm>
              <a:off x="3027376" y="5273049"/>
              <a:ext cx="20806" cy="25685"/>
            </a:xfrm>
            <a:custGeom>
              <a:avLst/>
              <a:gdLst/>
              <a:ahLst/>
              <a:cxnLst/>
              <a:rect l="l" t="t" r="r" b="b"/>
              <a:pathLst>
                <a:path w="371" h="458" extrusionOk="0">
                  <a:moveTo>
                    <a:pt x="159" y="458"/>
                  </a:moveTo>
                  <a:cubicBezTo>
                    <a:pt x="265" y="458"/>
                    <a:pt x="353" y="387"/>
                    <a:pt x="353" y="282"/>
                  </a:cubicBezTo>
                  <a:cubicBezTo>
                    <a:pt x="353" y="264"/>
                    <a:pt x="370" y="247"/>
                    <a:pt x="370" y="211"/>
                  </a:cubicBezTo>
                  <a:cubicBezTo>
                    <a:pt x="370" y="123"/>
                    <a:pt x="300" y="88"/>
                    <a:pt x="247" y="53"/>
                  </a:cubicBezTo>
                  <a:cubicBezTo>
                    <a:pt x="194" y="0"/>
                    <a:pt x="142" y="53"/>
                    <a:pt x="124" y="71"/>
                  </a:cubicBezTo>
                  <a:cubicBezTo>
                    <a:pt x="71" y="123"/>
                    <a:pt x="36" y="176"/>
                    <a:pt x="1" y="229"/>
                  </a:cubicBezTo>
                  <a:cubicBezTo>
                    <a:pt x="1" y="247"/>
                    <a:pt x="1" y="247"/>
                    <a:pt x="1" y="264"/>
                  </a:cubicBezTo>
                  <a:cubicBezTo>
                    <a:pt x="18" y="317"/>
                    <a:pt x="54" y="352"/>
                    <a:pt x="54" y="405"/>
                  </a:cubicBezTo>
                  <a:cubicBezTo>
                    <a:pt x="54" y="423"/>
                    <a:pt x="54" y="440"/>
                    <a:pt x="71" y="440"/>
                  </a:cubicBezTo>
                  <a:cubicBezTo>
                    <a:pt x="106" y="440"/>
                    <a:pt x="124" y="458"/>
                    <a:pt x="159" y="45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3"/>
            <p:cNvSpPr/>
            <p:nvPr/>
          </p:nvSpPr>
          <p:spPr>
            <a:xfrm>
              <a:off x="2659152" y="5119052"/>
              <a:ext cx="25741" cy="29666"/>
            </a:xfrm>
            <a:custGeom>
              <a:avLst/>
              <a:gdLst/>
              <a:ahLst/>
              <a:cxnLst/>
              <a:rect l="l" t="t" r="r" b="b"/>
              <a:pathLst>
                <a:path w="459" h="529" extrusionOk="0">
                  <a:moveTo>
                    <a:pt x="18" y="194"/>
                  </a:moveTo>
                  <a:cubicBezTo>
                    <a:pt x="1" y="264"/>
                    <a:pt x="18" y="334"/>
                    <a:pt x="36" y="387"/>
                  </a:cubicBezTo>
                  <a:cubicBezTo>
                    <a:pt x="106" y="528"/>
                    <a:pt x="106" y="510"/>
                    <a:pt x="230" y="493"/>
                  </a:cubicBezTo>
                  <a:cubicBezTo>
                    <a:pt x="370" y="475"/>
                    <a:pt x="441" y="440"/>
                    <a:pt x="458" y="334"/>
                  </a:cubicBezTo>
                  <a:cubicBezTo>
                    <a:pt x="458" y="299"/>
                    <a:pt x="458" y="264"/>
                    <a:pt x="441" y="229"/>
                  </a:cubicBezTo>
                  <a:cubicBezTo>
                    <a:pt x="406" y="176"/>
                    <a:pt x="406" y="88"/>
                    <a:pt x="318" y="53"/>
                  </a:cubicBezTo>
                  <a:cubicBezTo>
                    <a:pt x="230" y="0"/>
                    <a:pt x="124" y="18"/>
                    <a:pt x="36" y="88"/>
                  </a:cubicBezTo>
                  <a:cubicBezTo>
                    <a:pt x="18" y="123"/>
                    <a:pt x="1" y="158"/>
                    <a:pt x="18" y="19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3"/>
            <p:cNvSpPr/>
            <p:nvPr/>
          </p:nvSpPr>
          <p:spPr>
            <a:xfrm>
              <a:off x="3194215" y="5671837"/>
              <a:ext cx="22768" cy="20806"/>
            </a:xfrm>
            <a:custGeom>
              <a:avLst/>
              <a:gdLst/>
              <a:ahLst/>
              <a:cxnLst/>
              <a:rect l="l" t="t" r="r" b="b"/>
              <a:pathLst>
                <a:path w="406" h="371" extrusionOk="0">
                  <a:moveTo>
                    <a:pt x="1" y="124"/>
                  </a:moveTo>
                  <a:cubicBezTo>
                    <a:pt x="1" y="177"/>
                    <a:pt x="54" y="230"/>
                    <a:pt x="18" y="300"/>
                  </a:cubicBezTo>
                  <a:cubicBezTo>
                    <a:pt x="18" y="300"/>
                    <a:pt x="36" y="300"/>
                    <a:pt x="36" y="318"/>
                  </a:cubicBezTo>
                  <a:cubicBezTo>
                    <a:pt x="71" y="283"/>
                    <a:pt x="106" y="318"/>
                    <a:pt x="124" y="335"/>
                  </a:cubicBezTo>
                  <a:cubicBezTo>
                    <a:pt x="159" y="371"/>
                    <a:pt x="212" y="371"/>
                    <a:pt x="265" y="335"/>
                  </a:cubicBezTo>
                  <a:cubicBezTo>
                    <a:pt x="318" y="300"/>
                    <a:pt x="335" y="230"/>
                    <a:pt x="388" y="177"/>
                  </a:cubicBezTo>
                  <a:cubicBezTo>
                    <a:pt x="406" y="177"/>
                    <a:pt x="406" y="159"/>
                    <a:pt x="388" y="142"/>
                  </a:cubicBezTo>
                  <a:cubicBezTo>
                    <a:pt x="353" y="71"/>
                    <a:pt x="300" y="36"/>
                    <a:pt x="247" y="1"/>
                  </a:cubicBezTo>
                  <a:lnTo>
                    <a:pt x="194" y="1"/>
                  </a:lnTo>
                  <a:cubicBezTo>
                    <a:pt x="177" y="1"/>
                    <a:pt x="142" y="18"/>
                    <a:pt x="124" y="18"/>
                  </a:cubicBezTo>
                  <a:cubicBezTo>
                    <a:pt x="18" y="1"/>
                    <a:pt x="1" y="18"/>
                    <a:pt x="1" y="12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3"/>
            <p:cNvSpPr/>
            <p:nvPr/>
          </p:nvSpPr>
          <p:spPr>
            <a:xfrm>
              <a:off x="2850667" y="4896918"/>
              <a:ext cx="18843" cy="25685"/>
            </a:xfrm>
            <a:custGeom>
              <a:avLst/>
              <a:gdLst/>
              <a:ahLst/>
              <a:cxnLst/>
              <a:rect l="l" t="t" r="r" b="b"/>
              <a:pathLst>
                <a:path w="336" h="458" extrusionOk="0">
                  <a:moveTo>
                    <a:pt x="335" y="247"/>
                  </a:moveTo>
                  <a:cubicBezTo>
                    <a:pt x="335" y="141"/>
                    <a:pt x="265" y="53"/>
                    <a:pt x="177" y="18"/>
                  </a:cubicBezTo>
                  <a:cubicBezTo>
                    <a:pt x="106" y="0"/>
                    <a:pt x="36" y="53"/>
                    <a:pt x="18" y="123"/>
                  </a:cubicBezTo>
                  <a:cubicBezTo>
                    <a:pt x="1" y="194"/>
                    <a:pt x="1" y="264"/>
                    <a:pt x="18" y="335"/>
                  </a:cubicBezTo>
                  <a:cubicBezTo>
                    <a:pt x="36" y="423"/>
                    <a:pt x="106" y="458"/>
                    <a:pt x="194" y="440"/>
                  </a:cubicBezTo>
                  <a:cubicBezTo>
                    <a:pt x="265" y="388"/>
                    <a:pt x="318" y="317"/>
                    <a:pt x="335" y="24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3"/>
            <p:cNvSpPr/>
            <p:nvPr/>
          </p:nvSpPr>
          <p:spPr>
            <a:xfrm>
              <a:off x="2950378" y="5494174"/>
              <a:ext cx="24731" cy="21759"/>
            </a:xfrm>
            <a:custGeom>
              <a:avLst/>
              <a:gdLst/>
              <a:ahLst/>
              <a:cxnLst/>
              <a:rect l="l" t="t" r="r" b="b"/>
              <a:pathLst>
                <a:path w="441" h="388" extrusionOk="0">
                  <a:moveTo>
                    <a:pt x="54" y="176"/>
                  </a:moveTo>
                  <a:lnTo>
                    <a:pt x="54" y="229"/>
                  </a:lnTo>
                  <a:cubicBezTo>
                    <a:pt x="1" y="282"/>
                    <a:pt x="71" y="300"/>
                    <a:pt x="89" y="317"/>
                  </a:cubicBezTo>
                  <a:cubicBezTo>
                    <a:pt x="212" y="388"/>
                    <a:pt x="318" y="317"/>
                    <a:pt x="406" y="300"/>
                  </a:cubicBezTo>
                  <a:cubicBezTo>
                    <a:pt x="423" y="264"/>
                    <a:pt x="441" y="212"/>
                    <a:pt x="423" y="176"/>
                  </a:cubicBezTo>
                  <a:cubicBezTo>
                    <a:pt x="406" y="141"/>
                    <a:pt x="370" y="106"/>
                    <a:pt x="353" y="71"/>
                  </a:cubicBezTo>
                  <a:cubicBezTo>
                    <a:pt x="353" y="18"/>
                    <a:pt x="265" y="0"/>
                    <a:pt x="212" y="18"/>
                  </a:cubicBezTo>
                  <a:cubicBezTo>
                    <a:pt x="177" y="35"/>
                    <a:pt x="142" y="53"/>
                    <a:pt x="106" y="35"/>
                  </a:cubicBezTo>
                  <a:cubicBezTo>
                    <a:pt x="71" y="18"/>
                    <a:pt x="71" y="53"/>
                    <a:pt x="71" y="71"/>
                  </a:cubicBezTo>
                  <a:cubicBezTo>
                    <a:pt x="89" y="106"/>
                    <a:pt x="54" y="141"/>
                    <a:pt x="54" y="17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3"/>
            <p:cNvSpPr/>
            <p:nvPr/>
          </p:nvSpPr>
          <p:spPr>
            <a:xfrm>
              <a:off x="2771706" y="5260206"/>
              <a:ext cx="20806" cy="22768"/>
            </a:xfrm>
            <a:custGeom>
              <a:avLst/>
              <a:gdLst/>
              <a:ahLst/>
              <a:cxnLst/>
              <a:rect l="l" t="t" r="r" b="b"/>
              <a:pathLst>
                <a:path w="371" h="406" extrusionOk="0">
                  <a:moveTo>
                    <a:pt x="159" y="388"/>
                  </a:moveTo>
                  <a:cubicBezTo>
                    <a:pt x="229" y="405"/>
                    <a:pt x="300" y="352"/>
                    <a:pt x="335" y="300"/>
                  </a:cubicBezTo>
                  <a:cubicBezTo>
                    <a:pt x="370" y="229"/>
                    <a:pt x="370" y="141"/>
                    <a:pt x="317" y="71"/>
                  </a:cubicBezTo>
                  <a:cubicBezTo>
                    <a:pt x="282" y="0"/>
                    <a:pt x="194" y="0"/>
                    <a:pt x="124" y="35"/>
                  </a:cubicBezTo>
                  <a:cubicBezTo>
                    <a:pt x="89" y="71"/>
                    <a:pt x="53" y="106"/>
                    <a:pt x="18" y="124"/>
                  </a:cubicBezTo>
                  <a:cubicBezTo>
                    <a:pt x="1" y="124"/>
                    <a:pt x="1" y="159"/>
                    <a:pt x="1" y="176"/>
                  </a:cubicBezTo>
                  <a:cubicBezTo>
                    <a:pt x="18" y="229"/>
                    <a:pt x="36" y="282"/>
                    <a:pt x="53" y="335"/>
                  </a:cubicBezTo>
                  <a:cubicBezTo>
                    <a:pt x="89" y="388"/>
                    <a:pt x="106" y="388"/>
                    <a:pt x="159" y="38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3"/>
            <p:cNvSpPr/>
            <p:nvPr/>
          </p:nvSpPr>
          <p:spPr>
            <a:xfrm>
              <a:off x="3002701" y="5588950"/>
              <a:ext cx="26694" cy="27704"/>
            </a:xfrm>
            <a:custGeom>
              <a:avLst/>
              <a:gdLst/>
              <a:ahLst/>
              <a:cxnLst/>
              <a:rect l="l" t="t" r="r" b="b"/>
              <a:pathLst>
                <a:path w="476" h="494" extrusionOk="0">
                  <a:moveTo>
                    <a:pt x="476" y="229"/>
                  </a:moveTo>
                  <a:cubicBezTo>
                    <a:pt x="458" y="141"/>
                    <a:pt x="388" y="53"/>
                    <a:pt x="300" y="18"/>
                  </a:cubicBezTo>
                  <a:cubicBezTo>
                    <a:pt x="230" y="0"/>
                    <a:pt x="159" y="35"/>
                    <a:pt x="124" y="88"/>
                  </a:cubicBezTo>
                  <a:cubicBezTo>
                    <a:pt x="106" y="106"/>
                    <a:pt x="89" y="88"/>
                    <a:pt x="71" y="106"/>
                  </a:cubicBezTo>
                  <a:cubicBezTo>
                    <a:pt x="71" y="123"/>
                    <a:pt x="1" y="141"/>
                    <a:pt x="18" y="211"/>
                  </a:cubicBezTo>
                  <a:cubicBezTo>
                    <a:pt x="36" y="247"/>
                    <a:pt x="36" y="299"/>
                    <a:pt x="1" y="335"/>
                  </a:cubicBezTo>
                  <a:cubicBezTo>
                    <a:pt x="1" y="352"/>
                    <a:pt x="1" y="387"/>
                    <a:pt x="1" y="405"/>
                  </a:cubicBezTo>
                  <a:cubicBezTo>
                    <a:pt x="18" y="423"/>
                    <a:pt x="36" y="405"/>
                    <a:pt x="53" y="405"/>
                  </a:cubicBezTo>
                  <a:cubicBezTo>
                    <a:pt x="71" y="405"/>
                    <a:pt x="89" y="387"/>
                    <a:pt x="89" y="405"/>
                  </a:cubicBezTo>
                  <a:cubicBezTo>
                    <a:pt x="142" y="493"/>
                    <a:pt x="230" y="440"/>
                    <a:pt x="282" y="440"/>
                  </a:cubicBezTo>
                  <a:cubicBezTo>
                    <a:pt x="353" y="440"/>
                    <a:pt x="476" y="299"/>
                    <a:pt x="476" y="22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3"/>
            <p:cNvSpPr/>
            <p:nvPr/>
          </p:nvSpPr>
          <p:spPr>
            <a:xfrm>
              <a:off x="3126134" y="5471461"/>
              <a:ext cx="19796" cy="16824"/>
            </a:xfrm>
            <a:custGeom>
              <a:avLst/>
              <a:gdLst/>
              <a:ahLst/>
              <a:cxnLst/>
              <a:rect l="l" t="t" r="r" b="b"/>
              <a:pathLst>
                <a:path w="353" h="300" extrusionOk="0">
                  <a:moveTo>
                    <a:pt x="176" y="300"/>
                  </a:moveTo>
                  <a:cubicBezTo>
                    <a:pt x="264" y="300"/>
                    <a:pt x="352" y="141"/>
                    <a:pt x="299" y="71"/>
                  </a:cubicBezTo>
                  <a:cubicBezTo>
                    <a:pt x="264" y="18"/>
                    <a:pt x="211" y="0"/>
                    <a:pt x="159" y="18"/>
                  </a:cubicBezTo>
                  <a:cubicBezTo>
                    <a:pt x="106" y="53"/>
                    <a:pt x="53" y="106"/>
                    <a:pt x="18" y="159"/>
                  </a:cubicBezTo>
                  <a:cubicBezTo>
                    <a:pt x="0" y="176"/>
                    <a:pt x="0" y="194"/>
                    <a:pt x="18" y="194"/>
                  </a:cubicBezTo>
                  <a:cubicBezTo>
                    <a:pt x="53" y="247"/>
                    <a:pt x="106" y="300"/>
                    <a:pt x="176" y="30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 name="Google Shape;95;p3"/>
          <p:cNvSpPr/>
          <p:nvPr/>
        </p:nvSpPr>
        <p:spPr>
          <a:xfrm rot="-2235694">
            <a:off x="-1000218" y="1958515"/>
            <a:ext cx="2734294" cy="1599150"/>
          </a:xfrm>
          <a:custGeom>
            <a:avLst/>
            <a:gdLst/>
            <a:ahLst/>
            <a:cxnLst/>
            <a:rect l="l" t="t" r="r" b="b"/>
            <a:pathLst>
              <a:path w="11109" h="6497" extrusionOk="0">
                <a:moveTo>
                  <a:pt x="5599" y="1"/>
                </a:moveTo>
                <a:cubicBezTo>
                  <a:pt x="4543" y="1"/>
                  <a:pt x="3627" y="705"/>
                  <a:pt x="2800" y="1391"/>
                </a:cubicBezTo>
                <a:cubicBezTo>
                  <a:pt x="2237" y="1849"/>
                  <a:pt x="1708" y="2342"/>
                  <a:pt x="1216" y="2870"/>
                </a:cubicBezTo>
                <a:cubicBezTo>
                  <a:pt x="952" y="3152"/>
                  <a:pt x="705" y="3469"/>
                  <a:pt x="494" y="3803"/>
                </a:cubicBezTo>
                <a:cubicBezTo>
                  <a:pt x="283" y="4085"/>
                  <a:pt x="142" y="4419"/>
                  <a:pt x="36" y="4754"/>
                </a:cubicBezTo>
                <a:cubicBezTo>
                  <a:pt x="1" y="4877"/>
                  <a:pt x="1" y="5018"/>
                  <a:pt x="1" y="5158"/>
                </a:cubicBezTo>
                <a:cubicBezTo>
                  <a:pt x="19" y="5440"/>
                  <a:pt x="142" y="5722"/>
                  <a:pt x="353" y="5951"/>
                </a:cubicBezTo>
                <a:cubicBezTo>
                  <a:pt x="547" y="6179"/>
                  <a:pt x="811" y="6355"/>
                  <a:pt x="1110" y="6444"/>
                </a:cubicBezTo>
                <a:cubicBezTo>
                  <a:pt x="1224" y="6479"/>
                  <a:pt x="1343" y="6496"/>
                  <a:pt x="1462" y="6496"/>
                </a:cubicBezTo>
                <a:cubicBezTo>
                  <a:pt x="1581" y="6496"/>
                  <a:pt x="1700" y="6479"/>
                  <a:pt x="1814" y="6444"/>
                </a:cubicBezTo>
                <a:cubicBezTo>
                  <a:pt x="2923" y="6109"/>
                  <a:pt x="3381" y="4736"/>
                  <a:pt x="4419" y="4243"/>
                </a:cubicBezTo>
                <a:cubicBezTo>
                  <a:pt x="4728" y="4094"/>
                  <a:pt x="5070" y="4033"/>
                  <a:pt x="5421" y="4033"/>
                </a:cubicBezTo>
                <a:cubicBezTo>
                  <a:pt x="5732" y="4033"/>
                  <a:pt x="6050" y="4081"/>
                  <a:pt x="6356" y="4155"/>
                </a:cubicBezTo>
                <a:cubicBezTo>
                  <a:pt x="6989" y="4314"/>
                  <a:pt x="7606" y="4578"/>
                  <a:pt x="8239" y="4718"/>
                </a:cubicBezTo>
                <a:cubicBezTo>
                  <a:pt x="8513" y="4778"/>
                  <a:pt x="8796" y="4815"/>
                  <a:pt x="9075" y="4815"/>
                </a:cubicBezTo>
                <a:cubicBezTo>
                  <a:pt x="9461" y="4815"/>
                  <a:pt x="9839" y="4744"/>
                  <a:pt x="10176" y="4560"/>
                </a:cubicBezTo>
                <a:cubicBezTo>
                  <a:pt x="10739" y="4225"/>
                  <a:pt x="11109" y="3486"/>
                  <a:pt x="10862" y="2888"/>
                </a:cubicBezTo>
                <a:cubicBezTo>
                  <a:pt x="10704" y="2500"/>
                  <a:pt x="10334" y="2254"/>
                  <a:pt x="10000" y="2025"/>
                </a:cubicBezTo>
                <a:cubicBezTo>
                  <a:pt x="9155" y="1462"/>
                  <a:pt x="8292" y="969"/>
                  <a:pt x="7394" y="529"/>
                </a:cubicBezTo>
                <a:cubicBezTo>
                  <a:pt x="6831" y="265"/>
                  <a:pt x="6233" y="1"/>
                  <a:pt x="55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3"/>
          <p:cNvSpPr/>
          <p:nvPr/>
        </p:nvSpPr>
        <p:spPr>
          <a:xfrm>
            <a:off x="6858626" y="839321"/>
            <a:ext cx="1900500" cy="239856"/>
          </a:xfrm>
          <a:custGeom>
            <a:avLst/>
            <a:gdLst/>
            <a:ahLst/>
            <a:cxnLst/>
            <a:rect l="l" t="t" r="r" b="b"/>
            <a:pathLst>
              <a:path w="11584" h="1462" fill="none" extrusionOk="0">
                <a:moveTo>
                  <a:pt x="0" y="1461"/>
                </a:moveTo>
                <a:lnTo>
                  <a:pt x="616" y="775"/>
                </a:lnTo>
                <a:cubicBezTo>
                  <a:pt x="1232" y="71"/>
                  <a:pt x="2324" y="53"/>
                  <a:pt x="2993" y="704"/>
                </a:cubicBezTo>
                <a:lnTo>
                  <a:pt x="3362" y="1074"/>
                </a:lnTo>
                <a:cubicBezTo>
                  <a:pt x="3697" y="1408"/>
                  <a:pt x="4242" y="1408"/>
                  <a:pt x="4595" y="1074"/>
                </a:cubicBezTo>
                <a:lnTo>
                  <a:pt x="4929" y="722"/>
                </a:lnTo>
                <a:cubicBezTo>
                  <a:pt x="5528" y="123"/>
                  <a:pt x="6496" y="123"/>
                  <a:pt x="7094" y="722"/>
                </a:cubicBezTo>
                <a:lnTo>
                  <a:pt x="7446" y="1074"/>
                </a:lnTo>
                <a:cubicBezTo>
                  <a:pt x="7693" y="1320"/>
                  <a:pt x="8098" y="1320"/>
                  <a:pt x="8344" y="1074"/>
                </a:cubicBezTo>
                <a:lnTo>
                  <a:pt x="8872" y="546"/>
                </a:lnTo>
                <a:cubicBezTo>
                  <a:pt x="9400" y="18"/>
                  <a:pt x="10263" y="0"/>
                  <a:pt x="10809" y="511"/>
                </a:cubicBezTo>
                <a:cubicBezTo>
                  <a:pt x="11389" y="1056"/>
                  <a:pt x="11583" y="1426"/>
                  <a:pt x="11425" y="1426"/>
                </a:cubicBezTo>
              </a:path>
            </a:pathLst>
          </a:custGeom>
          <a:noFill/>
          <a:ln w="285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3"/>
          <p:cNvSpPr/>
          <p:nvPr/>
        </p:nvSpPr>
        <p:spPr>
          <a:xfrm flipH="1">
            <a:off x="6289177" y="302550"/>
            <a:ext cx="197550" cy="199101"/>
          </a:xfrm>
          <a:custGeom>
            <a:avLst/>
            <a:gdLst/>
            <a:ahLst/>
            <a:cxnLst/>
            <a:rect l="l" t="t" r="r" b="b"/>
            <a:pathLst>
              <a:path w="2166" h="2183" extrusionOk="0">
                <a:moveTo>
                  <a:pt x="1074" y="0"/>
                </a:moveTo>
                <a:lnTo>
                  <a:pt x="704" y="704"/>
                </a:lnTo>
                <a:lnTo>
                  <a:pt x="0" y="1092"/>
                </a:lnTo>
                <a:lnTo>
                  <a:pt x="704" y="1479"/>
                </a:lnTo>
                <a:lnTo>
                  <a:pt x="1074" y="2183"/>
                </a:lnTo>
                <a:lnTo>
                  <a:pt x="1461" y="1479"/>
                </a:lnTo>
                <a:lnTo>
                  <a:pt x="2165" y="1092"/>
                </a:lnTo>
                <a:lnTo>
                  <a:pt x="1461" y="704"/>
                </a:lnTo>
                <a:lnTo>
                  <a:pt x="107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3"/>
          <p:cNvSpPr/>
          <p:nvPr/>
        </p:nvSpPr>
        <p:spPr>
          <a:xfrm flipH="1">
            <a:off x="8435323" y="3895451"/>
            <a:ext cx="323801" cy="326348"/>
          </a:xfrm>
          <a:custGeom>
            <a:avLst/>
            <a:gdLst/>
            <a:ahLst/>
            <a:cxnLst/>
            <a:rect l="l" t="t" r="r" b="b"/>
            <a:pathLst>
              <a:path w="2166" h="2183" extrusionOk="0">
                <a:moveTo>
                  <a:pt x="1074" y="0"/>
                </a:moveTo>
                <a:lnTo>
                  <a:pt x="705" y="704"/>
                </a:lnTo>
                <a:lnTo>
                  <a:pt x="1" y="1092"/>
                </a:lnTo>
                <a:lnTo>
                  <a:pt x="705" y="1479"/>
                </a:lnTo>
                <a:lnTo>
                  <a:pt x="1074" y="2183"/>
                </a:lnTo>
                <a:lnTo>
                  <a:pt x="1462" y="1479"/>
                </a:lnTo>
                <a:lnTo>
                  <a:pt x="2166" y="1092"/>
                </a:lnTo>
                <a:lnTo>
                  <a:pt x="1462" y="704"/>
                </a:lnTo>
                <a:lnTo>
                  <a:pt x="107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3"/>
          <p:cNvSpPr/>
          <p:nvPr/>
        </p:nvSpPr>
        <p:spPr>
          <a:xfrm flipH="1">
            <a:off x="7710102" y="1445550"/>
            <a:ext cx="197550" cy="199101"/>
          </a:xfrm>
          <a:custGeom>
            <a:avLst/>
            <a:gdLst/>
            <a:ahLst/>
            <a:cxnLst/>
            <a:rect l="l" t="t" r="r" b="b"/>
            <a:pathLst>
              <a:path w="2166" h="2183" extrusionOk="0">
                <a:moveTo>
                  <a:pt x="1074" y="0"/>
                </a:moveTo>
                <a:lnTo>
                  <a:pt x="704" y="704"/>
                </a:lnTo>
                <a:lnTo>
                  <a:pt x="0" y="1092"/>
                </a:lnTo>
                <a:lnTo>
                  <a:pt x="704" y="1479"/>
                </a:lnTo>
                <a:lnTo>
                  <a:pt x="1074" y="2183"/>
                </a:lnTo>
                <a:lnTo>
                  <a:pt x="1461" y="1479"/>
                </a:lnTo>
                <a:lnTo>
                  <a:pt x="2165" y="1092"/>
                </a:lnTo>
                <a:lnTo>
                  <a:pt x="1461" y="704"/>
                </a:lnTo>
                <a:lnTo>
                  <a:pt x="107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3"/>
          <p:cNvSpPr/>
          <p:nvPr/>
        </p:nvSpPr>
        <p:spPr>
          <a:xfrm flipH="1">
            <a:off x="3884758" y="4645734"/>
            <a:ext cx="326342" cy="326497"/>
          </a:xfrm>
          <a:custGeom>
            <a:avLst/>
            <a:gdLst/>
            <a:ahLst/>
            <a:cxnLst/>
            <a:rect l="l" t="t" r="r" b="b"/>
            <a:pathLst>
              <a:path w="2183" h="2184" extrusionOk="0">
                <a:moveTo>
                  <a:pt x="1092" y="1"/>
                </a:moveTo>
                <a:lnTo>
                  <a:pt x="704" y="705"/>
                </a:lnTo>
                <a:lnTo>
                  <a:pt x="0" y="1092"/>
                </a:lnTo>
                <a:lnTo>
                  <a:pt x="704" y="1480"/>
                </a:lnTo>
                <a:lnTo>
                  <a:pt x="1092" y="2184"/>
                </a:lnTo>
                <a:lnTo>
                  <a:pt x="1479" y="1480"/>
                </a:lnTo>
                <a:lnTo>
                  <a:pt x="2183" y="1092"/>
                </a:lnTo>
                <a:lnTo>
                  <a:pt x="1479" y="705"/>
                </a:lnTo>
                <a:lnTo>
                  <a:pt x="109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3"/>
          <p:cNvSpPr/>
          <p:nvPr/>
        </p:nvSpPr>
        <p:spPr>
          <a:xfrm flipH="1">
            <a:off x="458052" y="3605025"/>
            <a:ext cx="197550" cy="199101"/>
          </a:xfrm>
          <a:custGeom>
            <a:avLst/>
            <a:gdLst/>
            <a:ahLst/>
            <a:cxnLst/>
            <a:rect l="l" t="t" r="r" b="b"/>
            <a:pathLst>
              <a:path w="2166" h="2183" extrusionOk="0">
                <a:moveTo>
                  <a:pt x="1074" y="0"/>
                </a:moveTo>
                <a:lnTo>
                  <a:pt x="704" y="704"/>
                </a:lnTo>
                <a:lnTo>
                  <a:pt x="0" y="1092"/>
                </a:lnTo>
                <a:lnTo>
                  <a:pt x="704" y="1479"/>
                </a:lnTo>
                <a:lnTo>
                  <a:pt x="1074" y="2183"/>
                </a:lnTo>
                <a:lnTo>
                  <a:pt x="1461" y="1479"/>
                </a:lnTo>
                <a:lnTo>
                  <a:pt x="2165" y="1092"/>
                </a:lnTo>
                <a:lnTo>
                  <a:pt x="1461" y="704"/>
                </a:lnTo>
                <a:lnTo>
                  <a:pt x="107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3"/>
          <p:cNvSpPr/>
          <p:nvPr/>
        </p:nvSpPr>
        <p:spPr>
          <a:xfrm flipH="1">
            <a:off x="131708" y="1119059"/>
            <a:ext cx="326342" cy="326497"/>
          </a:xfrm>
          <a:custGeom>
            <a:avLst/>
            <a:gdLst/>
            <a:ahLst/>
            <a:cxnLst/>
            <a:rect l="l" t="t" r="r" b="b"/>
            <a:pathLst>
              <a:path w="2183" h="2184" extrusionOk="0">
                <a:moveTo>
                  <a:pt x="1092" y="1"/>
                </a:moveTo>
                <a:lnTo>
                  <a:pt x="704" y="705"/>
                </a:lnTo>
                <a:lnTo>
                  <a:pt x="0" y="1092"/>
                </a:lnTo>
                <a:lnTo>
                  <a:pt x="704" y="1480"/>
                </a:lnTo>
                <a:lnTo>
                  <a:pt x="1092" y="2184"/>
                </a:lnTo>
                <a:lnTo>
                  <a:pt x="1479" y="1480"/>
                </a:lnTo>
                <a:lnTo>
                  <a:pt x="2183" y="1092"/>
                </a:lnTo>
                <a:lnTo>
                  <a:pt x="1479" y="705"/>
                </a:lnTo>
                <a:lnTo>
                  <a:pt x="109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header 3">
  <p:cSld name="CUSTOM_8_1_1">
    <p:spTree>
      <p:nvGrpSpPr>
        <p:cNvPr id="1" name="Shape 1368"/>
        <p:cNvGrpSpPr/>
        <p:nvPr/>
      </p:nvGrpSpPr>
      <p:grpSpPr>
        <a:xfrm>
          <a:off x="0" y="0"/>
          <a:ext cx="0" cy="0"/>
          <a:chOff x="0" y="0"/>
          <a:chExt cx="0" cy="0"/>
        </a:xfrm>
      </p:grpSpPr>
      <p:pic>
        <p:nvPicPr>
          <p:cNvPr id="1369" name="Google Shape;1369;p21"/>
          <p:cNvPicPr preferRelativeResize="0"/>
          <p:nvPr/>
        </p:nvPicPr>
        <p:blipFill rotWithShape="1">
          <a:blip r:embed="rId2">
            <a:alphaModFix/>
          </a:blip>
          <a:srcRect/>
          <a:stretch/>
        </p:blipFill>
        <p:spPr>
          <a:xfrm>
            <a:off x="0" y="0"/>
            <a:ext cx="9143999" cy="5145211"/>
          </a:xfrm>
          <a:prstGeom prst="rect">
            <a:avLst/>
          </a:prstGeom>
          <a:noFill/>
          <a:ln>
            <a:noFill/>
          </a:ln>
        </p:spPr>
      </p:pic>
      <p:sp>
        <p:nvSpPr>
          <p:cNvPr id="1370" name="Google Shape;1370;p21"/>
          <p:cNvSpPr txBox="1">
            <a:spLocks noGrp="1"/>
          </p:cNvSpPr>
          <p:nvPr>
            <p:ph type="title"/>
          </p:nvPr>
        </p:nvSpPr>
        <p:spPr>
          <a:xfrm>
            <a:off x="3571800" y="1919554"/>
            <a:ext cx="4596900" cy="841800"/>
          </a:xfrm>
          <a:prstGeom prst="rect">
            <a:avLst/>
          </a:prstGeom>
          <a:effectLst>
            <a:outerShdw dist="57150" dir="3060000" algn="bl" rotWithShape="0">
              <a:schemeClr val="dk2"/>
            </a:outerShdw>
          </a:effectLst>
        </p:spPr>
        <p:txBody>
          <a:bodyPr spcFirstLastPara="1" wrap="square" lIns="91425" tIns="91425" rIns="91425" bIns="91425" anchor="ctr" anchorCtr="0">
            <a:noAutofit/>
          </a:bodyPr>
          <a:lstStyle>
            <a:lvl1pPr lvl="0" rtl="0">
              <a:spcBef>
                <a:spcPts val="0"/>
              </a:spcBef>
              <a:spcAft>
                <a:spcPts val="0"/>
              </a:spcAft>
              <a:buSzPts val="3600"/>
              <a:buNone/>
              <a:defRPr sz="5300" i="1">
                <a:solidFill>
                  <a:schemeClr val="accent1"/>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371" name="Google Shape;1371;p21"/>
          <p:cNvSpPr txBox="1">
            <a:spLocks noGrp="1"/>
          </p:cNvSpPr>
          <p:nvPr>
            <p:ph type="title" idx="2" hasCustomPrompt="1"/>
          </p:nvPr>
        </p:nvSpPr>
        <p:spPr>
          <a:xfrm>
            <a:off x="975300" y="2031004"/>
            <a:ext cx="2596500" cy="1077600"/>
          </a:xfrm>
          <a:prstGeom prst="rect">
            <a:avLst/>
          </a:prstGeom>
          <a:effectLst>
            <a:outerShdw dist="57150" dir="3060000" algn="bl" rotWithShape="0">
              <a:schemeClr val="dk2"/>
            </a:outerShdw>
          </a:effectLst>
        </p:spPr>
        <p:txBody>
          <a:bodyPr spcFirstLastPara="1" wrap="square" lIns="91425" tIns="91425" rIns="91425" bIns="91425" anchor="ctr" anchorCtr="0">
            <a:noAutofit/>
          </a:bodyPr>
          <a:lstStyle>
            <a:lvl1pPr lvl="0" algn="ctr" rtl="0">
              <a:spcBef>
                <a:spcPts val="0"/>
              </a:spcBef>
              <a:spcAft>
                <a:spcPts val="0"/>
              </a:spcAft>
              <a:buSzPts val="7200"/>
              <a:buNone/>
              <a:defRPr sz="6900" i="1"/>
            </a:lvl1pPr>
            <a:lvl2pPr lvl="1" algn="ctr" rtl="0">
              <a:spcBef>
                <a:spcPts val="0"/>
              </a:spcBef>
              <a:spcAft>
                <a:spcPts val="0"/>
              </a:spcAft>
              <a:buSzPts val="7200"/>
              <a:buNone/>
              <a:defRPr sz="7200"/>
            </a:lvl2pPr>
            <a:lvl3pPr lvl="2" algn="ctr" rtl="0">
              <a:spcBef>
                <a:spcPts val="0"/>
              </a:spcBef>
              <a:spcAft>
                <a:spcPts val="0"/>
              </a:spcAft>
              <a:buSzPts val="7200"/>
              <a:buNone/>
              <a:defRPr sz="7200"/>
            </a:lvl3pPr>
            <a:lvl4pPr lvl="3" algn="ctr" rtl="0">
              <a:spcBef>
                <a:spcPts val="0"/>
              </a:spcBef>
              <a:spcAft>
                <a:spcPts val="0"/>
              </a:spcAft>
              <a:buSzPts val="7200"/>
              <a:buNone/>
              <a:defRPr sz="7200"/>
            </a:lvl4pPr>
            <a:lvl5pPr lvl="4" algn="ctr" rtl="0">
              <a:spcBef>
                <a:spcPts val="0"/>
              </a:spcBef>
              <a:spcAft>
                <a:spcPts val="0"/>
              </a:spcAft>
              <a:buSzPts val="7200"/>
              <a:buNone/>
              <a:defRPr sz="7200"/>
            </a:lvl5pPr>
            <a:lvl6pPr lvl="5" algn="ctr" rtl="0">
              <a:spcBef>
                <a:spcPts val="0"/>
              </a:spcBef>
              <a:spcAft>
                <a:spcPts val="0"/>
              </a:spcAft>
              <a:buSzPts val="7200"/>
              <a:buNone/>
              <a:defRPr sz="7200"/>
            </a:lvl6pPr>
            <a:lvl7pPr lvl="6" algn="ctr" rtl="0">
              <a:spcBef>
                <a:spcPts val="0"/>
              </a:spcBef>
              <a:spcAft>
                <a:spcPts val="0"/>
              </a:spcAft>
              <a:buSzPts val="7200"/>
              <a:buNone/>
              <a:defRPr sz="7200"/>
            </a:lvl7pPr>
            <a:lvl8pPr lvl="7" algn="ctr" rtl="0">
              <a:spcBef>
                <a:spcPts val="0"/>
              </a:spcBef>
              <a:spcAft>
                <a:spcPts val="0"/>
              </a:spcAft>
              <a:buSzPts val="7200"/>
              <a:buNone/>
              <a:defRPr sz="7200"/>
            </a:lvl8pPr>
            <a:lvl9pPr lvl="8" algn="ctr" rtl="0">
              <a:spcBef>
                <a:spcPts val="0"/>
              </a:spcBef>
              <a:spcAft>
                <a:spcPts val="0"/>
              </a:spcAft>
              <a:buSzPts val="7200"/>
              <a:buNone/>
              <a:defRPr sz="7200"/>
            </a:lvl9pPr>
          </a:lstStyle>
          <a:p>
            <a:r>
              <a:t>xx%</a:t>
            </a:r>
          </a:p>
        </p:txBody>
      </p:sp>
      <p:sp>
        <p:nvSpPr>
          <p:cNvPr id="1372" name="Google Shape;1372;p21"/>
          <p:cNvSpPr txBox="1">
            <a:spLocks noGrp="1"/>
          </p:cNvSpPr>
          <p:nvPr>
            <p:ph type="subTitle" idx="1"/>
          </p:nvPr>
        </p:nvSpPr>
        <p:spPr>
          <a:xfrm>
            <a:off x="3571800" y="2857204"/>
            <a:ext cx="4269000" cy="251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None/>
              <a:defRPr sz="16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373" name="Google Shape;1373;p21"/>
          <p:cNvSpPr/>
          <p:nvPr/>
        </p:nvSpPr>
        <p:spPr>
          <a:xfrm flipH="1">
            <a:off x="6391408" y="3759384"/>
            <a:ext cx="326342" cy="326497"/>
          </a:xfrm>
          <a:custGeom>
            <a:avLst/>
            <a:gdLst/>
            <a:ahLst/>
            <a:cxnLst/>
            <a:rect l="l" t="t" r="r" b="b"/>
            <a:pathLst>
              <a:path w="2183" h="2184" extrusionOk="0">
                <a:moveTo>
                  <a:pt x="1092" y="1"/>
                </a:moveTo>
                <a:lnTo>
                  <a:pt x="704" y="705"/>
                </a:lnTo>
                <a:lnTo>
                  <a:pt x="0" y="1092"/>
                </a:lnTo>
                <a:lnTo>
                  <a:pt x="704" y="1480"/>
                </a:lnTo>
                <a:lnTo>
                  <a:pt x="1092" y="2184"/>
                </a:lnTo>
                <a:lnTo>
                  <a:pt x="1479" y="1480"/>
                </a:lnTo>
                <a:lnTo>
                  <a:pt x="2183" y="1092"/>
                </a:lnTo>
                <a:lnTo>
                  <a:pt x="1479" y="705"/>
                </a:lnTo>
                <a:lnTo>
                  <a:pt x="109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21"/>
          <p:cNvSpPr/>
          <p:nvPr/>
        </p:nvSpPr>
        <p:spPr>
          <a:xfrm flipH="1">
            <a:off x="4625027" y="537500"/>
            <a:ext cx="197550" cy="199101"/>
          </a:xfrm>
          <a:custGeom>
            <a:avLst/>
            <a:gdLst/>
            <a:ahLst/>
            <a:cxnLst/>
            <a:rect l="l" t="t" r="r" b="b"/>
            <a:pathLst>
              <a:path w="2166" h="2183" extrusionOk="0">
                <a:moveTo>
                  <a:pt x="1074" y="0"/>
                </a:moveTo>
                <a:lnTo>
                  <a:pt x="704" y="704"/>
                </a:lnTo>
                <a:lnTo>
                  <a:pt x="0" y="1092"/>
                </a:lnTo>
                <a:lnTo>
                  <a:pt x="704" y="1479"/>
                </a:lnTo>
                <a:lnTo>
                  <a:pt x="1074" y="2183"/>
                </a:lnTo>
                <a:lnTo>
                  <a:pt x="1461" y="1479"/>
                </a:lnTo>
                <a:lnTo>
                  <a:pt x="2165" y="1092"/>
                </a:lnTo>
                <a:lnTo>
                  <a:pt x="1461" y="704"/>
                </a:lnTo>
                <a:lnTo>
                  <a:pt x="107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21"/>
          <p:cNvSpPr/>
          <p:nvPr/>
        </p:nvSpPr>
        <p:spPr>
          <a:xfrm flipH="1">
            <a:off x="513898" y="1374364"/>
            <a:ext cx="323801" cy="326348"/>
          </a:xfrm>
          <a:custGeom>
            <a:avLst/>
            <a:gdLst/>
            <a:ahLst/>
            <a:cxnLst/>
            <a:rect l="l" t="t" r="r" b="b"/>
            <a:pathLst>
              <a:path w="2166" h="2183" extrusionOk="0">
                <a:moveTo>
                  <a:pt x="1074" y="0"/>
                </a:moveTo>
                <a:lnTo>
                  <a:pt x="705" y="704"/>
                </a:lnTo>
                <a:lnTo>
                  <a:pt x="1" y="1092"/>
                </a:lnTo>
                <a:lnTo>
                  <a:pt x="705" y="1479"/>
                </a:lnTo>
                <a:lnTo>
                  <a:pt x="1074" y="2183"/>
                </a:lnTo>
                <a:lnTo>
                  <a:pt x="1462" y="1479"/>
                </a:lnTo>
                <a:lnTo>
                  <a:pt x="2166" y="1092"/>
                </a:lnTo>
                <a:lnTo>
                  <a:pt x="1462" y="704"/>
                </a:lnTo>
                <a:lnTo>
                  <a:pt x="107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21"/>
          <p:cNvSpPr/>
          <p:nvPr/>
        </p:nvSpPr>
        <p:spPr>
          <a:xfrm flipH="1">
            <a:off x="8561427" y="2607175"/>
            <a:ext cx="197550" cy="199101"/>
          </a:xfrm>
          <a:custGeom>
            <a:avLst/>
            <a:gdLst/>
            <a:ahLst/>
            <a:cxnLst/>
            <a:rect l="l" t="t" r="r" b="b"/>
            <a:pathLst>
              <a:path w="2166" h="2183" extrusionOk="0">
                <a:moveTo>
                  <a:pt x="1074" y="0"/>
                </a:moveTo>
                <a:lnTo>
                  <a:pt x="704" y="704"/>
                </a:lnTo>
                <a:lnTo>
                  <a:pt x="0" y="1092"/>
                </a:lnTo>
                <a:lnTo>
                  <a:pt x="704" y="1479"/>
                </a:lnTo>
                <a:lnTo>
                  <a:pt x="1074" y="2183"/>
                </a:lnTo>
                <a:lnTo>
                  <a:pt x="1461" y="1479"/>
                </a:lnTo>
                <a:lnTo>
                  <a:pt x="2165" y="1092"/>
                </a:lnTo>
                <a:lnTo>
                  <a:pt x="1461" y="704"/>
                </a:lnTo>
                <a:lnTo>
                  <a:pt x="107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21"/>
          <p:cNvSpPr/>
          <p:nvPr/>
        </p:nvSpPr>
        <p:spPr>
          <a:xfrm flipH="1">
            <a:off x="8497033" y="4370859"/>
            <a:ext cx="326342" cy="326497"/>
          </a:xfrm>
          <a:custGeom>
            <a:avLst/>
            <a:gdLst/>
            <a:ahLst/>
            <a:cxnLst/>
            <a:rect l="l" t="t" r="r" b="b"/>
            <a:pathLst>
              <a:path w="2183" h="2184" extrusionOk="0">
                <a:moveTo>
                  <a:pt x="1092" y="1"/>
                </a:moveTo>
                <a:lnTo>
                  <a:pt x="704" y="705"/>
                </a:lnTo>
                <a:lnTo>
                  <a:pt x="0" y="1092"/>
                </a:lnTo>
                <a:lnTo>
                  <a:pt x="704" y="1480"/>
                </a:lnTo>
                <a:lnTo>
                  <a:pt x="1092" y="2184"/>
                </a:lnTo>
                <a:lnTo>
                  <a:pt x="1479" y="1480"/>
                </a:lnTo>
                <a:lnTo>
                  <a:pt x="2183" y="1092"/>
                </a:lnTo>
                <a:lnTo>
                  <a:pt x="1479" y="705"/>
                </a:lnTo>
                <a:lnTo>
                  <a:pt x="109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21"/>
          <p:cNvSpPr/>
          <p:nvPr/>
        </p:nvSpPr>
        <p:spPr>
          <a:xfrm flipH="1">
            <a:off x="1942758" y="4440759"/>
            <a:ext cx="326342" cy="326497"/>
          </a:xfrm>
          <a:custGeom>
            <a:avLst/>
            <a:gdLst/>
            <a:ahLst/>
            <a:cxnLst/>
            <a:rect l="l" t="t" r="r" b="b"/>
            <a:pathLst>
              <a:path w="2183" h="2184" extrusionOk="0">
                <a:moveTo>
                  <a:pt x="1092" y="1"/>
                </a:moveTo>
                <a:lnTo>
                  <a:pt x="704" y="705"/>
                </a:lnTo>
                <a:lnTo>
                  <a:pt x="0" y="1092"/>
                </a:lnTo>
                <a:lnTo>
                  <a:pt x="704" y="1480"/>
                </a:lnTo>
                <a:lnTo>
                  <a:pt x="1092" y="2184"/>
                </a:lnTo>
                <a:lnTo>
                  <a:pt x="1479" y="1480"/>
                </a:lnTo>
                <a:lnTo>
                  <a:pt x="2183" y="1092"/>
                </a:lnTo>
                <a:lnTo>
                  <a:pt x="1479" y="705"/>
                </a:lnTo>
                <a:lnTo>
                  <a:pt x="109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21"/>
          <p:cNvSpPr/>
          <p:nvPr/>
        </p:nvSpPr>
        <p:spPr>
          <a:xfrm>
            <a:off x="3408488" y="3846008"/>
            <a:ext cx="1900500" cy="239856"/>
          </a:xfrm>
          <a:custGeom>
            <a:avLst/>
            <a:gdLst/>
            <a:ahLst/>
            <a:cxnLst/>
            <a:rect l="l" t="t" r="r" b="b"/>
            <a:pathLst>
              <a:path w="11584" h="1462" fill="none" extrusionOk="0">
                <a:moveTo>
                  <a:pt x="0" y="1461"/>
                </a:moveTo>
                <a:lnTo>
                  <a:pt x="616" y="775"/>
                </a:lnTo>
                <a:cubicBezTo>
                  <a:pt x="1232" y="71"/>
                  <a:pt x="2324" y="53"/>
                  <a:pt x="2993" y="704"/>
                </a:cubicBezTo>
                <a:lnTo>
                  <a:pt x="3362" y="1074"/>
                </a:lnTo>
                <a:cubicBezTo>
                  <a:pt x="3697" y="1408"/>
                  <a:pt x="4242" y="1408"/>
                  <a:pt x="4595" y="1074"/>
                </a:cubicBezTo>
                <a:lnTo>
                  <a:pt x="4929" y="722"/>
                </a:lnTo>
                <a:cubicBezTo>
                  <a:pt x="5528" y="123"/>
                  <a:pt x="6496" y="123"/>
                  <a:pt x="7094" y="722"/>
                </a:cubicBezTo>
                <a:lnTo>
                  <a:pt x="7446" y="1074"/>
                </a:lnTo>
                <a:cubicBezTo>
                  <a:pt x="7693" y="1320"/>
                  <a:pt x="8098" y="1320"/>
                  <a:pt x="8344" y="1074"/>
                </a:cubicBezTo>
                <a:lnTo>
                  <a:pt x="8872" y="546"/>
                </a:lnTo>
                <a:cubicBezTo>
                  <a:pt x="9400" y="18"/>
                  <a:pt x="10263" y="0"/>
                  <a:pt x="10809" y="511"/>
                </a:cubicBezTo>
                <a:cubicBezTo>
                  <a:pt x="11389" y="1056"/>
                  <a:pt x="11583" y="1426"/>
                  <a:pt x="11425" y="1426"/>
                </a:cubicBezTo>
              </a:path>
            </a:pathLst>
          </a:custGeom>
          <a:noFill/>
          <a:ln w="285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21"/>
          <p:cNvSpPr/>
          <p:nvPr/>
        </p:nvSpPr>
        <p:spPr>
          <a:xfrm rot="868213">
            <a:off x="875208" y="-740662"/>
            <a:ext cx="2796704" cy="1890533"/>
          </a:xfrm>
          <a:custGeom>
            <a:avLst/>
            <a:gdLst/>
            <a:ahLst/>
            <a:cxnLst/>
            <a:rect l="l" t="t" r="r" b="b"/>
            <a:pathLst>
              <a:path w="15527" h="10496" extrusionOk="0">
                <a:moveTo>
                  <a:pt x="7554" y="0"/>
                </a:moveTo>
                <a:cubicBezTo>
                  <a:pt x="6829" y="0"/>
                  <a:pt x="6103" y="121"/>
                  <a:pt x="5404" y="364"/>
                </a:cubicBezTo>
                <a:cubicBezTo>
                  <a:pt x="3908" y="875"/>
                  <a:pt x="2658" y="1843"/>
                  <a:pt x="1620" y="2987"/>
                </a:cubicBezTo>
                <a:cubicBezTo>
                  <a:pt x="493" y="4202"/>
                  <a:pt x="0" y="5874"/>
                  <a:pt x="299" y="7494"/>
                </a:cubicBezTo>
                <a:cubicBezTo>
                  <a:pt x="423" y="8356"/>
                  <a:pt x="845" y="9131"/>
                  <a:pt x="1479" y="9694"/>
                </a:cubicBezTo>
                <a:cubicBezTo>
                  <a:pt x="2143" y="10275"/>
                  <a:pt x="2966" y="10495"/>
                  <a:pt x="3786" y="10495"/>
                </a:cubicBezTo>
                <a:cubicBezTo>
                  <a:pt x="4357" y="10495"/>
                  <a:pt x="4926" y="10388"/>
                  <a:pt x="5440" y="10222"/>
                </a:cubicBezTo>
                <a:cubicBezTo>
                  <a:pt x="6566" y="9852"/>
                  <a:pt x="7534" y="9201"/>
                  <a:pt x="8520" y="8567"/>
                </a:cubicBezTo>
                <a:cubicBezTo>
                  <a:pt x="8819" y="8321"/>
                  <a:pt x="9189" y="8180"/>
                  <a:pt x="9594" y="8127"/>
                </a:cubicBezTo>
                <a:cubicBezTo>
                  <a:pt x="9624" y="8125"/>
                  <a:pt x="9654" y="8124"/>
                  <a:pt x="9684" y="8124"/>
                </a:cubicBezTo>
                <a:cubicBezTo>
                  <a:pt x="10147" y="8124"/>
                  <a:pt x="10609" y="8370"/>
                  <a:pt x="11055" y="8585"/>
                </a:cubicBezTo>
                <a:cubicBezTo>
                  <a:pt x="11726" y="8899"/>
                  <a:pt x="12484" y="9133"/>
                  <a:pt x="13188" y="9133"/>
                </a:cubicBezTo>
                <a:cubicBezTo>
                  <a:pt x="13667" y="9133"/>
                  <a:pt x="14121" y="9025"/>
                  <a:pt x="14505" y="8761"/>
                </a:cubicBezTo>
                <a:cubicBezTo>
                  <a:pt x="15350" y="8180"/>
                  <a:pt x="15526" y="6948"/>
                  <a:pt x="15192" y="5892"/>
                </a:cubicBezTo>
                <a:cubicBezTo>
                  <a:pt x="14857" y="4835"/>
                  <a:pt x="14118" y="3938"/>
                  <a:pt x="13344" y="3093"/>
                </a:cubicBezTo>
                <a:cubicBezTo>
                  <a:pt x="12428" y="2107"/>
                  <a:pt x="11425" y="1139"/>
                  <a:pt x="10193" y="558"/>
                </a:cubicBezTo>
                <a:cubicBezTo>
                  <a:pt x="9353" y="187"/>
                  <a:pt x="8455" y="0"/>
                  <a:pt x="75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21"/>
          <p:cNvSpPr/>
          <p:nvPr/>
        </p:nvSpPr>
        <p:spPr>
          <a:xfrm>
            <a:off x="6310643" y="-896562"/>
            <a:ext cx="2186380" cy="2270935"/>
          </a:xfrm>
          <a:custGeom>
            <a:avLst/>
            <a:gdLst/>
            <a:ahLst/>
            <a:cxnLst/>
            <a:rect l="l" t="t" r="r" b="b"/>
            <a:pathLst>
              <a:path w="18695" h="19418" extrusionOk="0">
                <a:moveTo>
                  <a:pt x="18554" y="8046"/>
                </a:moveTo>
                <a:cubicBezTo>
                  <a:pt x="18395" y="5740"/>
                  <a:pt x="17040" y="3592"/>
                  <a:pt x="15104" y="2307"/>
                </a:cubicBezTo>
                <a:cubicBezTo>
                  <a:pt x="12604" y="635"/>
                  <a:pt x="8678" y="1"/>
                  <a:pt x="6214" y="2078"/>
                </a:cubicBezTo>
                <a:cubicBezTo>
                  <a:pt x="0" y="7359"/>
                  <a:pt x="9752" y="19417"/>
                  <a:pt x="16160" y="14154"/>
                </a:cubicBezTo>
                <a:cubicBezTo>
                  <a:pt x="16301" y="14031"/>
                  <a:pt x="16442" y="13908"/>
                  <a:pt x="16565" y="13784"/>
                </a:cubicBezTo>
                <a:cubicBezTo>
                  <a:pt x="18026" y="12323"/>
                  <a:pt x="18695" y="10088"/>
                  <a:pt x="18554" y="804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21"/>
          <p:cNvSpPr/>
          <p:nvPr/>
        </p:nvSpPr>
        <p:spPr>
          <a:xfrm rot="-5915800">
            <a:off x="-988297" y="1651860"/>
            <a:ext cx="2031132" cy="1187908"/>
          </a:xfrm>
          <a:custGeom>
            <a:avLst/>
            <a:gdLst/>
            <a:ahLst/>
            <a:cxnLst/>
            <a:rect l="l" t="t" r="r" b="b"/>
            <a:pathLst>
              <a:path w="11109" h="6497" extrusionOk="0">
                <a:moveTo>
                  <a:pt x="5599" y="1"/>
                </a:moveTo>
                <a:cubicBezTo>
                  <a:pt x="4543" y="1"/>
                  <a:pt x="3627" y="705"/>
                  <a:pt x="2800" y="1391"/>
                </a:cubicBezTo>
                <a:cubicBezTo>
                  <a:pt x="2237" y="1849"/>
                  <a:pt x="1708" y="2342"/>
                  <a:pt x="1216" y="2870"/>
                </a:cubicBezTo>
                <a:cubicBezTo>
                  <a:pt x="952" y="3152"/>
                  <a:pt x="705" y="3469"/>
                  <a:pt x="494" y="3803"/>
                </a:cubicBezTo>
                <a:cubicBezTo>
                  <a:pt x="283" y="4085"/>
                  <a:pt x="142" y="4419"/>
                  <a:pt x="36" y="4754"/>
                </a:cubicBezTo>
                <a:cubicBezTo>
                  <a:pt x="1" y="4877"/>
                  <a:pt x="1" y="5018"/>
                  <a:pt x="1" y="5158"/>
                </a:cubicBezTo>
                <a:cubicBezTo>
                  <a:pt x="19" y="5440"/>
                  <a:pt x="142" y="5722"/>
                  <a:pt x="353" y="5951"/>
                </a:cubicBezTo>
                <a:cubicBezTo>
                  <a:pt x="547" y="6179"/>
                  <a:pt x="811" y="6355"/>
                  <a:pt x="1110" y="6444"/>
                </a:cubicBezTo>
                <a:cubicBezTo>
                  <a:pt x="1224" y="6479"/>
                  <a:pt x="1343" y="6496"/>
                  <a:pt x="1462" y="6496"/>
                </a:cubicBezTo>
                <a:cubicBezTo>
                  <a:pt x="1581" y="6496"/>
                  <a:pt x="1700" y="6479"/>
                  <a:pt x="1814" y="6444"/>
                </a:cubicBezTo>
                <a:cubicBezTo>
                  <a:pt x="2923" y="6109"/>
                  <a:pt x="3381" y="4736"/>
                  <a:pt x="4419" y="4243"/>
                </a:cubicBezTo>
                <a:cubicBezTo>
                  <a:pt x="4728" y="4094"/>
                  <a:pt x="5070" y="4033"/>
                  <a:pt x="5421" y="4033"/>
                </a:cubicBezTo>
                <a:cubicBezTo>
                  <a:pt x="5732" y="4033"/>
                  <a:pt x="6050" y="4081"/>
                  <a:pt x="6356" y="4155"/>
                </a:cubicBezTo>
                <a:cubicBezTo>
                  <a:pt x="6989" y="4314"/>
                  <a:pt x="7606" y="4578"/>
                  <a:pt x="8239" y="4718"/>
                </a:cubicBezTo>
                <a:cubicBezTo>
                  <a:pt x="8513" y="4778"/>
                  <a:pt x="8796" y="4815"/>
                  <a:pt x="9075" y="4815"/>
                </a:cubicBezTo>
                <a:cubicBezTo>
                  <a:pt x="9461" y="4815"/>
                  <a:pt x="9839" y="4744"/>
                  <a:pt x="10176" y="4560"/>
                </a:cubicBezTo>
                <a:cubicBezTo>
                  <a:pt x="10739" y="4225"/>
                  <a:pt x="11109" y="3486"/>
                  <a:pt x="10862" y="2888"/>
                </a:cubicBezTo>
                <a:cubicBezTo>
                  <a:pt x="10704" y="2500"/>
                  <a:pt x="10334" y="2254"/>
                  <a:pt x="10000" y="2025"/>
                </a:cubicBezTo>
                <a:cubicBezTo>
                  <a:pt x="9155" y="1462"/>
                  <a:pt x="8292" y="969"/>
                  <a:pt x="7394" y="529"/>
                </a:cubicBezTo>
                <a:cubicBezTo>
                  <a:pt x="6831" y="265"/>
                  <a:pt x="6233" y="1"/>
                  <a:pt x="55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21"/>
          <p:cNvSpPr/>
          <p:nvPr/>
        </p:nvSpPr>
        <p:spPr>
          <a:xfrm rot="9819883">
            <a:off x="5759921" y="3925961"/>
            <a:ext cx="2685935" cy="1570875"/>
          </a:xfrm>
          <a:custGeom>
            <a:avLst/>
            <a:gdLst/>
            <a:ahLst/>
            <a:cxnLst/>
            <a:rect l="l" t="t" r="r" b="b"/>
            <a:pathLst>
              <a:path w="11109" h="6497" extrusionOk="0">
                <a:moveTo>
                  <a:pt x="5599" y="1"/>
                </a:moveTo>
                <a:cubicBezTo>
                  <a:pt x="4543" y="1"/>
                  <a:pt x="3627" y="705"/>
                  <a:pt x="2800" y="1391"/>
                </a:cubicBezTo>
                <a:cubicBezTo>
                  <a:pt x="2237" y="1849"/>
                  <a:pt x="1708" y="2342"/>
                  <a:pt x="1216" y="2870"/>
                </a:cubicBezTo>
                <a:cubicBezTo>
                  <a:pt x="952" y="3152"/>
                  <a:pt x="705" y="3469"/>
                  <a:pt x="494" y="3803"/>
                </a:cubicBezTo>
                <a:cubicBezTo>
                  <a:pt x="283" y="4085"/>
                  <a:pt x="142" y="4419"/>
                  <a:pt x="36" y="4754"/>
                </a:cubicBezTo>
                <a:cubicBezTo>
                  <a:pt x="1" y="4877"/>
                  <a:pt x="1" y="5018"/>
                  <a:pt x="1" y="5158"/>
                </a:cubicBezTo>
                <a:cubicBezTo>
                  <a:pt x="19" y="5440"/>
                  <a:pt x="142" y="5722"/>
                  <a:pt x="353" y="5951"/>
                </a:cubicBezTo>
                <a:cubicBezTo>
                  <a:pt x="547" y="6179"/>
                  <a:pt x="811" y="6355"/>
                  <a:pt x="1110" y="6444"/>
                </a:cubicBezTo>
                <a:cubicBezTo>
                  <a:pt x="1224" y="6479"/>
                  <a:pt x="1343" y="6496"/>
                  <a:pt x="1462" y="6496"/>
                </a:cubicBezTo>
                <a:cubicBezTo>
                  <a:pt x="1581" y="6496"/>
                  <a:pt x="1700" y="6479"/>
                  <a:pt x="1814" y="6444"/>
                </a:cubicBezTo>
                <a:cubicBezTo>
                  <a:pt x="2923" y="6109"/>
                  <a:pt x="3381" y="4736"/>
                  <a:pt x="4419" y="4243"/>
                </a:cubicBezTo>
                <a:cubicBezTo>
                  <a:pt x="4728" y="4094"/>
                  <a:pt x="5070" y="4033"/>
                  <a:pt x="5421" y="4033"/>
                </a:cubicBezTo>
                <a:cubicBezTo>
                  <a:pt x="5732" y="4033"/>
                  <a:pt x="6050" y="4081"/>
                  <a:pt x="6356" y="4155"/>
                </a:cubicBezTo>
                <a:cubicBezTo>
                  <a:pt x="6989" y="4314"/>
                  <a:pt x="7606" y="4578"/>
                  <a:pt x="8239" y="4718"/>
                </a:cubicBezTo>
                <a:cubicBezTo>
                  <a:pt x="8513" y="4778"/>
                  <a:pt x="8796" y="4815"/>
                  <a:pt x="9075" y="4815"/>
                </a:cubicBezTo>
                <a:cubicBezTo>
                  <a:pt x="9461" y="4815"/>
                  <a:pt x="9839" y="4744"/>
                  <a:pt x="10176" y="4560"/>
                </a:cubicBezTo>
                <a:cubicBezTo>
                  <a:pt x="10739" y="4225"/>
                  <a:pt x="11109" y="3486"/>
                  <a:pt x="10862" y="2888"/>
                </a:cubicBezTo>
                <a:cubicBezTo>
                  <a:pt x="10704" y="2500"/>
                  <a:pt x="10334" y="2254"/>
                  <a:pt x="10000" y="2025"/>
                </a:cubicBezTo>
                <a:cubicBezTo>
                  <a:pt x="9155" y="1462"/>
                  <a:pt x="8292" y="969"/>
                  <a:pt x="7394" y="529"/>
                </a:cubicBezTo>
                <a:cubicBezTo>
                  <a:pt x="6831" y="265"/>
                  <a:pt x="6233" y="1"/>
                  <a:pt x="55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84" name="Google Shape;1384;p21"/>
          <p:cNvGrpSpPr/>
          <p:nvPr/>
        </p:nvGrpSpPr>
        <p:grpSpPr>
          <a:xfrm rot="-1442057" flipH="1">
            <a:off x="-756203" y="3595263"/>
            <a:ext cx="1979711" cy="2017474"/>
            <a:chOff x="2621634" y="4874205"/>
            <a:chExt cx="929028" cy="946749"/>
          </a:xfrm>
        </p:grpSpPr>
        <p:sp>
          <p:nvSpPr>
            <p:cNvPr id="1385" name="Google Shape;1385;p21"/>
            <p:cNvSpPr/>
            <p:nvPr/>
          </p:nvSpPr>
          <p:spPr>
            <a:xfrm>
              <a:off x="3204085" y="5037063"/>
              <a:ext cx="29666" cy="32639"/>
            </a:xfrm>
            <a:custGeom>
              <a:avLst/>
              <a:gdLst/>
              <a:ahLst/>
              <a:cxnLst/>
              <a:rect l="l" t="t" r="r" b="b"/>
              <a:pathLst>
                <a:path w="529" h="582" extrusionOk="0">
                  <a:moveTo>
                    <a:pt x="265" y="1"/>
                  </a:moveTo>
                  <a:cubicBezTo>
                    <a:pt x="247" y="1"/>
                    <a:pt x="230" y="19"/>
                    <a:pt x="212" y="36"/>
                  </a:cubicBezTo>
                  <a:cubicBezTo>
                    <a:pt x="124" y="71"/>
                    <a:pt x="89" y="159"/>
                    <a:pt x="54" y="230"/>
                  </a:cubicBezTo>
                  <a:cubicBezTo>
                    <a:pt x="1" y="300"/>
                    <a:pt x="71" y="459"/>
                    <a:pt x="142" y="476"/>
                  </a:cubicBezTo>
                  <a:cubicBezTo>
                    <a:pt x="177" y="494"/>
                    <a:pt x="212" y="511"/>
                    <a:pt x="247" y="547"/>
                  </a:cubicBezTo>
                  <a:cubicBezTo>
                    <a:pt x="282" y="582"/>
                    <a:pt x="318" y="547"/>
                    <a:pt x="353" y="547"/>
                  </a:cubicBezTo>
                  <a:cubicBezTo>
                    <a:pt x="458" y="494"/>
                    <a:pt x="529" y="423"/>
                    <a:pt x="511" y="300"/>
                  </a:cubicBezTo>
                  <a:cubicBezTo>
                    <a:pt x="476" y="230"/>
                    <a:pt x="458" y="159"/>
                    <a:pt x="423" y="107"/>
                  </a:cubicBezTo>
                  <a:cubicBezTo>
                    <a:pt x="388" y="36"/>
                    <a:pt x="335" y="1"/>
                    <a:pt x="2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21"/>
            <p:cNvSpPr/>
            <p:nvPr/>
          </p:nvSpPr>
          <p:spPr>
            <a:xfrm>
              <a:off x="3211993" y="5301650"/>
              <a:ext cx="24731" cy="32639"/>
            </a:xfrm>
            <a:custGeom>
              <a:avLst/>
              <a:gdLst/>
              <a:ahLst/>
              <a:cxnLst/>
              <a:rect l="l" t="t" r="r" b="b"/>
              <a:pathLst>
                <a:path w="441" h="582" extrusionOk="0">
                  <a:moveTo>
                    <a:pt x="1" y="177"/>
                  </a:moveTo>
                  <a:cubicBezTo>
                    <a:pt x="1" y="282"/>
                    <a:pt x="18" y="370"/>
                    <a:pt x="53" y="476"/>
                  </a:cubicBezTo>
                  <a:cubicBezTo>
                    <a:pt x="106" y="546"/>
                    <a:pt x="194" y="582"/>
                    <a:pt x="282" y="564"/>
                  </a:cubicBezTo>
                  <a:cubicBezTo>
                    <a:pt x="353" y="546"/>
                    <a:pt x="388" y="494"/>
                    <a:pt x="423" y="441"/>
                  </a:cubicBezTo>
                  <a:cubicBezTo>
                    <a:pt x="441" y="370"/>
                    <a:pt x="441" y="300"/>
                    <a:pt x="405" y="247"/>
                  </a:cubicBezTo>
                  <a:cubicBezTo>
                    <a:pt x="388" y="194"/>
                    <a:pt x="370" y="159"/>
                    <a:pt x="353" y="124"/>
                  </a:cubicBezTo>
                  <a:cubicBezTo>
                    <a:pt x="300" y="18"/>
                    <a:pt x="194" y="1"/>
                    <a:pt x="106" y="53"/>
                  </a:cubicBezTo>
                  <a:cubicBezTo>
                    <a:pt x="89" y="71"/>
                    <a:pt x="89" y="71"/>
                    <a:pt x="71" y="71"/>
                  </a:cubicBezTo>
                  <a:cubicBezTo>
                    <a:pt x="18" y="89"/>
                    <a:pt x="1" y="124"/>
                    <a:pt x="1" y="17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21"/>
            <p:cNvSpPr/>
            <p:nvPr/>
          </p:nvSpPr>
          <p:spPr>
            <a:xfrm>
              <a:off x="3077736" y="5335242"/>
              <a:ext cx="30676" cy="24731"/>
            </a:xfrm>
            <a:custGeom>
              <a:avLst/>
              <a:gdLst/>
              <a:ahLst/>
              <a:cxnLst/>
              <a:rect l="l" t="t" r="r" b="b"/>
              <a:pathLst>
                <a:path w="547" h="441" extrusionOk="0">
                  <a:moveTo>
                    <a:pt x="546" y="211"/>
                  </a:moveTo>
                  <a:cubicBezTo>
                    <a:pt x="546" y="106"/>
                    <a:pt x="476" y="18"/>
                    <a:pt x="370" y="18"/>
                  </a:cubicBezTo>
                  <a:cubicBezTo>
                    <a:pt x="247" y="0"/>
                    <a:pt x="141" y="35"/>
                    <a:pt x="53" y="123"/>
                  </a:cubicBezTo>
                  <a:cubicBezTo>
                    <a:pt x="53" y="123"/>
                    <a:pt x="36" y="123"/>
                    <a:pt x="53" y="141"/>
                  </a:cubicBezTo>
                  <a:cubicBezTo>
                    <a:pt x="71" y="159"/>
                    <a:pt x="53" y="176"/>
                    <a:pt x="36" y="194"/>
                  </a:cubicBezTo>
                  <a:cubicBezTo>
                    <a:pt x="1" y="247"/>
                    <a:pt x="18" y="317"/>
                    <a:pt x="71" y="370"/>
                  </a:cubicBezTo>
                  <a:cubicBezTo>
                    <a:pt x="159" y="423"/>
                    <a:pt x="282" y="440"/>
                    <a:pt x="405" y="423"/>
                  </a:cubicBezTo>
                  <a:cubicBezTo>
                    <a:pt x="476" y="370"/>
                    <a:pt x="529" y="299"/>
                    <a:pt x="546" y="21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21"/>
            <p:cNvSpPr/>
            <p:nvPr/>
          </p:nvSpPr>
          <p:spPr>
            <a:xfrm>
              <a:off x="3522959" y="5163468"/>
              <a:ext cx="27704" cy="28657"/>
            </a:xfrm>
            <a:custGeom>
              <a:avLst/>
              <a:gdLst/>
              <a:ahLst/>
              <a:cxnLst/>
              <a:rect l="l" t="t" r="r" b="b"/>
              <a:pathLst>
                <a:path w="494" h="511" extrusionOk="0">
                  <a:moveTo>
                    <a:pt x="317" y="0"/>
                  </a:moveTo>
                  <a:cubicBezTo>
                    <a:pt x="212" y="18"/>
                    <a:pt x="124" y="71"/>
                    <a:pt x="53" y="141"/>
                  </a:cubicBezTo>
                  <a:cubicBezTo>
                    <a:pt x="18" y="194"/>
                    <a:pt x="36" y="247"/>
                    <a:pt x="1" y="282"/>
                  </a:cubicBezTo>
                  <a:lnTo>
                    <a:pt x="1" y="299"/>
                  </a:lnTo>
                  <a:cubicBezTo>
                    <a:pt x="71" y="370"/>
                    <a:pt x="89" y="475"/>
                    <a:pt x="229" y="475"/>
                  </a:cubicBezTo>
                  <a:cubicBezTo>
                    <a:pt x="247" y="475"/>
                    <a:pt x="247" y="511"/>
                    <a:pt x="300" y="493"/>
                  </a:cubicBezTo>
                  <a:cubicBezTo>
                    <a:pt x="335" y="475"/>
                    <a:pt x="423" y="458"/>
                    <a:pt x="458" y="405"/>
                  </a:cubicBezTo>
                  <a:cubicBezTo>
                    <a:pt x="476" y="352"/>
                    <a:pt x="494" y="282"/>
                    <a:pt x="494" y="229"/>
                  </a:cubicBezTo>
                  <a:cubicBezTo>
                    <a:pt x="476" y="159"/>
                    <a:pt x="441" y="88"/>
                    <a:pt x="405" y="35"/>
                  </a:cubicBezTo>
                  <a:cubicBezTo>
                    <a:pt x="388" y="18"/>
                    <a:pt x="353" y="0"/>
                    <a:pt x="3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21"/>
            <p:cNvSpPr/>
            <p:nvPr/>
          </p:nvSpPr>
          <p:spPr>
            <a:xfrm>
              <a:off x="2622644" y="5773566"/>
              <a:ext cx="26694" cy="28657"/>
            </a:xfrm>
            <a:custGeom>
              <a:avLst/>
              <a:gdLst/>
              <a:ahLst/>
              <a:cxnLst/>
              <a:rect l="l" t="t" r="r" b="b"/>
              <a:pathLst>
                <a:path w="476" h="511" extrusionOk="0">
                  <a:moveTo>
                    <a:pt x="18" y="229"/>
                  </a:moveTo>
                  <a:cubicBezTo>
                    <a:pt x="0" y="299"/>
                    <a:pt x="36" y="370"/>
                    <a:pt x="88" y="405"/>
                  </a:cubicBezTo>
                  <a:cubicBezTo>
                    <a:pt x="124" y="422"/>
                    <a:pt x="141" y="458"/>
                    <a:pt x="141" y="493"/>
                  </a:cubicBezTo>
                  <a:cubicBezTo>
                    <a:pt x="141" y="511"/>
                    <a:pt x="176" y="493"/>
                    <a:pt x="194" y="493"/>
                  </a:cubicBezTo>
                  <a:cubicBezTo>
                    <a:pt x="247" y="493"/>
                    <a:pt x="282" y="493"/>
                    <a:pt x="335" y="493"/>
                  </a:cubicBezTo>
                  <a:cubicBezTo>
                    <a:pt x="423" y="440"/>
                    <a:pt x="476" y="334"/>
                    <a:pt x="476" y="229"/>
                  </a:cubicBezTo>
                  <a:cubicBezTo>
                    <a:pt x="458" y="141"/>
                    <a:pt x="405" y="70"/>
                    <a:pt x="335" y="35"/>
                  </a:cubicBezTo>
                  <a:cubicBezTo>
                    <a:pt x="317" y="18"/>
                    <a:pt x="300" y="0"/>
                    <a:pt x="282" y="35"/>
                  </a:cubicBezTo>
                  <a:cubicBezTo>
                    <a:pt x="264" y="35"/>
                    <a:pt x="247" y="53"/>
                    <a:pt x="229" y="35"/>
                  </a:cubicBezTo>
                  <a:cubicBezTo>
                    <a:pt x="141" y="18"/>
                    <a:pt x="88" y="88"/>
                    <a:pt x="36" y="123"/>
                  </a:cubicBezTo>
                  <a:cubicBezTo>
                    <a:pt x="18" y="123"/>
                    <a:pt x="18" y="141"/>
                    <a:pt x="18" y="14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21"/>
            <p:cNvSpPr/>
            <p:nvPr/>
          </p:nvSpPr>
          <p:spPr>
            <a:xfrm>
              <a:off x="3245585" y="4889010"/>
              <a:ext cx="27647" cy="29666"/>
            </a:xfrm>
            <a:custGeom>
              <a:avLst/>
              <a:gdLst/>
              <a:ahLst/>
              <a:cxnLst/>
              <a:rect l="l" t="t" r="r" b="b"/>
              <a:pathLst>
                <a:path w="493" h="529" extrusionOk="0">
                  <a:moveTo>
                    <a:pt x="18" y="300"/>
                  </a:moveTo>
                  <a:cubicBezTo>
                    <a:pt x="18" y="335"/>
                    <a:pt x="18" y="370"/>
                    <a:pt x="35" y="388"/>
                  </a:cubicBezTo>
                  <a:cubicBezTo>
                    <a:pt x="106" y="458"/>
                    <a:pt x="194" y="493"/>
                    <a:pt x="282" y="511"/>
                  </a:cubicBezTo>
                  <a:cubicBezTo>
                    <a:pt x="352" y="529"/>
                    <a:pt x="493" y="370"/>
                    <a:pt x="493" y="264"/>
                  </a:cubicBezTo>
                  <a:cubicBezTo>
                    <a:pt x="493" y="159"/>
                    <a:pt x="387" y="18"/>
                    <a:pt x="299" y="18"/>
                  </a:cubicBezTo>
                  <a:cubicBezTo>
                    <a:pt x="141" y="0"/>
                    <a:pt x="0" y="141"/>
                    <a:pt x="18" y="30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21"/>
            <p:cNvSpPr/>
            <p:nvPr/>
          </p:nvSpPr>
          <p:spPr>
            <a:xfrm>
              <a:off x="3332453" y="5298678"/>
              <a:ext cx="29666" cy="30676"/>
            </a:xfrm>
            <a:custGeom>
              <a:avLst/>
              <a:gdLst/>
              <a:ahLst/>
              <a:cxnLst/>
              <a:rect l="l" t="t" r="r" b="b"/>
              <a:pathLst>
                <a:path w="529" h="547" extrusionOk="0">
                  <a:moveTo>
                    <a:pt x="194" y="36"/>
                  </a:moveTo>
                  <a:cubicBezTo>
                    <a:pt x="176" y="36"/>
                    <a:pt x="123" y="1"/>
                    <a:pt x="106" y="71"/>
                  </a:cubicBezTo>
                  <a:cubicBezTo>
                    <a:pt x="106" y="71"/>
                    <a:pt x="88" y="71"/>
                    <a:pt x="71" y="89"/>
                  </a:cubicBezTo>
                  <a:cubicBezTo>
                    <a:pt x="0" y="142"/>
                    <a:pt x="0" y="247"/>
                    <a:pt x="53" y="318"/>
                  </a:cubicBezTo>
                  <a:cubicBezTo>
                    <a:pt x="71" y="335"/>
                    <a:pt x="71" y="353"/>
                    <a:pt x="88" y="370"/>
                  </a:cubicBezTo>
                  <a:cubicBezTo>
                    <a:pt x="194" y="547"/>
                    <a:pt x="299" y="529"/>
                    <a:pt x="423" y="441"/>
                  </a:cubicBezTo>
                  <a:cubicBezTo>
                    <a:pt x="528" y="335"/>
                    <a:pt x="511" y="124"/>
                    <a:pt x="370" y="71"/>
                  </a:cubicBezTo>
                  <a:cubicBezTo>
                    <a:pt x="317" y="36"/>
                    <a:pt x="247" y="18"/>
                    <a:pt x="194" y="3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21"/>
            <p:cNvSpPr/>
            <p:nvPr/>
          </p:nvSpPr>
          <p:spPr>
            <a:xfrm>
              <a:off x="3159670" y="4937352"/>
              <a:ext cx="44471" cy="40546"/>
            </a:xfrm>
            <a:custGeom>
              <a:avLst/>
              <a:gdLst/>
              <a:ahLst/>
              <a:cxnLst/>
              <a:rect l="l" t="t" r="r" b="b"/>
              <a:pathLst>
                <a:path w="793" h="723" extrusionOk="0">
                  <a:moveTo>
                    <a:pt x="282" y="705"/>
                  </a:moveTo>
                  <a:cubicBezTo>
                    <a:pt x="441" y="723"/>
                    <a:pt x="599" y="670"/>
                    <a:pt x="687" y="547"/>
                  </a:cubicBezTo>
                  <a:cubicBezTo>
                    <a:pt x="775" y="441"/>
                    <a:pt x="793" y="300"/>
                    <a:pt x="740" y="195"/>
                  </a:cubicBezTo>
                  <a:cubicBezTo>
                    <a:pt x="687" y="71"/>
                    <a:pt x="564" y="1"/>
                    <a:pt x="441" y="1"/>
                  </a:cubicBezTo>
                  <a:cubicBezTo>
                    <a:pt x="335" y="36"/>
                    <a:pt x="229" y="124"/>
                    <a:pt x="177" y="230"/>
                  </a:cubicBezTo>
                  <a:cubicBezTo>
                    <a:pt x="141" y="300"/>
                    <a:pt x="106" y="353"/>
                    <a:pt x="71" y="423"/>
                  </a:cubicBezTo>
                  <a:cubicBezTo>
                    <a:pt x="1" y="547"/>
                    <a:pt x="89" y="705"/>
                    <a:pt x="229" y="705"/>
                  </a:cubicBezTo>
                  <a:cubicBezTo>
                    <a:pt x="247" y="705"/>
                    <a:pt x="265" y="705"/>
                    <a:pt x="282" y="70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21"/>
            <p:cNvSpPr/>
            <p:nvPr/>
          </p:nvSpPr>
          <p:spPr>
            <a:xfrm>
              <a:off x="2622644" y="5644189"/>
              <a:ext cx="23722" cy="27704"/>
            </a:xfrm>
            <a:custGeom>
              <a:avLst/>
              <a:gdLst/>
              <a:ahLst/>
              <a:cxnLst/>
              <a:rect l="l" t="t" r="r" b="b"/>
              <a:pathLst>
                <a:path w="423" h="494" extrusionOk="0">
                  <a:moveTo>
                    <a:pt x="194" y="476"/>
                  </a:moveTo>
                  <a:cubicBezTo>
                    <a:pt x="300" y="494"/>
                    <a:pt x="423" y="353"/>
                    <a:pt x="423" y="265"/>
                  </a:cubicBezTo>
                  <a:cubicBezTo>
                    <a:pt x="423" y="195"/>
                    <a:pt x="423" y="142"/>
                    <a:pt x="423" y="71"/>
                  </a:cubicBezTo>
                  <a:cubicBezTo>
                    <a:pt x="423" y="54"/>
                    <a:pt x="423" y="36"/>
                    <a:pt x="388" y="36"/>
                  </a:cubicBezTo>
                  <a:cubicBezTo>
                    <a:pt x="317" y="36"/>
                    <a:pt x="264" y="1"/>
                    <a:pt x="194" y="36"/>
                  </a:cubicBezTo>
                  <a:cubicBezTo>
                    <a:pt x="176" y="36"/>
                    <a:pt x="159" y="36"/>
                    <a:pt x="141" y="36"/>
                  </a:cubicBezTo>
                  <a:cubicBezTo>
                    <a:pt x="88" y="54"/>
                    <a:pt x="53" y="89"/>
                    <a:pt x="36" y="142"/>
                  </a:cubicBezTo>
                  <a:cubicBezTo>
                    <a:pt x="18" y="195"/>
                    <a:pt x="18" y="247"/>
                    <a:pt x="18" y="318"/>
                  </a:cubicBezTo>
                  <a:cubicBezTo>
                    <a:pt x="0" y="406"/>
                    <a:pt x="88" y="494"/>
                    <a:pt x="194" y="47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21"/>
            <p:cNvSpPr/>
            <p:nvPr/>
          </p:nvSpPr>
          <p:spPr>
            <a:xfrm>
              <a:off x="3233696" y="5531692"/>
              <a:ext cx="27704" cy="25685"/>
            </a:xfrm>
            <a:custGeom>
              <a:avLst/>
              <a:gdLst/>
              <a:ahLst/>
              <a:cxnLst/>
              <a:rect l="l" t="t" r="r" b="b"/>
              <a:pathLst>
                <a:path w="494" h="458" extrusionOk="0">
                  <a:moveTo>
                    <a:pt x="300" y="18"/>
                  </a:moveTo>
                  <a:cubicBezTo>
                    <a:pt x="230" y="0"/>
                    <a:pt x="159" y="71"/>
                    <a:pt x="89" y="71"/>
                  </a:cubicBezTo>
                  <a:cubicBezTo>
                    <a:pt x="18" y="88"/>
                    <a:pt x="54" y="141"/>
                    <a:pt x="36" y="176"/>
                  </a:cubicBezTo>
                  <a:cubicBezTo>
                    <a:pt x="1" y="211"/>
                    <a:pt x="1" y="247"/>
                    <a:pt x="36" y="282"/>
                  </a:cubicBezTo>
                  <a:cubicBezTo>
                    <a:pt x="54" y="299"/>
                    <a:pt x="54" y="317"/>
                    <a:pt x="54" y="335"/>
                  </a:cubicBezTo>
                  <a:cubicBezTo>
                    <a:pt x="54" y="405"/>
                    <a:pt x="89" y="423"/>
                    <a:pt x="159" y="440"/>
                  </a:cubicBezTo>
                  <a:cubicBezTo>
                    <a:pt x="194" y="458"/>
                    <a:pt x="230" y="458"/>
                    <a:pt x="265" y="458"/>
                  </a:cubicBezTo>
                  <a:cubicBezTo>
                    <a:pt x="353" y="440"/>
                    <a:pt x="423" y="352"/>
                    <a:pt x="423" y="264"/>
                  </a:cubicBezTo>
                  <a:cubicBezTo>
                    <a:pt x="423" y="247"/>
                    <a:pt x="423" y="229"/>
                    <a:pt x="441" y="211"/>
                  </a:cubicBezTo>
                  <a:cubicBezTo>
                    <a:pt x="494" y="194"/>
                    <a:pt x="494" y="141"/>
                    <a:pt x="476" y="106"/>
                  </a:cubicBezTo>
                  <a:cubicBezTo>
                    <a:pt x="441" y="53"/>
                    <a:pt x="406" y="18"/>
                    <a:pt x="353" y="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21"/>
            <p:cNvSpPr/>
            <p:nvPr/>
          </p:nvSpPr>
          <p:spPr>
            <a:xfrm>
              <a:off x="3162642" y="5392500"/>
              <a:ext cx="25741" cy="27704"/>
            </a:xfrm>
            <a:custGeom>
              <a:avLst/>
              <a:gdLst/>
              <a:ahLst/>
              <a:cxnLst/>
              <a:rect l="l" t="t" r="r" b="b"/>
              <a:pathLst>
                <a:path w="459" h="494" extrusionOk="0">
                  <a:moveTo>
                    <a:pt x="458" y="194"/>
                  </a:moveTo>
                  <a:cubicBezTo>
                    <a:pt x="441" y="123"/>
                    <a:pt x="423" y="71"/>
                    <a:pt x="370" y="53"/>
                  </a:cubicBezTo>
                  <a:cubicBezTo>
                    <a:pt x="282" y="0"/>
                    <a:pt x="194" y="0"/>
                    <a:pt x="124" y="53"/>
                  </a:cubicBezTo>
                  <a:cubicBezTo>
                    <a:pt x="18" y="88"/>
                    <a:pt x="0" y="194"/>
                    <a:pt x="53" y="282"/>
                  </a:cubicBezTo>
                  <a:cubicBezTo>
                    <a:pt x="71" y="299"/>
                    <a:pt x="71" y="299"/>
                    <a:pt x="71" y="317"/>
                  </a:cubicBezTo>
                  <a:cubicBezTo>
                    <a:pt x="71" y="440"/>
                    <a:pt x="194" y="493"/>
                    <a:pt x="300" y="458"/>
                  </a:cubicBezTo>
                  <a:cubicBezTo>
                    <a:pt x="405" y="423"/>
                    <a:pt x="458" y="370"/>
                    <a:pt x="458" y="19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21"/>
            <p:cNvSpPr/>
            <p:nvPr/>
          </p:nvSpPr>
          <p:spPr>
            <a:xfrm>
              <a:off x="2906972" y="5675818"/>
              <a:ext cx="25685" cy="25685"/>
            </a:xfrm>
            <a:custGeom>
              <a:avLst/>
              <a:gdLst/>
              <a:ahLst/>
              <a:cxnLst/>
              <a:rect l="l" t="t" r="r" b="b"/>
              <a:pathLst>
                <a:path w="458" h="458" extrusionOk="0">
                  <a:moveTo>
                    <a:pt x="18" y="176"/>
                  </a:moveTo>
                  <a:cubicBezTo>
                    <a:pt x="0" y="194"/>
                    <a:pt x="18" y="212"/>
                    <a:pt x="18" y="229"/>
                  </a:cubicBezTo>
                  <a:cubicBezTo>
                    <a:pt x="35" y="247"/>
                    <a:pt x="53" y="282"/>
                    <a:pt x="35" y="300"/>
                  </a:cubicBezTo>
                  <a:cubicBezTo>
                    <a:pt x="35" y="317"/>
                    <a:pt x="35" y="335"/>
                    <a:pt x="53" y="352"/>
                  </a:cubicBezTo>
                  <a:cubicBezTo>
                    <a:pt x="106" y="423"/>
                    <a:pt x="194" y="440"/>
                    <a:pt x="264" y="458"/>
                  </a:cubicBezTo>
                  <a:cubicBezTo>
                    <a:pt x="352" y="423"/>
                    <a:pt x="423" y="352"/>
                    <a:pt x="440" y="264"/>
                  </a:cubicBezTo>
                  <a:cubicBezTo>
                    <a:pt x="458" y="159"/>
                    <a:pt x="387" y="35"/>
                    <a:pt x="282" y="18"/>
                  </a:cubicBezTo>
                  <a:cubicBezTo>
                    <a:pt x="194" y="0"/>
                    <a:pt x="106" y="18"/>
                    <a:pt x="35" y="71"/>
                  </a:cubicBezTo>
                  <a:cubicBezTo>
                    <a:pt x="18" y="106"/>
                    <a:pt x="0" y="141"/>
                    <a:pt x="18" y="17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21"/>
            <p:cNvSpPr/>
            <p:nvPr/>
          </p:nvSpPr>
          <p:spPr>
            <a:xfrm>
              <a:off x="3300824" y="5145690"/>
              <a:ext cx="24731" cy="28657"/>
            </a:xfrm>
            <a:custGeom>
              <a:avLst/>
              <a:gdLst/>
              <a:ahLst/>
              <a:cxnLst/>
              <a:rect l="l" t="t" r="r" b="b"/>
              <a:pathLst>
                <a:path w="441" h="511" extrusionOk="0">
                  <a:moveTo>
                    <a:pt x="212" y="476"/>
                  </a:moveTo>
                  <a:cubicBezTo>
                    <a:pt x="265" y="511"/>
                    <a:pt x="318" y="440"/>
                    <a:pt x="371" y="423"/>
                  </a:cubicBezTo>
                  <a:cubicBezTo>
                    <a:pt x="441" y="405"/>
                    <a:pt x="423" y="335"/>
                    <a:pt x="441" y="282"/>
                  </a:cubicBezTo>
                  <a:cubicBezTo>
                    <a:pt x="441" y="159"/>
                    <a:pt x="371" y="53"/>
                    <a:pt x="247" y="18"/>
                  </a:cubicBezTo>
                  <a:cubicBezTo>
                    <a:pt x="177" y="0"/>
                    <a:pt x="89" y="35"/>
                    <a:pt x="36" y="88"/>
                  </a:cubicBezTo>
                  <a:cubicBezTo>
                    <a:pt x="18" y="106"/>
                    <a:pt x="1" y="229"/>
                    <a:pt x="18" y="247"/>
                  </a:cubicBezTo>
                  <a:cubicBezTo>
                    <a:pt x="54" y="282"/>
                    <a:pt x="54" y="317"/>
                    <a:pt x="71" y="352"/>
                  </a:cubicBezTo>
                  <a:cubicBezTo>
                    <a:pt x="71" y="423"/>
                    <a:pt x="142" y="476"/>
                    <a:pt x="212" y="47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21"/>
            <p:cNvSpPr/>
            <p:nvPr/>
          </p:nvSpPr>
          <p:spPr>
            <a:xfrm>
              <a:off x="3392628" y="5214781"/>
              <a:ext cx="38583" cy="41499"/>
            </a:xfrm>
            <a:custGeom>
              <a:avLst/>
              <a:gdLst/>
              <a:ahLst/>
              <a:cxnLst/>
              <a:rect l="l" t="t" r="r" b="b"/>
              <a:pathLst>
                <a:path w="688" h="740" extrusionOk="0">
                  <a:moveTo>
                    <a:pt x="318" y="1"/>
                  </a:moveTo>
                  <a:cubicBezTo>
                    <a:pt x="230" y="1"/>
                    <a:pt x="19" y="141"/>
                    <a:pt x="19" y="212"/>
                  </a:cubicBezTo>
                  <a:cubicBezTo>
                    <a:pt x="19" y="335"/>
                    <a:pt x="1" y="476"/>
                    <a:pt x="124" y="581"/>
                  </a:cubicBezTo>
                  <a:cubicBezTo>
                    <a:pt x="159" y="599"/>
                    <a:pt x="177" y="652"/>
                    <a:pt x="230" y="652"/>
                  </a:cubicBezTo>
                  <a:cubicBezTo>
                    <a:pt x="300" y="652"/>
                    <a:pt x="388" y="740"/>
                    <a:pt x="476" y="652"/>
                  </a:cubicBezTo>
                  <a:cubicBezTo>
                    <a:pt x="582" y="564"/>
                    <a:pt x="652" y="511"/>
                    <a:pt x="652" y="423"/>
                  </a:cubicBezTo>
                  <a:cubicBezTo>
                    <a:pt x="688" y="212"/>
                    <a:pt x="529" y="18"/>
                    <a:pt x="3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21"/>
            <p:cNvSpPr/>
            <p:nvPr/>
          </p:nvSpPr>
          <p:spPr>
            <a:xfrm>
              <a:off x="3290954" y="5013397"/>
              <a:ext cx="26750" cy="26694"/>
            </a:xfrm>
            <a:custGeom>
              <a:avLst/>
              <a:gdLst/>
              <a:ahLst/>
              <a:cxnLst/>
              <a:rect l="l" t="t" r="r" b="b"/>
              <a:pathLst>
                <a:path w="477" h="476" extrusionOk="0">
                  <a:moveTo>
                    <a:pt x="1" y="229"/>
                  </a:moveTo>
                  <a:cubicBezTo>
                    <a:pt x="36" y="264"/>
                    <a:pt x="18" y="317"/>
                    <a:pt x="71" y="335"/>
                  </a:cubicBezTo>
                  <a:cubicBezTo>
                    <a:pt x="89" y="335"/>
                    <a:pt x="106" y="353"/>
                    <a:pt x="106" y="370"/>
                  </a:cubicBezTo>
                  <a:cubicBezTo>
                    <a:pt x="106" y="423"/>
                    <a:pt x="142" y="423"/>
                    <a:pt x="177" y="423"/>
                  </a:cubicBezTo>
                  <a:cubicBezTo>
                    <a:pt x="212" y="423"/>
                    <a:pt x="247" y="458"/>
                    <a:pt x="282" y="458"/>
                  </a:cubicBezTo>
                  <a:cubicBezTo>
                    <a:pt x="371" y="476"/>
                    <a:pt x="441" y="405"/>
                    <a:pt x="459" y="317"/>
                  </a:cubicBezTo>
                  <a:cubicBezTo>
                    <a:pt x="476" y="247"/>
                    <a:pt x="459" y="176"/>
                    <a:pt x="441" y="106"/>
                  </a:cubicBezTo>
                  <a:cubicBezTo>
                    <a:pt x="406" y="36"/>
                    <a:pt x="335" y="0"/>
                    <a:pt x="265" y="18"/>
                  </a:cubicBezTo>
                  <a:cubicBezTo>
                    <a:pt x="177" y="36"/>
                    <a:pt x="106" y="71"/>
                    <a:pt x="71" y="141"/>
                  </a:cubicBezTo>
                  <a:cubicBezTo>
                    <a:pt x="54" y="159"/>
                    <a:pt x="54" y="176"/>
                    <a:pt x="54" y="194"/>
                  </a:cubicBezTo>
                  <a:cubicBezTo>
                    <a:pt x="54" y="212"/>
                    <a:pt x="71" y="229"/>
                    <a:pt x="54" y="247"/>
                  </a:cubicBezTo>
                  <a:cubicBezTo>
                    <a:pt x="36" y="264"/>
                    <a:pt x="36" y="212"/>
                    <a:pt x="1" y="22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21"/>
            <p:cNvSpPr/>
            <p:nvPr/>
          </p:nvSpPr>
          <p:spPr>
            <a:xfrm>
              <a:off x="2670985" y="5231549"/>
              <a:ext cx="27704" cy="25741"/>
            </a:xfrm>
            <a:custGeom>
              <a:avLst/>
              <a:gdLst/>
              <a:ahLst/>
              <a:cxnLst/>
              <a:rect l="l" t="t" r="r" b="b"/>
              <a:pathLst>
                <a:path w="494" h="459" extrusionOk="0">
                  <a:moveTo>
                    <a:pt x="230" y="458"/>
                  </a:moveTo>
                  <a:cubicBezTo>
                    <a:pt x="335" y="441"/>
                    <a:pt x="423" y="370"/>
                    <a:pt x="459" y="265"/>
                  </a:cubicBezTo>
                  <a:cubicBezTo>
                    <a:pt x="494" y="159"/>
                    <a:pt x="423" y="106"/>
                    <a:pt x="371" y="54"/>
                  </a:cubicBezTo>
                  <a:cubicBezTo>
                    <a:pt x="318" y="1"/>
                    <a:pt x="230" y="1"/>
                    <a:pt x="177" y="54"/>
                  </a:cubicBezTo>
                  <a:cubicBezTo>
                    <a:pt x="142" y="71"/>
                    <a:pt x="89" y="89"/>
                    <a:pt x="54" y="124"/>
                  </a:cubicBezTo>
                  <a:cubicBezTo>
                    <a:pt x="19" y="142"/>
                    <a:pt x="1" y="177"/>
                    <a:pt x="19" y="212"/>
                  </a:cubicBezTo>
                  <a:cubicBezTo>
                    <a:pt x="36" y="265"/>
                    <a:pt x="19" y="335"/>
                    <a:pt x="89" y="353"/>
                  </a:cubicBezTo>
                  <a:cubicBezTo>
                    <a:pt x="89" y="370"/>
                    <a:pt x="89" y="370"/>
                    <a:pt x="89" y="388"/>
                  </a:cubicBezTo>
                  <a:cubicBezTo>
                    <a:pt x="124" y="423"/>
                    <a:pt x="177" y="458"/>
                    <a:pt x="230" y="45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21"/>
            <p:cNvSpPr/>
            <p:nvPr/>
          </p:nvSpPr>
          <p:spPr>
            <a:xfrm>
              <a:off x="2909888" y="4949241"/>
              <a:ext cx="24787" cy="28657"/>
            </a:xfrm>
            <a:custGeom>
              <a:avLst/>
              <a:gdLst/>
              <a:ahLst/>
              <a:cxnLst/>
              <a:rect l="l" t="t" r="r" b="b"/>
              <a:pathLst>
                <a:path w="442" h="511" extrusionOk="0">
                  <a:moveTo>
                    <a:pt x="19" y="247"/>
                  </a:moveTo>
                  <a:cubicBezTo>
                    <a:pt x="19" y="299"/>
                    <a:pt x="19" y="388"/>
                    <a:pt x="89" y="405"/>
                  </a:cubicBezTo>
                  <a:cubicBezTo>
                    <a:pt x="124" y="511"/>
                    <a:pt x="212" y="458"/>
                    <a:pt x="265" y="476"/>
                  </a:cubicBezTo>
                  <a:cubicBezTo>
                    <a:pt x="283" y="476"/>
                    <a:pt x="283" y="476"/>
                    <a:pt x="283" y="476"/>
                  </a:cubicBezTo>
                  <a:cubicBezTo>
                    <a:pt x="335" y="423"/>
                    <a:pt x="371" y="388"/>
                    <a:pt x="406" y="335"/>
                  </a:cubicBezTo>
                  <a:cubicBezTo>
                    <a:pt x="441" y="264"/>
                    <a:pt x="441" y="211"/>
                    <a:pt x="406" y="159"/>
                  </a:cubicBezTo>
                  <a:cubicBezTo>
                    <a:pt x="406" y="106"/>
                    <a:pt x="283" y="0"/>
                    <a:pt x="247" y="18"/>
                  </a:cubicBezTo>
                  <a:cubicBezTo>
                    <a:pt x="195" y="18"/>
                    <a:pt x="142" y="35"/>
                    <a:pt x="107" y="71"/>
                  </a:cubicBezTo>
                  <a:cubicBezTo>
                    <a:pt x="71" y="123"/>
                    <a:pt x="1" y="159"/>
                    <a:pt x="19" y="24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21"/>
            <p:cNvSpPr/>
            <p:nvPr/>
          </p:nvSpPr>
          <p:spPr>
            <a:xfrm>
              <a:off x="3013580" y="5792297"/>
              <a:ext cx="25685" cy="28657"/>
            </a:xfrm>
            <a:custGeom>
              <a:avLst/>
              <a:gdLst/>
              <a:ahLst/>
              <a:cxnLst/>
              <a:rect l="l" t="t" r="r" b="b"/>
              <a:pathLst>
                <a:path w="458" h="511" extrusionOk="0">
                  <a:moveTo>
                    <a:pt x="300" y="71"/>
                  </a:moveTo>
                  <a:lnTo>
                    <a:pt x="282" y="71"/>
                  </a:lnTo>
                  <a:cubicBezTo>
                    <a:pt x="194" y="0"/>
                    <a:pt x="141" y="71"/>
                    <a:pt x="88" y="124"/>
                  </a:cubicBezTo>
                  <a:cubicBezTo>
                    <a:pt x="0" y="212"/>
                    <a:pt x="0" y="247"/>
                    <a:pt x="71" y="353"/>
                  </a:cubicBezTo>
                  <a:cubicBezTo>
                    <a:pt x="88" y="388"/>
                    <a:pt x="88" y="441"/>
                    <a:pt x="141" y="476"/>
                  </a:cubicBezTo>
                  <a:cubicBezTo>
                    <a:pt x="159" y="493"/>
                    <a:pt x="194" y="493"/>
                    <a:pt x="229" y="493"/>
                  </a:cubicBezTo>
                  <a:lnTo>
                    <a:pt x="264" y="493"/>
                  </a:lnTo>
                  <a:cubicBezTo>
                    <a:pt x="352" y="511"/>
                    <a:pt x="405" y="441"/>
                    <a:pt x="423" y="388"/>
                  </a:cubicBezTo>
                  <a:cubicBezTo>
                    <a:pt x="458" y="300"/>
                    <a:pt x="458" y="212"/>
                    <a:pt x="388" y="141"/>
                  </a:cubicBezTo>
                  <a:cubicBezTo>
                    <a:pt x="370" y="124"/>
                    <a:pt x="352" y="71"/>
                    <a:pt x="300" y="7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21"/>
            <p:cNvSpPr/>
            <p:nvPr/>
          </p:nvSpPr>
          <p:spPr>
            <a:xfrm>
              <a:off x="3187317" y="5138792"/>
              <a:ext cx="24731" cy="25685"/>
            </a:xfrm>
            <a:custGeom>
              <a:avLst/>
              <a:gdLst/>
              <a:ahLst/>
              <a:cxnLst/>
              <a:rect l="l" t="t" r="r" b="b"/>
              <a:pathLst>
                <a:path w="441" h="458" extrusionOk="0">
                  <a:moveTo>
                    <a:pt x="247" y="18"/>
                  </a:moveTo>
                  <a:lnTo>
                    <a:pt x="141" y="18"/>
                  </a:lnTo>
                  <a:cubicBezTo>
                    <a:pt x="106" y="18"/>
                    <a:pt x="71" y="70"/>
                    <a:pt x="36" y="106"/>
                  </a:cubicBezTo>
                  <a:cubicBezTo>
                    <a:pt x="1" y="194"/>
                    <a:pt x="18" y="282"/>
                    <a:pt x="71" y="352"/>
                  </a:cubicBezTo>
                  <a:cubicBezTo>
                    <a:pt x="106" y="440"/>
                    <a:pt x="177" y="458"/>
                    <a:pt x="282" y="423"/>
                  </a:cubicBezTo>
                  <a:cubicBezTo>
                    <a:pt x="370" y="405"/>
                    <a:pt x="423" y="335"/>
                    <a:pt x="441" y="264"/>
                  </a:cubicBezTo>
                  <a:cubicBezTo>
                    <a:pt x="441" y="229"/>
                    <a:pt x="441" y="194"/>
                    <a:pt x="423" y="158"/>
                  </a:cubicBezTo>
                  <a:cubicBezTo>
                    <a:pt x="405" y="123"/>
                    <a:pt x="405" y="88"/>
                    <a:pt x="370" y="53"/>
                  </a:cubicBezTo>
                  <a:cubicBezTo>
                    <a:pt x="335" y="18"/>
                    <a:pt x="300" y="0"/>
                    <a:pt x="247" y="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21"/>
            <p:cNvSpPr/>
            <p:nvPr/>
          </p:nvSpPr>
          <p:spPr>
            <a:xfrm>
              <a:off x="3096467" y="5239457"/>
              <a:ext cx="36620" cy="41499"/>
            </a:xfrm>
            <a:custGeom>
              <a:avLst/>
              <a:gdLst/>
              <a:ahLst/>
              <a:cxnLst/>
              <a:rect l="l" t="t" r="r" b="b"/>
              <a:pathLst>
                <a:path w="653" h="740" extrusionOk="0">
                  <a:moveTo>
                    <a:pt x="335" y="18"/>
                  </a:moveTo>
                  <a:cubicBezTo>
                    <a:pt x="283" y="1"/>
                    <a:pt x="212" y="36"/>
                    <a:pt x="177" y="89"/>
                  </a:cubicBezTo>
                  <a:cubicBezTo>
                    <a:pt x="142" y="159"/>
                    <a:pt x="89" y="212"/>
                    <a:pt x="36" y="282"/>
                  </a:cubicBezTo>
                  <a:cubicBezTo>
                    <a:pt x="1" y="353"/>
                    <a:pt x="36" y="335"/>
                    <a:pt x="36" y="370"/>
                  </a:cubicBezTo>
                  <a:cubicBezTo>
                    <a:pt x="71" y="458"/>
                    <a:pt x="124" y="529"/>
                    <a:pt x="124" y="634"/>
                  </a:cubicBezTo>
                  <a:cubicBezTo>
                    <a:pt x="124" y="634"/>
                    <a:pt x="142" y="652"/>
                    <a:pt x="142" y="652"/>
                  </a:cubicBezTo>
                  <a:cubicBezTo>
                    <a:pt x="300" y="740"/>
                    <a:pt x="476" y="687"/>
                    <a:pt x="564" y="546"/>
                  </a:cubicBezTo>
                  <a:cubicBezTo>
                    <a:pt x="652" y="423"/>
                    <a:pt x="635" y="247"/>
                    <a:pt x="529" y="141"/>
                  </a:cubicBezTo>
                  <a:cubicBezTo>
                    <a:pt x="476" y="89"/>
                    <a:pt x="406" y="36"/>
                    <a:pt x="335" y="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21"/>
            <p:cNvSpPr/>
            <p:nvPr/>
          </p:nvSpPr>
          <p:spPr>
            <a:xfrm>
              <a:off x="3449886" y="5331260"/>
              <a:ext cx="23778" cy="27704"/>
            </a:xfrm>
            <a:custGeom>
              <a:avLst/>
              <a:gdLst/>
              <a:ahLst/>
              <a:cxnLst/>
              <a:rect l="l" t="t" r="r" b="b"/>
              <a:pathLst>
                <a:path w="424" h="494" extrusionOk="0">
                  <a:moveTo>
                    <a:pt x="423" y="247"/>
                  </a:moveTo>
                  <a:cubicBezTo>
                    <a:pt x="423" y="194"/>
                    <a:pt x="406" y="124"/>
                    <a:pt x="371" y="71"/>
                  </a:cubicBezTo>
                  <a:cubicBezTo>
                    <a:pt x="353" y="36"/>
                    <a:pt x="300" y="54"/>
                    <a:pt x="265" y="36"/>
                  </a:cubicBezTo>
                  <a:cubicBezTo>
                    <a:pt x="159" y="1"/>
                    <a:pt x="89" y="54"/>
                    <a:pt x="36" y="124"/>
                  </a:cubicBezTo>
                  <a:cubicBezTo>
                    <a:pt x="19" y="142"/>
                    <a:pt x="36" y="177"/>
                    <a:pt x="19" y="212"/>
                  </a:cubicBezTo>
                  <a:cubicBezTo>
                    <a:pt x="1" y="265"/>
                    <a:pt x="1" y="318"/>
                    <a:pt x="36" y="353"/>
                  </a:cubicBezTo>
                  <a:cubicBezTo>
                    <a:pt x="89" y="406"/>
                    <a:pt x="142" y="441"/>
                    <a:pt x="195" y="458"/>
                  </a:cubicBezTo>
                  <a:cubicBezTo>
                    <a:pt x="300" y="494"/>
                    <a:pt x="423" y="353"/>
                    <a:pt x="423" y="24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21"/>
            <p:cNvSpPr/>
            <p:nvPr/>
          </p:nvSpPr>
          <p:spPr>
            <a:xfrm>
              <a:off x="2856611" y="5757752"/>
              <a:ext cx="27704" cy="25741"/>
            </a:xfrm>
            <a:custGeom>
              <a:avLst/>
              <a:gdLst/>
              <a:ahLst/>
              <a:cxnLst/>
              <a:rect l="l" t="t" r="r" b="b"/>
              <a:pathLst>
                <a:path w="494" h="459" extrusionOk="0">
                  <a:moveTo>
                    <a:pt x="476" y="229"/>
                  </a:moveTo>
                  <a:cubicBezTo>
                    <a:pt x="493" y="106"/>
                    <a:pt x="388" y="0"/>
                    <a:pt x="282" y="0"/>
                  </a:cubicBezTo>
                  <a:cubicBezTo>
                    <a:pt x="264" y="0"/>
                    <a:pt x="247" y="0"/>
                    <a:pt x="229" y="18"/>
                  </a:cubicBezTo>
                  <a:cubicBezTo>
                    <a:pt x="194" y="36"/>
                    <a:pt x="176" y="71"/>
                    <a:pt x="141" y="71"/>
                  </a:cubicBezTo>
                  <a:cubicBezTo>
                    <a:pt x="71" y="88"/>
                    <a:pt x="71" y="159"/>
                    <a:pt x="36" y="194"/>
                  </a:cubicBezTo>
                  <a:cubicBezTo>
                    <a:pt x="0" y="247"/>
                    <a:pt x="36" y="229"/>
                    <a:pt x="36" y="229"/>
                  </a:cubicBezTo>
                  <a:cubicBezTo>
                    <a:pt x="88" y="247"/>
                    <a:pt x="88" y="317"/>
                    <a:pt x="124" y="352"/>
                  </a:cubicBezTo>
                  <a:cubicBezTo>
                    <a:pt x="141" y="352"/>
                    <a:pt x="141" y="370"/>
                    <a:pt x="141" y="370"/>
                  </a:cubicBezTo>
                  <a:cubicBezTo>
                    <a:pt x="159" y="423"/>
                    <a:pt x="194" y="458"/>
                    <a:pt x="247" y="440"/>
                  </a:cubicBezTo>
                  <a:cubicBezTo>
                    <a:pt x="282" y="440"/>
                    <a:pt x="335" y="423"/>
                    <a:pt x="370" y="405"/>
                  </a:cubicBezTo>
                  <a:cubicBezTo>
                    <a:pt x="423" y="370"/>
                    <a:pt x="476" y="300"/>
                    <a:pt x="476" y="22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21"/>
            <p:cNvSpPr/>
            <p:nvPr/>
          </p:nvSpPr>
          <p:spPr>
            <a:xfrm>
              <a:off x="2760826" y="5704419"/>
              <a:ext cx="30676" cy="30676"/>
            </a:xfrm>
            <a:custGeom>
              <a:avLst/>
              <a:gdLst/>
              <a:ahLst/>
              <a:cxnLst/>
              <a:rect l="l" t="t" r="r" b="b"/>
              <a:pathLst>
                <a:path w="547" h="547" extrusionOk="0">
                  <a:moveTo>
                    <a:pt x="247" y="511"/>
                  </a:moveTo>
                  <a:cubicBezTo>
                    <a:pt x="353" y="511"/>
                    <a:pt x="441" y="511"/>
                    <a:pt x="494" y="423"/>
                  </a:cubicBezTo>
                  <a:cubicBezTo>
                    <a:pt x="547" y="335"/>
                    <a:pt x="547" y="230"/>
                    <a:pt x="494" y="142"/>
                  </a:cubicBezTo>
                  <a:cubicBezTo>
                    <a:pt x="441" y="71"/>
                    <a:pt x="371" y="18"/>
                    <a:pt x="283" y="1"/>
                  </a:cubicBezTo>
                  <a:cubicBezTo>
                    <a:pt x="265" y="1"/>
                    <a:pt x="265" y="1"/>
                    <a:pt x="247" y="18"/>
                  </a:cubicBezTo>
                  <a:cubicBezTo>
                    <a:pt x="159" y="36"/>
                    <a:pt x="54" y="54"/>
                    <a:pt x="54" y="159"/>
                  </a:cubicBezTo>
                  <a:cubicBezTo>
                    <a:pt x="54" y="212"/>
                    <a:pt x="1" y="300"/>
                    <a:pt x="71" y="353"/>
                  </a:cubicBezTo>
                  <a:cubicBezTo>
                    <a:pt x="107" y="370"/>
                    <a:pt x="71" y="406"/>
                    <a:pt x="107" y="441"/>
                  </a:cubicBezTo>
                  <a:cubicBezTo>
                    <a:pt x="124" y="458"/>
                    <a:pt x="195" y="546"/>
                    <a:pt x="247" y="51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21"/>
            <p:cNvSpPr/>
            <p:nvPr/>
          </p:nvSpPr>
          <p:spPr>
            <a:xfrm>
              <a:off x="3123161" y="5550422"/>
              <a:ext cx="29666" cy="31629"/>
            </a:xfrm>
            <a:custGeom>
              <a:avLst/>
              <a:gdLst/>
              <a:ahLst/>
              <a:cxnLst/>
              <a:rect l="l" t="t" r="r" b="b"/>
              <a:pathLst>
                <a:path w="529" h="564" extrusionOk="0">
                  <a:moveTo>
                    <a:pt x="511" y="318"/>
                  </a:moveTo>
                  <a:cubicBezTo>
                    <a:pt x="528" y="194"/>
                    <a:pt x="440" y="71"/>
                    <a:pt x="317" y="36"/>
                  </a:cubicBezTo>
                  <a:cubicBezTo>
                    <a:pt x="212" y="1"/>
                    <a:pt x="88" y="36"/>
                    <a:pt x="18" y="124"/>
                  </a:cubicBezTo>
                  <a:cubicBezTo>
                    <a:pt x="0" y="177"/>
                    <a:pt x="0" y="229"/>
                    <a:pt x="18" y="265"/>
                  </a:cubicBezTo>
                  <a:cubicBezTo>
                    <a:pt x="35" y="318"/>
                    <a:pt x="53" y="370"/>
                    <a:pt x="53" y="423"/>
                  </a:cubicBezTo>
                  <a:cubicBezTo>
                    <a:pt x="71" y="511"/>
                    <a:pt x="159" y="564"/>
                    <a:pt x="247" y="546"/>
                  </a:cubicBezTo>
                  <a:cubicBezTo>
                    <a:pt x="282" y="546"/>
                    <a:pt x="335" y="564"/>
                    <a:pt x="388" y="529"/>
                  </a:cubicBezTo>
                  <a:cubicBezTo>
                    <a:pt x="458" y="476"/>
                    <a:pt x="493" y="406"/>
                    <a:pt x="511" y="3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21"/>
            <p:cNvSpPr/>
            <p:nvPr/>
          </p:nvSpPr>
          <p:spPr>
            <a:xfrm>
              <a:off x="3369971" y="5401361"/>
              <a:ext cx="23722" cy="26694"/>
            </a:xfrm>
            <a:custGeom>
              <a:avLst/>
              <a:gdLst/>
              <a:ahLst/>
              <a:cxnLst/>
              <a:rect l="l" t="t" r="r" b="b"/>
              <a:pathLst>
                <a:path w="423" h="476" extrusionOk="0">
                  <a:moveTo>
                    <a:pt x="0" y="212"/>
                  </a:moveTo>
                  <a:cubicBezTo>
                    <a:pt x="35" y="282"/>
                    <a:pt x="0" y="405"/>
                    <a:pt x="106" y="458"/>
                  </a:cubicBezTo>
                  <a:cubicBezTo>
                    <a:pt x="159" y="476"/>
                    <a:pt x="299" y="458"/>
                    <a:pt x="335" y="423"/>
                  </a:cubicBezTo>
                  <a:cubicBezTo>
                    <a:pt x="370" y="370"/>
                    <a:pt x="387" y="317"/>
                    <a:pt x="423" y="265"/>
                  </a:cubicBezTo>
                  <a:cubicBezTo>
                    <a:pt x="423" y="194"/>
                    <a:pt x="405" y="141"/>
                    <a:pt x="352" y="89"/>
                  </a:cubicBezTo>
                  <a:cubicBezTo>
                    <a:pt x="247" y="1"/>
                    <a:pt x="71" y="36"/>
                    <a:pt x="0" y="17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21"/>
            <p:cNvSpPr/>
            <p:nvPr/>
          </p:nvSpPr>
          <p:spPr>
            <a:xfrm>
              <a:off x="2879324" y="5302659"/>
              <a:ext cx="29666" cy="21759"/>
            </a:xfrm>
            <a:custGeom>
              <a:avLst/>
              <a:gdLst/>
              <a:ahLst/>
              <a:cxnLst/>
              <a:rect l="l" t="t" r="r" b="b"/>
              <a:pathLst>
                <a:path w="529" h="388" extrusionOk="0">
                  <a:moveTo>
                    <a:pt x="212" y="387"/>
                  </a:moveTo>
                  <a:cubicBezTo>
                    <a:pt x="282" y="387"/>
                    <a:pt x="370" y="370"/>
                    <a:pt x="440" y="352"/>
                  </a:cubicBezTo>
                  <a:cubicBezTo>
                    <a:pt x="493" y="335"/>
                    <a:pt x="528" y="264"/>
                    <a:pt x="511" y="211"/>
                  </a:cubicBezTo>
                  <a:cubicBezTo>
                    <a:pt x="493" y="176"/>
                    <a:pt x="511" y="141"/>
                    <a:pt x="458" y="106"/>
                  </a:cubicBezTo>
                  <a:cubicBezTo>
                    <a:pt x="388" y="35"/>
                    <a:pt x="282" y="0"/>
                    <a:pt x="176" y="35"/>
                  </a:cubicBezTo>
                  <a:cubicBezTo>
                    <a:pt x="106" y="53"/>
                    <a:pt x="88" y="123"/>
                    <a:pt x="35" y="176"/>
                  </a:cubicBezTo>
                  <a:cubicBezTo>
                    <a:pt x="0" y="229"/>
                    <a:pt x="35" y="282"/>
                    <a:pt x="71" y="317"/>
                  </a:cubicBezTo>
                  <a:cubicBezTo>
                    <a:pt x="106" y="352"/>
                    <a:pt x="159" y="387"/>
                    <a:pt x="212" y="38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21"/>
            <p:cNvSpPr/>
            <p:nvPr/>
          </p:nvSpPr>
          <p:spPr>
            <a:xfrm>
              <a:off x="3396609" y="5105200"/>
              <a:ext cx="27704" cy="24731"/>
            </a:xfrm>
            <a:custGeom>
              <a:avLst/>
              <a:gdLst/>
              <a:ahLst/>
              <a:cxnLst/>
              <a:rect l="l" t="t" r="r" b="b"/>
              <a:pathLst>
                <a:path w="494" h="441" extrusionOk="0">
                  <a:moveTo>
                    <a:pt x="229" y="1"/>
                  </a:moveTo>
                  <a:cubicBezTo>
                    <a:pt x="176" y="1"/>
                    <a:pt x="124" y="18"/>
                    <a:pt x="106" y="71"/>
                  </a:cubicBezTo>
                  <a:cubicBezTo>
                    <a:pt x="88" y="106"/>
                    <a:pt x="53" y="106"/>
                    <a:pt x="53" y="124"/>
                  </a:cubicBezTo>
                  <a:cubicBezTo>
                    <a:pt x="0" y="212"/>
                    <a:pt x="36" y="317"/>
                    <a:pt x="124" y="370"/>
                  </a:cubicBezTo>
                  <a:cubicBezTo>
                    <a:pt x="124" y="370"/>
                    <a:pt x="141" y="370"/>
                    <a:pt x="141" y="388"/>
                  </a:cubicBezTo>
                  <a:cubicBezTo>
                    <a:pt x="141" y="423"/>
                    <a:pt x="176" y="441"/>
                    <a:pt x="212" y="441"/>
                  </a:cubicBezTo>
                  <a:cubicBezTo>
                    <a:pt x="300" y="423"/>
                    <a:pt x="388" y="370"/>
                    <a:pt x="440" y="282"/>
                  </a:cubicBezTo>
                  <a:cubicBezTo>
                    <a:pt x="493" y="141"/>
                    <a:pt x="388" y="1"/>
                    <a:pt x="2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21"/>
            <p:cNvSpPr/>
            <p:nvPr/>
          </p:nvSpPr>
          <p:spPr>
            <a:xfrm>
              <a:off x="3037246" y="4954176"/>
              <a:ext cx="24731" cy="26694"/>
            </a:xfrm>
            <a:custGeom>
              <a:avLst/>
              <a:gdLst/>
              <a:ahLst/>
              <a:cxnLst/>
              <a:rect l="l" t="t" r="r" b="b"/>
              <a:pathLst>
                <a:path w="441" h="476" extrusionOk="0">
                  <a:moveTo>
                    <a:pt x="441" y="229"/>
                  </a:moveTo>
                  <a:cubicBezTo>
                    <a:pt x="441" y="88"/>
                    <a:pt x="318" y="0"/>
                    <a:pt x="177" y="35"/>
                  </a:cubicBezTo>
                  <a:cubicBezTo>
                    <a:pt x="159" y="35"/>
                    <a:pt x="159" y="35"/>
                    <a:pt x="142" y="53"/>
                  </a:cubicBezTo>
                  <a:cubicBezTo>
                    <a:pt x="124" y="88"/>
                    <a:pt x="89" y="123"/>
                    <a:pt x="36" y="159"/>
                  </a:cubicBezTo>
                  <a:cubicBezTo>
                    <a:pt x="18" y="194"/>
                    <a:pt x="1" y="229"/>
                    <a:pt x="18" y="282"/>
                  </a:cubicBezTo>
                  <a:cubicBezTo>
                    <a:pt x="36" y="317"/>
                    <a:pt x="54" y="352"/>
                    <a:pt x="89" y="370"/>
                  </a:cubicBezTo>
                  <a:cubicBezTo>
                    <a:pt x="142" y="370"/>
                    <a:pt x="177" y="405"/>
                    <a:pt x="177" y="440"/>
                  </a:cubicBezTo>
                  <a:cubicBezTo>
                    <a:pt x="177" y="476"/>
                    <a:pt x="230" y="458"/>
                    <a:pt x="247" y="458"/>
                  </a:cubicBezTo>
                  <a:cubicBezTo>
                    <a:pt x="353" y="440"/>
                    <a:pt x="441" y="352"/>
                    <a:pt x="441" y="22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21"/>
            <p:cNvSpPr/>
            <p:nvPr/>
          </p:nvSpPr>
          <p:spPr>
            <a:xfrm>
              <a:off x="3127087" y="5047942"/>
              <a:ext cx="22768" cy="25741"/>
            </a:xfrm>
            <a:custGeom>
              <a:avLst/>
              <a:gdLst/>
              <a:ahLst/>
              <a:cxnLst/>
              <a:rect l="l" t="t" r="r" b="b"/>
              <a:pathLst>
                <a:path w="406" h="459" extrusionOk="0">
                  <a:moveTo>
                    <a:pt x="194" y="458"/>
                  </a:moveTo>
                  <a:cubicBezTo>
                    <a:pt x="318" y="441"/>
                    <a:pt x="406" y="335"/>
                    <a:pt x="406" y="194"/>
                  </a:cubicBezTo>
                  <a:cubicBezTo>
                    <a:pt x="406" y="71"/>
                    <a:pt x="353" y="36"/>
                    <a:pt x="247" y="18"/>
                  </a:cubicBezTo>
                  <a:cubicBezTo>
                    <a:pt x="177" y="1"/>
                    <a:pt x="106" y="36"/>
                    <a:pt x="54" y="106"/>
                  </a:cubicBezTo>
                  <a:cubicBezTo>
                    <a:pt x="1" y="177"/>
                    <a:pt x="1" y="282"/>
                    <a:pt x="71" y="353"/>
                  </a:cubicBezTo>
                  <a:cubicBezTo>
                    <a:pt x="89" y="405"/>
                    <a:pt x="106" y="441"/>
                    <a:pt x="159" y="45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21"/>
            <p:cNvSpPr/>
            <p:nvPr/>
          </p:nvSpPr>
          <p:spPr>
            <a:xfrm>
              <a:off x="2840797" y="5169356"/>
              <a:ext cx="32639" cy="31685"/>
            </a:xfrm>
            <a:custGeom>
              <a:avLst/>
              <a:gdLst/>
              <a:ahLst/>
              <a:cxnLst/>
              <a:rect l="l" t="t" r="r" b="b"/>
              <a:pathLst>
                <a:path w="582" h="565" extrusionOk="0">
                  <a:moveTo>
                    <a:pt x="247" y="564"/>
                  </a:moveTo>
                  <a:cubicBezTo>
                    <a:pt x="388" y="546"/>
                    <a:pt x="582" y="458"/>
                    <a:pt x="546" y="247"/>
                  </a:cubicBezTo>
                  <a:cubicBezTo>
                    <a:pt x="529" y="159"/>
                    <a:pt x="476" y="71"/>
                    <a:pt x="388" y="36"/>
                  </a:cubicBezTo>
                  <a:cubicBezTo>
                    <a:pt x="300" y="1"/>
                    <a:pt x="212" y="18"/>
                    <a:pt x="159" y="89"/>
                  </a:cubicBezTo>
                  <a:cubicBezTo>
                    <a:pt x="159" y="106"/>
                    <a:pt x="142" y="106"/>
                    <a:pt x="142" y="124"/>
                  </a:cubicBezTo>
                  <a:cubicBezTo>
                    <a:pt x="36" y="142"/>
                    <a:pt x="36" y="230"/>
                    <a:pt x="18" y="300"/>
                  </a:cubicBezTo>
                  <a:cubicBezTo>
                    <a:pt x="1" y="335"/>
                    <a:pt x="71" y="353"/>
                    <a:pt x="71" y="406"/>
                  </a:cubicBezTo>
                  <a:cubicBezTo>
                    <a:pt x="71" y="441"/>
                    <a:pt x="194" y="564"/>
                    <a:pt x="247" y="56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21"/>
            <p:cNvSpPr/>
            <p:nvPr/>
          </p:nvSpPr>
          <p:spPr>
            <a:xfrm>
              <a:off x="2737160" y="5054840"/>
              <a:ext cx="21759" cy="26750"/>
            </a:xfrm>
            <a:custGeom>
              <a:avLst/>
              <a:gdLst/>
              <a:ahLst/>
              <a:cxnLst/>
              <a:rect l="l" t="t" r="r" b="b"/>
              <a:pathLst>
                <a:path w="388" h="477" extrusionOk="0">
                  <a:moveTo>
                    <a:pt x="159" y="476"/>
                  </a:moveTo>
                  <a:cubicBezTo>
                    <a:pt x="282" y="476"/>
                    <a:pt x="370" y="370"/>
                    <a:pt x="388" y="247"/>
                  </a:cubicBezTo>
                  <a:cubicBezTo>
                    <a:pt x="388" y="106"/>
                    <a:pt x="264" y="1"/>
                    <a:pt x="124" y="36"/>
                  </a:cubicBezTo>
                  <a:cubicBezTo>
                    <a:pt x="53" y="71"/>
                    <a:pt x="18" y="142"/>
                    <a:pt x="18" y="230"/>
                  </a:cubicBezTo>
                  <a:cubicBezTo>
                    <a:pt x="18" y="230"/>
                    <a:pt x="18" y="247"/>
                    <a:pt x="18" y="265"/>
                  </a:cubicBezTo>
                  <a:cubicBezTo>
                    <a:pt x="0" y="353"/>
                    <a:pt x="53" y="441"/>
                    <a:pt x="141" y="476"/>
                  </a:cubicBezTo>
                  <a:cubicBezTo>
                    <a:pt x="141" y="476"/>
                    <a:pt x="159" y="476"/>
                    <a:pt x="159" y="47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21"/>
            <p:cNvSpPr/>
            <p:nvPr/>
          </p:nvSpPr>
          <p:spPr>
            <a:xfrm>
              <a:off x="2951387" y="5255271"/>
              <a:ext cx="22768" cy="23722"/>
            </a:xfrm>
            <a:custGeom>
              <a:avLst/>
              <a:gdLst/>
              <a:ahLst/>
              <a:cxnLst/>
              <a:rect l="l" t="t" r="r" b="b"/>
              <a:pathLst>
                <a:path w="406" h="423" extrusionOk="0">
                  <a:moveTo>
                    <a:pt x="159" y="405"/>
                  </a:moveTo>
                  <a:cubicBezTo>
                    <a:pt x="317" y="405"/>
                    <a:pt x="405" y="335"/>
                    <a:pt x="405" y="229"/>
                  </a:cubicBezTo>
                  <a:cubicBezTo>
                    <a:pt x="405" y="106"/>
                    <a:pt x="335" y="0"/>
                    <a:pt x="247" y="0"/>
                  </a:cubicBezTo>
                  <a:cubicBezTo>
                    <a:pt x="53" y="0"/>
                    <a:pt x="0" y="71"/>
                    <a:pt x="0" y="282"/>
                  </a:cubicBezTo>
                  <a:cubicBezTo>
                    <a:pt x="0" y="317"/>
                    <a:pt x="36" y="335"/>
                    <a:pt x="71" y="370"/>
                  </a:cubicBezTo>
                  <a:cubicBezTo>
                    <a:pt x="88" y="405"/>
                    <a:pt x="124" y="423"/>
                    <a:pt x="159" y="40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21"/>
            <p:cNvSpPr/>
            <p:nvPr/>
          </p:nvSpPr>
          <p:spPr>
            <a:xfrm>
              <a:off x="3276149" y="5391491"/>
              <a:ext cx="25741" cy="24731"/>
            </a:xfrm>
            <a:custGeom>
              <a:avLst/>
              <a:gdLst/>
              <a:ahLst/>
              <a:cxnLst/>
              <a:rect l="l" t="t" r="r" b="b"/>
              <a:pathLst>
                <a:path w="459" h="441" extrusionOk="0">
                  <a:moveTo>
                    <a:pt x="265" y="441"/>
                  </a:moveTo>
                  <a:cubicBezTo>
                    <a:pt x="300" y="441"/>
                    <a:pt x="353" y="423"/>
                    <a:pt x="388" y="388"/>
                  </a:cubicBezTo>
                  <a:cubicBezTo>
                    <a:pt x="441" y="317"/>
                    <a:pt x="458" y="194"/>
                    <a:pt x="406" y="106"/>
                  </a:cubicBezTo>
                  <a:cubicBezTo>
                    <a:pt x="370" y="36"/>
                    <a:pt x="282" y="1"/>
                    <a:pt x="212" y="36"/>
                  </a:cubicBezTo>
                  <a:cubicBezTo>
                    <a:pt x="194" y="53"/>
                    <a:pt x="159" y="71"/>
                    <a:pt x="124" y="89"/>
                  </a:cubicBezTo>
                  <a:cubicBezTo>
                    <a:pt x="71" y="106"/>
                    <a:pt x="54" y="159"/>
                    <a:pt x="36" y="194"/>
                  </a:cubicBezTo>
                  <a:cubicBezTo>
                    <a:pt x="18" y="247"/>
                    <a:pt x="1" y="282"/>
                    <a:pt x="71" y="300"/>
                  </a:cubicBezTo>
                  <a:cubicBezTo>
                    <a:pt x="124" y="317"/>
                    <a:pt x="71" y="353"/>
                    <a:pt x="106" y="388"/>
                  </a:cubicBezTo>
                  <a:cubicBezTo>
                    <a:pt x="142" y="441"/>
                    <a:pt x="194" y="441"/>
                    <a:pt x="265" y="44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21"/>
            <p:cNvSpPr/>
            <p:nvPr/>
          </p:nvSpPr>
          <p:spPr>
            <a:xfrm>
              <a:off x="3098486" y="5645198"/>
              <a:ext cx="22768" cy="26694"/>
            </a:xfrm>
            <a:custGeom>
              <a:avLst/>
              <a:gdLst/>
              <a:ahLst/>
              <a:cxnLst/>
              <a:rect l="l" t="t" r="r" b="b"/>
              <a:pathLst>
                <a:path w="406" h="476" extrusionOk="0">
                  <a:moveTo>
                    <a:pt x="387" y="265"/>
                  </a:moveTo>
                  <a:cubicBezTo>
                    <a:pt x="405" y="194"/>
                    <a:pt x="387" y="124"/>
                    <a:pt x="335" y="89"/>
                  </a:cubicBezTo>
                  <a:cubicBezTo>
                    <a:pt x="317" y="36"/>
                    <a:pt x="264" y="18"/>
                    <a:pt x="229" y="36"/>
                  </a:cubicBezTo>
                  <a:lnTo>
                    <a:pt x="211" y="36"/>
                  </a:lnTo>
                  <a:cubicBezTo>
                    <a:pt x="141" y="1"/>
                    <a:pt x="88" y="71"/>
                    <a:pt x="53" y="106"/>
                  </a:cubicBezTo>
                  <a:cubicBezTo>
                    <a:pt x="0" y="159"/>
                    <a:pt x="0" y="229"/>
                    <a:pt x="18" y="282"/>
                  </a:cubicBezTo>
                  <a:cubicBezTo>
                    <a:pt x="35" y="317"/>
                    <a:pt x="71" y="335"/>
                    <a:pt x="53" y="388"/>
                  </a:cubicBezTo>
                  <a:cubicBezTo>
                    <a:pt x="53" y="388"/>
                    <a:pt x="53" y="405"/>
                    <a:pt x="71" y="423"/>
                  </a:cubicBezTo>
                  <a:cubicBezTo>
                    <a:pt x="176" y="476"/>
                    <a:pt x="299" y="458"/>
                    <a:pt x="352" y="353"/>
                  </a:cubicBezTo>
                  <a:cubicBezTo>
                    <a:pt x="387" y="317"/>
                    <a:pt x="405" y="300"/>
                    <a:pt x="387" y="26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21"/>
            <p:cNvSpPr/>
            <p:nvPr/>
          </p:nvSpPr>
          <p:spPr>
            <a:xfrm>
              <a:off x="2873379" y="5438879"/>
              <a:ext cx="23778" cy="24731"/>
            </a:xfrm>
            <a:custGeom>
              <a:avLst/>
              <a:gdLst/>
              <a:ahLst/>
              <a:cxnLst/>
              <a:rect l="l" t="t" r="r" b="b"/>
              <a:pathLst>
                <a:path w="424" h="441" extrusionOk="0">
                  <a:moveTo>
                    <a:pt x="229" y="18"/>
                  </a:moveTo>
                  <a:cubicBezTo>
                    <a:pt x="177" y="18"/>
                    <a:pt x="106" y="36"/>
                    <a:pt x="53" y="53"/>
                  </a:cubicBezTo>
                  <a:cubicBezTo>
                    <a:pt x="1" y="71"/>
                    <a:pt x="18" y="124"/>
                    <a:pt x="18" y="159"/>
                  </a:cubicBezTo>
                  <a:cubicBezTo>
                    <a:pt x="36" y="212"/>
                    <a:pt x="36" y="265"/>
                    <a:pt x="18" y="317"/>
                  </a:cubicBezTo>
                  <a:cubicBezTo>
                    <a:pt x="18" y="335"/>
                    <a:pt x="53" y="353"/>
                    <a:pt x="71" y="370"/>
                  </a:cubicBezTo>
                  <a:cubicBezTo>
                    <a:pt x="159" y="441"/>
                    <a:pt x="265" y="441"/>
                    <a:pt x="335" y="370"/>
                  </a:cubicBezTo>
                  <a:cubicBezTo>
                    <a:pt x="406" y="300"/>
                    <a:pt x="423" y="194"/>
                    <a:pt x="388" y="106"/>
                  </a:cubicBezTo>
                  <a:cubicBezTo>
                    <a:pt x="353" y="0"/>
                    <a:pt x="300" y="36"/>
                    <a:pt x="229" y="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21"/>
            <p:cNvSpPr/>
            <p:nvPr/>
          </p:nvSpPr>
          <p:spPr>
            <a:xfrm>
              <a:off x="2674967" y="5439888"/>
              <a:ext cx="22768" cy="27647"/>
            </a:xfrm>
            <a:custGeom>
              <a:avLst/>
              <a:gdLst/>
              <a:ahLst/>
              <a:cxnLst/>
              <a:rect l="l" t="t" r="r" b="b"/>
              <a:pathLst>
                <a:path w="406" h="493" extrusionOk="0">
                  <a:moveTo>
                    <a:pt x="0" y="194"/>
                  </a:moveTo>
                  <a:cubicBezTo>
                    <a:pt x="18" y="247"/>
                    <a:pt x="0" y="299"/>
                    <a:pt x="53" y="335"/>
                  </a:cubicBezTo>
                  <a:cubicBezTo>
                    <a:pt x="88" y="387"/>
                    <a:pt x="53" y="423"/>
                    <a:pt x="88" y="458"/>
                  </a:cubicBezTo>
                  <a:cubicBezTo>
                    <a:pt x="141" y="475"/>
                    <a:pt x="124" y="493"/>
                    <a:pt x="159" y="458"/>
                  </a:cubicBezTo>
                  <a:cubicBezTo>
                    <a:pt x="176" y="440"/>
                    <a:pt x="212" y="458"/>
                    <a:pt x="247" y="458"/>
                  </a:cubicBezTo>
                  <a:cubicBezTo>
                    <a:pt x="352" y="387"/>
                    <a:pt x="405" y="264"/>
                    <a:pt x="388" y="141"/>
                  </a:cubicBezTo>
                  <a:cubicBezTo>
                    <a:pt x="352" y="70"/>
                    <a:pt x="300" y="35"/>
                    <a:pt x="247" y="18"/>
                  </a:cubicBezTo>
                  <a:cubicBezTo>
                    <a:pt x="176" y="0"/>
                    <a:pt x="124" y="35"/>
                    <a:pt x="88" y="88"/>
                  </a:cubicBezTo>
                  <a:cubicBezTo>
                    <a:pt x="88" y="106"/>
                    <a:pt x="53" y="123"/>
                    <a:pt x="36" y="123"/>
                  </a:cubicBezTo>
                  <a:cubicBezTo>
                    <a:pt x="18" y="141"/>
                    <a:pt x="0" y="159"/>
                    <a:pt x="0" y="19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21"/>
            <p:cNvSpPr/>
            <p:nvPr/>
          </p:nvSpPr>
          <p:spPr>
            <a:xfrm>
              <a:off x="2962211" y="5174291"/>
              <a:ext cx="22768" cy="26750"/>
            </a:xfrm>
            <a:custGeom>
              <a:avLst/>
              <a:gdLst/>
              <a:ahLst/>
              <a:cxnLst/>
              <a:rect l="l" t="t" r="r" b="b"/>
              <a:pathLst>
                <a:path w="406" h="477" extrusionOk="0">
                  <a:moveTo>
                    <a:pt x="406" y="265"/>
                  </a:moveTo>
                  <a:cubicBezTo>
                    <a:pt x="406" y="142"/>
                    <a:pt x="300" y="1"/>
                    <a:pt x="177" y="36"/>
                  </a:cubicBezTo>
                  <a:cubicBezTo>
                    <a:pt x="142" y="54"/>
                    <a:pt x="124" y="54"/>
                    <a:pt x="124" y="71"/>
                  </a:cubicBezTo>
                  <a:cubicBezTo>
                    <a:pt x="124" y="71"/>
                    <a:pt x="107" y="106"/>
                    <a:pt x="89" y="106"/>
                  </a:cubicBezTo>
                  <a:cubicBezTo>
                    <a:pt x="54" y="106"/>
                    <a:pt x="19" y="142"/>
                    <a:pt x="19" y="194"/>
                  </a:cubicBezTo>
                  <a:cubicBezTo>
                    <a:pt x="19" y="230"/>
                    <a:pt x="1" y="265"/>
                    <a:pt x="19" y="318"/>
                  </a:cubicBezTo>
                  <a:cubicBezTo>
                    <a:pt x="36" y="335"/>
                    <a:pt x="54" y="370"/>
                    <a:pt x="71" y="370"/>
                  </a:cubicBezTo>
                  <a:cubicBezTo>
                    <a:pt x="107" y="388"/>
                    <a:pt x="142" y="406"/>
                    <a:pt x="159" y="458"/>
                  </a:cubicBezTo>
                  <a:cubicBezTo>
                    <a:pt x="159" y="476"/>
                    <a:pt x="177" y="476"/>
                    <a:pt x="212" y="476"/>
                  </a:cubicBezTo>
                  <a:cubicBezTo>
                    <a:pt x="265" y="458"/>
                    <a:pt x="300" y="423"/>
                    <a:pt x="353" y="388"/>
                  </a:cubicBezTo>
                  <a:cubicBezTo>
                    <a:pt x="388" y="370"/>
                    <a:pt x="406" y="318"/>
                    <a:pt x="406" y="26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21"/>
            <p:cNvSpPr/>
            <p:nvPr/>
          </p:nvSpPr>
          <p:spPr>
            <a:xfrm>
              <a:off x="2796381" y="5393453"/>
              <a:ext cx="26694" cy="28713"/>
            </a:xfrm>
            <a:custGeom>
              <a:avLst/>
              <a:gdLst/>
              <a:ahLst/>
              <a:cxnLst/>
              <a:rect l="l" t="t" r="r" b="b"/>
              <a:pathLst>
                <a:path w="476" h="512" extrusionOk="0">
                  <a:moveTo>
                    <a:pt x="1" y="247"/>
                  </a:moveTo>
                  <a:cubicBezTo>
                    <a:pt x="18" y="282"/>
                    <a:pt x="18" y="318"/>
                    <a:pt x="36" y="335"/>
                  </a:cubicBezTo>
                  <a:cubicBezTo>
                    <a:pt x="53" y="370"/>
                    <a:pt x="124" y="388"/>
                    <a:pt x="106" y="458"/>
                  </a:cubicBezTo>
                  <a:cubicBezTo>
                    <a:pt x="106" y="494"/>
                    <a:pt x="194" y="511"/>
                    <a:pt x="247" y="494"/>
                  </a:cubicBezTo>
                  <a:cubicBezTo>
                    <a:pt x="405" y="458"/>
                    <a:pt x="441" y="406"/>
                    <a:pt x="476" y="247"/>
                  </a:cubicBezTo>
                  <a:cubicBezTo>
                    <a:pt x="458" y="159"/>
                    <a:pt x="423" y="106"/>
                    <a:pt x="370" y="54"/>
                  </a:cubicBezTo>
                  <a:cubicBezTo>
                    <a:pt x="265" y="1"/>
                    <a:pt x="247" y="18"/>
                    <a:pt x="141" y="89"/>
                  </a:cubicBezTo>
                  <a:cubicBezTo>
                    <a:pt x="106" y="124"/>
                    <a:pt x="71" y="159"/>
                    <a:pt x="36" y="194"/>
                  </a:cubicBezTo>
                  <a:cubicBezTo>
                    <a:pt x="1" y="212"/>
                    <a:pt x="18" y="230"/>
                    <a:pt x="1" y="24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21"/>
            <p:cNvSpPr/>
            <p:nvPr/>
          </p:nvSpPr>
          <p:spPr>
            <a:xfrm>
              <a:off x="2711475" y="5374723"/>
              <a:ext cx="29666" cy="29666"/>
            </a:xfrm>
            <a:custGeom>
              <a:avLst/>
              <a:gdLst/>
              <a:ahLst/>
              <a:cxnLst/>
              <a:rect l="l" t="t" r="r" b="b"/>
              <a:pathLst>
                <a:path w="529" h="529" extrusionOk="0">
                  <a:moveTo>
                    <a:pt x="529" y="282"/>
                  </a:moveTo>
                  <a:cubicBezTo>
                    <a:pt x="511" y="194"/>
                    <a:pt x="529" y="106"/>
                    <a:pt x="441" y="53"/>
                  </a:cubicBezTo>
                  <a:cubicBezTo>
                    <a:pt x="388" y="35"/>
                    <a:pt x="335" y="53"/>
                    <a:pt x="300" y="35"/>
                  </a:cubicBezTo>
                  <a:cubicBezTo>
                    <a:pt x="230" y="0"/>
                    <a:pt x="159" y="35"/>
                    <a:pt x="124" y="88"/>
                  </a:cubicBezTo>
                  <a:cubicBezTo>
                    <a:pt x="89" y="106"/>
                    <a:pt x="71" y="123"/>
                    <a:pt x="89" y="159"/>
                  </a:cubicBezTo>
                  <a:cubicBezTo>
                    <a:pt x="89" y="194"/>
                    <a:pt x="89" y="247"/>
                    <a:pt x="36" y="264"/>
                  </a:cubicBezTo>
                  <a:cubicBezTo>
                    <a:pt x="1" y="282"/>
                    <a:pt x="18" y="300"/>
                    <a:pt x="36" y="317"/>
                  </a:cubicBezTo>
                  <a:cubicBezTo>
                    <a:pt x="71" y="370"/>
                    <a:pt x="106" y="423"/>
                    <a:pt x="142" y="458"/>
                  </a:cubicBezTo>
                  <a:cubicBezTo>
                    <a:pt x="265" y="528"/>
                    <a:pt x="441" y="493"/>
                    <a:pt x="511" y="352"/>
                  </a:cubicBezTo>
                  <a:cubicBezTo>
                    <a:pt x="511" y="335"/>
                    <a:pt x="529" y="300"/>
                    <a:pt x="529" y="28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21"/>
            <p:cNvSpPr/>
            <p:nvPr/>
          </p:nvSpPr>
          <p:spPr>
            <a:xfrm>
              <a:off x="2951387" y="4874205"/>
              <a:ext cx="23722" cy="27704"/>
            </a:xfrm>
            <a:custGeom>
              <a:avLst/>
              <a:gdLst/>
              <a:ahLst/>
              <a:cxnLst/>
              <a:rect l="l" t="t" r="r" b="b"/>
              <a:pathLst>
                <a:path w="423" h="494" extrusionOk="0">
                  <a:moveTo>
                    <a:pt x="388" y="247"/>
                  </a:moveTo>
                  <a:lnTo>
                    <a:pt x="388" y="194"/>
                  </a:lnTo>
                  <a:cubicBezTo>
                    <a:pt x="388" y="88"/>
                    <a:pt x="264" y="0"/>
                    <a:pt x="159" y="71"/>
                  </a:cubicBezTo>
                  <a:cubicBezTo>
                    <a:pt x="0" y="71"/>
                    <a:pt x="53" y="212"/>
                    <a:pt x="18" y="300"/>
                  </a:cubicBezTo>
                  <a:cubicBezTo>
                    <a:pt x="18" y="335"/>
                    <a:pt x="36" y="388"/>
                    <a:pt x="88" y="388"/>
                  </a:cubicBezTo>
                  <a:cubicBezTo>
                    <a:pt x="124" y="388"/>
                    <a:pt x="124" y="440"/>
                    <a:pt x="176" y="458"/>
                  </a:cubicBezTo>
                  <a:cubicBezTo>
                    <a:pt x="264" y="493"/>
                    <a:pt x="282" y="493"/>
                    <a:pt x="335" y="423"/>
                  </a:cubicBezTo>
                  <a:cubicBezTo>
                    <a:pt x="388" y="352"/>
                    <a:pt x="423" y="317"/>
                    <a:pt x="388" y="24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21"/>
            <p:cNvSpPr/>
            <p:nvPr/>
          </p:nvSpPr>
          <p:spPr>
            <a:xfrm>
              <a:off x="2881287" y="5544534"/>
              <a:ext cx="24731" cy="24731"/>
            </a:xfrm>
            <a:custGeom>
              <a:avLst/>
              <a:gdLst/>
              <a:ahLst/>
              <a:cxnLst/>
              <a:rect l="l" t="t" r="r" b="b"/>
              <a:pathLst>
                <a:path w="441" h="441" extrusionOk="0">
                  <a:moveTo>
                    <a:pt x="36" y="176"/>
                  </a:moveTo>
                  <a:cubicBezTo>
                    <a:pt x="18" y="211"/>
                    <a:pt x="53" y="246"/>
                    <a:pt x="36" y="299"/>
                  </a:cubicBezTo>
                  <a:cubicBezTo>
                    <a:pt x="0" y="334"/>
                    <a:pt x="53" y="370"/>
                    <a:pt x="88" y="387"/>
                  </a:cubicBezTo>
                  <a:cubicBezTo>
                    <a:pt x="177" y="440"/>
                    <a:pt x="282" y="440"/>
                    <a:pt x="353" y="370"/>
                  </a:cubicBezTo>
                  <a:cubicBezTo>
                    <a:pt x="441" y="282"/>
                    <a:pt x="441" y="123"/>
                    <a:pt x="335" y="53"/>
                  </a:cubicBezTo>
                  <a:cubicBezTo>
                    <a:pt x="229" y="0"/>
                    <a:pt x="124" y="35"/>
                    <a:pt x="53" y="106"/>
                  </a:cubicBezTo>
                  <a:cubicBezTo>
                    <a:pt x="36" y="123"/>
                    <a:pt x="36" y="158"/>
                    <a:pt x="36" y="17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21"/>
            <p:cNvSpPr/>
            <p:nvPr/>
          </p:nvSpPr>
          <p:spPr>
            <a:xfrm>
              <a:off x="2647319" y="5022257"/>
              <a:ext cx="20806" cy="28713"/>
            </a:xfrm>
            <a:custGeom>
              <a:avLst/>
              <a:gdLst/>
              <a:ahLst/>
              <a:cxnLst/>
              <a:rect l="l" t="t" r="r" b="b"/>
              <a:pathLst>
                <a:path w="371" h="512" extrusionOk="0">
                  <a:moveTo>
                    <a:pt x="159" y="494"/>
                  </a:moveTo>
                  <a:cubicBezTo>
                    <a:pt x="300" y="476"/>
                    <a:pt x="370" y="423"/>
                    <a:pt x="370" y="265"/>
                  </a:cubicBezTo>
                  <a:cubicBezTo>
                    <a:pt x="370" y="247"/>
                    <a:pt x="370" y="230"/>
                    <a:pt x="370" y="212"/>
                  </a:cubicBezTo>
                  <a:cubicBezTo>
                    <a:pt x="370" y="159"/>
                    <a:pt x="370" y="106"/>
                    <a:pt x="317" y="106"/>
                  </a:cubicBezTo>
                  <a:lnTo>
                    <a:pt x="300" y="89"/>
                  </a:lnTo>
                  <a:cubicBezTo>
                    <a:pt x="212" y="1"/>
                    <a:pt x="141" y="71"/>
                    <a:pt x="71" y="106"/>
                  </a:cubicBezTo>
                  <a:cubicBezTo>
                    <a:pt x="36" y="142"/>
                    <a:pt x="18" y="212"/>
                    <a:pt x="18" y="265"/>
                  </a:cubicBezTo>
                  <a:cubicBezTo>
                    <a:pt x="18" y="283"/>
                    <a:pt x="18" y="300"/>
                    <a:pt x="18" y="318"/>
                  </a:cubicBezTo>
                  <a:cubicBezTo>
                    <a:pt x="1" y="388"/>
                    <a:pt x="53" y="423"/>
                    <a:pt x="89" y="476"/>
                  </a:cubicBezTo>
                  <a:cubicBezTo>
                    <a:pt x="124" y="511"/>
                    <a:pt x="141" y="476"/>
                    <a:pt x="159" y="49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21"/>
            <p:cNvSpPr/>
            <p:nvPr/>
          </p:nvSpPr>
          <p:spPr>
            <a:xfrm>
              <a:off x="3066857" y="5150625"/>
              <a:ext cx="22768" cy="22768"/>
            </a:xfrm>
            <a:custGeom>
              <a:avLst/>
              <a:gdLst/>
              <a:ahLst/>
              <a:cxnLst/>
              <a:rect l="l" t="t" r="r" b="b"/>
              <a:pathLst>
                <a:path w="406" h="406" extrusionOk="0">
                  <a:moveTo>
                    <a:pt x="177" y="405"/>
                  </a:moveTo>
                  <a:cubicBezTo>
                    <a:pt x="283" y="405"/>
                    <a:pt x="388" y="335"/>
                    <a:pt x="406" y="229"/>
                  </a:cubicBezTo>
                  <a:cubicBezTo>
                    <a:pt x="406" y="141"/>
                    <a:pt x="371" y="53"/>
                    <a:pt x="300" y="0"/>
                  </a:cubicBezTo>
                  <a:lnTo>
                    <a:pt x="300" y="0"/>
                  </a:lnTo>
                  <a:cubicBezTo>
                    <a:pt x="212" y="0"/>
                    <a:pt x="142" y="18"/>
                    <a:pt x="71" y="71"/>
                  </a:cubicBezTo>
                  <a:cubicBezTo>
                    <a:pt x="54" y="106"/>
                    <a:pt x="19" y="106"/>
                    <a:pt x="19" y="159"/>
                  </a:cubicBezTo>
                  <a:cubicBezTo>
                    <a:pt x="36" y="194"/>
                    <a:pt x="1" y="194"/>
                    <a:pt x="19" y="212"/>
                  </a:cubicBezTo>
                  <a:cubicBezTo>
                    <a:pt x="36" y="212"/>
                    <a:pt x="36" y="229"/>
                    <a:pt x="19" y="247"/>
                  </a:cubicBezTo>
                  <a:cubicBezTo>
                    <a:pt x="19" y="335"/>
                    <a:pt x="71" y="388"/>
                    <a:pt x="177" y="40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21"/>
            <p:cNvSpPr/>
            <p:nvPr/>
          </p:nvSpPr>
          <p:spPr>
            <a:xfrm>
              <a:off x="2921777" y="5373713"/>
              <a:ext cx="36564" cy="35611"/>
            </a:xfrm>
            <a:custGeom>
              <a:avLst/>
              <a:gdLst/>
              <a:ahLst/>
              <a:cxnLst/>
              <a:rect l="l" t="t" r="r" b="b"/>
              <a:pathLst>
                <a:path w="652" h="635" extrusionOk="0">
                  <a:moveTo>
                    <a:pt x="634" y="318"/>
                  </a:moveTo>
                  <a:cubicBezTo>
                    <a:pt x="652" y="159"/>
                    <a:pt x="528" y="18"/>
                    <a:pt x="370" y="1"/>
                  </a:cubicBezTo>
                  <a:cubicBezTo>
                    <a:pt x="299" y="1"/>
                    <a:pt x="229" y="36"/>
                    <a:pt x="176" y="106"/>
                  </a:cubicBezTo>
                  <a:cubicBezTo>
                    <a:pt x="159" y="124"/>
                    <a:pt x="141" y="141"/>
                    <a:pt x="123" y="141"/>
                  </a:cubicBezTo>
                  <a:cubicBezTo>
                    <a:pt x="35" y="177"/>
                    <a:pt x="0" y="265"/>
                    <a:pt x="18" y="335"/>
                  </a:cubicBezTo>
                  <a:cubicBezTo>
                    <a:pt x="35" y="406"/>
                    <a:pt x="71" y="458"/>
                    <a:pt x="141" y="494"/>
                  </a:cubicBezTo>
                  <a:cubicBezTo>
                    <a:pt x="141" y="494"/>
                    <a:pt x="159" y="494"/>
                    <a:pt x="159" y="494"/>
                  </a:cubicBezTo>
                  <a:cubicBezTo>
                    <a:pt x="229" y="634"/>
                    <a:pt x="229" y="634"/>
                    <a:pt x="352" y="599"/>
                  </a:cubicBezTo>
                  <a:cubicBezTo>
                    <a:pt x="476" y="582"/>
                    <a:pt x="564" y="511"/>
                    <a:pt x="616" y="406"/>
                  </a:cubicBezTo>
                  <a:cubicBezTo>
                    <a:pt x="634" y="370"/>
                    <a:pt x="652" y="353"/>
                    <a:pt x="634" y="3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21"/>
            <p:cNvSpPr/>
            <p:nvPr/>
          </p:nvSpPr>
          <p:spPr>
            <a:xfrm>
              <a:off x="2621634" y="5366815"/>
              <a:ext cx="20806" cy="26694"/>
            </a:xfrm>
            <a:custGeom>
              <a:avLst/>
              <a:gdLst/>
              <a:ahLst/>
              <a:cxnLst/>
              <a:rect l="l" t="t" r="r" b="b"/>
              <a:pathLst>
                <a:path w="371" h="476" extrusionOk="0">
                  <a:moveTo>
                    <a:pt x="194" y="476"/>
                  </a:moveTo>
                  <a:cubicBezTo>
                    <a:pt x="282" y="476"/>
                    <a:pt x="282" y="476"/>
                    <a:pt x="335" y="370"/>
                  </a:cubicBezTo>
                  <a:cubicBezTo>
                    <a:pt x="353" y="317"/>
                    <a:pt x="370" y="264"/>
                    <a:pt x="370" y="194"/>
                  </a:cubicBezTo>
                  <a:cubicBezTo>
                    <a:pt x="370" y="124"/>
                    <a:pt x="318" y="88"/>
                    <a:pt x="265" y="53"/>
                  </a:cubicBezTo>
                  <a:cubicBezTo>
                    <a:pt x="159" y="0"/>
                    <a:pt x="71" y="53"/>
                    <a:pt x="36" y="159"/>
                  </a:cubicBezTo>
                  <a:cubicBezTo>
                    <a:pt x="1" y="264"/>
                    <a:pt x="18" y="370"/>
                    <a:pt x="89" y="441"/>
                  </a:cubicBezTo>
                  <a:cubicBezTo>
                    <a:pt x="106" y="476"/>
                    <a:pt x="159" y="458"/>
                    <a:pt x="194" y="47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21"/>
            <p:cNvSpPr/>
            <p:nvPr/>
          </p:nvSpPr>
          <p:spPr>
            <a:xfrm>
              <a:off x="2894129" y="5080525"/>
              <a:ext cx="27704" cy="32639"/>
            </a:xfrm>
            <a:custGeom>
              <a:avLst/>
              <a:gdLst/>
              <a:ahLst/>
              <a:cxnLst/>
              <a:rect l="l" t="t" r="r" b="b"/>
              <a:pathLst>
                <a:path w="494" h="582" extrusionOk="0">
                  <a:moveTo>
                    <a:pt x="282" y="0"/>
                  </a:moveTo>
                  <a:cubicBezTo>
                    <a:pt x="141" y="0"/>
                    <a:pt x="36" y="88"/>
                    <a:pt x="18" y="229"/>
                  </a:cubicBezTo>
                  <a:cubicBezTo>
                    <a:pt x="18" y="282"/>
                    <a:pt x="0" y="335"/>
                    <a:pt x="0" y="405"/>
                  </a:cubicBezTo>
                  <a:cubicBezTo>
                    <a:pt x="0" y="458"/>
                    <a:pt x="36" y="493"/>
                    <a:pt x="88" y="529"/>
                  </a:cubicBezTo>
                  <a:cubicBezTo>
                    <a:pt x="194" y="581"/>
                    <a:pt x="317" y="546"/>
                    <a:pt x="388" y="458"/>
                  </a:cubicBezTo>
                  <a:cubicBezTo>
                    <a:pt x="493" y="353"/>
                    <a:pt x="493" y="212"/>
                    <a:pt x="388" y="106"/>
                  </a:cubicBezTo>
                  <a:cubicBezTo>
                    <a:pt x="352" y="71"/>
                    <a:pt x="317" y="0"/>
                    <a:pt x="2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21"/>
            <p:cNvSpPr/>
            <p:nvPr/>
          </p:nvSpPr>
          <p:spPr>
            <a:xfrm>
              <a:off x="2760826" y="5599773"/>
              <a:ext cx="24731" cy="23778"/>
            </a:xfrm>
            <a:custGeom>
              <a:avLst/>
              <a:gdLst/>
              <a:ahLst/>
              <a:cxnLst/>
              <a:rect l="l" t="t" r="r" b="b"/>
              <a:pathLst>
                <a:path w="441" h="424" extrusionOk="0">
                  <a:moveTo>
                    <a:pt x="212" y="406"/>
                  </a:moveTo>
                  <a:cubicBezTo>
                    <a:pt x="318" y="423"/>
                    <a:pt x="406" y="335"/>
                    <a:pt x="423" y="230"/>
                  </a:cubicBezTo>
                  <a:cubicBezTo>
                    <a:pt x="441" y="142"/>
                    <a:pt x="335" y="36"/>
                    <a:pt x="247" y="18"/>
                  </a:cubicBezTo>
                  <a:cubicBezTo>
                    <a:pt x="159" y="1"/>
                    <a:pt x="159" y="54"/>
                    <a:pt x="89" y="54"/>
                  </a:cubicBezTo>
                  <a:cubicBezTo>
                    <a:pt x="71" y="54"/>
                    <a:pt x="54" y="89"/>
                    <a:pt x="54" y="124"/>
                  </a:cubicBezTo>
                  <a:cubicBezTo>
                    <a:pt x="54" y="159"/>
                    <a:pt x="18" y="194"/>
                    <a:pt x="36" y="247"/>
                  </a:cubicBezTo>
                  <a:cubicBezTo>
                    <a:pt x="36" y="282"/>
                    <a:pt x="1" y="282"/>
                    <a:pt x="18" y="300"/>
                  </a:cubicBezTo>
                  <a:cubicBezTo>
                    <a:pt x="36" y="318"/>
                    <a:pt x="54" y="370"/>
                    <a:pt x="107" y="388"/>
                  </a:cubicBezTo>
                  <a:cubicBezTo>
                    <a:pt x="142" y="388"/>
                    <a:pt x="159" y="423"/>
                    <a:pt x="212" y="40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21"/>
            <p:cNvSpPr/>
            <p:nvPr/>
          </p:nvSpPr>
          <p:spPr>
            <a:xfrm>
              <a:off x="2759873" y="5494174"/>
              <a:ext cx="26694" cy="21759"/>
            </a:xfrm>
            <a:custGeom>
              <a:avLst/>
              <a:gdLst/>
              <a:ahLst/>
              <a:cxnLst/>
              <a:rect l="l" t="t" r="r" b="b"/>
              <a:pathLst>
                <a:path w="476" h="388" extrusionOk="0">
                  <a:moveTo>
                    <a:pt x="0" y="264"/>
                  </a:moveTo>
                  <a:cubicBezTo>
                    <a:pt x="18" y="264"/>
                    <a:pt x="35" y="264"/>
                    <a:pt x="53" y="282"/>
                  </a:cubicBezTo>
                  <a:cubicBezTo>
                    <a:pt x="106" y="352"/>
                    <a:pt x="194" y="388"/>
                    <a:pt x="264" y="370"/>
                  </a:cubicBezTo>
                  <a:cubicBezTo>
                    <a:pt x="335" y="352"/>
                    <a:pt x="388" y="300"/>
                    <a:pt x="423" y="229"/>
                  </a:cubicBezTo>
                  <a:cubicBezTo>
                    <a:pt x="423" y="212"/>
                    <a:pt x="423" y="194"/>
                    <a:pt x="440" y="176"/>
                  </a:cubicBezTo>
                  <a:cubicBezTo>
                    <a:pt x="476" y="88"/>
                    <a:pt x="440" y="18"/>
                    <a:pt x="370" y="0"/>
                  </a:cubicBezTo>
                  <a:cubicBezTo>
                    <a:pt x="300" y="0"/>
                    <a:pt x="229" y="18"/>
                    <a:pt x="159" y="18"/>
                  </a:cubicBezTo>
                  <a:cubicBezTo>
                    <a:pt x="88" y="35"/>
                    <a:pt x="35" y="106"/>
                    <a:pt x="35" y="176"/>
                  </a:cubicBezTo>
                  <a:cubicBezTo>
                    <a:pt x="35" y="212"/>
                    <a:pt x="35" y="247"/>
                    <a:pt x="0" y="26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21"/>
            <p:cNvSpPr/>
            <p:nvPr/>
          </p:nvSpPr>
          <p:spPr>
            <a:xfrm>
              <a:off x="3321574" y="5472415"/>
              <a:ext cx="21759" cy="25741"/>
            </a:xfrm>
            <a:custGeom>
              <a:avLst/>
              <a:gdLst/>
              <a:ahLst/>
              <a:cxnLst/>
              <a:rect l="l" t="t" r="r" b="b"/>
              <a:pathLst>
                <a:path w="388" h="459" extrusionOk="0">
                  <a:moveTo>
                    <a:pt x="1" y="230"/>
                  </a:moveTo>
                  <a:cubicBezTo>
                    <a:pt x="1" y="335"/>
                    <a:pt x="106" y="459"/>
                    <a:pt x="194" y="441"/>
                  </a:cubicBezTo>
                  <a:cubicBezTo>
                    <a:pt x="317" y="423"/>
                    <a:pt x="388" y="318"/>
                    <a:pt x="388" y="195"/>
                  </a:cubicBezTo>
                  <a:cubicBezTo>
                    <a:pt x="388" y="124"/>
                    <a:pt x="247" y="1"/>
                    <a:pt x="177" y="19"/>
                  </a:cubicBezTo>
                  <a:cubicBezTo>
                    <a:pt x="71" y="19"/>
                    <a:pt x="1" y="107"/>
                    <a:pt x="1" y="23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21"/>
            <p:cNvSpPr/>
            <p:nvPr/>
          </p:nvSpPr>
          <p:spPr>
            <a:xfrm>
              <a:off x="2828964" y="5015359"/>
              <a:ext cx="24731" cy="25741"/>
            </a:xfrm>
            <a:custGeom>
              <a:avLst/>
              <a:gdLst/>
              <a:ahLst/>
              <a:cxnLst/>
              <a:rect l="l" t="t" r="r" b="b"/>
              <a:pathLst>
                <a:path w="441" h="459" extrusionOk="0">
                  <a:moveTo>
                    <a:pt x="194" y="36"/>
                  </a:moveTo>
                  <a:cubicBezTo>
                    <a:pt x="89" y="1"/>
                    <a:pt x="1" y="106"/>
                    <a:pt x="36" y="229"/>
                  </a:cubicBezTo>
                  <a:cubicBezTo>
                    <a:pt x="36" y="229"/>
                    <a:pt x="36" y="247"/>
                    <a:pt x="36" y="265"/>
                  </a:cubicBezTo>
                  <a:cubicBezTo>
                    <a:pt x="1" y="300"/>
                    <a:pt x="18" y="335"/>
                    <a:pt x="71" y="353"/>
                  </a:cubicBezTo>
                  <a:cubicBezTo>
                    <a:pt x="89" y="353"/>
                    <a:pt x="106" y="370"/>
                    <a:pt x="106" y="406"/>
                  </a:cubicBezTo>
                  <a:cubicBezTo>
                    <a:pt x="141" y="441"/>
                    <a:pt x="159" y="458"/>
                    <a:pt x="212" y="441"/>
                  </a:cubicBezTo>
                  <a:cubicBezTo>
                    <a:pt x="282" y="423"/>
                    <a:pt x="353" y="370"/>
                    <a:pt x="370" y="300"/>
                  </a:cubicBezTo>
                  <a:cubicBezTo>
                    <a:pt x="441" y="159"/>
                    <a:pt x="353" y="18"/>
                    <a:pt x="194" y="3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21"/>
            <p:cNvSpPr/>
            <p:nvPr/>
          </p:nvSpPr>
          <p:spPr>
            <a:xfrm>
              <a:off x="3031358" y="5437869"/>
              <a:ext cx="21759" cy="22768"/>
            </a:xfrm>
            <a:custGeom>
              <a:avLst/>
              <a:gdLst/>
              <a:ahLst/>
              <a:cxnLst/>
              <a:rect l="l" t="t" r="r" b="b"/>
              <a:pathLst>
                <a:path w="388" h="406" extrusionOk="0">
                  <a:moveTo>
                    <a:pt x="194" y="18"/>
                  </a:moveTo>
                  <a:cubicBezTo>
                    <a:pt x="141" y="1"/>
                    <a:pt x="88" y="54"/>
                    <a:pt x="18" y="36"/>
                  </a:cubicBezTo>
                  <a:lnTo>
                    <a:pt x="18" y="36"/>
                  </a:lnTo>
                  <a:cubicBezTo>
                    <a:pt x="0" y="142"/>
                    <a:pt x="18" y="247"/>
                    <a:pt x="71" y="353"/>
                  </a:cubicBezTo>
                  <a:cubicBezTo>
                    <a:pt x="88" y="388"/>
                    <a:pt x="141" y="406"/>
                    <a:pt x="176" y="388"/>
                  </a:cubicBezTo>
                  <a:cubicBezTo>
                    <a:pt x="247" y="371"/>
                    <a:pt x="317" y="388"/>
                    <a:pt x="352" y="318"/>
                  </a:cubicBezTo>
                  <a:cubicBezTo>
                    <a:pt x="387" y="230"/>
                    <a:pt x="387" y="142"/>
                    <a:pt x="335" y="54"/>
                  </a:cubicBezTo>
                  <a:cubicBezTo>
                    <a:pt x="299" y="18"/>
                    <a:pt x="247" y="18"/>
                    <a:pt x="194" y="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21"/>
            <p:cNvSpPr/>
            <p:nvPr/>
          </p:nvSpPr>
          <p:spPr>
            <a:xfrm>
              <a:off x="2673004" y="5526757"/>
              <a:ext cx="28657" cy="28657"/>
            </a:xfrm>
            <a:custGeom>
              <a:avLst/>
              <a:gdLst/>
              <a:ahLst/>
              <a:cxnLst/>
              <a:rect l="l" t="t" r="r" b="b"/>
              <a:pathLst>
                <a:path w="511" h="511" extrusionOk="0">
                  <a:moveTo>
                    <a:pt x="511" y="264"/>
                  </a:moveTo>
                  <a:cubicBezTo>
                    <a:pt x="511" y="159"/>
                    <a:pt x="458" y="71"/>
                    <a:pt x="370" y="18"/>
                  </a:cubicBezTo>
                  <a:cubicBezTo>
                    <a:pt x="299" y="0"/>
                    <a:pt x="211" y="18"/>
                    <a:pt x="159" y="88"/>
                  </a:cubicBezTo>
                  <a:cubicBezTo>
                    <a:pt x="141" y="106"/>
                    <a:pt x="106" y="123"/>
                    <a:pt x="88" y="141"/>
                  </a:cubicBezTo>
                  <a:cubicBezTo>
                    <a:pt x="18" y="194"/>
                    <a:pt x="0" y="299"/>
                    <a:pt x="71" y="352"/>
                  </a:cubicBezTo>
                  <a:cubicBezTo>
                    <a:pt x="106" y="405"/>
                    <a:pt x="159" y="440"/>
                    <a:pt x="194" y="475"/>
                  </a:cubicBezTo>
                  <a:cubicBezTo>
                    <a:pt x="229" y="511"/>
                    <a:pt x="264" y="475"/>
                    <a:pt x="299" y="475"/>
                  </a:cubicBezTo>
                  <a:cubicBezTo>
                    <a:pt x="335" y="475"/>
                    <a:pt x="405" y="511"/>
                    <a:pt x="440" y="458"/>
                  </a:cubicBezTo>
                  <a:cubicBezTo>
                    <a:pt x="475" y="405"/>
                    <a:pt x="511" y="335"/>
                    <a:pt x="511" y="26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21"/>
            <p:cNvSpPr/>
            <p:nvPr/>
          </p:nvSpPr>
          <p:spPr>
            <a:xfrm>
              <a:off x="3065903" y="4888001"/>
              <a:ext cx="21759" cy="24731"/>
            </a:xfrm>
            <a:custGeom>
              <a:avLst/>
              <a:gdLst/>
              <a:ahLst/>
              <a:cxnLst/>
              <a:rect l="l" t="t" r="r" b="b"/>
              <a:pathLst>
                <a:path w="388" h="441" extrusionOk="0">
                  <a:moveTo>
                    <a:pt x="388" y="194"/>
                  </a:moveTo>
                  <a:cubicBezTo>
                    <a:pt x="388" y="142"/>
                    <a:pt x="370" y="124"/>
                    <a:pt x="317" y="89"/>
                  </a:cubicBezTo>
                  <a:cubicBezTo>
                    <a:pt x="229" y="1"/>
                    <a:pt x="141" y="54"/>
                    <a:pt x="71" y="124"/>
                  </a:cubicBezTo>
                  <a:cubicBezTo>
                    <a:pt x="53" y="142"/>
                    <a:pt x="36" y="142"/>
                    <a:pt x="18" y="159"/>
                  </a:cubicBezTo>
                  <a:cubicBezTo>
                    <a:pt x="18" y="159"/>
                    <a:pt x="0" y="177"/>
                    <a:pt x="18" y="194"/>
                  </a:cubicBezTo>
                  <a:cubicBezTo>
                    <a:pt x="36" y="212"/>
                    <a:pt x="36" y="282"/>
                    <a:pt x="53" y="318"/>
                  </a:cubicBezTo>
                  <a:cubicBezTo>
                    <a:pt x="53" y="370"/>
                    <a:pt x="124" y="441"/>
                    <a:pt x="194" y="441"/>
                  </a:cubicBezTo>
                  <a:cubicBezTo>
                    <a:pt x="317" y="406"/>
                    <a:pt x="370" y="388"/>
                    <a:pt x="388" y="19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21"/>
            <p:cNvSpPr/>
            <p:nvPr/>
          </p:nvSpPr>
          <p:spPr>
            <a:xfrm>
              <a:off x="3004664" y="5058822"/>
              <a:ext cx="24731" cy="27704"/>
            </a:xfrm>
            <a:custGeom>
              <a:avLst/>
              <a:gdLst/>
              <a:ahLst/>
              <a:cxnLst/>
              <a:rect l="l" t="t" r="r" b="b"/>
              <a:pathLst>
                <a:path w="441" h="494" extrusionOk="0">
                  <a:moveTo>
                    <a:pt x="230" y="0"/>
                  </a:moveTo>
                  <a:cubicBezTo>
                    <a:pt x="195" y="35"/>
                    <a:pt x="159" y="35"/>
                    <a:pt x="124" y="53"/>
                  </a:cubicBezTo>
                  <a:cubicBezTo>
                    <a:pt x="54" y="123"/>
                    <a:pt x="1" y="229"/>
                    <a:pt x="18" y="335"/>
                  </a:cubicBezTo>
                  <a:cubicBezTo>
                    <a:pt x="36" y="423"/>
                    <a:pt x="124" y="475"/>
                    <a:pt x="212" y="493"/>
                  </a:cubicBezTo>
                  <a:cubicBezTo>
                    <a:pt x="318" y="458"/>
                    <a:pt x="406" y="370"/>
                    <a:pt x="423" y="264"/>
                  </a:cubicBezTo>
                  <a:cubicBezTo>
                    <a:pt x="423" y="229"/>
                    <a:pt x="441" y="176"/>
                    <a:pt x="423" y="123"/>
                  </a:cubicBezTo>
                  <a:cubicBezTo>
                    <a:pt x="371" y="71"/>
                    <a:pt x="300" y="18"/>
                    <a:pt x="2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21"/>
            <p:cNvSpPr/>
            <p:nvPr/>
          </p:nvSpPr>
          <p:spPr>
            <a:xfrm>
              <a:off x="2794418" y="5101275"/>
              <a:ext cx="22768" cy="26694"/>
            </a:xfrm>
            <a:custGeom>
              <a:avLst/>
              <a:gdLst/>
              <a:ahLst/>
              <a:cxnLst/>
              <a:rect l="l" t="t" r="r" b="b"/>
              <a:pathLst>
                <a:path w="406" h="476" extrusionOk="0">
                  <a:moveTo>
                    <a:pt x="388" y="211"/>
                  </a:moveTo>
                  <a:cubicBezTo>
                    <a:pt x="388" y="88"/>
                    <a:pt x="282" y="0"/>
                    <a:pt x="159" y="35"/>
                  </a:cubicBezTo>
                  <a:lnTo>
                    <a:pt x="141" y="35"/>
                  </a:lnTo>
                  <a:lnTo>
                    <a:pt x="0" y="194"/>
                  </a:lnTo>
                  <a:lnTo>
                    <a:pt x="0" y="229"/>
                  </a:lnTo>
                  <a:cubicBezTo>
                    <a:pt x="0" y="229"/>
                    <a:pt x="53" y="282"/>
                    <a:pt x="36" y="317"/>
                  </a:cubicBezTo>
                  <a:cubicBezTo>
                    <a:pt x="18" y="352"/>
                    <a:pt x="36" y="335"/>
                    <a:pt x="53" y="335"/>
                  </a:cubicBezTo>
                  <a:cubicBezTo>
                    <a:pt x="71" y="352"/>
                    <a:pt x="71" y="352"/>
                    <a:pt x="71" y="370"/>
                  </a:cubicBezTo>
                  <a:cubicBezTo>
                    <a:pt x="124" y="475"/>
                    <a:pt x="194" y="440"/>
                    <a:pt x="264" y="405"/>
                  </a:cubicBezTo>
                  <a:cubicBezTo>
                    <a:pt x="335" y="370"/>
                    <a:pt x="405" y="317"/>
                    <a:pt x="388" y="21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21"/>
            <p:cNvSpPr/>
            <p:nvPr/>
          </p:nvSpPr>
          <p:spPr>
            <a:xfrm>
              <a:off x="3231733" y="5222689"/>
              <a:ext cx="22768" cy="23722"/>
            </a:xfrm>
            <a:custGeom>
              <a:avLst/>
              <a:gdLst/>
              <a:ahLst/>
              <a:cxnLst/>
              <a:rect l="l" t="t" r="r" b="b"/>
              <a:pathLst>
                <a:path w="406" h="423" extrusionOk="0">
                  <a:moveTo>
                    <a:pt x="406" y="159"/>
                  </a:moveTo>
                  <a:cubicBezTo>
                    <a:pt x="406" y="106"/>
                    <a:pt x="318" y="18"/>
                    <a:pt x="265" y="18"/>
                  </a:cubicBezTo>
                  <a:cubicBezTo>
                    <a:pt x="247" y="18"/>
                    <a:pt x="229" y="18"/>
                    <a:pt x="229" y="18"/>
                  </a:cubicBezTo>
                  <a:cubicBezTo>
                    <a:pt x="159" y="0"/>
                    <a:pt x="89" y="36"/>
                    <a:pt x="89" y="106"/>
                  </a:cubicBezTo>
                  <a:lnTo>
                    <a:pt x="89" y="106"/>
                  </a:lnTo>
                  <a:cubicBezTo>
                    <a:pt x="1" y="159"/>
                    <a:pt x="53" y="229"/>
                    <a:pt x="71" y="282"/>
                  </a:cubicBezTo>
                  <a:cubicBezTo>
                    <a:pt x="89" y="370"/>
                    <a:pt x="177" y="423"/>
                    <a:pt x="247" y="423"/>
                  </a:cubicBezTo>
                  <a:cubicBezTo>
                    <a:pt x="335" y="388"/>
                    <a:pt x="388" y="317"/>
                    <a:pt x="406" y="229"/>
                  </a:cubicBezTo>
                  <a:cubicBezTo>
                    <a:pt x="406" y="212"/>
                    <a:pt x="406" y="194"/>
                    <a:pt x="406" y="15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21"/>
            <p:cNvSpPr/>
            <p:nvPr/>
          </p:nvSpPr>
          <p:spPr>
            <a:xfrm>
              <a:off x="2781576" y="4967972"/>
              <a:ext cx="19796" cy="25741"/>
            </a:xfrm>
            <a:custGeom>
              <a:avLst/>
              <a:gdLst/>
              <a:ahLst/>
              <a:cxnLst/>
              <a:rect l="l" t="t" r="r" b="b"/>
              <a:pathLst>
                <a:path w="353" h="459" extrusionOk="0">
                  <a:moveTo>
                    <a:pt x="18" y="159"/>
                  </a:moveTo>
                  <a:cubicBezTo>
                    <a:pt x="36" y="212"/>
                    <a:pt x="1" y="265"/>
                    <a:pt x="18" y="335"/>
                  </a:cubicBezTo>
                  <a:cubicBezTo>
                    <a:pt x="36" y="388"/>
                    <a:pt x="159" y="458"/>
                    <a:pt x="229" y="423"/>
                  </a:cubicBezTo>
                  <a:cubicBezTo>
                    <a:pt x="335" y="370"/>
                    <a:pt x="353" y="318"/>
                    <a:pt x="335" y="194"/>
                  </a:cubicBezTo>
                  <a:cubicBezTo>
                    <a:pt x="335" y="124"/>
                    <a:pt x="282" y="54"/>
                    <a:pt x="212" y="18"/>
                  </a:cubicBezTo>
                  <a:cubicBezTo>
                    <a:pt x="177" y="1"/>
                    <a:pt x="124" y="18"/>
                    <a:pt x="89" y="36"/>
                  </a:cubicBezTo>
                  <a:cubicBezTo>
                    <a:pt x="71" y="71"/>
                    <a:pt x="1" y="89"/>
                    <a:pt x="18" y="15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21"/>
            <p:cNvSpPr/>
            <p:nvPr/>
          </p:nvSpPr>
          <p:spPr>
            <a:xfrm>
              <a:off x="3027376" y="5273049"/>
              <a:ext cx="20806" cy="25685"/>
            </a:xfrm>
            <a:custGeom>
              <a:avLst/>
              <a:gdLst/>
              <a:ahLst/>
              <a:cxnLst/>
              <a:rect l="l" t="t" r="r" b="b"/>
              <a:pathLst>
                <a:path w="371" h="458" extrusionOk="0">
                  <a:moveTo>
                    <a:pt x="159" y="458"/>
                  </a:moveTo>
                  <a:cubicBezTo>
                    <a:pt x="265" y="458"/>
                    <a:pt x="353" y="387"/>
                    <a:pt x="353" y="282"/>
                  </a:cubicBezTo>
                  <a:cubicBezTo>
                    <a:pt x="353" y="264"/>
                    <a:pt x="370" y="247"/>
                    <a:pt x="370" y="211"/>
                  </a:cubicBezTo>
                  <a:cubicBezTo>
                    <a:pt x="370" y="123"/>
                    <a:pt x="300" y="88"/>
                    <a:pt x="247" y="53"/>
                  </a:cubicBezTo>
                  <a:cubicBezTo>
                    <a:pt x="194" y="0"/>
                    <a:pt x="142" y="53"/>
                    <a:pt x="124" y="71"/>
                  </a:cubicBezTo>
                  <a:cubicBezTo>
                    <a:pt x="71" y="123"/>
                    <a:pt x="36" y="176"/>
                    <a:pt x="1" y="229"/>
                  </a:cubicBezTo>
                  <a:cubicBezTo>
                    <a:pt x="1" y="247"/>
                    <a:pt x="1" y="247"/>
                    <a:pt x="1" y="264"/>
                  </a:cubicBezTo>
                  <a:cubicBezTo>
                    <a:pt x="18" y="317"/>
                    <a:pt x="54" y="352"/>
                    <a:pt x="54" y="405"/>
                  </a:cubicBezTo>
                  <a:cubicBezTo>
                    <a:pt x="54" y="423"/>
                    <a:pt x="54" y="440"/>
                    <a:pt x="71" y="440"/>
                  </a:cubicBezTo>
                  <a:cubicBezTo>
                    <a:pt x="106" y="440"/>
                    <a:pt x="124" y="458"/>
                    <a:pt x="159" y="45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21"/>
            <p:cNvSpPr/>
            <p:nvPr/>
          </p:nvSpPr>
          <p:spPr>
            <a:xfrm>
              <a:off x="2659152" y="5119052"/>
              <a:ext cx="25741" cy="29666"/>
            </a:xfrm>
            <a:custGeom>
              <a:avLst/>
              <a:gdLst/>
              <a:ahLst/>
              <a:cxnLst/>
              <a:rect l="l" t="t" r="r" b="b"/>
              <a:pathLst>
                <a:path w="459" h="529" extrusionOk="0">
                  <a:moveTo>
                    <a:pt x="18" y="194"/>
                  </a:moveTo>
                  <a:cubicBezTo>
                    <a:pt x="1" y="264"/>
                    <a:pt x="18" y="334"/>
                    <a:pt x="36" y="387"/>
                  </a:cubicBezTo>
                  <a:cubicBezTo>
                    <a:pt x="106" y="528"/>
                    <a:pt x="106" y="510"/>
                    <a:pt x="230" y="493"/>
                  </a:cubicBezTo>
                  <a:cubicBezTo>
                    <a:pt x="370" y="475"/>
                    <a:pt x="441" y="440"/>
                    <a:pt x="458" y="334"/>
                  </a:cubicBezTo>
                  <a:cubicBezTo>
                    <a:pt x="458" y="299"/>
                    <a:pt x="458" y="264"/>
                    <a:pt x="441" y="229"/>
                  </a:cubicBezTo>
                  <a:cubicBezTo>
                    <a:pt x="406" y="176"/>
                    <a:pt x="406" y="88"/>
                    <a:pt x="318" y="53"/>
                  </a:cubicBezTo>
                  <a:cubicBezTo>
                    <a:pt x="230" y="0"/>
                    <a:pt x="124" y="18"/>
                    <a:pt x="36" y="88"/>
                  </a:cubicBezTo>
                  <a:cubicBezTo>
                    <a:pt x="18" y="123"/>
                    <a:pt x="1" y="158"/>
                    <a:pt x="18" y="19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21"/>
            <p:cNvSpPr/>
            <p:nvPr/>
          </p:nvSpPr>
          <p:spPr>
            <a:xfrm>
              <a:off x="3194215" y="5671837"/>
              <a:ext cx="22768" cy="20806"/>
            </a:xfrm>
            <a:custGeom>
              <a:avLst/>
              <a:gdLst/>
              <a:ahLst/>
              <a:cxnLst/>
              <a:rect l="l" t="t" r="r" b="b"/>
              <a:pathLst>
                <a:path w="406" h="371" extrusionOk="0">
                  <a:moveTo>
                    <a:pt x="1" y="124"/>
                  </a:moveTo>
                  <a:cubicBezTo>
                    <a:pt x="1" y="177"/>
                    <a:pt x="54" y="230"/>
                    <a:pt x="18" y="300"/>
                  </a:cubicBezTo>
                  <a:cubicBezTo>
                    <a:pt x="18" y="300"/>
                    <a:pt x="36" y="300"/>
                    <a:pt x="36" y="318"/>
                  </a:cubicBezTo>
                  <a:cubicBezTo>
                    <a:pt x="71" y="283"/>
                    <a:pt x="106" y="318"/>
                    <a:pt x="124" y="335"/>
                  </a:cubicBezTo>
                  <a:cubicBezTo>
                    <a:pt x="159" y="371"/>
                    <a:pt x="212" y="371"/>
                    <a:pt x="265" y="335"/>
                  </a:cubicBezTo>
                  <a:cubicBezTo>
                    <a:pt x="318" y="300"/>
                    <a:pt x="335" y="230"/>
                    <a:pt x="388" y="177"/>
                  </a:cubicBezTo>
                  <a:cubicBezTo>
                    <a:pt x="406" y="177"/>
                    <a:pt x="406" y="159"/>
                    <a:pt x="388" y="142"/>
                  </a:cubicBezTo>
                  <a:cubicBezTo>
                    <a:pt x="353" y="71"/>
                    <a:pt x="300" y="36"/>
                    <a:pt x="247" y="1"/>
                  </a:cubicBezTo>
                  <a:lnTo>
                    <a:pt x="194" y="1"/>
                  </a:lnTo>
                  <a:cubicBezTo>
                    <a:pt x="177" y="1"/>
                    <a:pt x="142" y="18"/>
                    <a:pt x="124" y="18"/>
                  </a:cubicBezTo>
                  <a:cubicBezTo>
                    <a:pt x="18" y="1"/>
                    <a:pt x="1" y="18"/>
                    <a:pt x="1" y="12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21"/>
            <p:cNvSpPr/>
            <p:nvPr/>
          </p:nvSpPr>
          <p:spPr>
            <a:xfrm>
              <a:off x="2850667" y="4896918"/>
              <a:ext cx="18843" cy="25685"/>
            </a:xfrm>
            <a:custGeom>
              <a:avLst/>
              <a:gdLst/>
              <a:ahLst/>
              <a:cxnLst/>
              <a:rect l="l" t="t" r="r" b="b"/>
              <a:pathLst>
                <a:path w="336" h="458" extrusionOk="0">
                  <a:moveTo>
                    <a:pt x="335" y="247"/>
                  </a:moveTo>
                  <a:cubicBezTo>
                    <a:pt x="335" y="141"/>
                    <a:pt x="265" y="53"/>
                    <a:pt x="177" y="18"/>
                  </a:cubicBezTo>
                  <a:cubicBezTo>
                    <a:pt x="106" y="0"/>
                    <a:pt x="36" y="53"/>
                    <a:pt x="18" y="123"/>
                  </a:cubicBezTo>
                  <a:cubicBezTo>
                    <a:pt x="1" y="194"/>
                    <a:pt x="1" y="264"/>
                    <a:pt x="18" y="335"/>
                  </a:cubicBezTo>
                  <a:cubicBezTo>
                    <a:pt x="36" y="423"/>
                    <a:pt x="106" y="458"/>
                    <a:pt x="194" y="440"/>
                  </a:cubicBezTo>
                  <a:cubicBezTo>
                    <a:pt x="265" y="388"/>
                    <a:pt x="318" y="317"/>
                    <a:pt x="335" y="24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21"/>
            <p:cNvSpPr/>
            <p:nvPr/>
          </p:nvSpPr>
          <p:spPr>
            <a:xfrm>
              <a:off x="2950378" y="5494174"/>
              <a:ext cx="24731" cy="21759"/>
            </a:xfrm>
            <a:custGeom>
              <a:avLst/>
              <a:gdLst/>
              <a:ahLst/>
              <a:cxnLst/>
              <a:rect l="l" t="t" r="r" b="b"/>
              <a:pathLst>
                <a:path w="441" h="388" extrusionOk="0">
                  <a:moveTo>
                    <a:pt x="54" y="176"/>
                  </a:moveTo>
                  <a:lnTo>
                    <a:pt x="54" y="229"/>
                  </a:lnTo>
                  <a:cubicBezTo>
                    <a:pt x="1" y="282"/>
                    <a:pt x="71" y="300"/>
                    <a:pt x="89" y="317"/>
                  </a:cubicBezTo>
                  <a:cubicBezTo>
                    <a:pt x="212" y="388"/>
                    <a:pt x="318" y="317"/>
                    <a:pt x="406" y="300"/>
                  </a:cubicBezTo>
                  <a:cubicBezTo>
                    <a:pt x="423" y="264"/>
                    <a:pt x="441" y="212"/>
                    <a:pt x="423" y="176"/>
                  </a:cubicBezTo>
                  <a:cubicBezTo>
                    <a:pt x="406" y="141"/>
                    <a:pt x="370" y="106"/>
                    <a:pt x="353" y="71"/>
                  </a:cubicBezTo>
                  <a:cubicBezTo>
                    <a:pt x="353" y="18"/>
                    <a:pt x="265" y="0"/>
                    <a:pt x="212" y="18"/>
                  </a:cubicBezTo>
                  <a:cubicBezTo>
                    <a:pt x="177" y="35"/>
                    <a:pt x="142" y="53"/>
                    <a:pt x="106" y="35"/>
                  </a:cubicBezTo>
                  <a:cubicBezTo>
                    <a:pt x="71" y="18"/>
                    <a:pt x="71" y="53"/>
                    <a:pt x="71" y="71"/>
                  </a:cubicBezTo>
                  <a:cubicBezTo>
                    <a:pt x="89" y="106"/>
                    <a:pt x="54" y="141"/>
                    <a:pt x="54" y="17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21"/>
            <p:cNvSpPr/>
            <p:nvPr/>
          </p:nvSpPr>
          <p:spPr>
            <a:xfrm>
              <a:off x="2771706" y="5260206"/>
              <a:ext cx="20806" cy="22768"/>
            </a:xfrm>
            <a:custGeom>
              <a:avLst/>
              <a:gdLst/>
              <a:ahLst/>
              <a:cxnLst/>
              <a:rect l="l" t="t" r="r" b="b"/>
              <a:pathLst>
                <a:path w="371" h="406" extrusionOk="0">
                  <a:moveTo>
                    <a:pt x="159" y="388"/>
                  </a:moveTo>
                  <a:cubicBezTo>
                    <a:pt x="229" y="405"/>
                    <a:pt x="300" y="352"/>
                    <a:pt x="335" y="300"/>
                  </a:cubicBezTo>
                  <a:cubicBezTo>
                    <a:pt x="370" y="229"/>
                    <a:pt x="370" y="141"/>
                    <a:pt x="317" y="71"/>
                  </a:cubicBezTo>
                  <a:cubicBezTo>
                    <a:pt x="282" y="0"/>
                    <a:pt x="194" y="0"/>
                    <a:pt x="124" y="35"/>
                  </a:cubicBezTo>
                  <a:cubicBezTo>
                    <a:pt x="89" y="71"/>
                    <a:pt x="53" y="106"/>
                    <a:pt x="18" y="124"/>
                  </a:cubicBezTo>
                  <a:cubicBezTo>
                    <a:pt x="1" y="124"/>
                    <a:pt x="1" y="159"/>
                    <a:pt x="1" y="176"/>
                  </a:cubicBezTo>
                  <a:cubicBezTo>
                    <a:pt x="18" y="229"/>
                    <a:pt x="36" y="282"/>
                    <a:pt x="53" y="335"/>
                  </a:cubicBezTo>
                  <a:cubicBezTo>
                    <a:pt x="89" y="388"/>
                    <a:pt x="106" y="388"/>
                    <a:pt x="159" y="38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21"/>
            <p:cNvSpPr/>
            <p:nvPr/>
          </p:nvSpPr>
          <p:spPr>
            <a:xfrm>
              <a:off x="3002701" y="5588950"/>
              <a:ext cx="26694" cy="27704"/>
            </a:xfrm>
            <a:custGeom>
              <a:avLst/>
              <a:gdLst/>
              <a:ahLst/>
              <a:cxnLst/>
              <a:rect l="l" t="t" r="r" b="b"/>
              <a:pathLst>
                <a:path w="476" h="494" extrusionOk="0">
                  <a:moveTo>
                    <a:pt x="476" y="229"/>
                  </a:moveTo>
                  <a:cubicBezTo>
                    <a:pt x="458" y="141"/>
                    <a:pt x="388" y="53"/>
                    <a:pt x="300" y="18"/>
                  </a:cubicBezTo>
                  <a:cubicBezTo>
                    <a:pt x="230" y="0"/>
                    <a:pt x="159" y="35"/>
                    <a:pt x="124" y="88"/>
                  </a:cubicBezTo>
                  <a:cubicBezTo>
                    <a:pt x="106" y="106"/>
                    <a:pt x="89" y="88"/>
                    <a:pt x="71" y="106"/>
                  </a:cubicBezTo>
                  <a:cubicBezTo>
                    <a:pt x="71" y="123"/>
                    <a:pt x="1" y="141"/>
                    <a:pt x="18" y="211"/>
                  </a:cubicBezTo>
                  <a:cubicBezTo>
                    <a:pt x="36" y="247"/>
                    <a:pt x="36" y="299"/>
                    <a:pt x="1" y="335"/>
                  </a:cubicBezTo>
                  <a:cubicBezTo>
                    <a:pt x="1" y="352"/>
                    <a:pt x="1" y="387"/>
                    <a:pt x="1" y="405"/>
                  </a:cubicBezTo>
                  <a:cubicBezTo>
                    <a:pt x="18" y="423"/>
                    <a:pt x="36" y="405"/>
                    <a:pt x="53" y="405"/>
                  </a:cubicBezTo>
                  <a:cubicBezTo>
                    <a:pt x="71" y="405"/>
                    <a:pt x="89" y="387"/>
                    <a:pt x="89" y="405"/>
                  </a:cubicBezTo>
                  <a:cubicBezTo>
                    <a:pt x="142" y="493"/>
                    <a:pt x="230" y="440"/>
                    <a:pt x="282" y="440"/>
                  </a:cubicBezTo>
                  <a:cubicBezTo>
                    <a:pt x="353" y="440"/>
                    <a:pt x="476" y="299"/>
                    <a:pt x="476" y="22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21"/>
            <p:cNvSpPr/>
            <p:nvPr/>
          </p:nvSpPr>
          <p:spPr>
            <a:xfrm>
              <a:off x="3126134" y="5471461"/>
              <a:ext cx="19796" cy="16824"/>
            </a:xfrm>
            <a:custGeom>
              <a:avLst/>
              <a:gdLst/>
              <a:ahLst/>
              <a:cxnLst/>
              <a:rect l="l" t="t" r="r" b="b"/>
              <a:pathLst>
                <a:path w="353" h="300" extrusionOk="0">
                  <a:moveTo>
                    <a:pt x="176" y="300"/>
                  </a:moveTo>
                  <a:cubicBezTo>
                    <a:pt x="264" y="300"/>
                    <a:pt x="352" y="141"/>
                    <a:pt x="299" y="71"/>
                  </a:cubicBezTo>
                  <a:cubicBezTo>
                    <a:pt x="264" y="18"/>
                    <a:pt x="211" y="0"/>
                    <a:pt x="159" y="18"/>
                  </a:cubicBezTo>
                  <a:cubicBezTo>
                    <a:pt x="106" y="53"/>
                    <a:pt x="53" y="106"/>
                    <a:pt x="18" y="159"/>
                  </a:cubicBezTo>
                  <a:cubicBezTo>
                    <a:pt x="0" y="176"/>
                    <a:pt x="0" y="194"/>
                    <a:pt x="18" y="194"/>
                  </a:cubicBezTo>
                  <a:cubicBezTo>
                    <a:pt x="53" y="247"/>
                    <a:pt x="106" y="300"/>
                    <a:pt x="176" y="30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50" name="Google Shape;1450;p21"/>
          <p:cNvSpPr/>
          <p:nvPr/>
        </p:nvSpPr>
        <p:spPr>
          <a:xfrm flipH="1">
            <a:off x="6310658" y="932609"/>
            <a:ext cx="326342" cy="326497"/>
          </a:xfrm>
          <a:custGeom>
            <a:avLst/>
            <a:gdLst/>
            <a:ahLst/>
            <a:cxnLst/>
            <a:rect l="l" t="t" r="r" b="b"/>
            <a:pathLst>
              <a:path w="2183" h="2184" extrusionOk="0">
                <a:moveTo>
                  <a:pt x="1092" y="1"/>
                </a:moveTo>
                <a:lnTo>
                  <a:pt x="704" y="705"/>
                </a:lnTo>
                <a:lnTo>
                  <a:pt x="0" y="1092"/>
                </a:lnTo>
                <a:lnTo>
                  <a:pt x="704" y="1480"/>
                </a:lnTo>
                <a:lnTo>
                  <a:pt x="1092" y="2184"/>
                </a:lnTo>
                <a:lnTo>
                  <a:pt x="1479" y="1480"/>
                </a:lnTo>
                <a:lnTo>
                  <a:pt x="2183" y="1092"/>
                </a:lnTo>
                <a:lnTo>
                  <a:pt x="1479" y="705"/>
                </a:lnTo>
                <a:lnTo>
                  <a:pt x="109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Numbers and text">
  <p:cSld name="CUSTOM_4">
    <p:spTree>
      <p:nvGrpSpPr>
        <p:cNvPr id="1" name="Shape 1451"/>
        <p:cNvGrpSpPr/>
        <p:nvPr/>
      </p:nvGrpSpPr>
      <p:grpSpPr>
        <a:xfrm>
          <a:off x="0" y="0"/>
          <a:ext cx="0" cy="0"/>
          <a:chOff x="0" y="0"/>
          <a:chExt cx="0" cy="0"/>
        </a:xfrm>
      </p:grpSpPr>
      <p:pic>
        <p:nvPicPr>
          <p:cNvPr id="1452" name="Google Shape;1452;p22"/>
          <p:cNvPicPr preferRelativeResize="0"/>
          <p:nvPr/>
        </p:nvPicPr>
        <p:blipFill rotWithShape="1">
          <a:blip r:embed="rId2">
            <a:alphaModFix/>
          </a:blip>
          <a:srcRect/>
          <a:stretch/>
        </p:blipFill>
        <p:spPr>
          <a:xfrm>
            <a:off x="-2" y="0"/>
            <a:ext cx="9143999" cy="5145230"/>
          </a:xfrm>
          <a:prstGeom prst="rect">
            <a:avLst/>
          </a:prstGeom>
          <a:noFill/>
          <a:ln>
            <a:noFill/>
          </a:ln>
        </p:spPr>
      </p:pic>
      <p:sp>
        <p:nvSpPr>
          <p:cNvPr id="1453" name="Google Shape;1453;p22"/>
          <p:cNvSpPr txBox="1">
            <a:spLocks noGrp="1"/>
          </p:cNvSpPr>
          <p:nvPr>
            <p:ph type="title" hasCustomPrompt="1"/>
          </p:nvPr>
        </p:nvSpPr>
        <p:spPr>
          <a:xfrm>
            <a:off x="752375" y="774703"/>
            <a:ext cx="2568900" cy="636300"/>
          </a:xfrm>
          <a:prstGeom prst="rect">
            <a:avLst/>
          </a:prstGeom>
          <a:effectLst>
            <a:outerShdw dist="57150" dir="3060000" algn="bl" rotWithShape="0">
              <a:schemeClr val="dk2"/>
            </a:outerShdw>
          </a:effectLst>
        </p:spPr>
        <p:txBody>
          <a:bodyPr spcFirstLastPara="1" wrap="square" lIns="91425" tIns="91425" rIns="91425" bIns="91425" anchor="ctr" anchorCtr="0">
            <a:noAutofit/>
          </a:bodyPr>
          <a:lstStyle>
            <a:lvl1pPr lvl="0" algn="ctr" rtl="0">
              <a:spcBef>
                <a:spcPts val="0"/>
              </a:spcBef>
              <a:spcAft>
                <a:spcPts val="0"/>
              </a:spcAft>
              <a:buSzPts val="4800"/>
              <a:buNone/>
              <a:defRPr sz="5900" i="1"/>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
        <p:nvSpPr>
          <p:cNvPr id="1454" name="Google Shape;1454;p22"/>
          <p:cNvSpPr txBox="1">
            <a:spLocks noGrp="1"/>
          </p:cNvSpPr>
          <p:nvPr>
            <p:ph type="subTitle" idx="1"/>
          </p:nvPr>
        </p:nvSpPr>
        <p:spPr>
          <a:xfrm>
            <a:off x="874025" y="1508461"/>
            <a:ext cx="2325600" cy="417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455" name="Google Shape;1455;p22"/>
          <p:cNvSpPr txBox="1">
            <a:spLocks noGrp="1"/>
          </p:cNvSpPr>
          <p:nvPr>
            <p:ph type="title" idx="2" hasCustomPrompt="1"/>
          </p:nvPr>
        </p:nvSpPr>
        <p:spPr>
          <a:xfrm>
            <a:off x="3287550" y="2017149"/>
            <a:ext cx="2568900" cy="636300"/>
          </a:xfrm>
          <a:prstGeom prst="rect">
            <a:avLst/>
          </a:prstGeom>
          <a:effectLst>
            <a:outerShdw dist="57150" dir="3060000" algn="bl" rotWithShape="0">
              <a:schemeClr val="dk2"/>
            </a:outerShdw>
          </a:effectLst>
        </p:spPr>
        <p:txBody>
          <a:bodyPr spcFirstLastPara="1" wrap="square" lIns="91425" tIns="91425" rIns="91425" bIns="91425" anchor="ctr" anchorCtr="0">
            <a:noAutofit/>
          </a:bodyPr>
          <a:lstStyle>
            <a:lvl1pPr lvl="0" algn="ctr" rtl="0">
              <a:spcBef>
                <a:spcPts val="0"/>
              </a:spcBef>
              <a:spcAft>
                <a:spcPts val="0"/>
              </a:spcAft>
              <a:buSzPts val="4800"/>
              <a:buNone/>
              <a:defRPr sz="5900" i="1"/>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
        <p:nvSpPr>
          <p:cNvPr id="1456" name="Google Shape;1456;p22"/>
          <p:cNvSpPr txBox="1">
            <a:spLocks noGrp="1"/>
          </p:cNvSpPr>
          <p:nvPr>
            <p:ph type="subTitle" idx="3"/>
          </p:nvPr>
        </p:nvSpPr>
        <p:spPr>
          <a:xfrm>
            <a:off x="3409200" y="2750776"/>
            <a:ext cx="2325600" cy="417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457" name="Google Shape;1457;p22"/>
          <p:cNvSpPr txBox="1">
            <a:spLocks noGrp="1"/>
          </p:cNvSpPr>
          <p:nvPr>
            <p:ph type="title" idx="4" hasCustomPrompt="1"/>
          </p:nvPr>
        </p:nvSpPr>
        <p:spPr>
          <a:xfrm>
            <a:off x="5822725" y="3259503"/>
            <a:ext cx="2568900" cy="636300"/>
          </a:xfrm>
          <a:prstGeom prst="rect">
            <a:avLst/>
          </a:prstGeom>
          <a:effectLst>
            <a:outerShdw dist="57150" dir="3060000" algn="bl" rotWithShape="0">
              <a:schemeClr val="dk2"/>
            </a:outerShdw>
          </a:effectLst>
        </p:spPr>
        <p:txBody>
          <a:bodyPr spcFirstLastPara="1" wrap="square" lIns="91425" tIns="91425" rIns="91425" bIns="91425" anchor="ctr" anchorCtr="0">
            <a:noAutofit/>
          </a:bodyPr>
          <a:lstStyle>
            <a:lvl1pPr lvl="0" algn="ctr" rtl="0">
              <a:spcBef>
                <a:spcPts val="0"/>
              </a:spcBef>
              <a:spcAft>
                <a:spcPts val="0"/>
              </a:spcAft>
              <a:buSzPts val="4800"/>
              <a:buNone/>
              <a:defRPr sz="5900" i="1"/>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
        <p:nvSpPr>
          <p:cNvPr id="1458" name="Google Shape;1458;p22"/>
          <p:cNvSpPr txBox="1">
            <a:spLocks noGrp="1"/>
          </p:cNvSpPr>
          <p:nvPr>
            <p:ph type="subTitle" idx="5"/>
          </p:nvPr>
        </p:nvSpPr>
        <p:spPr>
          <a:xfrm>
            <a:off x="5944375" y="3993136"/>
            <a:ext cx="2325600" cy="417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459" name="Google Shape;1459;p22"/>
          <p:cNvSpPr/>
          <p:nvPr/>
        </p:nvSpPr>
        <p:spPr>
          <a:xfrm rot="10800000">
            <a:off x="1809783" y="4111876"/>
            <a:ext cx="326342" cy="326497"/>
          </a:xfrm>
          <a:custGeom>
            <a:avLst/>
            <a:gdLst/>
            <a:ahLst/>
            <a:cxnLst/>
            <a:rect l="l" t="t" r="r" b="b"/>
            <a:pathLst>
              <a:path w="2183" h="2184" extrusionOk="0">
                <a:moveTo>
                  <a:pt x="1092" y="1"/>
                </a:moveTo>
                <a:lnTo>
                  <a:pt x="704" y="705"/>
                </a:lnTo>
                <a:lnTo>
                  <a:pt x="0" y="1092"/>
                </a:lnTo>
                <a:lnTo>
                  <a:pt x="704" y="1480"/>
                </a:lnTo>
                <a:lnTo>
                  <a:pt x="1092" y="2184"/>
                </a:lnTo>
                <a:lnTo>
                  <a:pt x="1479" y="1480"/>
                </a:lnTo>
                <a:lnTo>
                  <a:pt x="2183" y="1092"/>
                </a:lnTo>
                <a:lnTo>
                  <a:pt x="1479" y="705"/>
                </a:lnTo>
                <a:lnTo>
                  <a:pt x="109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22"/>
          <p:cNvSpPr/>
          <p:nvPr/>
        </p:nvSpPr>
        <p:spPr>
          <a:xfrm rot="10800000">
            <a:off x="4620602" y="4318082"/>
            <a:ext cx="197550" cy="199101"/>
          </a:xfrm>
          <a:custGeom>
            <a:avLst/>
            <a:gdLst/>
            <a:ahLst/>
            <a:cxnLst/>
            <a:rect l="l" t="t" r="r" b="b"/>
            <a:pathLst>
              <a:path w="2166" h="2183" extrusionOk="0">
                <a:moveTo>
                  <a:pt x="1074" y="0"/>
                </a:moveTo>
                <a:lnTo>
                  <a:pt x="704" y="704"/>
                </a:lnTo>
                <a:lnTo>
                  <a:pt x="0" y="1092"/>
                </a:lnTo>
                <a:lnTo>
                  <a:pt x="704" y="1479"/>
                </a:lnTo>
                <a:lnTo>
                  <a:pt x="1074" y="2183"/>
                </a:lnTo>
                <a:lnTo>
                  <a:pt x="1461" y="1479"/>
                </a:lnTo>
                <a:lnTo>
                  <a:pt x="2165" y="1092"/>
                </a:lnTo>
                <a:lnTo>
                  <a:pt x="1461" y="704"/>
                </a:lnTo>
                <a:lnTo>
                  <a:pt x="107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22"/>
          <p:cNvSpPr/>
          <p:nvPr/>
        </p:nvSpPr>
        <p:spPr>
          <a:xfrm rot="10800000">
            <a:off x="6713198" y="2423234"/>
            <a:ext cx="323801" cy="326348"/>
          </a:xfrm>
          <a:custGeom>
            <a:avLst/>
            <a:gdLst/>
            <a:ahLst/>
            <a:cxnLst/>
            <a:rect l="l" t="t" r="r" b="b"/>
            <a:pathLst>
              <a:path w="2166" h="2183" extrusionOk="0">
                <a:moveTo>
                  <a:pt x="1074" y="0"/>
                </a:moveTo>
                <a:lnTo>
                  <a:pt x="705" y="704"/>
                </a:lnTo>
                <a:lnTo>
                  <a:pt x="1" y="1092"/>
                </a:lnTo>
                <a:lnTo>
                  <a:pt x="705" y="1479"/>
                </a:lnTo>
                <a:lnTo>
                  <a:pt x="1074" y="2183"/>
                </a:lnTo>
                <a:lnTo>
                  <a:pt x="1462" y="1479"/>
                </a:lnTo>
                <a:lnTo>
                  <a:pt x="2166" y="1092"/>
                </a:lnTo>
                <a:lnTo>
                  <a:pt x="1462" y="704"/>
                </a:lnTo>
                <a:lnTo>
                  <a:pt x="107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22"/>
          <p:cNvSpPr/>
          <p:nvPr/>
        </p:nvSpPr>
        <p:spPr>
          <a:xfrm rot="10800000">
            <a:off x="8269927" y="1351432"/>
            <a:ext cx="197550" cy="199101"/>
          </a:xfrm>
          <a:custGeom>
            <a:avLst/>
            <a:gdLst/>
            <a:ahLst/>
            <a:cxnLst/>
            <a:rect l="l" t="t" r="r" b="b"/>
            <a:pathLst>
              <a:path w="2166" h="2183" extrusionOk="0">
                <a:moveTo>
                  <a:pt x="1074" y="0"/>
                </a:moveTo>
                <a:lnTo>
                  <a:pt x="704" y="704"/>
                </a:lnTo>
                <a:lnTo>
                  <a:pt x="0" y="1092"/>
                </a:lnTo>
                <a:lnTo>
                  <a:pt x="704" y="1479"/>
                </a:lnTo>
                <a:lnTo>
                  <a:pt x="1074" y="2183"/>
                </a:lnTo>
                <a:lnTo>
                  <a:pt x="1461" y="1479"/>
                </a:lnTo>
                <a:lnTo>
                  <a:pt x="2165" y="1092"/>
                </a:lnTo>
                <a:lnTo>
                  <a:pt x="1461" y="704"/>
                </a:lnTo>
                <a:lnTo>
                  <a:pt x="107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22"/>
          <p:cNvSpPr/>
          <p:nvPr/>
        </p:nvSpPr>
        <p:spPr>
          <a:xfrm rot="10800000">
            <a:off x="6290383" y="448201"/>
            <a:ext cx="326342" cy="326497"/>
          </a:xfrm>
          <a:custGeom>
            <a:avLst/>
            <a:gdLst/>
            <a:ahLst/>
            <a:cxnLst/>
            <a:rect l="l" t="t" r="r" b="b"/>
            <a:pathLst>
              <a:path w="2183" h="2184" extrusionOk="0">
                <a:moveTo>
                  <a:pt x="1092" y="1"/>
                </a:moveTo>
                <a:lnTo>
                  <a:pt x="704" y="705"/>
                </a:lnTo>
                <a:lnTo>
                  <a:pt x="0" y="1092"/>
                </a:lnTo>
                <a:lnTo>
                  <a:pt x="704" y="1480"/>
                </a:lnTo>
                <a:lnTo>
                  <a:pt x="1092" y="2184"/>
                </a:lnTo>
                <a:lnTo>
                  <a:pt x="1479" y="1480"/>
                </a:lnTo>
                <a:lnTo>
                  <a:pt x="2183" y="1092"/>
                </a:lnTo>
                <a:lnTo>
                  <a:pt x="1479" y="705"/>
                </a:lnTo>
                <a:lnTo>
                  <a:pt x="109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22"/>
          <p:cNvSpPr/>
          <p:nvPr/>
        </p:nvSpPr>
        <p:spPr>
          <a:xfrm rot="10800000">
            <a:off x="752377" y="2309032"/>
            <a:ext cx="197550" cy="199101"/>
          </a:xfrm>
          <a:custGeom>
            <a:avLst/>
            <a:gdLst/>
            <a:ahLst/>
            <a:cxnLst/>
            <a:rect l="l" t="t" r="r" b="b"/>
            <a:pathLst>
              <a:path w="2166" h="2183" extrusionOk="0">
                <a:moveTo>
                  <a:pt x="1074" y="0"/>
                </a:moveTo>
                <a:lnTo>
                  <a:pt x="704" y="704"/>
                </a:lnTo>
                <a:lnTo>
                  <a:pt x="0" y="1092"/>
                </a:lnTo>
                <a:lnTo>
                  <a:pt x="704" y="1479"/>
                </a:lnTo>
                <a:lnTo>
                  <a:pt x="1074" y="2183"/>
                </a:lnTo>
                <a:lnTo>
                  <a:pt x="1461" y="1479"/>
                </a:lnTo>
                <a:lnTo>
                  <a:pt x="2165" y="1092"/>
                </a:lnTo>
                <a:lnTo>
                  <a:pt x="1461" y="704"/>
                </a:lnTo>
                <a:lnTo>
                  <a:pt x="107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22"/>
          <p:cNvSpPr/>
          <p:nvPr/>
        </p:nvSpPr>
        <p:spPr>
          <a:xfrm rot="10800000">
            <a:off x="4243108" y="1024926"/>
            <a:ext cx="326342" cy="326497"/>
          </a:xfrm>
          <a:custGeom>
            <a:avLst/>
            <a:gdLst/>
            <a:ahLst/>
            <a:cxnLst/>
            <a:rect l="l" t="t" r="r" b="b"/>
            <a:pathLst>
              <a:path w="2183" h="2184" extrusionOk="0">
                <a:moveTo>
                  <a:pt x="1092" y="1"/>
                </a:moveTo>
                <a:lnTo>
                  <a:pt x="704" y="705"/>
                </a:lnTo>
                <a:lnTo>
                  <a:pt x="0" y="1092"/>
                </a:lnTo>
                <a:lnTo>
                  <a:pt x="704" y="1480"/>
                </a:lnTo>
                <a:lnTo>
                  <a:pt x="1092" y="2184"/>
                </a:lnTo>
                <a:lnTo>
                  <a:pt x="1479" y="1480"/>
                </a:lnTo>
                <a:lnTo>
                  <a:pt x="2183" y="1092"/>
                </a:lnTo>
                <a:lnTo>
                  <a:pt x="1479" y="705"/>
                </a:lnTo>
                <a:lnTo>
                  <a:pt x="109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22"/>
          <p:cNvSpPr/>
          <p:nvPr/>
        </p:nvSpPr>
        <p:spPr>
          <a:xfrm>
            <a:off x="873976" y="3221883"/>
            <a:ext cx="1900500" cy="239856"/>
          </a:xfrm>
          <a:custGeom>
            <a:avLst/>
            <a:gdLst/>
            <a:ahLst/>
            <a:cxnLst/>
            <a:rect l="l" t="t" r="r" b="b"/>
            <a:pathLst>
              <a:path w="11584" h="1462" fill="none" extrusionOk="0">
                <a:moveTo>
                  <a:pt x="0" y="1461"/>
                </a:moveTo>
                <a:lnTo>
                  <a:pt x="616" y="775"/>
                </a:lnTo>
                <a:cubicBezTo>
                  <a:pt x="1232" y="71"/>
                  <a:pt x="2324" y="53"/>
                  <a:pt x="2993" y="704"/>
                </a:cubicBezTo>
                <a:lnTo>
                  <a:pt x="3362" y="1074"/>
                </a:lnTo>
                <a:cubicBezTo>
                  <a:pt x="3697" y="1408"/>
                  <a:pt x="4242" y="1408"/>
                  <a:pt x="4595" y="1074"/>
                </a:cubicBezTo>
                <a:lnTo>
                  <a:pt x="4929" y="722"/>
                </a:lnTo>
                <a:cubicBezTo>
                  <a:pt x="5528" y="123"/>
                  <a:pt x="6496" y="123"/>
                  <a:pt x="7094" y="722"/>
                </a:cubicBezTo>
                <a:lnTo>
                  <a:pt x="7446" y="1074"/>
                </a:lnTo>
                <a:cubicBezTo>
                  <a:pt x="7693" y="1320"/>
                  <a:pt x="8098" y="1320"/>
                  <a:pt x="8344" y="1074"/>
                </a:cubicBezTo>
                <a:lnTo>
                  <a:pt x="8872" y="546"/>
                </a:lnTo>
                <a:cubicBezTo>
                  <a:pt x="9400" y="18"/>
                  <a:pt x="10263" y="0"/>
                  <a:pt x="10809" y="511"/>
                </a:cubicBezTo>
                <a:cubicBezTo>
                  <a:pt x="11389" y="1056"/>
                  <a:pt x="11583" y="1426"/>
                  <a:pt x="11425" y="1426"/>
                </a:cubicBezTo>
              </a:path>
            </a:pathLst>
          </a:custGeom>
          <a:noFill/>
          <a:ln w="285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22"/>
          <p:cNvSpPr/>
          <p:nvPr/>
        </p:nvSpPr>
        <p:spPr>
          <a:xfrm rot="1504182">
            <a:off x="3730759" y="-930100"/>
            <a:ext cx="2432733" cy="1644499"/>
          </a:xfrm>
          <a:custGeom>
            <a:avLst/>
            <a:gdLst/>
            <a:ahLst/>
            <a:cxnLst/>
            <a:rect l="l" t="t" r="r" b="b"/>
            <a:pathLst>
              <a:path w="15527" h="10496" extrusionOk="0">
                <a:moveTo>
                  <a:pt x="7554" y="0"/>
                </a:moveTo>
                <a:cubicBezTo>
                  <a:pt x="6829" y="0"/>
                  <a:pt x="6103" y="121"/>
                  <a:pt x="5404" y="364"/>
                </a:cubicBezTo>
                <a:cubicBezTo>
                  <a:pt x="3908" y="875"/>
                  <a:pt x="2658" y="1843"/>
                  <a:pt x="1620" y="2987"/>
                </a:cubicBezTo>
                <a:cubicBezTo>
                  <a:pt x="493" y="4202"/>
                  <a:pt x="0" y="5874"/>
                  <a:pt x="299" y="7494"/>
                </a:cubicBezTo>
                <a:cubicBezTo>
                  <a:pt x="423" y="8356"/>
                  <a:pt x="845" y="9131"/>
                  <a:pt x="1479" y="9694"/>
                </a:cubicBezTo>
                <a:cubicBezTo>
                  <a:pt x="2143" y="10275"/>
                  <a:pt x="2966" y="10495"/>
                  <a:pt x="3786" y="10495"/>
                </a:cubicBezTo>
                <a:cubicBezTo>
                  <a:pt x="4357" y="10495"/>
                  <a:pt x="4926" y="10388"/>
                  <a:pt x="5440" y="10222"/>
                </a:cubicBezTo>
                <a:cubicBezTo>
                  <a:pt x="6566" y="9852"/>
                  <a:pt x="7534" y="9201"/>
                  <a:pt x="8520" y="8567"/>
                </a:cubicBezTo>
                <a:cubicBezTo>
                  <a:pt x="8819" y="8321"/>
                  <a:pt x="9189" y="8180"/>
                  <a:pt x="9594" y="8127"/>
                </a:cubicBezTo>
                <a:cubicBezTo>
                  <a:pt x="9624" y="8125"/>
                  <a:pt x="9654" y="8124"/>
                  <a:pt x="9684" y="8124"/>
                </a:cubicBezTo>
                <a:cubicBezTo>
                  <a:pt x="10147" y="8124"/>
                  <a:pt x="10609" y="8370"/>
                  <a:pt x="11055" y="8585"/>
                </a:cubicBezTo>
                <a:cubicBezTo>
                  <a:pt x="11726" y="8899"/>
                  <a:pt x="12484" y="9133"/>
                  <a:pt x="13188" y="9133"/>
                </a:cubicBezTo>
                <a:cubicBezTo>
                  <a:pt x="13667" y="9133"/>
                  <a:pt x="14121" y="9025"/>
                  <a:pt x="14505" y="8761"/>
                </a:cubicBezTo>
                <a:cubicBezTo>
                  <a:pt x="15350" y="8180"/>
                  <a:pt x="15526" y="6948"/>
                  <a:pt x="15192" y="5892"/>
                </a:cubicBezTo>
                <a:cubicBezTo>
                  <a:pt x="14857" y="4835"/>
                  <a:pt x="14118" y="3938"/>
                  <a:pt x="13344" y="3093"/>
                </a:cubicBezTo>
                <a:cubicBezTo>
                  <a:pt x="12428" y="2107"/>
                  <a:pt x="11425" y="1139"/>
                  <a:pt x="10193" y="558"/>
                </a:cubicBezTo>
                <a:cubicBezTo>
                  <a:pt x="9353" y="187"/>
                  <a:pt x="8455" y="0"/>
                  <a:pt x="75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22"/>
          <p:cNvSpPr/>
          <p:nvPr/>
        </p:nvSpPr>
        <p:spPr>
          <a:xfrm>
            <a:off x="2188068" y="4182663"/>
            <a:ext cx="2186380" cy="2270935"/>
          </a:xfrm>
          <a:custGeom>
            <a:avLst/>
            <a:gdLst/>
            <a:ahLst/>
            <a:cxnLst/>
            <a:rect l="l" t="t" r="r" b="b"/>
            <a:pathLst>
              <a:path w="18695" h="19418" extrusionOk="0">
                <a:moveTo>
                  <a:pt x="18554" y="8046"/>
                </a:moveTo>
                <a:cubicBezTo>
                  <a:pt x="18395" y="5740"/>
                  <a:pt x="17040" y="3592"/>
                  <a:pt x="15104" y="2307"/>
                </a:cubicBezTo>
                <a:cubicBezTo>
                  <a:pt x="12604" y="635"/>
                  <a:pt x="8678" y="1"/>
                  <a:pt x="6214" y="2078"/>
                </a:cubicBezTo>
                <a:cubicBezTo>
                  <a:pt x="0" y="7359"/>
                  <a:pt x="9752" y="19417"/>
                  <a:pt x="16160" y="14154"/>
                </a:cubicBezTo>
                <a:cubicBezTo>
                  <a:pt x="16301" y="14031"/>
                  <a:pt x="16442" y="13908"/>
                  <a:pt x="16565" y="13784"/>
                </a:cubicBezTo>
                <a:cubicBezTo>
                  <a:pt x="18026" y="12323"/>
                  <a:pt x="18695" y="10088"/>
                  <a:pt x="18554" y="804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22"/>
          <p:cNvSpPr/>
          <p:nvPr/>
        </p:nvSpPr>
        <p:spPr>
          <a:xfrm rot="-7130264">
            <a:off x="-805575" y="3066014"/>
            <a:ext cx="2031127" cy="1187909"/>
          </a:xfrm>
          <a:custGeom>
            <a:avLst/>
            <a:gdLst/>
            <a:ahLst/>
            <a:cxnLst/>
            <a:rect l="l" t="t" r="r" b="b"/>
            <a:pathLst>
              <a:path w="11109" h="6497" extrusionOk="0">
                <a:moveTo>
                  <a:pt x="5599" y="1"/>
                </a:moveTo>
                <a:cubicBezTo>
                  <a:pt x="4543" y="1"/>
                  <a:pt x="3627" y="705"/>
                  <a:pt x="2800" y="1391"/>
                </a:cubicBezTo>
                <a:cubicBezTo>
                  <a:pt x="2237" y="1849"/>
                  <a:pt x="1708" y="2342"/>
                  <a:pt x="1216" y="2870"/>
                </a:cubicBezTo>
                <a:cubicBezTo>
                  <a:pt x="952" y="3152"/>
                  <a:pt x="705" y="3469"/>
                  <a:pt x="494" y="3803"/>
                </a:cubicBezTo>
                <a:cubicBezTo>
                  <a:pt x="283" y="4085"/>
                  <a:pt x="142" y="4419"/>
                  <a:pt x="36" y="4754"/>
                </a:cubicBezTo>
                <a:cubicBezTo>
                  <a:pt x="1" y="4877"/>
                  <a:pt x="1" y="5018"/>
                  <a:pt x="1" y="5158"/>
                </a:cubicBezTo>
                <a:cubicBezTo>
                  <a:pt x="19" y="5440"/>
                  <a:pt x="142" y="5722"/>
                  <a:pt x="353" y="5951"/>
                </a:cubicBezTo>
                <a:cubicBezTo>
                  <a:pt x="547" y="6179"/>
                  <a:pt x="811" y="6355"/>
                  <a:pt x="1110" y="6444"/>
                </a:cubicBezTo>
                <a:cubicBezTo>
                  <a:pt x="1224" y="6479"/>
                  <a:pt x="1343" y="6496"/>
                  <a:pt x="1462" y="6496"/>
                </a:cubicBezTo>
                <a:cubicBezTo>
                  <a:pt x="1581" y="6496"/>
                  <a:pt x="1700" y="6479"/>
                  <a:pt x="1814" y="6444"/>
                </a:cubicBezTo>
                <a:cubicBezTo>
                  <a:pt x="2923" y="6109"/>
                  <a:pt x="3381" y="4736"/>
                  <a:pt x="4419" y="4243"/>
                </a:cubicBezTo>
                <a:cubicBezTo>
                  <a:pt x="4728" y="4094"/>
                  <a:pt x="5070" y="4033"/>
                  <a:pt x="5421" y="4033"/>
                </a:cubicBezTo>
                <a:cubicBezTo>
                  <a:pt x="5732" y="4033"/>
                  <a:pt x="6050" y="4081"/>
                  <a:pt x="6356" y="4155"/>
                </a:cubicBezTo>
                <a:cubicBezTo>
                  <a:pt x="6989" y="4314"/>
                  <a:pt x="7606" y="4578"/>
                  <a:pt x="8239" y="4718"/>
                </a:cubicBezTo>
                <a:cubicBezTo>
                  <a:pt x="8513" y="4778"/>
                  <a:pt x="8796" y="4815"/>
                  <a:pt x="9075" y="4815"/>
                </a:cubicBezTo>
                <a:cubicBezTo>
                  <a:pt x="9461" y="4815"/>
                  <a:pt x="9839" y="4744"/>
                  <a:pt x="10176" y="4560"/>
                </a:cubicBezTo>
                <a:cubicBezTo>
                  <a:pt x="10739" y="4225"/>
                  <a:pt x="11109" y="3486"/>
                  <a:pt x="10862" y="2888"/>
                </a:cubicBezTo>
                <a:cubicBezTo>
                  <a:pt x="10704" y="2500"/>
                  <a:pt x="10334" y="2254"/>
                  <a:pt x="10000" y="2025"/>
                </a:cubicBezTo>
                <a:cubicBezTo>
                  <a:pt x="9155" y="1462"/>
                  <a:pt x="8292" y="969"/>
                  <a:pt x="7394" y="529"/>
                </a:cubicBezTo>
                <a:cubicBezTo>
                  <a:pt x="6831" y="265"/>
                  <a:pt x="6233" y="1"/>
                  <a:pt x="55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22"/>
          <p:cNvSpPr/>
          <p:nvPr/>
        </p:nvSpPr>
        <p:spPr>
          <a:xfrm rot="7853844">
            <a:off x="7744373" y="1327754"/>
            <a:ext cx="2685935" cy="1570861"/>
          </a:xfrm>
          <a:custGeom>
            <a:avLst/>
            <a:gdLst/>
            <a:ahLst/>
            <a:cxnLst/>
            <a:rect l="l" t="t" r="r" b="b"/>
            <a:pathLst>
              <a:path w="11109" h="6497" extrusionOk="0">
                <a:moveTo>
                  <a:pt x="5599" y="1"/>
                </a:moveTo>
                <a:cubicBezTo>
                  <a:pt x="4543" y="1"/>
                  <a:pt x="3627" y="705"/>
                  <a:pt x="2800" y="1391"/>
                </a:cubicBezTo>
                <a:cubicBezTo>
                  <a:pt x="2237" y="1849"/>
                  <a:pt x="1708" y="2342"/>
                  <a:pt x="1216" y="2870"/>
                </a:cubicBezTo>
                <a:cubicBezTo>
                  <a:pt x="952" y="3152"/>
                  <a:pt x="705" y="3469"/>
                  <a:pt x="494" y="3803"/>
                </a:cubicBezTo>
                <a:cubicBezTo>
                  <a:pt x="283" y="4085"/>
                  <a:pt x="142" y="4419"/>
                  <a:pt x="36" y="4754"/>
                </a:cubicBezTo>
                <a:cubicBezTo>
                  <a:pt x="1" y="4877"/>
                  <a:pt x="1" y="5018"/>
                  <a:pt x="1" y="5158"/>
                </a:cubicBezTo>
                <a:cubicBezTo>
                  <a:pt x="19" y="5440"/>
                  <a:pt x="142" y="5722"/>
                  <a:pt x="353" y="5951"/>
                </a:cubicBezTo>
                <a:cubicBezTo>
                  <a:pt x="547" y="6179"/>
                  <a:pt x="811" y="6355"/>
                  <a:pt x="1110" y="6444"/>
                </a:cubicBezTo>
                <a:cubicBezTo>
                  <a:pt x="1224" y="6479"/>
                  <a:pt x="1343" y="6496"/>
                  <a:pt x="1462" y="6496"/>
                </a:cubicBezTo>
                <a:cubicBezTo>
                  <a:pt x="1581" y="6496"/>
                  <a:pt x="1700" y="6479"/>
                  <a:pt x="1814" y="6444"/>
                </a:cubicBezTo>
                <a:cubicBezTo>
                  <a:pt x="2923" y="6109"/>
                  <a:pt x="3381" y="4736"/>
                  <a:pt x="4419" y="4243"/>
                </a:cubicBezTo>
                <a:cubicBezTo>
                  <a:pt x="4728" y="4094"/>
                  <a:pt x="5070" y="4033"/>
                  <a:pt x="5421" y="4033"/>
                </a:cubicBezTo>
                <a:cubicBezTo>
                  <a:pt x="5732" y="4033"/>
                  <a:pt x="6050" y="4081"/>
                  <a:pt x="6356" y="4155"/>
                </a:cubicBezTo>
                <a:cubicBezTo>
                  <a:pt x="6989" y="4314"/>
                  <a:pt x="7606" y="4578"/>
                  <a:pt x="8239" y="4718"/>
                </a:cubicBezTo>
                <a:cubicBezTo>
                  <a:pt x="8513" y="4778"/>
                  <a:pt x="8796" y="4815"/>
                  <a:pt x="9075" y="4815"/>
                </a:cubicBezTo>
                <a:cubicBezTo>
                  <a:pt x="9461" y="4815"/>
                  <a:pt x="9839" y="4744"/>
                  <a:pt x="10176" y="4560"/>
                </a:cubicBezTo>
                <a:cubicBezTo>
                  <a:pt x="10739" y="4225"/>
                  <a:pt x="11109" y="3486"/>
                  <a:pt x="10862" y="2888"/>
                </a:cubicBezTo>
                <a:cubicBezTo>
                  <a:pt x="10704" y="2500"/>
                  <a:pt x="10334" y="2254"/>
                  <a:pt x="10000" y="2025"/>
                </a:cubicBezTo>
                <a:cubicBezTo>
                  <a:pt x="9155" y="1462"/>
                  <a:pt x="8292" y="969"/>
                  <a:pt x="7394" y="529"/>
                </a:cubicBezTo>
                <a:cubicBezTo>
                  <a:pt x="6831" y="265"/>
                  <a:pt x="6233" y="1"/>
                  <a:pt x="55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1" name="Google Shape;1471;p22"/>
          <p:cNvGrpSpPr/>
          <p:nvPr/>
        </p:nvGrpSpPr>
        <p:grpSpPr>
          <a:xfrm rot="-1442057" flipH="1">
            <a:off x="6637397" y="-961462"/>
            <a:ext cx="1979711" cy="2017474"/>
            <a:chOff x="2621634" y="4874205"/>
            <a:chExt cx="929028" cy="946749"/>
          </a:xfrm>
        </p:grpSpPr>
        <p:sp>
          <p:nvSpPr>
            <p:cNvPr id="1472" name="Google Shape;1472;p22"/>
            <p:cNvSpPr/>
            <p:nvPr/>
          </p:nvSpPr>
          <p:spPr>
            <a:xfrm>
              <a:off x="3204085" y="5037063"/>
              <a:ext cx="29666" cy="32639"/>
            </a:xfrm>
            <a:custGeom>
              <a:avLst/>
              <a:gdLst/>
              <a:ahLst/>
              <a:cxnLst/>
              <a:rect l="l" t="t" r="r" b="b"/>
              <a:pathLst>
                <a:path w="529" h="582" extrusionOk="0">
                  <a:moveTo>
                    <a:pt x="265" y="1"/>
                  </a:moveTo>
                  <a:cubicBezTo>
                    <a:pt x="247" y="1"/>
                    <a:pt x="230" y="19"/>
                    <a:pt x="212" y="36"/>
                  </a:cubicBezTo>
                  <a:cubicBezTo>
                    <a:pt x="124" y="71"/>
                    <a:pt x="89" y="159"/>
                    <a:pt x="54" y="230"/>
                  </a:cubicBezTo>
                  <a:cubicBezTo>
                    <a:pt x="1" y="300"/>
                    <a:pt x="71" y="459"/>
                    <a:pt x="142" y="476"/>
                  </a:cubicBezTo>
                  <a:cubicBezTo>
                    <a:pt x="177" y="494"/>
                    <a:pt x="212" y="511"/>
                    <a:pt x="247" y="547"/>
                  </a:cubicBezTo>
                  <a:cubicBezTo>
                    <a:pt x="282" y="582"/>
                    <a:pt x="318" y="547"/>
                    <a:pt x="353" y="547"/>
                  </a:cubicBezTo>
                  <a:cubicBezTo>
                    <a:pt x="458" y="494"/>
                    <a:pt x="529" y="423"/>
                    <a:pt x="511" y="300"/>
                  </a:cubicBezTo>
                  <a:cubicBezTo>
                    <a:pt x="476" y="230"/>
                    <a:pt x="458" y="159"/>
                    <a:pt x="423" y="107"/>
                  </a:cubicBezTo>
                  <a:cubicBezTo>
                    <a:pt x="388" y="36"/>
                    <a:pt x="335" y="1"/>
                    <a:pt x="2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22"/>
            <p:cNvSpPr/>
            <p:nvPr/>
          </p:nvSpPr>
          <p:spPr>
            <a:xfrm>
              <a:off x="3211993" y="5301650"/>
              <a:ext cx="24731" cy="32639"/>
            </a:xfrm>
            <a:custGeom>
              <a:avLst/>
              <a:gdLst/>
              <a:ahLst/>
              <a:cxnLst/>
              <a:rect l="l" t="t" r="r" b="b"/>
              <a:pathLst>
                <a:path w="441" h="582" extrusionOk="0">
                  <a:moveTo>
                    <a:pt x="1" y="177"/>
                  </a:moveTo>
                  <a:cubicBezTo>
                    <a:pt x="1" y="282"/>
                    <a:pt x="18" y="370"/>
                    <a:pt x="53" y="476"/>
                  </a:cubicBezTo>
                  <a:cubicBezTo>
                    <a:pt x="106" y="546"/>
                    <a:pt x="194" y="582"/>
                    <a:pt x="282" y="564"/>
                  </a:cubicBezTo>
                  <a:cubicBezTo>
                    <a:pt x="353" y="546"/>
                    <a:pt x="388" y="494"/>
                    <a:pt x="423" y="441"/>
                  </a:cubicBezTo>
                  <a:cubicBezTo>
                    <a:pt x="441" y="370"/>
                    <a:pt x="441" y="300"/>
                    <a:pt x="405" y="247"/>
                  </a:cubicBezTo>
                  <a:cubicBezTo>
                    <a:pt x="388" y="194"/>
                    <a:pt x="370" y="159"/>
                    <a:pt x="353" y="124"/>
                  </a:cubicBezTo>
                  <a:cubicBezTo>
                    <a:pt x="300" y="18"/>
                    <a:pt x="194" y="1"/>
                    <a:pt x="106" y="53"/>
                  </a:cubicBezTo>
                  <a:cubicBezTo>
                    <a:pt x="89" y="71"/>
                    <a:pt x="89" y="71"/>
                    <a:pt x="71" y="71"/>
                  </a:cubicBezTo>
                  <a:cubicBezTo>
                    <a:pt x="18" y="89"/>
                    <a:pt x="1" y="124"/>
                    <a:pt x="1" y="17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22"/>
            <p:cNvSpPr/>
            <p:nvPr/>
          </p:nvSpPr>
          <p:spPr>
            <a:xfrm>
              <a:off x="3077736" y="5335242"/>
              <a:ext cx="30676" cy="24731"/>
            </a:xfrm>
            <a:custGeom>
              <a:avLst/>
              <a:gdLst/>
              <a:ahLst/>
              <a:cxnLst/>
              <a:rect l="l" t="t" r="r" b="b"/>
              <a:pathLst>
                <a:path w="547" h="441" extrusionOk="0">
                  <a:moveTo>
                    <a:pt x="546" y="211"/>
                  </a:moveTo>
                  <a:cubicBezTo>
                    <a:pt x="546" y="106"/>
                    <a:pt x="476" y="18"/>
                    <a:pt x="370" y="18"/>
                  </a:cubicBezTo>
                  <a:cubicBezTo>
                    <a:pt x="247" y="0"/>
                    <a:pt x="141" y="35"/>
                    <a:pt x="53" y="123"/>
                  </a:cubicBezTo>
                  <a:cubicBezTo>
                    <a:pt x="53" y="123"/>
                    <a:pt x="36" y="123"/>
                    <a:pt x="53" y="141"/>
                  </a:cubicBezTo>
                  <a:cubicBezTo>
                    <a:pt x="71" y="159"/>
                    <a:pt x="53" y="176"/>
                    <a:pt x="36" y="194"/>
                  </a:cubicBezTo>
                  <a:cubicBezTo>
                    <a:pt x="1" y="247"/>
                    <a:pt x="18" y="317"/>
                    <a:pt x="71" y="370"/>
                  </a:cubicBezTo>
                  <a:cubicBezTo>
                    <a:pt x="159" y="423"/>
                    <a:pt x="282" y="440"/>
                    <a:pt x="405" y="423"/>
                  </a:cubicBezTo>
                  <a:cubicBezTo>
                    <a:pt x="476" y="370"/>
                    <a:pt x="529" y="299"/>
                    <a:pt x="546" y="21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22"/>
            <p:cNvSpPr/>
            <p:nvPr/>
          </p:nvSpPr>
          <p:spPr>
            <a:xfrm>
              <a:off x="3522959" y="5163468"/>
              <a:ext cx="27704" cy="28657"/>
            </a:xfrm>
            <a:custGeom>
              <a:avLst/>
              <a:gdLst/>
              <a:ahLst/>
              <a:cxnLst/>
              <a:rect l="l" t="t" r="r" b="b"/>
              <a:pathLst>
                <a:path w="494" h="511" extrusionOk="0">
                  <a:moveTo>
                    <a:pt x="317" y="0"/>
                  </a:moveTo>
                  <a:cubicBezTo>
                    <a:pt x="212" y="18"/>
                    <a:pt x="124" y="71"/>
                    <a:pt x="53" y="141"/>
                  </a:cubicBezTo>
                  <a:cubicBezTo>
                    <a:pt x="18" y="194"/>
                    <a:pt x="36" y="247"/>
                    <a:pt x="1" y="282"/>
                  </a:cubicBezTo>
                  <a:lnTo>
                    <a:pt x="1" y="299"/>
                  </a:lnTo>
                  <a:cubicBezTo>
                    <a:pt x="71" y="370"/>
                    <a:pt x="89" y="475"/>
                    <a:pt x="229" y="475"/>
                  </a:cubicBezTo>
                  <a:cubicBezTo>
                    <a:pt x="247" y="475"/>
                    <a:pt x="247" y="511"/>
                    <a:pt x="300" y="493"/>
                  </a:cubicBezTo>
                  <a:cubicBezTo>
                    <a:pt x="335" y="475"/>
                    <a:pt x="423" y="458"/>
                    <a:pt x="458" y="405"/>
                  </a:cubicBezTo>
                  <a:cubicBezTo>
                    <a:pt x="476" y="352"/>
                    <a:pt x="494" y="282"/>
                    <a:pt x="494" y="229"/>
                  </a:cubicBezTo>
                  <a:cubicBezTo>
                    <a:pt x="476" y="159"/>
                    <a:pt x="441" y="88"/>
                    <a:pt x="405" y="35"/>
                  </a:cubicBezTo>
                  <a:cubicBezTo>
                    <a:pt x="388" y="18"/>
                    <a:pt x="353" y="0"/>
                    <a:pt x="3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22"/>
            <p:cNvSpPr/>
            <p:nvPr/>
          </p:nvSpPr>
          <p:spPr>
            <a:xfrm>
              <a:off x="2622644" y="5773566"/>
              <a:ext cx="26694" cy="28657"/>
            </a:xfrm>
            <a:custGeom>
              <a:avLst/>
              <a:gdLst/>
              <a:ahLst/>
              <a:cxnLst/>
              <a:rect l="l" t="t" r="r" b="b"/>
              <a:pathLst>
                <a:path w="476" h="511" extrusionOk="0">
                  <a:moveTo>
                    <a:pt x="18" y="229"/>
                  </a:moveTo>
                  <a:cubicBezTo>
                    <a:pt x="0" y="299"/>
                    <a:pt x="36" y="370"/>
                    <a:pt x="88" y="405"/>
                  </a:cubicBezTo>
                  <a:cubicBezTo>
                    <a:pt x="124" y="422"/>
                    <a:pt x="141" y="458"/>
                    <a:pt x="141" y="493"/>
                  </a:cubicBezTo>
                  <a:cubicBezTo>
                    <a:pt x="141" y="511"/>
                    <a:pt x="176" y="493"/>
                    <a:pt x="194" y="493"/>
                  </a:cubicBezTo>
                  <a:cubicBezTo>
                    <a:pt x="247" y="493"/>
                    <a:pt x="282" y="493"/>
                    <a:pt x="335" y="493"/>
                  </a:cubicBezTo>
                  <a:cubicBezTo>
                    <a:pt x="423" y="440"/>
                    <a:pt x="476" y="334"/>
                    <a:pt x="476" y="229"/>
                  </a:cubicBezTo>
                  <a:cubicBezTo>
                    <a:pt x="458" y="141"/>
                    <a:pt x="405" y="70"/>
                    <a:pt x="335" y="35"/>
                  </a:cubicBezTo>
                  <a:cubicBezTo>
                    <a:pt x="317" y="18"/>
                    <a:pt x="300" y="0"/>
                    <a:pt x="282" y="35"/>
                  </a:cubicBezTo>
                  <a:cubicBezTo>
                    <a:pt x="264" y="35"/>
                    <a:pt x="247" y="53"/>
                    <a:pt x="229" y="35"/>
                  </a:cubicBezTo>
                  <a:cubicBezTo>
                    <a:pt x="141" y="18"/>
                    <a:pt x="88" y="88"/>
                    <a:pt x="36" y="123"/>
                  </a:cubicBezTo>
                  <a:cubicBezTo>
                    <a:pt x="18" y="123"/>
                    <a:pt x="18" y="141"/>
                    <a:pt x="18" y="14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22"/>
            <p:cNvSpPr/>
            <p:nvPr/>
          </p:nvSpPr>
          <p:spPr>
            <a:xfrm>
              <a:off x="3245585" y="4889010"/>
              <a:ext cx="27647" cy="29666"/>
            </a:xfrm>
            <a:custGeom>
              <a:avLst/>
              <a:gdLst/>
              <a:ahLst/>
              <a:cxnLst/>
              <a:rect l="l" t="t" r="r" b="b"/>
              <a:pathLst>
                <a:path w="493" h="529" extrusionOk="0">
                  <a:moveTo>
                    <a:pt x="18" y="300"/>
                  </a:moveTo>
                  <a:cubicBezTo>
                    <a:pt x="18" y="335"/>
                    <a:pt x="18" y="370"/>
                    <a:pt x="35" y="388"/>
                  </a:cubicBezTo>
                  <a:cubicBezTo>
                    <a:pt x="106" y="458"/>
                    <a:pt x="194" y="493"/>
                    <a:pt x="282" y="511"/>
                  </a:cubicBezTo>
                  <a:cubicBezTo>
                    <a:pt x="352" y="529"/>
                    <a:pt x="493" y="370"/>
                    <a:pt x="493" y="264"/>
                  </a:cubicBezTo>
                  <a:cubicBezTo>
                    <a:pt x="493" y="159"/>
                    <a:pt x="387" y="18"/>
                    <a:pt x="299" y="18"/>
                  </a:cubicBezTo>
                  <a:cubicBezTo>
                    <a:pt x="141" y="0"/>
                    <a:pt x="0" y="141"/>
                    <a:pt x="18" y="30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22"/>
            <p:cNvSpPr/>
            <p:nvPr/>
          </p:nvSpPr>
          <p:spPr>
            <a:xfrm>
              <a:off x="3332453" y="5298678"/>
              <a:ext cx="29666" cy="30676"/>
            </a:xfrm>
            <a:custGeom>
              <a:avLst/>
              <a:gdLst/>
              <a:ahLst/>
              <a:cxnLst/>
              <a:rect l="l" t="t" r="r" b="b"/>
              <a:pathLst>
                <a:path w="529" h="547" extrusionOk="0">
                  <a:moveTo>
                    <a:pt x="194" y="36"/>
                  </a:moveTo>
                  <a:cubicBezTo>
                    <a:pt x="176" y="36"/>
                    <a:pt x="123" y="1"/>
                    <a:pt x="106" y="71"/>
                  </a:cubicBezTo>
                  <a:cubicBezTo>
                    <a:pt x="106" y="71"/>
                    <a:pt x="88" y="71"/>
                    <a:pt x="71" y="89"/>
                  </a:cubicBezTo>
                  <a:cubicBezTo>
                    <a:pt x="0" y="142"/>
                    <a:pt x="0" y="247"/>
                    <a:pt x="53" y="318"/>
                  </a:cubicBezTo>
                  <a:cubicBezTo>
                    <a:pt x="71" y="335"/>
                    <a:pt x="71" y="353"/>
                    <a:pt x="88" y="370"/>
                  </a:cubicBezTo>
                  <a:cubicBezTo>
                    <a:pt x="194" y="547"/>
                    <a:pt x="299" y="529"/>
                    <a:pt x="423" y="441"/>
                  </a:cubicBezTo>
                  <a:cubicBezTo>
                    <a:pt x="528" y="335"/>
                    <a:pt x="511" y="124"/>
                    <a:pt x="370" y="71"/>
                  </a:cubicBezTo>
                  <a:cubicBezTo>
                    <a:pt x="317" y="36"/>
                    <a:pt x="247" y="18"/>
                    <a:pt x="194" y="3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22"/>
            <p:cNvSpPr/>
            <p:nvPr/>
          </p:nvSpPr>
          <p:spPr>
            <a:xfrm>
              <a:off x="3159670" y="4937352"/>
              <a:ext cx="44471" cy="40546"/>
            </a:xfrm>
            <a:custGeom>
              <a:avLst/>
              <a:gdLst/>
              <a:ahLst/>
              <a:cxnLst/>
              <a:rect l="l" t="t" r="r" b="b"/>
              <a:pathLst>
                <a:path w="793" h="723" extrusionOk="0">
                  <a:moveTo>
                    <a:pt x="282" y="705"/>
                  </a:moveTo>
                  <a:cubicBezTo>
                    <a:pt x="441" y="723"/>
                    <a:pt x="599" y="670"/>
                    <a:pt x="687" y="547"/>
                  </a:cubicBezTo>
                  <a:cubicBezTo>
                    <a:pt x="775" y="441"/>
                    <a:pt x="793" y="300"/>
                    <a:pt x="740" y="195"/>
                  </a:cubicBezTo>
                  <a:cubicBezTo>
                    <a:pt x="687" y="71"/>
                    <a:pt x="564" y="1"/>
                    <a:pt x="441" y="1"/>
                  </a:cubicBezTo>
                  <a:cubicBezTo>
                    <a:pt x="335" y="36"/>
                    <a:pt x="229" y="124"/>
                    <a:pt x="177" y="230"/>
                  </a:cubicBezTo>
                  <a:cubicBezTo>
                    <a:pt x="141" y="300"/>
                    <a:pt x="106" y="353"/>
                    <a:pt x="71" y="423"/>
                  </a:cubicBezTo>
                  <a:cubicBezTo>
                    <a:pt x="1" y="547"/>
                    <a:pt x="89" y="705"/>
                    <a:pt x="229" y="705"/>
                  </a:cubicBezTo>
                  <a:cubicBezTo>
                    <a:pt x="247" y="705"/>
                    <a:pt x="265" y="705"/>
                    <a:pt x="282" y="70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22"/>
            <p:cNvSpPr/>
            <p:nvPr/>
          </p:nvSpPr>
          <p:spPr>
            <a:xfrm>
              <a:off x="2622644" y="5644189"/>
              <a:ext cx="23722" cy="27704"/>
            </a:xfrm>
            <a:custGeom>
              <a:avLst/>
              <a:gdLst/>
              <a:ahLst/>
              <a:cxnLst/>
              <a:rect l="l" t="t" r="r" b="b"/>
              <a:pathLst>
                <a:path w="423" h="494" extrusionOk="0">
                  <a:moveTo>
                    <a:pt x="194" y="476"/>
                  </a:moveTo>
                  <a:cubicBezTo>
                    <a:pt x="300" y="494"/>
                    <a:pt x="423" y="353"/>
                    <a:pt x="423" y="265"/>
                  </a:cubicBezTo>
                  <a:cubicBezTo>
                    <a:pt x="423" y="195"/>
                    <a:pt x="423" y="142"/>
                    <a:pt x="423" y="71"/>
                  </a:cubicBezTo>
                  <a:cubicBezTo>
                    <a:pt x="423" y="54"/>
                    <a:pt x="423" y="36"/>
                    <a:pt x="388" y="36"/>
                  </a:cubicBezTo>
                  <a:cubicBezTo>
                    <a:pt x="317" y="36"/>
                    <a:pt x="264" y="1"/>
                    <a:pt x="194" y="36"/>
                  </a:cubicBezTo>
                  <a:cubicBezTo>
                    <a:pt x="176" y="36"/>
                    <a:pt x="159" y="36"/>
                    <a:pt x="141" y="36"/>
                  </a:cubicBezTo>
                  <a:cubicBezTo>
                    <a:pt x="88" y="54"/>
                    <a:pt x="53" y="89"/>
                    <a:pt x="36" y="142"/>
                  </a:cubicBezTo>
                  <a:cubicBezTo>
                    <a:pt x="18" y="195"/>
                    <a:pt x="18" y="247"/>
                    <a:pt x="18" y="318"/>
                  </a:cubicBezTo>
                  <a:cubicBezTo>
                    <a:pt x="0" y="406"/>
                    <a:pt x="88" y="494"/>
                    <a:pt x="194" y="47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22"/>
            <p:cNvSpPr/>
            <p:nvPr/>
          </p:nvSpPr>
          <p:spPr>
            <a:xfrm>
              <a:off x="3233696" y="5531692"/>
              <a:ext cx="27704" cy="25685"/>
            </a:xfrm>
            <a:custGeom>
              <a:avLst/>
              <a:gdLst/>
              <a:ahLst/>
              <a:cxnLst/>
              <a:rect l="l" t="t" r="r" b="b"/>
              <a:pathLst>
                <a:path w="494" h="458" extrusionOk="0">
                  <a:moveTo>
                    <a:pt x="300" y="18"/>
                  </a:moveTo>
                  <a:cubicBezTo>
                    <a:pt x="230" y="0"/>
                    <a:pt x="159" y="71"/>
                    <a:pt x="89" y="71"/>
                  </a:cubicBezTo>
                  <a:cubicBezTo>
                    <a:pt x="18" y="88"/>
                    <a:pt x="54" y="141"/>
                    <a:pt x="36" y="176"/>
                  </a:cubicBezTo>
                  <a:cubicBezTo>
                    <a:pt x="1" y="211"/>
                    <a:pt x="1" y="247"/>
                    <a:pt x="36" y="282"/>
                  </a:cubicBezTo>
                  <a:cubicBezTo>
                    <a:pt x="54" y="299"/>
                    <a:pt x="54" y="317"/>
                    <a:pt x="54" y="335"/>
                  </a:cubicBezTo>
                  <a:cubicBezTo>
                    <a:pt x="54" y="405"/>
                    <a:pt x="89" y="423"/>
                    <a:pt x="159" y="440"/>
                  </a:cubicBezTo>
                  <a:cubicBezTo>
                    <a:pt x="194" y="458"/>
                    <a:pt x="230" y="458"/>
                    <a:pt x="265" y="458"/>
                  </a:cubicBezTo>
                  <a:cubicBezTo>
                    <a:pt x="353" y="440"/>
                    <a:pt x="423" y="352"/>
                    <a:pt x="423" y="264"/>
                  </a:cubicBezTo>
                  <a:cubicBezTo>
                    <a:pt x="423" y="247"/>
                    <a:pt x="423" y="229"/>
                    <a:pt x="441" y="211"/>
                  </a:cubicBezTo>
                  <a:cubicBezTo>
                    <a:pt x="494" y="194"/>
                    <a:pt x="494" y="141"/>
                    <a:pt x="476" y="106"/>
                  </a:cubicBezTo>
                  <a:cubicBezTo>
                    <a:pt x="441" y="53"/>
                    <a:pt x="406" y="18"/>
                    <a:pt x="353" y="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22"/>
            <p:cNvSpPr/>
            <p:nvPr/>
          </p:nvSpPr>
          <p:spPr>
            <a:xfrm>
              <a:off x="3162642" y="5392500"/>
              <a:ext cx="25741" cy="27704"/>
            </a:xfrm>
            <a:custGeom>
              <a:avLst/>
              <a:gdLst/>
              <a:ahLst/>
              <a:cxnLst/>
              <a:rect l="l" t="t" r="r" b="b"/>
              <a:pathLst>
                <a:path w="459" h="494" extrusionOk="0">
                  <a:moveTo>
                    <a:pt x="458" y="194"/>
                  </a:moveTo>
                  <a:cubicBezTo>
                    <a:pt x="441" y="123"/>
                    <a:pt x="423" y="71"/>
                    <a:pt x="370" y="53"/>
                  </a:cubicBezTo>
                  <a:cubicBezTo>
                    <a:pt x="282" y="0"/>
                    <a:pt x="194" y="0"/>
                    <a:pt x="124" y="53"/>
                  </a:cubicBezTo>
                  <a:cubicBezTo>
                    <a:pt x="18" y="88"/>
                    <a:pt x="0" y="194"/>
                    <a:pt x="53" y="282"/>
                  </a:cubicBezTo>
                  <a:cubicBezTo>
                    <a:pt x="71" y="299"/>
                    <a:pt x="71" y="299"/>
                    <a:pt x="71" y="317"/>
                  </a:cubicBezTo>
                  <a:cubicBezTo>
                    <a:pt x="71" y="440"/>
                    <a:pt x="194" y="493"/>
                    <a:pt x="300" y="458"/>
                  </a:cubicBezTo>
                  <a:cubicBezTo>
                    <a:pt x="405" y="423"/>
                    <a:pt x="458" y="370"/>
                    <a:pt x="458" y="19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22"/>
            <p:cNvSpPr/>
            <p:nvPr/>
          </p:nvSpPr>
          <p:spPr>
            <a:xfrm>
              <a:off x="2906972" y="5675818"/>
              <a:ext cx="25685" cy="25685"/>
            </a:xfrm>
            <a:custGeom>
              <a:avLst/>
              <a:gdLst/>
              <a:ahLst/>
              <a:cxnLst/>
              <a:rect l="l" t="t" r="r" b="b"/>
              <a:pathLst>
                <a:path w="458" h="458" extrusionOk="0">
                  <a:moveTo>
                    <a:pt x="18" y="176"/>
                  </a:moveTo>
                  <a:cubicBezTo>
                    <a:pt x="0" y="194"/>
                    <a:pt x="18" y="212"/>
                    <a:pt x="18" y="229"/>
                  </a:cubicBezTo>
                  <a:cubicBezTo>
                    <a:pt x="35" y="247"/>
                    <a:pt x="53" y="282"/>
                    <a:pt x="35" y="300"/>
                  </a:cubicBezTo>
                  <a:cubicBezTo>
                    <a:pt x="35" y="317"/>
                    <a:pt x="35" y="335"/>
                    <a:pt x="53" y="352"/>
                  </a:cubicBezTo>
                  <a:cubicBezTo>
                    <a:pt x="106" y="423"/>
                    <a:pt x="194" y="440"/>
                    <a:pt x="264" y="458"/>
                  </a:cubicBezTo>
                  <a:cubicBezTo>
                    <a:pt x="352" y="423"/>
                    <a:pt x="423" y="352"/>
                    <a:pt x="440" y="264"/>
                  </a:cubicBezTo>
                  <a:cubicBezTo>
                    <a:pt x="458" y="159"/>
                    <a:pt x="387" y="35"/>
                    <a:pt x="282" y="18"/>
                  </a:cubicBezTo>
                  <a:cubicBezTo>
                    <a:pt x="194" y="0"/>
                    <a:pt x="106" y="18"/>
                    <a:pt x="35" y="71"/>
                  </a:cubicBezTo>
                  <a:cubicBezTo>
                    <a:pt x="18" y="106"/>
                    <a:pt x="0" y="141"/>
                    <a:pt x="18" y="17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22"/>
            <p:cNvSpPr/>
            <p:nvPr/>
          </p:nvSpPr>
          <p:spPr>
            <a:xfrm>
              <a:off x="3300824" y="5145690"/>
              <a:ext cx="24731" cy="28657"/>
            </a:xfrm>
            <a:custGeom>
              <a:avLst/>
              <a:gdLst/>
              <a:ahLst/>
              <a:cxnLst/>
              <a:rect l="l" t="t" r="r" b="b"/>
              <a:pathLst>
                <a:path w="441" h="511" extrusionOk="0">
                  <a:moveTo>
                    <a:pt x="212" y="476"/>
                  </a:moveTo>
                  <a:cubicBezTo>
                    <a:pt x="265" y="511"/>
                    <a:pt x="318" y="440"/>
                    <a:pt x="371" y="423"/>
                  </a:cubicBezTo>
                  <a:cubicBezTo>
                    <a:pt x="441" y="405"/>
                    <a:pt x="423" y="335"/>
                    <a:pt x="441" y="282"/>
                  </a:cubicBezTo>
                  <a:cubicBezTo>
                    <a:pt x="441" y="159"/>
                    <a:pt x="371" y="53"/>
                    <a:pt x="247" y="18"/>
                  </a:cubicBezTo>
                  <a:cubicBezTo>
                    <a:pt x="177" y="0"/>
                    <a:pt x="89" y="35"/>
                    <a:pt x="36" y="88"/>
                  </a:cubicBezTo>
                  <a:cubicBezTo>
                    <a:pt x="18" y="106"/>
                    <a:pt x="1" y="229"/>
                    <a:pt x="18" y="247"/>
                  </a:cubicBezTo>
                  <a:cubicBezTo>
                    <a:pt x="54" y="282"/>
                    <a:pt x="54" y="317"/>
                    <a:pt x="71" y="352"/>
                  </a:cubicBezTo>
                  <a:cubicBezTo>
                    <a:pt x="71" y="423"/>
                    <a:pt x="142" y="476"/>
                    <a:pt x="212" y="47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22"/>
            <p:cNvSpPr/>
            <p:nvPr/>
          </p:nvSpPr>
          <p:spPr>
            <a:xfrm>
              <a:off x="3392628" y="5214781"/>
              <a:ext cx="38583" cy="41499"/>
            </a:xfrm>
            <a:custGeom>
              <a:avLst/>
              <a:gdLst/>
              <a:ahLst/>
              <a:cxnLst/>
              <a:rect l="l" t="t" r="r" b="b"/>
              <a:pathLst>
                <a:path w="688" h="740" extrusionOk="0">
                  <a:moveTo>
                    <a:pt x="318" y="1"/>
                  </a:moveTo>
                  <a:cubicBezTo>
                    <a:pt x="230" y="1"/>
                    <a:pt x="19" y="141"/>
                    <a:pt x="19" y="212"/>
                  </a:cubicBezTo>
                  <a:cubicBezTo>
                    <a:pt x="19" y="335"/>
                    <a:pt x="1" y="476"/>
                    <a:pt x="124" y="581"/>
                  </a:cubicBezTo>
                  <a:cubicBezTo>
                    <a:pt x="159" y="599"/>
                    <a:pt x="177" y="652"/>
                    <a:pt x="230" y="652"/>
                  </a:cubicBezTo>
                  <a:cubicBezTo>
                    <a:pt x="300" y="652"/>
                    <a:pt x="388" y="740"/>
                    <a:pt x="476" y="652"/>
                  </a:cubicBezTo>
                  <a:cubicBezTo>
                    <a:pt x="582" y="564"/>
                    <a:pt x="652" y="511"/>
                    <a:pt x="652" y="423"/>
                  </a:cubicBezTo>
                  <a:cubicBezTo>
                    <a:pt x="688" y="212"/>
                    <a:pt x="529" y="18"/>
                    <a:pt x="3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22"/>
            <p:cNvSpPr/>
            <p:nvPr/>
          </p:nvSpPr>
          <p:spPr>
            <a:xfrm>
              <a:off x="3290954" y="5013397"/>
              <a:ext cx="26750" cy="26694"/>
            </a:xfrm>
            <a:custGeom>
              <a:avLst/>
              <a:gdLst/>
              <a:ahLst/>
              <a:cxnLst/>
              <a:rect l="l" t="t" r="r" b="b"/>
              <a:pathLst>
                <a:path w="477" h="476" extrusionOk="0">
                  <a:moveTo>
                    <a:pt x="1" y="229"/>
                  </a:moveTo>
                  <a:cubicBezTo>
                    <a:pt x="36" y="264"/>
                    <a:pt x="18" y="317"/>
                    <a:pt x="71" y="335"/>
                  </a:cubicBezTo>
                  <a:cubicBezTo>
                    <a:pt x="89" y="335"/>
                    <a:pt x="106" y="353"/>
                    <a:pt x="106" y="370"/>
                  </a:cubicBezTo>
                  <a:cubicBezTo>
                    <a:pt x="106" y="423"/>
                    <a:pt x="142" y="423"/>
                    <a:pt x="177" y="423"/>
                  </a:cubicBezTo>
                  <a:cubicBezTo>
                    <a:pt x="212" y="423"/>
                    <a:pt x="247" y="458"/>
                    <a:pt x="282" y="458"/>
                  </a:cubicBezTo>
                  <a:cubicBezTo>
                    <a:pt x="371" y="476"/>
                    <a:pt x="441" y="405"/>
                    <a:pt x="459" y="317"/>
                  </a:cubicBezTo>
                  <a:cubicBezTo>
                    <a:pt x="476" y="247"/>
                    <a:pt x="459" y="176"/>
                    <a:pt x="441" y="106"/>
                  </a:cubicBezTo>
                  <a:cubicBezTo>
                    <a:pt x="406" y="36"/>
                    <a:pt x="335" y="0"/>
                    <a:pt x="265" y="18"/>
                  </a:cubicBezTo>
                  <a:cubicBezTo>
                    <a:pt x="177" y="36"/>
                    <a:pt x="106" y="71"/>
                    <a:pt x="71" y="141"/>
                  </a:cubicBezTo>
                  <a:cubicBezTo>
                    <a:pt x="54" y="159"/>
                    <a:pt x="54" y="176"/>
                    <a:pt x="54" y="194"/>
                  </a:cubicBezTo>
                  <a:cubicBezTo>
                    <a:pt x="54" y="212"/>
                    <a:pt x="71" y="229"/>
                    <a:pt x="54" y="247"/>
                  </a:cubicBezTo>
                  <a:cubicBezTo>
                    <a:pt x="36" y="264"/>
                    <a:pt x="36" y="212"/>
                    <a:pt x="1" y="22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22"/>
            <p:cNvSpPr/>
            <p:nvPr/>
          </p:nvSpPr>
          <p:spPr>
            <a:xfrm>
              <a:off x="2670985" y="5231549"/>
              <a:ext cx="27704" cy="25741"/>
            </a:xfrm>
            <a:custGeom>
              <a:avLst/>
              <a:gdLst/>
              <a:ahLst/>
              <a:cxnLst/>
              <a:rect l="l" t="t" r="r" b="b"/>
              <a:pathLst>
                <a:path w="494" h="459" extrusionOk="0">
                  <a:moveTo>
                    <a:pt x="230" y="458"/>
                  </a:moveTo>
                  <a:cubicBezTo>
                    <a:pt x="335" y="441"/>
                    <a:pt x="423" y="370"/>
                    <a:pt x="459" y="265"/>
                  </a:cubicBezTo>
                  <a:cubicBezTo>
                    <a:pt x="494" y="159"/>
                    <a:pt x="423" y="106"/>
                    <a:pt x="371" y="54"/>
                  </a:cubicBezTo>
                  <a:cubicBezTo>
                    <a:pt x="318" y="1"/>
                    <a:pt x="230" y="1"/>
                    <a:pt x="177" y="54"/>
                  </a:cubicBezTo>
                  <a:cubicBezTo>
                    <a:pt x="142" y="71"/>
                    <a:pt x="89" y="89"/>
                    <a:pt x="54" y="124"/>
                  </a:cubicBezTo>
                  <a:cubicBezTo>
                    <a:pt x="19" y="142"/>
                    <a:pt x="1" y="177"/>
                    <a:pt x="19" y="212"/>
                  </a:cubicBezTo>
                  <a:cubicBezTo>
                    <a:pt x="36" y="265"/>
                    <a:pt x="19" y="335"/>
                    <a:pt x="89" y="353"/>
                  </a:cubicBezTo>
                  <a:cubicBezTo>
                    <a:pt x="89" y="370"/>
                    <a:pt x="89" y="370"/>
                    <a:pt x="89" y="388"/>
                  </a:cubicBezTo>
                  <a:cubicBezTo>
                    <a:pt x="124" y="423"/>
                    <a:pt x="177" y="458"/>
                    <a:pt x="230" y="45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22"/>
            <p:cNvSpPr/>
            <p:nvPr/>
          </p:nvSpPr>
          <p:spPr>
            <a:xfrm>
              <a:off x="2909888" y="4949241"/>
              <a:ext cx="24787" cy="28657"/>
            </a:xfrm>
            <a:custGeom>
              <a:avLst/>
              <a:gdLst/>
              <a:ahLst/>
              <a:cxnLst/>
              <a:rect l="l" t="t" r="r" b="b"/>
              <a:pathLst>
                <a:path w="442" h="511" extrusionOk="0">
                  <a:moveTo>
                    <a:pt x="19" y="247"/>
                  </a:moveTo>
                  <a:cubicBezTo>
                    <a:pt x="19" y="299"/>
                    <a:pt x="19" y="388"/>
                    <a:pt x="89" y="405"/>
                  </a:cubicBezTo>
                  <a:cubicBezTo>
                    <a:pt x="124" y="511"/>
                    <a:pt x="212" y="458"/>
                    <a:pt x="265" y="476"/>
                  </a:cubicBezTo>
                  <a:cubicBezTo>
                    <a:pt x="283" y="476"/>
                    <a:pt x="283" y="476"/>
                    <a:pt x="283" y="476"/>
                  </a:cubicBezTo>
                  <a:cubicBezTo>
                    <a:pt x="335" y="423"/>
                    <a:pt x="371" y="388"/>
                    <a:pt x="406" y="335"/>
                  </a:cubicBezTo>
                  <a:cubicBezTo>
                    <a:pt x="441" y="264"/>
                    <a:pt x="441" y="211"/>
                    <a:pt x="406" y="159"/>
                  </a:cubicBezTo>
                  <a:cubicBezTo>
                    <a:pt x="406" y="106"/>
                    <a:pt x="283" y="0"/>
                    <a:pt x="247" y="18"/>
                  </a:cubicBezTo>
                  <a:cubicBezTo>
                    <a:pt x="195" y="18"/>
                    <a:pt x="142" y="35"/>
                    <a:pt x="107" y="71"/>
                  </a:cubicBezTo>
                  <a:cubicBezTo>
                    <a:pt x="71" y="123"/>
                    <a:pt x="1" y="159"/>
                    <a:pt x="19" y="24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22"/>
            <p:cNvSpPr/>
            <p:nvPr/>
          </p:nvSpPr>
          <p:spPr>
            <a:xfrm>
              <a:off x="3013580" y="5792297"/>
              <a:ext cx="25685" cy="28657"/>
            </a:xfrm>
            <a:custGeom>
              <a:avLst/>
              <a:gdLst/>
              <a:ahLst/>
              <a:cxnLst/>
              <a:rect l="l" t="t" r="r" b="b"/>
              <a:pathLst>
                <a:path w="458" h="511" extrusionOk="0">
                  <a:moveTo>
                    <a:pt x="300" y="71"/>
                  </a:moveTo>
                  <a:lnTo>
                    <a:pt x="282" y="71"/>
                  </a:lnTo>
                  <a:cubicBezTo>
                    <a:pt x="194" y="0"/>
                    <a:pt x="141" y="71"/>
                    <a:pt x="88" y="124"/>
                  </a:cubicBezTo>
                  <a:cubicBezTo>
                    <a:pt x="0" y="212"/>
                    <a:pt x="0" y="247"/>
                    <a:pt x="71" y="353"/>
                  </a:cubicBezTo>
                  <a:cubicBezTo>
                    <a:pt x="88" y="388"/>
                    <a:pt x="88" y="441"/>
                    <a:pt x="141" y="476"/>
                  </a:cubicBezTo>
                  <a:cubicBezTo>
                    <a:pt x="159" y="493"/>
                    <a:pt x="194" y="493"/>
                    <a:pt x="229" y="493"/>
                  </a:cubicBezTo>
                  <a:lnTo>
                    <a:pt x="264" y="493"/>
                  </a:lnTo>
                  <a:cubicBezTo>
                    <a:pt x="352" y="511"/>
                    <a:pt x="405" y="441"/>
                    <a:pt x="423" y="388"/>
                  </a:cubicBezTo>
                  <a:cubicBezTo>
                    <a:pt x="458" y="300"/>
                    <a:pt x="458" y="212"/>
                    <a:pt x="388" y="141"/>
                  </a:cubicBezTo>
                  <a:cubicBezTo>
                    <a:pt x="370" y="124"/>
                    <a:pt x="352" y="71"/>
                    <a:pt x="300" y="7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22"/>
            <p:cNvSpPr/>
            <p:nvPr/>
          </p:nvSpPr>
          <p:spPr>
            <a:xfrm>
              <a:off x="3187317" y="5138792"/>
              <a:ext cx="24731" cy="25685"/>
            </a:xfrm>
            <a:custGeom>
              <a:avLst/>
              <a:gdLst/>
              <a:ahLst/>
              <a:cxnLst/>
              <a:rect l="l" t="t" r="r" b="b"/>
              <a:pathLst>
                <a:path w="441" h="458" extrusionOk="0">
                  <a:moveTo>
                    <a:pt x="247" y="18"/>
                  </a:moveTo>
                  <a:lnTo>
                    <a:pt x="141" y="18"/>
                  </a:lnTo>
                  <a:cubicBezTo>
                    <a:pt x="106" y="18"/>
                    <a:pt x="71" y="70"/>
                    <a:pt x="36" y="106"/>
                  </a:cubicBezTo>
                  <a:cubicBezTo>
                    <a:pt x="1" y="194"/>
                    <a:pt x="18" y="282"/>
                    <a:pt x="71" y="352"/>
                  </a:cubicBezTo>
                  <a:cubicBezTo>
                    <a:pt x="106" y="440"/>
                    <a:pt x="177" y="458"/>
                    <a:pt x="282" y="423"/>
                  </a:cubicBezTo>
                  <a:cubicBezTo>
                    <a:pt x="370" y="405"/>
                    <a:pt x="423" y="335"/>
                    <a:pt x="441" y="264"/>
                  </a:cubicBezTo>
                  <a:cubicBezTo>
                    <a:pt x="441" y="229"/>
                    <a:pt x="441" y="194"/>
                    <a:pt x="423" y="158"/>
                  </a:cubicBezTo>
                  <a:cubicBezTo>
                    <a:pt x="405" y="123"/>
                    <a:pt x="405" y="88"/>
                    <a:pt x="370" y="53"/>
                  </a:cubicBezTo>
                  <a:cubicBezTo>
                    <a:pt x="335" y="18"/>
                    <a:pt x="300" y="0"/>
                    <a:pt x="247" y="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22"/>
            <p:cNvSpPr/>
            <p:nvPr/>
          </p:nvSpPr>
          <p:spPr>
            <a:xfrm>
              <a:off x="3096467" y="5239457"/>
              <a:ext cx="36620" cy="41499"/>
            </a:xfrm>
            <a:custGeom>
              <a:avLst/>
              <a:gdLst/>
              <a:ahLst/>
              <a:cxnLst/>
              <a:rect l="l" t="t" r="r" b="b"/>
              <a:pathLst>
                <a:path w="653" h="740" extrusionOk="0">
                  <a:moveTo>
                    <a:pt x="335" y="18"/>
                  </a:moveTo>
                  <a:cubicBezTo>
                    <a:pt x="283" y="1"/>
                    <a:pt x="212" y="36"/>
                    <a:pt x="177" y="89"/>
                  </a:cubicBezTo>
                  <a:cubicBezTo>
                    <a:pt x="142" y="159"/>
                    <a:pt x="89" y="212"/>
                    <a:pt x="36" y="282"/>
                  </a:cubicBezTo>
                  <a:cubicBezTo>
                    <a:pt x="1" y="353"/>
                    <a:pt x="36" y="335"/>
                    <a:pt x="36" y="370"/>
                  </a:cubicBezTo>
                  <a:cubicBezTo>
                    <a:pt x="71" y="458"/>
                    <a:pt x="124" y="529"/>
                    <a:pt x="124" y="634"/>
                  </a:cubicBezTo>
                  <a:cubicBezTo>
                    <a:pt x="124" y="634"/>
                    <a:pt x="142" y="652"/>
                    <a:pt x="142" y="652"/>
                  </a:cubicBezTo>
                  <a:cubicBezTo>
                    <a:pt x="300" y="740"/>
                    <a:pt x="476" y="687"/>
                    <a:pt x="564" y="546"/>
                  </a:cubicBezTo>
                  <a:cubicBezTo>
                    <a:pt x="652" y="423"/>
                    <a:pt x="635" y="247"/>
                    <a:pt x="529" y="141"/>
                  </a:cubicBezTo>
                  <a:cubicBezTo>
                    <a:pt x="476" y="89"/>
                    <a:pt x="406" y="36"/>
                    <a:pt x="335" y="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22"/>
            <p:cNvSpPr/>
            <p:nvPr/>
          </p:nvSpPr>
          <p:spPr>
            <a:xfrm>
              <a:off x="3449886" y="5331260"/>
              <a:ext cx="23778" cy="27704"/>
            </a:xfrm>
            <a:custGeom>
              <a:avLst/>
              <a:gdLst/>
              <a:ahLst/>
              <a:cxnLst/>
              <a:rect l="l" t="t" r="r" b="b"/>
              <a:pathLst>
                <a:path w="424" h="494" extrusionOk="0">
                  <a:moveTo>
                    <a:pt x="423" y="247"/>
                  </a:moveTo>
                  <a:cubicBezTo>
                    <a:pt x="423" y="194"/>
                    <a:pt x="406" y="124"/>
                    <a:pt x="371" y="71"/>
                  </a:cubicBezTo>
                  <a:cubicBezTo>
                    <a:pt x="353" y="36"/>
                    <a:pt x="300" y="54"/>
                    <a:pt x="265" y="36"/>
                  </a:cubicBezTo>
                  <a:cubicBezTo>
                    <a:pt x="159" y="1"/>
                    <a:pt x="89" y="54"/>
                    <a:pt x="36" y="124"/>
                  </a:cubicBezTo>
                  <a:cubicBezTo>
                    <a:pt x="19" y="142"/>
                    <a:pt x="36" y="177"/>
                    <a:pt x="19" y="212"/>
                  </a:cubicBezTo>
                  <a:cubicBezTo>
                    <a:pt x="1" y="265"/>
                    <a:pt x="1" y="318"/>
                    <a:pt x="36" y="353"/>
                  </a:cubicBezTo>
                  <a:cubicBezTo>
                    <a:pt x="89" y="406"/>
                    <a:pt x="142" y="441"/>
                    <a:pt x="195" y="458"/>
                  </a:cubicBezTo>
                  <a:cubicBezTo>
                    <a:pt x="300" y="494"/>
                    <a:pt x="423" y="353"/>
                    <a:pt x="423" y="24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22"/>
            <p:cNvSpPr/>
            <p:nvPr/>
          </p:nvSpPr>
          <p:spPr>
            <a:xfrm>
              <a:off x="2856611" y="5757752"/>
              <a:ext cx="27704" cy="25741"/>
            </a:xfrm>
            <a:custGeom>
              <a:avLst/>
              <a:gdLst/>
              <a:ahLst/>
              <a:cxnLst/>
              <a:rect l="l" t="t" r="r" b="b"/>
              <a:pathLst>
                <a:path w="494" h="459" extrusionOk="0">
                  <a:moveTo>
                    <a:pt x="476" y="229"/>
                  </a:moveTo>
                  <a:cubicBezTo>
                    <a:pt x="493" y="106"/>
                    <a:pt x="388" y="0"/>
                    <a:pt x="282" y="0"/>
                  </a:cubicBezTo>
                  <a:cubicBezTo>
                    <a:pt x="264" y="0"/>
                    <a:pt x="247" y="0"/>
                    <a:pt x="229" y="18"/>
                  </a:cubicBezTo>
                  <a:cubicBezTo>
                    <a:pt x="194" y="36"/>
                    <a:pt x="176" y="71"/>
                    <a:pt x="141" y="71"/>
                  </a:cubicBezTo>
                  <a:cubicBezTo>
                    <a:pt x="71" y="88"/>
                    <a:pt x="71" y="159"/>
                    <a:pt x="36" y="194"/>
                  </a:cubicBezTo>
                  <a:cubicBezTo>
                    <a:pt x="0" y="247"/>
                    <a:pt x="36" y="229"/>
                    <a:pt x="36" y="229"/>
                  </a:cubicBezTo>
                  <a:cubicBezTo>
                    <a:pt x="88" y="247"/>
                    <a:pt x="88" y="317"/>
                    <a:pt x="124" y="352"/>
                  </a:cubicBezTo>
                  <a:cubicBezTo>
                    <a:pt x="141" y="352"/>
                    <a:pt x="141" y="370"/>
                    <a:pt x="141" y="370"/>
                  </a:cubicBezTo>
                  <a:cubicBezTo>
                    <a:pt x="159" y="423"/>
                    <a:pt x="194" y="458"/>
                    <a:pt x="247" y="440"/>
                  </a:cubicBezTo>
                  <a:cubicBezTo>
                    <a:pt x="282" y="440"/>
                    <a:pt x="335" y="423"/>
                    <a:pt x="370" y="405"/>
                  </a:cubicBezTo>
                  <a:cubicBezTo>
                    <a:pt x="423" y="370"/>
                    <a:pt x="476" y="300"/>
                    <a:pt x="476" y="22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22"/>
            <p:cNvSpPr/>
            <p:nvPr/>
          </p:nvSpPr>
          <p:spPr>
            <a:xfrm>
              <a:off x="2760826" y="5704419"/>
              <a:ext cx="30676" cy="30676"/>
            </a:xfrm>
            <a:custGeom>
              <a:avLst/>
              <a:gdLst/>
              <a:ahLst/>
              <a:cxnLst/>
              <a:rect l="l" t="t" r="r" b="b"/>
              <a:pathLst>
                <a:path w="547" h="547" extrusionOk="0">
                  <a:moveTo>
                    <a:pt x="247" y="511"/>
                  </a:moveTo>
                  <a:cubicBezTo>
                    <a:pt x="353" y="511"/>
                    <a:pt x="441" y="511"/>
                    <a:pt x="494" y="423"/>
                  </a:cubicBezTo>
                  <a:cubicBezTo>
                    <a:pt x="547" y="335"/>
                    <a:pt x="547" y="230"/>
                    <a:pt x="494" y="142"/>
                  </a:cubicBezTo>
                  <a:cubicBezTo>
                    <a:pt x="441" y="71"/>
                    <a:pt x="371" y="18"/>
                    <a:pt x="283" y="1"/>
                  </a:cubicBezTo>
                  <a:cubicBezTo>
                    <a:pt x="265" y="1"/>
                    <a:pt x="265" y="1"/>
                    <a:pt x="247" y="18"/>
                  </a:cubicBezTo>
                  <a:cubicBezTo>
                    <a:pt x="159" y="36"/>
                    <a:pt x="54" y="54"/>
                    <a:pt x="54" y="159"/>
                  </a:cubicBezTo>
                  <a:cubicBezTo>
                    <a:pt x="54" y="212"/>
                    <a:pt x="1" y="300"/>
                    <a:pt x="71" y="353"/>
                  </a:cubicBezTo>
                  <a:cubicBezTo>
                    <a:pt x="107" y="370"/>
                    <a:pt x="71" y="406"/>
                    <a:pt x="107" y="441"/>
                  </a:cubicBezTo>
                  <a:cubicBezTo>
                    <a:pt x="124" y="458"/>
                    <a:pt x="195" y="546"/>
                    <a:pt x="247" y="51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22"/>
            <p:cNvSpPr/>
            <p:nvPr/>
          </p:nvSpPr>
          <p:spPr>
            <a:xfrm>
              <a:off x="3123161" y="5550422"/>
              <a:ext cx="29666" cy="31629"/>
            </a:xfrm>
            <a:custGeom>
              <a:avLst/>
              <a:gdLst/>
              <a:ahLst/>
              <a:cxnLst/>
              <a:rect l="l" t="t" r="r" b="b"/>
              <a:pathLst>
                <a:path w="529" h="564" extrusionOk="0">
                  <a:moveTo>
                    <a:pt x="511" y="318"/>
                  </a:moveTo>
                  <a:cubicBezTo>
                    <a:pt x="528" y="194"/>
                    <a:pt x="440" y="71"/>
                    <a:pt x="317" y="36"/>
                  </a:cubicBezTo>
                  <a:cubicBezTo>
                    <a:pt x="212" y="1"/>
                    <a:pt x="88" y="36"/>
                    <a:pt x="18" y="124"/>
                  </a:cubicBezTo>
                  <a:cubicBezTo>
                    <a:pt x="0" y="177"/>
                    <a:pt x="0" y="229"/>
                    <a:pt x="18" y="265"/>
                  </a:cubicBezTo>
                  <a:cubicBezTo>
                    <a:pt x="35" y="318"/>
                    <a:pt x="53" y="370"/>
                    <a:pt x="53" y="423"/>
                  </a:cubicBezTo>
                  <a:cubicBezTo>
                    <a:pt x="71" y="511"/>
                    <a:pt x="159" y="564"/>
                    <a:pt x="247" y="546"/>
                  </a:cubicBezTo>
                  <a:cubicBezTo>
                    <a:pt x="282" y="546"/>
                    <a:pt x="335" y="564"/>
                    <a:pt x="388" y="529"/>
                  </a:cubicBezTo>
                  <a:cubicBezTo>
                    <a:pt x="458" y="476"/>
                    <a:pt x="493" y="406"/>
                    <a:pt x="511" y="3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22"/>
            <p:cNvSpPr/>
            <p:nvPr/>
          </p:nvSpPr>
          <p:spPr>
            <a:xfrm>
              <a:off x="3369971" y="5401361"/>
              <a:ext cx="23722" cy="26694"/>
            </a:xfrm>
            <a:custGeom>
              <a:avLst/>
              <a:gdLst/>
              <a:ahLst/>
              <a:cxnLst/>
              <a:rect l="l" t="t" r="r" b="b"/>
              <a:pathLst>
                <a:path w="423" h="476" extrusionOk="0">
                  <a:moveTo>
                    <a:pt x="0" y="212"/>
                  </a:moveTo>
                  <a:cubicBezTo>
                    <a:pt x="35" y="282"/>
                    <a:pt x="0" y="405"/>
                    <a:pt x="106" y="458"/>
                  </a:cubicBezTo>
                  <a:cubicBezTo>
                    <a:pt x="159" y="476"/>
                    <a:pt x="299" y="458"/>
                    <a:pt x="335" y="423"/>
                  </a:cubicBezTo>
                  <a:cubicBezTo>
                    <a:pt x="370" y="370"/>
                    <a:pt x="387" y="317"/>
                    <a:pt x="423" y="265"/>
                  </a:cubicBezTo>
                  <a:cubicBezTo>
                    <a:pt x="423" y="194"/>
                    <a:pt x="405" y="141"/>
                    <a:pt x="352" y="89"/>
                  </a:cubicBezTo>
                  <a:cubicBezTo>
                    <a:pt x="247" y="1"/>
                    <a:pt x="71" y="36"/>
                    <a:pt x="0" y="17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22"/>
            <p:cNvSpPr/>
            <p:nvPr/>
          </p:nvSpPr>
          <p:spPr>
            <a:xfrm>
              <a:off x="2879324" y="5302659"/>
              <a:ext cx="29666" cy="21759"/>
            </a:xfrm>
            <a:custGeom>
              <a:avLst/>
              <a:gdLst/>
              <a:ahLst/>
              <a:cxnLst/>
              <a:rect l="l" t="t" r="r" b="b"/>
              <a:pathLst>
                <a:path w="529" h="388" extrusionOk="0">
                  <a:moveTo>
                    <a:pt x="212" y="387"/>
                  </a:moveTo>
                  <a:cubicBezTo>
                    <a:pt x="282" y="387"/>
                    <a:pt x="370" y="370"/>
                    <a:pt x="440" y="352"/>
                  </a:cubicBezTo>
                  <a:cubicBezTo>
                    <a:pt x="493" y="335"/>
                    <a:pt x="528" y="264"/>
                    <a:pt x="511" y="211"/>
                  </a:cubicBezTo>
                  <a:cubicBezTo>
                    <a:pt x="493" y="176"/>
                    <a:pt x="511" y="141"/>
                    <a:pt x="458" y="106"/>
                  </a:cubicBezTo>
                  <a:cubicBezTo>
                    <a:pt x="388" y="35"/>
                    <a:pt x="282" y="0"/>
                    <a:pt x="176" y="35"/>
                  </a:cubicBezTo>
                  <a:cubicBezTo>
                    <a:pt x="106" y="53"/>
                    <a:pt x="88" y="123"/>
                    <a:pt x="35" y="176"/>
                  </a:cubicBezTo>
                  <a:cubicBezTo>
                    <a:pt x="0" y="229"/>
                    <a:pt x="35" y="282"/>
                    <a:pt x="71" y="317"/>
                  </a:cubicBezTo>
                  <a:cubicBezTo>
                    <a:pt x="106" y="352"/>
                    <a:pt x="159" y="387"/>
                    <a:pt x="212" y="38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22"/>
            <p:cNvSpPr/>
            <p:nvPr/>
          </p:nvSpPr>
          <p:spPr>
            <a:xfrm>
              <a:off x="3396609" y="5105200"/>
              <a:ext cx="27704" cy="24731"/>
            </a:xfrm>
            <a:custGeom>
              <a:avLst/>
              <a:gdLst/>
              <a:ahLst/>
              <a:cxnLst/>
              <a:rect l="l" t="t" r="r" b="b"/>
              <a:pathLst>
                <a:path w="494" h="441" extrusionOk="0">
                  <a:moveTo>
                    <a:pt x="229" y="1"/>
                  </a:moveTo>
                  <a:cubicBezTo>
                    <a:pt x="176" y="1"/>
                    <a:pt x="124" y="18"/>
                    <a:pt x="106" y="71"/>
                  </a:cubicBezTo>
                  <a:cubicBezTo>
                    <a:pt x="88" y="106"/>
                    <a:pt x="53" y="106"/>
                    <a:pt x="53" y="124"/>
                  </a:cubicBezTo>
                  <a:cubicBezTo>
                    <a:pt x="0" y="212"/>
                    <a:pt x="36" y="317"/>
                    <a:pt x="124" y="370"/>
                  </a:cubicBezTo>
                  <a:cubicBezTo>
                    <a:pt x="124" y="370"/>
                    <a:pt x="141" y="370"/>
                    <a:pt x="141" y="388"/>
                  </a:cubicBezTo>
                  <a:cubicBezTo>
                    <a:pt x="141" y="423"/>
                    <a:pt x="176" y="441"/>
                    <a:pt x="212" y="441"/>
                  </a:cubicBezTo>
                  <a:cubicBezTo>
                    <a:pt x="300" y="423"/>
                    <a:pt x="388" y="370"/>
                    <a:pt x="440" y="282"/>
                  </a:cubicBezTo>
                  <a:cubicBezTo>
                    <a:pt x="493" y="141"/>
                    <a:pt x="388" y="1"/>
                    <a:pt x="2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22"/>
            <p:cNvSpPr/>
            <p:nvPr/>
          </p:nvSpPr>
          <p:spPr>
            <a:xfrm>
              <a:off x="3037246" y="4954176"/>
              <a:ext cx="24731" cy="26694"/>
            </a:xfrm>
            <a:custGeom>
              <a:avLst/>
              <a:gdLst/>
              <a:ahLst/>
              <a:cxnLst/>
              <a:rect l="l" t="t" r="r" b="b"/>
              <a:pathLst>
                <a:path w="441" h="476" extrusionOk="0">
                  <a:moveTo>
                    <a:pt x="441" y="229"/>
                  </a:moveTo>
                  <a:cubicBezTo>
                    <a:pt x="441" y="88"/>
                    <a:pt x="318" y="0"/>
                    <a:pt x="177" y="35"/>
                  </a:cubicBezTo>
                  <a:cubicBezTo>
                    <a:pt x="159" y="35"/>
                    <a:pt x="159" y="35"/>
                    <a:pt x="142" y="53"/>
                  </a:cubicBezTo>
                  <a:cubicBezTo>
                    <a:pt x="124" y="88"/>
                    <a:pt x="89" y="123"/>
                    <a:pt x="36" y="159"/>
                  </a:cubicBezTo>
                  <a:cubicBezTo>
                    <a:pt x="18" y="194"/>
                    <a:pt x="1" y="229"/>
                    <a:pt x="18" y="282"/>
                  </a:cubicBezTo>
                  <a:cubicBezTo>
                    <a:pt x="36" y="317"/>
                    <a:pt x="54" y="352"/>
                    <a:pt x="89" y="370"/>
                  </a:cubicBezTo>
                  <a:cubicBezTo>
                    <a:pt x="142" y="370"/>
                    <a:pt x="177" y="405"/>
                    <a:pt x="177" y="440"/>
                  </a:cubicBezTo>
                  <a:cubicBezTo>
                    <a:pt x="177" y="476"/>
                    <a:pt x="230" y="458"/>
                    <a:pt x="247" y="458"/>
                  </a:cubicBezTo>
                  <a:cubicBezTo>
                    <a:pt x="353" y="440"/>
                    <a:pt x="441" y="352"/>
                    <a:pt x="441" y="22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22"/>
            <p:cNvSpPr/>
            <p:nvPr/>
          </p:nvSpPr>
          <p:spPr>
            <a:xfrm>
              <a:off x="3127087" y="5047942"/>
              <a:ext cx="22768" cy="25741"/>
            </a:xfrm>
            <a:custGeom>
              <a:avLst/>
              <a:gdLst/>
              <a:ahLst/>
              <a:cxnLst/>
              <a:rect l="l" t="t" r="r" b="b"/>
              <a:pathLst>
                <a:path w="406" h="459" extrusionOk="0">
                  <a:moveTo>
                    <a:pt x="194" y="458"/>
                  </a:moveTo>
                  <a:cubicBezTo>
                    <a:pt x="318" y="441"/>
                    <a:pt x="406" y="335"/>
                    <a:pt x="406" y="194"/>
                  </a:cubicBezTo>
                  <a:cubicBezTo>
                    <a:pt x="406" y="71"/>
                    <a:pt x="353" y="36"/>
                    <a:pt x="247" y="18"/>
                  </a:cubicBezTo>
                  <a:cubicBezTo>
                    <a:pt x="177" y="1"/>
                    <a:pt x="106" y="36"/>
                    <a:pt x="54" y="106"/>
                  </a:cubicBezTo>
                  <a:cubicBezTo>
                    <a:pt x="1" y="177"/>
                    <a:pt x="1" y="282"/>
                    <a:pt x="71" y="353"/>
                  </a:cubicBezTo>
                  <a:cubicBezTo>
                    <a:pt x="89" y="405"/>
                    <a:pt x="106" y="441"/>
                    <a:pt x="159" y="45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22"/>
            <p:cNvSpPr/>
            <p:nvPr/>
          </p:nvSpPr>
          <p:spPr>
            <a:xfrm>
              <a:off x="2840797" y="5169356"/>
              <a:ext cx="32639" cy="31685"/>
            </a:xfrm>
            <a:custGeom>
              <a:avLst/>
              <a:gdLst/>
              <a:ahLst/>
              <a:cxnLst/>
              <a:rect l="l" t="t" r="r" b="b"/>
              <a:pathLst>
                <a:path w="582" h="565" extrusionOk="0">
                  <a:moveTo>
                    <a:pt x="247" y="564"/>
                  </a:moveTo>
                  <a:cubicBezTo>
                    <a:pt x="388" y="546"/>
                    <a:pt x="582" y="458"/>
                    <a:pt x="546" y="247"/>
                  </a:cubicBezTo>
                  <a:cubicBezTo>
                    <a:pt x="529" y="159"/>
                    <a:pt x="476" y="71"/>
                    <a:pt x="388" y="36"/>
                  </a:cubicBezTo>
                  <a:cubicBezTo>
                    <a:pt x="300" y="1"/>
                    <a:pt x="212" y="18"/>
                    <a:pt x="159" y="89"/>
                  </a:cubicBezTo>
                  <a:cubicBezTo>
                    <a:pt x="159" y="106"/>
                    <a:pt x="142" y="106"/>
                    <a:pt x="142" y="124"/>
                  </a:cubicBezTo>
                  <a:cubicBezTo>
                    <a:pt x="36" y="142"/>
                    <a:pt x="36" y="230"/>
                    <a:pt x="18" y="300"/>
                  </a:cubicBezTo>
                  <a:cubicBezTo>
                    <a:pt x="1" y="335"/>
                    <a:pt x="71" y="353"/>
                    <a:pt x="71" y="406"/>
                  </a:cubicBezTo>
                  <a:cubicBezTo>
                    <a:pt x="71" y="441"/>
                    <a:pt x="194" y="564"/>
                    <a:pt x="247" y="56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22"/>
            <p:cNvSpPr/>
            <p:nvPr/>
          </p:nvSpPr>
          <p:spPr>
            <a:xfrm>
              <a:off x="2737160" y="5054840"/>
              <a:ext cx="21759" cy="26750"/>
            </a:xfrm>
            <a:custGeom>
              <a:avLst/>
              <a:gdLst/>
              <a:ahLst/>
              <a:cxnLst/>
              <a:rect l="l" t="t" r="r" b="b"/>
              <a:pathLst>
                <a:path w="388" h="477" extrusionOk="0">
                  <a:moveTo>
                    <a:pt x="159" y="476"/>
                  </a:moveTo>
                  <a:cubicBezTo>
                    <a:pt x="282" y="476"/>
                    <a:pt x="370" y="370"/>
                    <a:pt x="388" y="247"/>
                  </a:cubicBezTo>
                  <a:cubicBezTo>
                    <a:pt x="388" y="106"/>
                    <a:pt x="264" y="1"/>
                    <a:pt x="124" y="36"/>
                  </a:cubicBezTo>
                  <a:cubicBezTo>
                    <a:pt x="53" y="71"/>
                    <a:pt x="18" y="142"/>
                    <a:pt x="18" y="230"/>
                  </a:cubicBezTo>
                  <a:cubicBezTo>
                    <a:pt x="18" y="230"/>
                    <a:pt x="18" y="247"/>
                    <a:pt x="18" y="265"/>
                  </a:cubicBezTo>
                  <a:cubicBezTo>
                    <a:pt x="0" y="353"/>
                    <a:pt x="53" y="441"/>
                    <a:pt x="141" y="476"/>
                  </a:cubicBezTo>
                  <a:cubicBezTo>
                    <a:pt x="141" y="476"/>
                    <a:pt x="159" y="476"/>
                    <a:pt x="159" y="47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22"/>
            <p:cNvSpPr/>
            <p:nvPr/>
          </p:nvSpPr>
          <p:spPr>
            <a:xfrm>
              <a:off x="2951387" y="5255271"/>
              <a:ext cx="22768" cy="23722"/>
            </a:xfrm>
            <a:custGeom>
              <a:avLst/>
              <a:gdLst/>
              <a:ahLst/>
              <a:cxnLst/>
              <a:rect l="l" t="t" r="r" b="b"/>
              <a:pathLst>
                <a:path w="406" h="423" extrusionOk="0">
                  <a:moveTo>
                    <a:pt x="159" y="405"/>
                  </a:moveTo>
                  <a:cubicBezTo>
                    <a:pt x="317" y="405"/>
                    <a:pt x="405" y="335"/>
                    <a:pt x="405" y="229"/>
                  </a:cubicBezTo>
                  <a:cubicBezTo>
                    <a:pt x="405" y="106"/>
                    <a:pt x="335" y="0"/>
                    <a:pt x="247" y="0"/>
                  </a:cubicBezTo>
                  <a:cubicBezTo>
                    <a:pt x="53" y="0"/>
                    <a:pt x="0" y="71"/>
                    <a:pt x="0" y="282"/>
                  </a:cubicBezTo>
                  <a:cubicBezTo>
                    <a:pt x="0" y="317"/>
                    <a:pt x="36" y="335"/>
                    <a:pt x="71" y="370"/>
                  </a:cubicBezTo>
                  <a:cubicBezTo>
                    <a:pt x="88" y="405"/>
                    <a:pt x="124" y="423"/>
                    <a:pt x="159" y="40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22"/>
            <p:cNvSpPr/>
            <p:nvPr/>
          </p:nvSpPr>
          <p:spPr>
            <a:xfrm>
              <a:off x="3276149" y="5391491"/>
              <a:ext cx="25741" cy="24731"/>
            </a:xfrm>
            <a:custGeom>
              <a:avLst/>
              <a:gdLst/>
              <a:ahLst/>
              <a:cxnLst/>
              <a:rect l="l" t="t" r="r" b="b"/>
              <a:pathLst>
                <a:path w="459" h="441" extrusionOk="0">
                  <a:moveTo>
                    <a:pt x="265" y="441"/>
                  </a:moveTo>
                  <a:cubicBezTo>
                    <a:pt x="300" y="441"/>
                    <a:pt x="353" y="423"/>
                    <a:pt x="388" y="388"/>
                  </a:cubicBezTo>
                  <a:cubicBezTo>
                    <a:pt x="441" y="317"/>
                    <a:pt x="458" y="194"/>
                    <a:pt x="406" y="106"/>
                  </a:cubicBezTo>
                  <a:cubicBezTo>
                    <a:pt x="370" y="36"/>
                    <a:pt x="282" y="1"/>
                    <a:pt x="212" y="36"/>
                  </a:cubicBezTo>
                  <a:cubicBezTo>
                    <a:pt x="194" y="53"/>
                    <a:pt x="159" y="71"/>
                    <a:pt x="124" y="89"/>
                  </a:cubicBezTo>
                  <a:cubicBezTo>
                    <a:pt x="71" y="106"/>
                    <a:pt x="54" y="159"/>
                    <a:pt x="36" y="194"/>
                  </a:cubicBezTo>
                  <a:cubicBezTo>
                    <a:pt x="18" y="247"/>
                    <a:pt x="1" y="282"/>
                    <a:pt x="71" y="300"/>
                  </a:cubicBezTo>
                  <a:cubicBezTo>
                    <a:pt x="124" y="317"/>
                    <a:pt x="71" y="353"/>
                    <a:pt x="106" y="388"/>
                  </a:cubicBezTo>
                  <a:cubicBezTo>
                    <a:pt x="142" y="441"/>
                    <a:pt x="194" y="441"/>
                    <a:pt x="265" y="44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22"/>
            <p:cNvSpPr/>
            <p:nvPr/>
          </p:nvSpPr>
          <p:spPr>
            <a:xfrm>
              <a:off x="3098486" y="5645198"/>
              <a:ext cx="22768" cy="26694"/>
            </a:xfrm>
            <a:custGeom>
              <a:avLst/>
              <a:gdLst/>
              <a:ahLst/>
              <a:cxnLst/>
              <a:rect l="l" t="t" r="r" b="b"/>
              <a:pathLst>
                <a:path w="406" h="476" extrusionOk="0">
                  <a:moveTo>
                    <a:pt x="387" y="265"/>
                  </a:moveTo>
                  <a:cubicBezTo>
                    <a:pt x="405" y="194"/>
                    <a:pt x="387" y="124"/>
                    <a:pt x="335" y="89"/>
                  </a:cubicBezTo>
                  <a:cubicBezTo>
                    <a:pt x="317" y="36"/>
                    <a:pt x="264" y="18"/>
                    <a:pt x="229" y="36"/>
                  </a:cubicBezTo>
                  <a:lnTo>
                    <a:pt x="211" y="36"/>
                  </a:lnTo>
                  <a:cubicBezTo>
                    <a:pt x="141" y="1"/>
                    <a:pt x="88" y="71"/>
                    <a:pt x="53" y="106"/>
                  </a:cubicBezTo>
                  <a:cubicBezTo>
                    <a:pt x="0" y="159"/>
                    <a:pt x="0" y="229"/>
                    <a:pt x="18" y="282"/>
                  </a:cubicBezTo>
                  <a:cubicBezTo>
                    <a:pt x="35" y="317"/>
                    <a:pt x="71" y="335"/>
                    <a:pt x="53" y="388"/>
                  </a:cubicBezTo>
                  <a:cubicBezTo>
                    <a:pt x="53" y="388"/>
                    <a:pt x="53" y="405"/>
                    <a:pt x="71" y="423"/>
                  </a:cubicBezTo>
                  <a:cubicBezTo>
                    <a:pt x="176" y="476"/>
                    <a:pt x="299" y="458"/>
                    <a:pt x="352" y="353"/>
                  </a:cubicBezTo>
                  <a:cubicBezTo>
                    <a:pt x="387" y="317"/>
                    <a:pt x="405" y="300"/>
                    <a:pt x="387" y="26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22"/>
            <p:cNvSpPr/>
            <p:nvPr/>
          </p:nvSpPr>
          <p:spPr>
            <a:xfrm>
              <a:off x="2873379" y="5438879"/>
              <a:ext cx="23778" cy="24731"/>
            </a:xfrm>
            <a:custGeom>
              <a:avLst/>
              <a:gdLst/>
              <a:ahLst/>
              <a:cxnLst/>
              <a:rect l="l" t="t" r="r" b="b"/>
              <a:pathLst>
                <a:path w="424" h="441" extrusionOk="0">
                  <a:moveTo>
                    <a:pt x="229" y="18"/>
                  </a:moveTo>
                  <a:cubicBezTo>
                    <a:pt x="177" y="18"/>
                    <a:pt x="106" y="36"/>
                    <a:pt x="53" y="53"/>
                  </a:cubicBezTo>
                  <a:cubicBezTo>
                    <a:pt x="1" y="71"/>
                    <a:pt x="18" y="124"/>
                    <a:pt x="18" y="159"/>
                  </a:cubicBezTo>
                  <a:cubicBezTo>
                    <a:pt x="36" y="212"/>
                    <a:pt x="36" y="265"/>
                    <a:pt x="18" y="317"/>
                  </a:cubicBezTo>
                  <a:cubicBezTo>
                    <a:pt x="18" y="335"/>
                    <a:pt x="53" y="353"/>
                    <a:pt x="71" y="370"/>
                  </a:cubicBezTo>
                  <a:cubicBezTo>
                    <a:pt x="159" y="441"/>
                    <a:pt x="265" y="441"/>
                    <a:pt x="335" y="370"/>
                  </a:cubicBezTo>
                  <a:cubicBezTo>
                    <a:pt x="406" y="300"/>
                    <a:pt x="423" y="194"/>
                    <a:pt x="388" y="106"/>
                  </a:cubicBezTo>
                  <a:cubicBezTo>
                    <a:pt x="353" y="0"/>
                    <a:pt x="300" y="36"/>
                    <a:pt x="229" y="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22"/>
            <p:cNvSpPr/>
            <p:nvPr/>
          </p:nvSpPr>
          <p:spPr>
            <a:xfrm>
              <a:off x="2674967" y="5439888"/>
              <a:ext cx="22768" cy="27647"/>
            </a:xfrm>
            <a:custGeom>
              <a:avLst/>
              <a:gdLst/>
              <a:ahLst/>
              <a:cxnLst/>
              <a:rect l="l" t="t" r="r" b="b"/>
              <a:pathLst>
                <a:path w="406" h="493" extrusionOk="0">
                  <a:moveTo>
                    <a:pt x="0" y="194"/>
                  </a:moveTo>
                  <a:cubicBezTo>
                    <a:pt x="18" y="247"/>
                    <a:pt x="0" y="299"/>
                    <a:pt x="53" y="335"/>
                  </a:cubicBezTo>
                  <a:cubicBezTo>
                    <a:pt x="88" y="387"/>
                    <a:pt x="53" y="423"/>
                    <a:pt x="88" y="458"/>
                  </a:cubicBezTo>
                  <a:cubicBezTo>
                    <a:pt x="141" y="475"/>
                    <a:pt x="124" y="493"/>
                    <a:pt x="159" y="458"/>
                  </a:cubicBezTo>
                  <a:cubicBezTo>
                    <a:pt x="176" y="440"/>
                    <a:pt x="212" y="458"/>
                    <a:pt x="247" y="458"/>
                  </a:cubicBezTo>
                  <a:cubicBezTo>
                    <a:pt x="352" y="387"/>
                    <a:pt x="405" y="264"/>
                    <a:pt x="388" y="141"/>
                  </a:cubicBezTo>
                  <a:cubicBezTo>
                    <a:pt x="352" y="70"/>
                    <a:pt x="300" y="35"/>
                    <a:pt x="247" y="18"/>
                  </a:cubicBezTo>
                  <a:cubicBezTo>
                    <a:pt x="176" y="0"/>
                    <a:pt x="124" y="35"/>
                    <a:pt x="88" y="88"/>
                  </a:cubicBezTo>
                  <a:cubicBezTo>
                    <a:pt x="88" y="106"/>
                    <a:pt x="53" y="123"/>
                    <a:pt x="36" y="123"/>
                  </a:cubicBezTo>
                  <a:cubicBezTo>
                    <a:pt x="18" y="141"/>
                    <a:pt x="0" y="159"/>
                    <a:pt x="0" y="19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22"/>
            <p:cNvSpPr/>
            <p:nvPr/>
          </p:nvSpPr>
          <p:spPr>
            <a:xfrm>
              <a:off x="2962211" y="5174291"/>
              <a:ext cx="22768" cy="26750"/>
            </a:xfrm>
            <a:custGeom>
              <a:avLst/>
              <a:gdLst/>
              <a:ahLst/>
              <a:cxnLst/>
              <a:rect l="l" t="t" r="r" b="b"/>
              <a:pathLst>
                <a:path w="406" h="477" extrusionOk="0">
                  <a:moveTo>
                    <a:pt x="406" y="265"/>
                  </a:moveTo>
                  <a:cubicBezTo>
                    <a:pt x="406" y="142"/>
                    <a:pt x="300" y="1"/>
                    <a:pt x="177" y="36"/>
                  </a:cubicBezTo>
                  <a:cubicBezTo>
                    <a:pt x="142" y="54"/>
                    <a:pt x="124" y="54"/>
                    <a:pt x="124" y="71"/>
                  </a:cubicBezTo>
                  <a:cubicBezTo>
                    <a:pt x="124" y="71"/>
                    <a:pt x="107" y="106"/>
                    <a:pt x="89" y="106"/>
                  </a:cubicBezTo>
                  <a:cubicBezTo>
                    <a:pt x="54" y="106"/>
                    <a:pt x="19" y="142"/>
                    <a:pt x="19" y="194"/>
                  </a:cubicBezTo>
                  <a:cubicBezTo>
                    <a:pt x="19" y="230"/>
                    <a:pt x="1" y="265"/>
                    <a:pt x="19" y="318"/>
                  </a:cubicBezTo>
                  <a:cubicBezTo>
                    <a:pt x="36" y="335"/>
                    <a:pt x="54" y="370"/>
                    <a:pt x="71" y="370"/>
                  </a:cubicBezTo>
                  <a:cubicBezTo>
                    <a:pt x="107" y="388"/>
                    <a:pt x="142" y="406"/>
                    <a:pt x="159" y="458"/>
                  </a:cubicBezTo>
                  <a:cubicBezTo>
                    <a:pt x="159" y="476"/>
                    <a:pt x="177" y="476"/>
                    <a:pt x="212" y="476"/>
                  </a:cubicBezTo>
                  <a:cubicBezTo>
                    <a:pt x="265" y="458"/>
                    <a:pt x="300" y="423"/>
                    <a:pt x="353" y="388"/>
                  </a:cubicBezTo>
                  <a:cubicBezTo>
                    <a:pt x="388" y="370"/>
                    <a:pt x="406" y="318"/>
                    <a:pt x="406" y="26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22"/>
            <p:cNvSpPr/>
            <p:nvPr/>
          </p:nvSpPr>
          <p:spPr>
            <a:xfrm>
              <a:off x="2796381" y="5393453"/>
              <a:ext cx="26694" cy="28713"/>
            </a:xfrm>
            <a:custGeom>
              <a:avLst/>
              <a:gdLst/>
              <a:ahLst/>
              <a:cxnLst/>
              <a:rect l="l" t="t" r="r" b="b"/>
              <a:pathLst>
                <a:path w="476" h="512" extrusionOk="0">
                  <a:moveTo>
                    <a:pt x="1" y="247"/>
                  </a:moveTo>
                  <a:cubicBezTo>
                    <a:pt x="18" y="282"/>
                    <a:pt x="18" y="318"/>
                    <a:pt x="36" y="335"/>
                  </a:cubicBezTo>
                  <a:cubicBezTo>
                    <a:pt x="53" y="370"/>
                    <a:pt x="124" y="388"/>
                    <a:pt x="106" y="458"/>
                  </a:cubicBezTo>
                  <a:cubicBezTo>
                    <a:pt x="106" y="494"/>
                    <a:pt x="194" y="511"/>
                    <a:pt x="247" y="494"/>
                  </a:cubicBezTo>
                  <a:cubicBezTo>
                    <a:pt x="405" y="458"/>
                    <a:pt x="441" y="406"/>
                    <a:pt x="476" y="247"/>
                  </a:cubicBezTo>
                  <a:cubicBezTo>
                    <a:pt x="458" y="159"/>
                    <a:pt x="423" y="106"/>
                    <a:pt x="370" y="54"/>
                  </a:cubicBezTo>
                  <a:cubicBezTo>
                    <a:pt x="265" y="1"/>
                    <a:pt x="247" y="18"/>
                    <a:pt x="141" y="89"/>
                  </a:cubicBezTo>
                  <a:cubicBezTo>
                    <a:pt x="106" y="124"/>
                    <a:pt x="71" y="159"/>
                    <a:pt x="36" y="194"/>
                  </a:cubicBezTo>
                  <a:cubicBezTo>
                    <a:pt x="1" y="212"/>
                    <a:pt x="18" y="230"/>
                    <a:pt x="1" y="24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22"/>
            <p:cNvSpPr/>
            <p:nvPr/>
          </p:nvSpPr>
          <p:spPr>
            <a:xfrm>
              <a:off x="2711475" y="5374723"/>
              <a:ext cx="29666" cy="29666"/>
            </a:xfrm>
            <a:custGeom>
              <a:avLst/>
              <a:gdLst/>
              <a:ahLst/>
              <a:cxnLst/>
              <a:rect l="l" t="t" r="r" b="b"/>
              <a:pathLst>
                <a:path w="529" h="529" extrusionOk="0">
                  <a:moveTo>
                    <a:pt x="529" y="282"/>
                  </a:moveTo>
                  <a:cubicBezTo>
                    <a:pt x="511" y="194"/>
                    <a:pt x="529" y="106"/>
                    <a:pt x="441" y="53"/>
                  </a:cubicBezTo>
                  <a:cubicBezTo>
                    <a:pt x="388" y="35"/>
                    <a:pt x="335" y="53"/>
                    <a:pt x="300" y="35"/>
                  </a:cubicBezTo>
                  <a:cubicBezTo>
                    <a:pt x="230" y="0"/>
                    <a:pt x="159" y="35"/>
                    <a:pt x="124" y="88"/>
                  </a:cubicBezTo>
                  <a:cubicBezTo>
                    <a:pt x="89" y="106"/>
                    <a:pt x="71" y="123"/>
                    <a:pt x="89" y="159"/>
                  </a:cubicBezTo>
                  <a:cubicBezTo>
                    <a:pt x="89" y="194"/>
                    <a:pt x="89" y="247"/>
                    <a:pt x="36" y="264"/>
                  </a:cubicBezTo>
                  <a:cubicBezTo>
                    <a:pt x="1" y="282"/>
                    <a:pt x="18" y="300"/>
                    <a:pt x="36" y="317"/>
                  </a:cubicBezTo>
                  <a:cubicBezTo>
                    <a:pt x="71" y="370"/>
                    <a:pt x="106" y="423"/>
                    <a:pt x="142" y="458"/>
                  </a:cubicBezTo>
                  <a:cubicBezTo>
                    <a:pt x="265" y="528"/>
                    <a:pt x="441" y="493"/>
                    <a:pt x="511" y="352"/>
                  </a:cubicBezTo>
                  <a:cubicBezTo>
                    <a:pt x="511" y="335"/>
                    <a:pt x="529" y="300"/>
                    <a:pt x="529" y="28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22"/>
            <p:cNvSpPr/>
            <p:nvPr/>
          </p:nvSpPr>
          <p:spPr>
            <a:xfrm>
              <a:off x="2951387" y="4874205"/>
              <a:ext cx="23722" cy="27704"/>
            </a:xfrm>
            <a:custGeom>
              <a:avLst/>
              <a:gdLst/>
              <a:ahLst/>
              <a:cxnLst/>
              <a:rect l="l" t="t" r="r" b="b"/>
              <a:pathLst>
                <a:path w="423" h="494" extrusionOk="0">
                  <a:moveTo>
                    <a:pt x="388" y="247"/>
                  </a:moveTo>
                  <a:lnTo>
                    <a:pt x="388" y="194"/>
                  </a:lnTo>
                  <a:cubicBezTo>
                    <a:pt x="388" y="88"/>
                    <a:pt x="264" y="0"/>
                    <a:pt x="159" y="71"/>
                  </a:cubicBezTo>
                  <a:cubicBezTo>
                    <a:pt x="0" y="71"/>
                    <a:pt x="53" y="212"/>
                    <a:pt x="18" y="300"/>
                  </a:cubicBezTo>
                  <a:cubicBezTo>
                    <a:pt x="18" y="335"/>
                    <a:pt x="36" y="388"/>
                    <a:pt x="88" y="388"/>
                  </a:cubicBezTo>
                  <a:cubicBezTo>
                    <a:pt x="124" y="388"/>
                    <a:pt x="124" y="440"/>
                    <a:pt x="176" y="458"/>
                  </a:cubicBezTo>
                  <a:cubicBezTo>
                    <a:pt x="264" y="493"/>
                    <a:pt x="282" y="493"/>
                    <a:pt x="335" y="423"/>
                  </a:cubicBezTo>
                  <a:cubicBezTo>
                    <a:pt x="388" y="352"/>
                    <a:pt x="423" y="317"/>
                    <a:pt x="388" y="24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22"/>
            <p:cNvSpPr/>
            <p:nvPr/>
          </p:nvSpPr>
          <p:spPr>
            <a:xfrm>
              <a:off x="2881287" y="5544534"/>
              <a:ext cx="24731" cy="24731"/>
            </a:xfrm>
            <a:custGeom>
              <a:avLst/>
              <a:gdLst/>
              <a:ahLst/>
              <a:cxnLst/>
              <a:rect l="l" t="t" r="r" b="b"/>
              <a:pathLst>
                <a:path w="441" h="441" extrusionOk="0">
                  <a:moveTo>
                    <a:pt x="36" y="176"/>
                  </a:moveTo>
                  <a:cubicBezTo>
                    <a:pt x="18" y="211"/>
                    <a:pt x="53" y="246"/>
                    <a:pt x="36" y="299"/>
                  </a:cubicBezTo>
                  <a:cubicBezTo>
                    <a:pt x="0" y="334"/>
                    <a:pt x="53" y="370"/>
                    <a:pt x="88" y="387"/>
                  </a:cubicBezTo>
                  <a:cubicBezTo>
                    <a:pt x="177" y="440"/>
                    <a:pt x="282" y="440"/>
                    <a:pt x="353" y="370"/>
                  </a:cubicBezTo>
                  <a:cubicBezTo>
                    <a:pt x="441" y="282"/>
                    <a:pt x="441" y="123"/>
                    <a:pt x="335" y="53"/>
                  </a:cubicBezTo>
                  <a:cubicBezTo>
                    <a:pt x="229" y="0"/>
                    <a:pt x="124" y="35"/>
                    <a:pt x="53" y="106"/>
                  </a:cubicBezTo>
                  <a:cubicBezTo>
                    <a:pt x="36" y="123"/>
                    <a:pt x="36" y="158"/>
                    <a:pt x="36" y="17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22"/>
            <p:cNvSpPr/>
            <p:nvPr/>
          </p:nvSpPr>
          <p:spPr>
            <a:xfrm>
              <a:off x="2647319" y="5022257"/>
              <a:ext cx="20806" cy="28713"/>
            </a:xfrm>
            <a:custGeom>
              <a:avLst/>
              <a:gdLst/>
              <a:ahLst/>
              <a:cxnLst/>
              <a:rect l="l" t="t" r="r" b="b"/>
              <a:pathLst>
                <a:path w="371" h="512" extrusionOk="0">
                  <a:moveTo>
                    <a:pt x="159" y="494"/>
                  </a:moveTo>
                  <a:cubicBezTo>
                    <a:pt x="300" y="476"/>
                    <a:pt x="370" y="423"/>
                    <a:pt x="370" y="265"/>
                  </a:cubicBezTo>
                  <a:cubicBezTo>
                    <a:pt x="370" y="247"/>
                    <a:pt x="370" y="230"/>
                    <a:pt x="370" y="212"/>
                  </a:cubicBezTo>
                  <a:cubicBezTo>
                    <a:pt x="370" y="159"/>
                    <a:pt x="370" y="106"/>
                    <a:pt x="317" y="106"/>
                  </a:cubicBezTo>
                  <a:lnTo>
                    <a:pt x="300" y="89"/>
                  </a:lnTo>
                  <a:cubicBezTo>
                    <a:pt x="212" y="1"/>
                    <a:pt x="141" y="71"/>
                    <a:pt x="71" y="106"/>
                  </a:cubicBezTo>
                  <a:cubicBezTo>
                    <a:pt x="36" y="142"/>
                    <a:pt x="18" y="212"/>
                    <a:pt x="18" y="265"/>
                  </a:cubicBezTo>
                  <a:cubicBezTo>
                    <a:pt x="18" y="283"/>
                    <a:pt x="18" y="300"/>
                    <a:pt x="18" y="318"/>
                  </a:cubicBezTo>
                  <a:cubicBezTo>
                    <a:pt x="1" y="388"/>
                    <a:pt x="53" y="423"/>
                    <a:pt x="89" y="476"/>
                  </a:cubicBezTo>
                  <a:cubicBezTo>
                    <a:pt x="124" y="511"/>
                    <a:pt x="141" y="476"/>
                    <a:pt x="159" y="49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22"/>
            <p:cNvSpPr/>
            <p:nvPr/>
          </p:nvSpPr>
          <p:spPr>
            <a:xfrm>
              <a:off x="3066857" y="5150625"/>
              <a:ext cx="22768" cy="22768"/>
            </a:xfrm>
            <a:custGeom>
              <a:avLst/>
              <a:gdLst/>
              <a:ahLst/>
              <a:cxnLst/>
              <a:rect l="l" t="t" r="r" b="b"/>
              <a:pathLst>
                <a:path w="406" h="406" extrusionOk="0">
                  <a:moveTo>
                    <a:pt x="177" y="405"/>
                  </a:moveTo>
                  <a:cubicBezTo>
                    <a:pt x="283" y="405"/>
                    <a:pt x="388" y="335"/>
                    <a:pt x="406" y="229"/>
                  </a:cubicBezTo>
                  <a:cubicBezTo>
                    <a:pt x="406" y="141"/>
                    <a:pt x="371" y="53"/>
                    <a:pt x="300" y="0"/>
                  </a:cubicBezTo>
                  <a:lnTo>
                    <a:pt x="300" y="0"/>
                  </a:lnTo>
                  <a:cubicBezTo>
                    <a:pt x="212" y="0"/>
                    <a:pt x="142" y="18"/>
                    <a:pt x="71" y="71"/>
                  </a:cubicBezTo>
                  <a:cubicBezTo>
                    <a:pt x="54" y="106"/>
                    <a:pt x="19" y="106"/>
                    <a:pt x="19" y="159"/>
                  </a:cubicBezTo>
                  <a:cubicBezTo>
                    <a:pt x="36" y="194"/>
                    <a:pt x="1" y="194"/>
                    <a:pt x="19" y="212"/>
                  </a:cubicBezTo>
                  <a:cubicBezTo>
                    <a:pt x="36" y="212"/>
                    <a:pt x="36" y="229"/>
                    <a:pt x="19" y="247"/>
                  </a:cubicBezTo>
                  <a:cubicBezTo>
                    <a:pt x="19" y="335"/>
                    <a:pt x="71" y="388"/>
                    <a:pt x="177" y="40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22"/>
            <p:cNvSpPr/>
            <p:nvPr/>
          </p:nvSpPr>
          <p:spPr>
            <a:xfrm>
              <a:off x="2921777" y="5373713"/>
              <a:ext cx="36564" cy="35611"/>
            </a:xfrm>
            <a:custGeom>
              <a:avLst/>
              <a:gdLst/>
              <a:ahLst/>
              <a:cxnLst/>
              <a:rect l="l" t="t" r="r" b="b"/>
              <a:pathLst>
                <a:path w="652" h="635" extrusionOk="0">
                  <a:moveTo>
                    <a:pt x="634" y="318"/>
                  </a:moveTo>
                  <a:cubicBezTo>
                    <a:pt x="652" y="159"/>
                    <a:pt x="528" y="18"/>
                    <a:pt x="370" y="1"/>
                  </a:cubicBezTo>
                  <a:cubicBezTo>
                    <a:pt x="299" y="1"/>
                    <a:pt x="229" y="36"/>
                    <a:pt x="176" y="106"/>
                  </a:cubicBezTo>
                  <a:cubicBezTo>
                    <a:pt x="159" y="124"/>
                    <a:pt x="141" y="141"/>
                    <a:pt x="123" y="141"/>
                  </a:cubicBezTo>
                  <a:cubicBezTo>
                    <a:pt x="35" y="177"/>
                    <a:pt x="0" y="265"/>
                    <a:pt x="18" y="335"/>
                  </a:cubicBezTo>
                  <a:cubicBezTo>
                    <a:pt x="35" y="406"/>
                    <a:pt x="71" y="458"/>
                    <a:pt x="141" y="494"/>
                  </a:cubicBezTo>
                  <a:cubicBezTo>
                    <a:pt x="141" y="494"/>
                    <a:pt x="159" y="494"/>
                    <a:pt x="159" y="494"/>
                  </a:cubicBezTo>
                  <a:cubicBezTo>
                    <a:pt x="229" y="634"/>
                    <a:pt x="229" y="634"/>
                    <a:pt x="352" y="599"/>
                  </a:cubicBezTo>
                  <a:cubicBezTo>
                    <a:pt x="476" y="582"/>
                    <a:pt x="564" y="511"/>
                    <a:pt x="616" y="406"/>
                  </a:cubicBezTo>
                  <a:cubicBezTo>
                    <a:pt x="634" y="370"/>
                    <a:pt x="652" y="353"/>
                    <a:pt x="634" y="3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22"/>
            <p:cNvSpPr/>
            <p:nvPr/>
          </p:nvSpPr>
          <p:spPr>
            <a:xfrm>
              <a:off x="2621634" y="5366815"/>
              <a:ext cx="20806" cy="26694"/>
            </a:xfrm>
            <a:custGeom>
              <a:avLst/>
              <a:gdLst/>
              <a:ahLst/>
              <a:cxnLst/>
              <a:rect l="l" t="t" r="r" b="b"/>
              <a:pathLst>
                <a:path w="371" h="476" extrusionOk="0">
                  <a:moveTo>
                    <a:pt x="194" y="476"/>
                  </a:moveTo>
                  <a:cubicBezTo>
                    <a:pt x="282" y="476"/>
                    <a:pt x="282" y="476"/>
                    <a:pt x="335" y="370"/>
                  </a:cubicBezTo>
                  <a:cubicBezTo>
                    <a:pt x="353" y="317"/>
                    <a:pt x="370" y="264"/>
                    <a:pt x="370" y="194"/>
                  </a:cubicBezTo>
                  <a:cubicBezTo>
                    <a:pt x="370" y="124"/>
                    <a:pt x="318" y="88"/>
                    <a:pt x="265" y="53"/>
                  </a:cubicBezTo>
                  <a:cubicBezTo>
                    <a:pt x="159" y="0"/>
                    <a:pt x="71" y="53"/>
                    <a:pt x="36" y="159"/>
                  </a:cubicBezTo>
                  <a:cubicBezTo>
                    <a:pt x="1" y="264"/>
                    <a:pt x="18" y="370"/>
                    <a:pt x="89" y="441"/>
                  </a:cubicBezTo>
                  <a:cubicBezTo>
                    <a:pt x="106" y="476"/>
                    <a:pt x="159" y="458"/>
                    <a:pt x="194" y="47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22"/>
            <p:cNvSpPr/>
            <p:nvPr/>
          </p:nvSpPr>
          <p:spPr>
            <a:xfrm>
              <a:off x="2894129" y="5080525"/>
              <a:ext cx="27704" cy="32639"/>
            </a:xfrm>
            <a:custGeom>
              <a:avLst/>
              <a:gdLst/>
              <a:ahLst/>
              <a:cxnLst/>
              <a:rect l="l" t="t" r="r" b="b"/>
              <a:pathLst>
                <a:path w="494" h="582" extrusionOk="0">
                  <a:moveTo>
                    <a:pt x="282" y="0"/>
                  </a:moveTo>
                  <a:cubicBezTo>
                    <a:pt x="141" y="0"/>
                    <a:pt x="36" y="88"/>
                    <a:pt x="18" y="229"/>
                  </a:cubicBezTo>
                  <a:cubicBezTo>
                    <a:pt x="18" y="282"/>
                    <a:pt x="0" y="335"/>
                    <a:pt x="0" y="405"/>
                  </a:cubicBezTo>
                  <a:cubicBezTo>
                    <a:pt x="0" y="458"/>
                    <a:pt x="36" y="493"/>
                    <a:pt x="88" y="529"/>
                  </a:cubicBezTo>
                  <a:cubicBezTo>
                    <a:pt x="194" y="581"/>
                    <a:pt x="317" y="546"/>
                    <a:pt x="388" y="458"/>
                  </a:cubicBezTo>
                  <a:cubicBezTo>
                    <a:pt x="493" y="353"/>
                    <a:pt x="493" y="212"/>
                    <a:pt x="388" y="106"/>
                  </a:cubicBezTo>
                  <a:cubicBezTo>
                    <a:pt x="352" y="71"/>
                    <a:pt x="317" y="0"/>
                    <a:pt x="2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22"/>
            <p:cNvSpPr/>
            <p:nvPr/>
          </p:nvSpPr>
          <p:spPr>
            <a:xfrm>
              <a:off x="2760826" y="5599773"/>
              <a:ext cx="24731" cy="23778"/>
            </a:xfrm>
            <a:custGeom>
              <a:avLst/>
              <a:gdLst/>
              <a:ahLst/>
              <a:cxnLst/>
              <a:rect l="l" t="t" r="r" b="b"/>
              <a:pathLst>
                <a:path w="441" h="424" extrusionOk="0">
                  <a:moveTo>
                    <a:pt x="212" y="406"/>
                  </a:moveTo>
                  <a:cubicBezTo>
                    <a:pt x="318" y="423"/>
                    <a:pt x="406" y="335"/>
                    <a:pt x="423" y="230"/>
                  </a:cubicBezTo>
                  <a:cubicBezTo>
                    <a:pt x="441" y="142"/>
                    <a:pt x="335" y="36"/>
                    <a:pt x="247" y="18"/>
                  </a:cubicBezTo>
                  <a:cubicBezTo>
                    <a:pt x="159" y="1"/>
                    <a:pt x="159" y="54"/>
                    <a:pt x="89" y="54"/>
                  </a:cubicBezTo>
                  <a:cubicBezTo>
                    <a:pt x="71" y="54"/>
                    <a:pt x="54" y="89"/>
                    <a:pt x="54" y="124"/>
                  </a:cubicBezTo>
                  <a:cubicBezTo>
                    <a:pt x="54" y="159"/>
                    <a:pt x="18" y="194"/>
                    <a:pt x="36" y="247"/>
                  </a:cubicBezTo>
                  <a:cubicBezTo>
                    <a:pt x="36" y="282"/>
                    <a:pt x="1" y="282"/>
                    <a:pt x="18" y="300"/>
                  </a:cubicBezTo>
                  <a:cubicBezTo>
                    <a:pt x="36" y="318"/>
                    <a:pt x="54" y="370"/>
                    <a:pt x="107" y="388"/>
                  </a:cubicBezTo>
                  <a:cubicBezTo>
                    <a:pt x="142" y="388"/>
                    <a:pt x="159" y="423"/>
                    <a:pt x="212" y="40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22"/>
            <p:cNvSpPr/>
            <p:nvPr/>
          </p:nvSpPr>
          <p:spPr>
            <a:xfrm>
              <a:off x="2759873" y="5494174"/>
              <a:ext cx="26694" cy="21759"/>
            </a:xfrm>
            <a:custGeom>
              <a:avLst/>
              <a:gdLst/>
              <a:ahLst/>
              <a:cxnLst/>
              <a:rect l="l" t="t" r="r" b="b"/>
              <a:pathLst>
                <a:path w="476" h="388" extrusionOk="0">
                  <a:moveTo>
                    <a:pt x="0" y="264"/>
                  </a:moveTo>
                  <a:cubicBezTo>
                    <a:pt x="18" y="264"/>
                    <a:pt x="35" y="264"/>
                    <a:pt x="53" y="282"/>
                  </a:cubicBezTo>
                  <a:cubicBezTo>
                    <a:pt x="106" y="352"/>
                    <a:pt x="194" y="388"/>
                    <a:pt x="264" y="370"/>
                  </a:cubicBezTo>
                  <a:cubicBezTo>
                    <a:pt x="335" y="352"/>
                    <a:pt x="388" y="300"/>
                    <a:pt x="423" y="229"/>
                  </a:cubicBezTo>
                  <a:cubicBezTo>
                    <a:pt x="423" y="212"/>
                    <a:pt x="423" y="194"/>
                    <a:pt x="440" y="176"/>
                  </a:cubicBezTo>
                  <a:cubicBezTo>
                    <a:pt x="476" y="88"/>
                    <a:pt x="440" y="18"/>
                    <a:pt x="370" y="0"/>
                  </a:cubicBezTo>
                  <a:cubicBezTo>
                    <a:pt x="300" y="0"/>
                    <a:pt x="229" y="18"/>
                    <a:pt x="159" y="18"/>
                  </a:cubicBezTo>
                  <a:cubicBezTo>
                    <a:pt x="88" y="35"/>
                    <a:pt x="35" y="106"/>
                    <a:pt x="35" y="176"/>
                  </a:cubicBezTo>
                  <a:cubicBezTo>
                    <a:pt x="35" y="212"/>
                    <a:pt x="35" y="247"/>
                    <a:pt x="0" y="26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22"/>
            <p:cNvSpPr/>
            <p:nvPr/>
          </p:nvSpPr>
          <p:spPr>
            <a:xfrm>
              <a:off x="3321574" y="5472415"/>
              <a:ext cx="21759" cy="25741"/>
            </a:xfrm>
            <a:custGeom>
              <a:avLst/>
              <a:gdLst/>
              <a:ahLst/>
              <a:cxnLst/>
              <a:rect l="l" t="t" r="r" b="b"/>
              <a:pathLst>
                <a:path w="388" h="459" extrusionOk="0">
                  <a:moveTo>
                    <a:pt x="1" y="230"/>
                  </a:moveTo>
                  <a:cubicBezTo>
                    <a:pt x="1" y="335"/>
                    <a:pt x="106" y="459"/>
                    <a:pt x="194" y="441"/>
                  </a:cubicBezTo>
                  <a:cubicBezTo>
                    <a:pt x="317" y="423"/>
                    <a:pt x="388" y="318"/>
                    <a:pt x="388" y="195"/>
                  </a:cubicBezTo>
                  <a:cubicBezTo>
                    <a:pt x="388" y="124"/>
                    <a:pt x="247" y="1"/>
                    <a:pt x="177" y="19"/>
                  </a:cubicBezTo>
                  <a:cubicBezTo>
                    <a:pt x="71" y="19"/>
                    <a:pt x="1" y="107"/>
                    <a:pt x="1" y="23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22"/>
            <p:cNvSpPr/>
            <p:nvPr/>
          </p:nvSpPr>
          <p:spPr>
            <a:xfrm>
              <a:off x="2828964" y="5015359"/>
              <a:ext cx="24731" cy="25741"/>
            </a:xfrm>
            <a:custGeom>
              <a:avLst/>
              <a:gdLst/>
              <a:ahLst/>
              <a:cxnLst/>
              <a:rect l="l" t="t" r="r" b="b"/>
              <a:pathLst>
                <a:path w="441" h="459" extrusionOk="0">
                  <a:moveTo>
                    <a:pt x="194" y="36"/>
                  </a:moveTo>
                  <a:cubicBezTo>
                    <a:pt x="89" y="1"/>
                    <a:pt x="1" y="106"/>
                    <a:pt x="36" y="229"/>
                  </a:cubicBezTo>
                  <a:cubicBezTo>
                    <a:pt x="36" y="229"/>
                    <a:pt x="36" y="247"/>
                    <a:pt x="36" y="265"/>
                  </a:cubicBezTo>
                  <a:cubicBezTo>
                    <a:pt x="1" y="300"/>
                    <a:pt x="18" y="335"/>
                    <a:pt x="71" y="353"/>
                  </a:cubicBezTo>
                  <a:cubicBezTo>
                    <a:pt x="89" y="353"/>
                    <a:pt x="106" y="370"/>
                    <a:pt x="106" y="406"/>
                  </a:cubicBezTo>
                  <a:cubicBezTo>
                    <a:pt x="141" y="441"/>
                    <a:pt x="159" y="458"/>
                    <a:pt x="212" y="441"/>
                  </a:cubicBezTo>
                  <a:cubicBezTo>
                    <a:pt x="282" y="423"/>
                    <a:pt x="353" y="370"/>
                    <a:pt x="370" y="300"/>
                  </a:cubicBezTo>
                  <a:cubicBezTo>
                    <a:pt x="441" y="159"/>
                    <a:pt x="353" y="18"/>
                    <a:pt x="194" y="3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22"/>
            <p:cNvSpPr/>
            <p:nvPr/>
          </p:nvSpPr>
          <p:spPr>
            <a:xfrm>
              <a:off x="3031358" y="5437869"/>
              <a:ext cx="21759" cy="22768"/>
            </a:xfrm>
            <a:custGeom>
              <a:avLst/>
              <a:gdLst/>
              <a:ahLst/>
              <a:cxnLst/>
              <a:rect l="l" t="t" r="r" b="b"/>
              <a:pathLst>
                <a:path w="388" h="406" extrusionOk="0">
                  <a:moveTo>
                    <a:pt x="194" y="18"/>
                  </a:moveTo>
                  <a:cubicBezTo>
                    <a:pt x="141" y="1"/>
                    <a:pt x="88" y="54"/>
                    <a:pt x="18" y="36"/>
                  </a:cubicBezTo>
                  <a:lnTo>
                    <a:pt x="18" y="36"/>
                  </a:lnTo>
                  <a:cubicBezTo>
                    <a:pt x="0" y="142"/>
                    <a:pt x="18" y="247"/>
                    <a:pt x="71" y="353"/>
                  </a:cubicBezTo>
                  <a:cubicBezTo>
                    <a:pt x="88" y="388"/>
                    <a:pt x="141" y="406"/>
                    <a:pt x="176" y="388"/>
                  </a:cubicBezTo>
                  <a:cubicBezTo>
                    <a:pt x="247" y="371"/>
                    <a:pt x="317" y="388"/>
                    <a:pt x="352" y="318"/>
                  </a:cubicBezTo>
                  <a:cubicBezTo>
                    <a:pt x="387" y="230"/>
                    <a:pt x="387" y="142"/>
                    <a:pt x="335" y="54"/>
                  </a:cubicBezTo>
                  <a:cubicBezTo>
                    <a:pt x="299" y="18"/>
                    <a:pt x="247" y="18"/>
                    <a:pt x="194" y="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22"/>
            <p:cNvSpPr/>
            <p:nvPr/>
          </p:nvSpPr>
          <p:spPr>
            <a:xfrm>
              <a:off x="2673004" y="5526757"/>
              <a:ext cx="28657" cy="28657"/>
            </a:xfrm>
            <a:custGeom>
              <a:avLst/>
              <a:gdLst/>
              <a:ahLst/>
              <a:cxnLst/>
              <a:rect l="l" t="t" r="r" b="b"/>
              <a:pathLst>
                <a:path w="511" h="511" extrusionOk="0">
                  <a:moveTo>
                    <a:pt x="511" y="264"/>
                  </a:moveTo>
                  <a:cubicBezTo>
                    <a:pt x="511" y="159"/>
                    <a:pt x="458" y="71"/>
                    <a:pt x="370" y="18"/>
                  </a:cubicBezTo>
                  <a:cubicBezTo>
                    <a:pt x="299" y="0"/>
                    <a:pt x="211" y="18"/>
                    <a:pt x="159" y="88"/>
                  </a:cubicBezTo>
                  <a:cubicBezTo>
                    <a:pt x="141" y="106"/>
                    <a:pt x="106" y="123"/>
                    <a:pt x="88" y="141"/>
                  </a:cubicBezTo>
                  <a:cubicBezTo>
                    <a:pt x="18" y="194"/>
                    <a:pt x="0" y="299"/>
                    <a:pt x="71" y="352"/>
                  </a:cubicBezTo>
                  <a:cubicBezTo>
                    <a:pt x="106" y="405"/>
                    <a:pt x="159" y="440"/>
                    <a:pt x="194" y="475"/>
                  </a:cubicBezTo>
                  <a:cubicBezTo>
                    <a:pt x="229" y="511"/>
                    <a:pt x="264" y="475"/>
                    <a:pt x="299" y="475"/>
                  </a:cubicBezTo>
                  <a:cubicBezTo>
                    <a:pt x="335" y="475"/>
                    <a:pt x="405" y="511"/>
                    <a:pt x="440" y="458"/>
                  </a:cubicBezTo>
                  <a:cubicBezTo>
                    <a:pt x="475" y="405"/>
                    <a:pt x="511" y="335"/>
                    <a:pt x="511" y="26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22"/>
            <p:cNvSpPr/>
            <p:nvPr/>
          </p:nvSpPr>
          <p:spPr>
            <a:xfrm>
              <a:off x="3065903" y="4888001"/>
              <a:ext cx="21759" cy="24731"/>
            </a:xfrm>
            <a:custGeom>
              <a:avLst/>
              <a:gdLst/>
              <a:ahLst/>
              <a:cxnLst/>
              <a:rect l="l" t="t" r="r" b="b"/>
              <a:pathLst>
                <a:path w="388" h="441" extrusionOk="0">
                  <a:moveTo>
                    <a:pt x="388" y="194"/>
                  </a:moveTo>
                  <a:cubicBezTo>
                    <a:pt x="388" y="142"/>
                    <a:pt x="370" y="124"/>
                    <a:pt x="317" y="89"/>
                  </a:cubicBezTo>
                  <a:cubicBezTo>
                    <a:pt x="229" y="1"/>
                    <a:pt x="141" y="54"/>
                    <a:pt x="71" y="124"/>
                  </a:cubicBezTo>
                  <a:cubicBezTo>
                    <a:pt x="53" y="142"/>
                    <a:pt x="36" y="142"/>
                    <a:pt x="18" y="159"/>
                  </a:cubicBezTo>
                  <a:cubicBezTo>
                    <a:pt x="18" y="159"/>
                    <a:pt x="0" y="177"/>
                    <a:pt x="18" y="194"/>
                  </a:cubicBezTo>
                  <a:cubicBezTo>
                    <a:pt x="36" y="212"/>
                    <a:pt x="36" y="282"/>
                    <a:pt x="53" y="318"/>
                  </a:cubicBezTo>
                  <a:cubicBezTo>
                    <a:pt x="53" y="370"/>
                    <a:pt x="124" y="441"/>
                    <a:pt x="194" y="441"/>
                  </a:cubicBezTo>
                  <a:cubicBezTo>
                    <a:pt x="317" y="406"/>
                    <a:pt x="370" y="388"/>
                    <a:pt x="388" y="19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22"/>
            <p:cNvSpPr/>
            <p:nvPr/>
          </p:nvSpPr>
          <p:spPr>
            <a:xfrm>
              <a:off x="3004664" y="5058822"/>
              <a:ext cx="24731" cy="27704"/>
            </a:xfrm>
            <a:custGeom>
              <a:avLst/>
              <a:gdLst/>
              <a:ahLst/>
              <a:cxnLst/>
              <a:rect l="l" t="t" r="r" b="b"/>
              <a:pathLst>
                <a:path w="441" h="494" extrusionOk="0">
                  <a:moveTo>
                    <a:pt x="230" y="0"/>
                  </a:moveTo>
                  <a:cubicBezTo>
                    <a:pt x="195" y="35"/>
                    <a:pt x="159" y="35"/>
                    <a:pt x="124" y="53"/>
                  </a:cubicBezTo>
                  <a:cubicBezTo>
                    <a:pt x="54" y="123"/>
                    <a:pt x="1" y="229"/>
                    <a:pt x="18" y="335"/>
                  </a:cubicBezTo>
                  <a:cubicBezTo>
                    <a:pt x="36" y="423"/>
                    <a:pt x="124" y="475"/>
                    <a:pt x="212" y="493"/>
                  </a:cubicBezTo>
                  <a:cubicBezTo>
                    <a:pt x="318" y="458"/>
                    <a:pt x="406" y="370"/>
                    <a:pt x="423" y="264"/>
                  </a:cubicBezTo>
                  <a:cubicBezTo>
                    <a:pt x="423" y="229"/>
                    <a:pt x="441" y="176"/>
                    <a:pt x="423" y="123"/>
                  </a:cubicBezTo>
                  <a:cubicBezTo>
                    <a:pt x="371" y="71"/>
                    <a:pt x="300" y="18"/>
                    <a:pt x="2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22"/>
            <p:cNvSpPr/>
            <p:nvPr/>
          </p:nvSpPr>
          <p:spPr>
            <a:xfrm>
              <a:off x="2794418" y="5101275"/>
              <a:ext cx="22768" cy="26694"/>
            </a:xfrm>
            <a:custGeom>
              <a:avLst/>
              <a:gdLst/>
              <a:ahLst/>
              <a:cxnLst/>
              <a:rect l="l" t="t" r="r" b="b"/>
              <a:pathLst>
                <a:path w="406" h="476" extrusionOk="0">
                  <a:moveTo>
                    <a:pt x="388" y="211"/>
                  </a:moveTo>
                  <a:cubicBezTo>
                    <a:pt x="388" y="88"/>
                    <a:pt x="282" y="0"/>
                    <a:pt x="159" y="35"/>
                  </a:cubicBezTo>
                  <a:lnTo>
                    <a:pt x="141" y="35"/>
                  </a:lnTo>
                  <a:lnTo>
                    <a:pt x="0" y="194"/>
                  </a:lnTo>
                  <a:lnTo>
                    <a:pt x="0" y="229"/>
                  </a:lnTo>
                  <a:cubicBezTo>
                    <a:pt x="0" y="229"/>
                    <a:pt x="53" y="282"/>
                    <a:pt x="36" y="317"/>
                  </a:cubicBezTo>
                  <a:cubicBezTo>
                    <a:pt x="18" y="352"/>
                    <a:pt x="36" y="335"/>
                    <a:pt x="53" y="335"/>
                  </a:cubicBezTo>
                  <a:cubicBezTo>
                    <a:pt x="71" y="352"/>
                    <a:pt x="71" y="352"/>
                    <a:pt x="71" y="370"/>
                  </a:cubicBezTo>
                  <a:cubicBezTo>
                    <a:pt x="124" y="475"/>
                    <a:pt x="194" y="440"/>
                    <a:pt x="264" y="405"/>
                  </a:cubicBezTo>
                  <a:cubicBezTo>
                    <a:pt x="335" y="370"/>
                    <a:pt x="405" y="317"/>
                    <a:pt x="388" y="21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22"/>
            <p:cNvSpPr/>
            <p:nvPr/>
          </p:nvSpPr>
          <p:spPr>
            <a:xfrm>
              <a:off x="3231733" y="5222689"/>
              <a:ext cx="22768" cy="23722"/>
            </a:xfrm>
            <a:custGeom>
              <a:avLst/>
              <a:gdLst/>
              <a:ahLst/>
              <a:cxnLst/>
              <a:rect l="l" t="t" r="r" b="b"/>
              <a:pathLst>
                <a:path w="406" h="423" extrusionOk="0">
                  <a:moveTo>
                    <a:pt x="406" y="159"/>
                  </a:moveTo>
                  <a:cubicBezTo>
                    <a:pt x="406" y="106"/>
                    <a:pt x="318" y="18"/>
                    <a:pt x="265" y="18"/>
                  </a:cubicBezTo>
                  <a:cubicBezTo>
                    <a:pt x="247" y="18"/>
                    <a:pt x="229" y="18"/>
                    <a:pt x="229" y="18"/>
                  </a:cubicBezTo>
                  <a:cubicBezTo>
                    <a:pt x="159" y="0"/>
                    <a:pt x="89" y="36"/>
                    <a:pt x="89" y="106"/>
                  </a:cubicBezTo>
                  <a:lnTo>
                    <a:pt x="89" y="106"/>
                  </a:lnTo>
                  <a:cubicBezTo>
                    <a:pt x="1" y="159"/>
                    <a:pt x="53" y="229"/>
                    <a:pt x="71" y="282"/>
                  </a:cubicBezTo>
                  <a:cubicBezTo>
                    <a:pt x="89" y="370"/>
                    <a:pt x="177" y="423"/>
                    <a:pt x="247" y="423"/>
                  </a:cubicBezTo>
                  <a:cubicBezTo>
                    <a:pt x="335" y="388"/>
                    <a:pt x="388" y="317"/>
                    <a:pt x="406" y="229"/>
                  </a:cubicBezTo>
                  <a:cubicBezTo>
                    <a:pt x="406" y="212"/>
                    <a:pt x="406" y="194"/>
                    <a:pt x="406" y="15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22"/>
            <p:cNvSpPr/>
            <p:nvPr/>
          </p:nvSpPr>
          <p:spPr>
            <a:xfrm>
              <a:off x="2781576" y="4967972"/>
              <a:ext cx="19796" cy="25741"/>
            </a:xfrm>
            <a:custGeom>
              <a:avLst/>
              <a:gdLst/>
              <a:ahLst/>
              <a:cxnLst/>
              <a:rect l="l" t="t" r="r" b="b"/>
              <a:pathLst>
                <a:path w="353" h="459" extrusionOk="0">
                  <a:moveTo>
                    <a:pt x="18" y="159"/>
                  </a:moveTo>
                  <a:cubicBezTo>
                    <a:pt x="36" y="212"/>
                    <a:pt x="1" y="265"/>
                    <a:pt x="18" y="335"/>
                  </a:cubicBezTo>
                  <a:cubicBezTo>
                    <a:pt x="36" y="388"/>
                    <a:pt x="159" y="458"/>
                    <a:pt x="229" y="423"/>
                  </a:cubicBezTo>
                  <a:cubicBezTo>
                    <a:pt x="335" y="370"/>
                    <a:pt x="353" y="318"/>
                    <a:pt x="335" y="194"/>
                  </a:cubicBezTo>
                  <a:cubicBezTo>
                    <a:pt x="335" y="124"/>
                    <a:pt x="282" y="54"/>
                    <a:pt x="212" y="18"/>
                  </a:cubicBezTo>
                  <a:cubicBezTo>
                    <a:pt x="177" y="1"/>
                    <a:pt x="124" y="18"/>
                    <a:pt x="89" y="36"/>
                  </a:cubicBezTo>
                  <a:cubicBezTo>
                    <a:pt x="71" y="71"/>
                    <a:pt x="1" y="89"/>
                    <a:pt x="18" y="15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22"/>
            <p:cNvSpPr/>
            <p:nvPr/>
          </p:nvSpPr>
          <p:spPr>
            <a:xfrm>
              <a:off x="3027376" y="5273049"/>
              <a:ext cx="20806" cy="25685"/>
            </a:xfrm>
            <a:custGeom>
              <a:avLst/>
              <a:gdLst/>
              <a:ahLst/>
              <a:cxnLst/>
              <a:rect l="l" t="t" r="r" b="b"/>
              <a:pathLst>
                <a:path w="371" h="458" extrusionOk="0">
                  <a:moveTo>
                    <a:pt x="159" y="458"/>
                  </a:moveTo>
                  <a:cubicBezTo>
                    <a:pt x="265" y="458"/>
                    <a:pt x="353" y="387"/>
                    <a:pt x="353" y="282"/>
                  </a:cubicBezTo>
                  <a:cubicBezTo>
                    <a:pt x="353" y="264"/>
                    <a:pt x="370" y="247"/>
                    <a:pt x="370" y="211"/>
                  </a:cubicBezTo>
                  <a:cubicBezTo>
                    <a:pt x="370" y="123"/>
                    <a:pt x="300" y="88"/>
                    <a:pt x="247" y="53"/>
                  </a:cubicBezTo>
                  <a:cubicBezTo>
                    <a:pt x="194" y="0"/>
                    <a:pt x="142" y="53"/>
                    <a:pt x="124" y="71"/>
                  </a:cubicBezTo>
                  <a:cubicBezTo>
                    <a:pt x="71" y="123"/>
                    <a:pt x="36" y="176"/>
                    <a:pt x="1" y="229"/>
                  </a:cubicBezTo>
                  <a:cubicBezTo>
                    <a:pt x="1" y="247"/>
                    <a:pt x="1" y="247"/>
                    <a:pt x="1" y="264"/>
                  </a:cubicBezTo>
                  <a:cubicBezTo>
                    <a:pt x="18" y="317"/>
                    <a:pt x="54" y="352"/>
                    <a:pt x="54" y="405"/>
                  </a:cubicBezTo>
                  <a:cubicBezTo>
                    <a:pt x="54" y="423"/>
                    <a:pt x="54" y="440"/>
                    <a:pt x="71" y="440"/>
                  </a:cubicBezTo>
                  <a:cubicBezTo>
                    <a:pt x="106" y="440"/>
                    <a:pt x="124" y="458"/>
                    <a:pt x="159" y="45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22"/>
            <p:cNvSpPr/>
            <p:nvPr/>
          </p:nvSpPr>
          <p:spPr>
            <a:xfrm>
              <a:off x="2659152" y="5119052"/>
              <a:ext cx="25741" cy="29666"/>
            </a:xfrm>
            <a:custGeom>
              <a:avLst/>
              <a:gdLst/>
              <a:ahLst/>
              <a:cxnLst/>
              <a:rect l="l" t="t" r="r" b="b"/>
              <a:pathLst>
                <a:path w="459" h="529" extrusionOk="0">
                  <a:moveTo>
                    <a:pt x="18" y="194"/>
                  </a:moveTo>
                  <a:cubicBezTo>
                    <a:pt x="1" y="264"/>
                    <a:pt x="18" y="334"/>
                    <a:pt x="36" y="387"/>
                  </a:cubicBezTo>
                  <a:cubicBezTo>
                    <a:pt x="106" y="528"/>
                    <a:pt x="106" y="510"/>
                    <a:pt x="230" y="493"/>
                  </a:cubicBezTo>
                  <a:cubicBezTo>
                    <a:pt x="370" y="475"/>
                    <a:pt x="441" y="440"/>
                    <a:pt x="458" y="334"/>
                  </a:cubicBezTo>
                  <a:cubicBezTo>
                    <a:pt x="458" y="299"/>
                    <a:pt x="458" y="264"/>
                    <a:pt x="441" y="229"/>
                  </a:cubicBezTo>
                  <a:cubicBezTo>
                    <a:pt x="406" y="176"/>
                    <a:pt x="406" y="88"/>
                    <a:pt x="318" y="53"/>
                  </a:cubicBezTo>
                  <a:cubicBezTo>
                    <a:pt x="230" y="0"/>
                    <a:pt x="124" y="18"/>
                    <a:pt x="36" y="88"/>
                  </a:cubicBezTo>
                  <a:cubicBezTo>
                    <a:pt x="18" y="123"/>
                    <a:pt x="1" y="158"/>
                    <a:pt x="18" y="19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22"/>
            <p:cNvSpPr/>
            <p:nvPr/>
          </p:nvSpPr>
          <p:spPr>
            <a:xfrm>
              <a:off x="3194215" y="5671837"/>
              <a:ext cx="22768" cy="20806"/>
            </a:xfrm>
            <a:custGeom>
              <a:avLst/>
              <a:gdLst/>
              <a:ahLst/>
              <a:cxnLst/>
              <a:rect l="l" t="t" r="r" b="b"/>
              <a:pathLst>
                <a:path w="406" h="371" extrusionOk="0">
                  <a:moveTo>
                    <a:pt x="1" y="124"/>
                  </a:moveTo>
                  <a:cubicBezTo>
                    <a:pt x="1" y="177"/>
                    <a:pt x="54" y="230"/>
                    <a:pt x="18" y="300"/>
                  </a:cubicBezTo>
                  <a:cubicBezTo>
                    <a:pt x="18" y="300"/>
                    <a:pt x="36" y="300"/>
                    <a:pt x="36" y="318"/>
                  </a:cubicBezTo>
                  <a:cubicBezTo>
                    <a:pt x="71" y="283"/>
                    <a:pt x="106" y="318"/>
                    <a:pt x="124" y="335"/>
                  </a:cubicBezTo>
                  <a:cubicBezTo>
                    <a:pt x="159" y="371"/>
                    <a:pt x="212" y="371"/>
                    <a:pt x="265" y="335"/>
                  </a:cubicBezTo>
                  <a:cubicBezTo>
                    <a:pt x="318" y="300"/>
                    <a:pt x="335" y="230"/>
                    <a:pt x="388" y="177"/>
                  </a:cubicBezTo>
                  <a:cubicBezTo>
                    <a:pt x="406" y="177"/>
                    <a:pt x="406" y="159"/>
                    <a:pt x="388" y="142"/>
                  </a:cubicBezTo>
                  <a:cubicBezTo>
                    <a:pt x="353" y="71"/>
                    <a:pt x="300" y="36"/>
                    <a:pt x="247" y="1"/>
                  </a:cubicBezTo>
                  <a:lnTo>
                    <a:pt x="194" y="1"/>
                  </a:lnTo>
                  <a:cubicBezTo>
                    <a:pt x="177" y="1"/>
                    <a:pt x="142" y="18"/>
                    <a:pt x="124" y="18"/>
                  </a:cubicBezTo>
                  <a:cubicBezTo>
                    <a:pt x="18" y="1"/>
                    <a:pt x="1" y="18"/>
                    <a:pt x="1" y="12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22"/>
            <p:cNvSpPr/>
            <p:nvPr/>
          </p:nvSpPr>
          <p:spPr>
            <a:xfrm>
              <a:off x="2850667" y="4896918"/>
              <a:ext cx="18843" cy="25685"/>
            </a:xfrm>
            <a:custGeom>
              <a:avLst/>
              <a:gdLst/>
              <a:ahLst/>
              <a:cxnLst/>
              <a:rect l="l" t="t" r="r" b="b"/>
              <a:pathLst>
                <a:path w="336" h="458" extrusionOk="0">
                  <a:moveTo>
                    <a:pt x="335" y="247"/>
                  </a:moveTo>
                  <a:cubicBezTo>
                    <a:pt x="335" y="141"/>
                    <a:pt x="265" y="53"/>
                    <a:pt x="177" y="18"/>
                  </a:cubicBezTo>
                  <a:cubicBezTo>
                    <a:pt x="106" y="0"/>
                    <a:pt x="36" y="53"/>
                    <a:pt x="18" y="123"/>
                  </a:cubicBezTo>
                  <a:cubicBezTo>
                    <a:pt x="1" y="194"/>
                    <a:pt x="1" y="264"/>
                    <a:pt x="18" y="335"/>
                  </a:cubicBezTo>
                  <a:cubicBezTo>
                    <a:pt x="36" y="423"/>
                    <a:pt x="106" y="458"/>
                    <a:pt x="194" y="440"/>
                  </a:cubicBezTo>
                  <a:cubicBezTo>
                    <a:pt x="265" y="388"/>
                    <a:pt x="318" y="317"/>
                    <a:pt x="335" y="24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22"/>
            <p:cNvSpPr/>
            <p:nvPr/>
          </p:nvSpPr>
          <p:spPr>
            <a:xfrm>
              <a:off x="2950378" y="5494174"/>
              <a:ext cx="24731" cy="21759"/>
            </a:xfrm>
            <a:custGeom>
              <a:avLst/>
              <a:gdLst/>
              <a:ahLst/>
              <a:cxnLst/>
              <a:rect l="l" t="t" r="r" b="b"/>
              <a:pathLst>
                <a:path w="441" h="388" extrusionOk="0">
                  <a:moveTo>
                    <a:pt x="54" y="176"/>
                  </a:moveTo>
                  <a:lnTo>
                    <a:pt x="54" y="229"/>
                  </a:lnTo>
                  <a:cubicBezTo>
                    <a:pt x="1" y="282"/>
                    <a:pt x="71" y="300"/>
                    <a:pt x="89" y="317"/>
                  </a:cubicBezTo>
                  <a:cubicBezTo>
                    <a:pt x="212" y="388"/>
                    <a:pt x="318" y="317"/>
                    <a:pt x="406" y="300"/>
                  </a:cubicBezTo>
                  <a:cubicBezTo>
                    <a:pt x="423" y="264"/>
                    <a:pt x="441" y="212"/>
                    <a:pt x="423" y="176"/>
                  </a:cubicBezTo>
                  <a:cubicBezTo>
                    <a:pt x="406" y="141"/>
                    <a:pt x="370" y="106"/>
                    <a:pt x="353" y="71"/>
                  </a:cubicBezTo>
                  <a:cubicBezTo>
                    <a:pt x="353" y="18"/>
                    <a:pt x="265" y="0"/>
                    <a:pt x="212" y="18"/>
                  </a:cubicBezTo>
                  <a:cubicBezTo>
                    <a:pt x="177" y="35"/>
                    <a:pt x="142" y="53"/>
                    <a:pt x="106" y="35"/>
                  </a:cubicBezTo>
                  <a:cubicBezTo>
                    <a:pt x="71" y="18"/>
                    <a:pt x="71" y="53"/>
                    <a:pt x="71" y="71"/>
                  </a:cubicBezTo>
                  <a:cubicBezTo>
                    <a:pt x="89" y="106"/>
                    <a:pt x="54" y="141"/>
                    <a:pt x="54" y="17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22"/>
            <p:cNvSpPr/>
            <p:nvPr/>
          </p:nvSpPr>
          <p:spPr>
            <a:xfrm>
              <a:off x="2771706" y="5260206"/>
              <a:ext cx="20806" cy="22768"/>
            </a:xfrm>
            <a:custGeom>
              <a:avLst/>
              <a:gdLst/>
              <a:ahLst/>
              <a:cxnLst/>
              <a:rect l="l" t="t" r="r" b="b"/>
              <a:pathLst>
                <a:path w="371" h="406" extrusionOk="0">
                  <a:moveTo>
                    <a:pt x="159" y="388"/>
                  </a:moveTo>
                  <a:cubicBezTo>
                    <a:pt x="229" y="405"/>
                    <a:pt x="300" y="352"/>
                    <a:pt x="335" y="300"/>
                  </a:cubicBezTo>
                  <a:cubicBezTo>
                    <a:pt x="370" y="229"/>
                    <a:pt x="370" y="141"/>
                    <a:pt x="317" y="71"/>
                  </a:cubicBezTo>
                  <a:cubicBezTo>
                    <a:pt x="282" y="0"/>
                    <a:pt x="194" y="0"/>
                    <a:pt x="124" y="35"/>
                  </a:cubicBezTo>
                  <a:cubicBezTo>
                    <a:pt x="89" y="71"/>
                    <a:pt x="53" y="106"/>
                    <a:pt x="18" y="124"/>
                  </a:cubicBezTo>
                  <a:cubicBezTo>
                    <a:pt x="1" y="124"/>
                    <a:pt x="1" y="159"/>
                    <a:pt x="1" y="176"/>
                  </a:cubicBezTo>
                  <a:cubicBezTo>
                    <a:pt x="18" y="229"/>
                    <a:pt x="36" y="282"/>
                    <a:pt x="53" y="335"/>
                  </a:cubicBezTo>
                  <a:cubicBezTo>
                    <a:pt x="89" y="388"/>
                    <a:pt x="106" y="388"/>
                    <a:pt x="159" y="38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22"/>
            <p:cNvSpPr/>
            <p:nvPr/>
          </p:nvSpPr>
          <p:spPr>
            <a:xfrm>
              <a:off x="3002701" y="5588950"/>
              <a:ext cx="26694" cy="27704"/>
            </a:xfrm>
            <a:custGeom>
              <a:avLst/>
              <a:gdLst/>
              <a:ahLst/>
              <a:cxnLst/>
              <a:rect l="l" t="t" r="r" b="b"/>
              <a:pathLst>
                <a:path w="476" h="494" extrusionOk="0">
                  <a:moveTo>
                    <a:pt x="476" y="229"/>
                  </a:moveTo>
                  <a:cubicBezTo>
                    <a:pt x="458" y="141"/>
                    <a:pt x="388" y="53"/>
                    <a:pt x="300" y="18"/>
                  </a:cubicBezTo>
                  <a:cubicBezTo>
                    <a:pt x="230" y="0"/>
                    <a:pt x="159" y="35"/>
                    <a:pt x="124" y="88"/>
                  </a:cubicBezTo>
                  <a:cubicBezTo>
                    <a:pt x="106" y="106"/>
                    <a:pt x="89" y="88"/>
                    <a:pt x="71" y="106"/>
                  </a:cubicBezTo>
                  <a:cubicBezTo>
                    <a:pt x="71" y="123"/>
                    <a:pt x="1" y="141"/>
                    <a:pt x="18" y="211"/>
                  </a:cubicBezTo>
                  <a:cubicBezTo>
                    <a:pt x="36" y="247"/>
                    <a:pt x="36" y="299"/>
                    <a:pt x="1" y="335"/>
                  </a:cubicBezTo>
                  <a:cubicBezTo>
                    <a:pt x="1" y="352"/>
                    <a:pt x="1" y="387"/>
                    <a:pt x="1" y="405"/>
                  </a:cubicBezTo>
                  <a:cubicBezTo>
                    <a:pt x="18" y="423"/>
                    <a:pt x="36" y="405"/>
                    <a:pt x="53" y="405"/>
                  </a:cubicBezTo>
                  <a:cubicBezTo>
                    <a:pt x="71" y="405"/>
                    <a:pt x="89" y="387"/>
                    <a:pt x="89" y="405"/>
                  </a:cubicBezTo>
                  <a:cubicBezTo>
                    <a:pt x="142" y="493"/>
                    <a:pt x="230" y="440"/>
                    <a:pt x="282" y="440"/>
                  </a:cubicBezTo>
                  <a:cubicBezTo>
                    <a:pt x="353" y="440"/>
                    <a:pt x="476" y="299"/>
                    <a:pt x="476" y="22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22"/>
            <p:cNvSpPr/>
            <p:nvPr/>
          </p:nvSpPr>
          <p:spPr>
            <a:xfrm>
              <a:off x="3126134" y="5471461"/>
              <a:ext cx="19796" cy="16824"/>
            </a:xfrm>
            <a:custGeom>
              <a:avLst/>
              <a:gdLst/>
              <a:ahLst/>
              <a:cxnLst/>
              <a:rect l="l" t="t" r="r" b="b"/>
              <a:pathLst>
                <a:path w="353" h="300" extrusionOk="0">
                  <a:moveTo>
                    <a:pt x="176" y="300"/>
                  </a:moveTo>
                  <a:cubicBezTo>
                    <a:pt x="264" y="300"/>
                    <a:pt x="352" y="141"/>
                    <a:pt x="299" y="71"/>
                  </a:cubicBezTo>
                  <a:cubicBezTo>
                    <a:pt x="264" y="18"/>
                    <a:pt x="211" y="0"/>
                    <a:pt x="159" y="18"/>
                  </a:cubicBezTo>
                  <a:cubicBezTo>
                    <a:pt x="106" y="53"/>
                    <a:pt x="53" y="106"/>
                    <a:pt x="18" y="159"/>
                  </a:cubicBezTo>
                  <a:cubicBezTo>
                    <a:pt x="0" y="176"/>
                    <a:pt x="0" y="194"/>
                    <a:pt x="18" y="194"/>
                  </a:cubicBezTo>
                  <a:cubicBezTo>
                    <a:pt x="53" y="247"/>
                    <a:pt x="106" y="300"/>
                    <a:pt x="176" y="30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Numbers and text 1">
  <p:cSld name="CUSTOM_5">
    <p:spTree>
      <p:nvGrpSpPr>
        <p:cNvPr id="1" name="Shape 1537"/>
        <p:cNvGrpSpPr/>
        <p:nvPr/>
      </p:nvGrpSpPr>
      <p:grpSpPr>
        <a:xfrm>
          <a:off x="0" y="0"/>
          <a:ext cx="0" cy="0"/>
          <a:chOff x="0" y="0"/>
          <a:chExt cx="0" cy="0"/>
        </a:xfrm>
      </p:grpSpPr>
      <p:pic>
        <p:nvPicPr>
          <p:cNvPr id="1538" name="Google Shape;1538;p23"/>
          <p:cNvPicPr preferRelativeResize="0"/>
          <p:nvPr/>
        </p:nvPicPr>
        <p:blipFill rotWithShape="1">
          <a:blip r:embed="rId2">
            <a:alphaModFix/>
          </a:blip>
          <a:srcRect/>
          <a:stretch/>
        </p:blipFill>
        <p:spPr>
          <a:xfrm>
            <a:off x="0" y="0"/>
            <a:ext cx="9143999" cy="5145211"/>
          </a:xfrm>
          <a:prstGeom prst="rect">
            <a:avLst/>
          </a:prstGeom>
          <a:noFill/>
          <a:ln>
            <a:noFill/>
          </a:ln>
        </p:spPr>
      </p:pic>
      <p:sp>
        <p:nvSpPr>
          <p:cNvPr id="1539" name="Google Shape;1539;p23"/>
          <p:cNvSpPr txBox="1">
            <a:spLocks noGrp="1"/>
          </p:cNvSpPr>
          <p:nvPr>
            <p:ph type="title"/>
          </p:nvPr>
        </p:nvSpPr>
        <p:spPr>
          <a:xfrm>
            <a:off x="711725" y="445025"/>
            <a:ext cx="7720500" cy="496200"/>
          </a:xfrm>
          <a:prstGeom prst="rect">
            <a:avLst/>
          </a:prstGeom>
          <a:effectLst>
            <a:outerShdw dist="38100" dir="3000000" algn="bl" rotWithShape="0">
              <a:schemeClr val="dk2"/>
            </a:outerShdw>
          </a:effectLst>
        </p:spPr>
        <p:txBody>
          <a:bodyPr spcFirstLastPara="1" wrap="square" lIns="91425" tIns="91425" rIns="91425" bIns="91425" anchor="ctr" anchorCtr="0">
            <a:noAutofit/>
          </a:bodyPr>
          <a:lstStyle>
            <a:lvl1pPr lvl="0" rtl="0">
              <a:spcBef>
                <a:spcPts val="0"/>
              </a:spcBef>
              <a:spcAft>
                <a:spcPts val="0"/>
              </a:spcAft>
              <a:buSzPts val="2800"/>
              <a:buNone/>
              <a:defRPr sz="3400" i="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540" name="Google Shape;1540;p23"/>
          <p:cNvSpPr txBox="1">
            <a:spLocks noGrp="1"/>
          </p:cNvSpPr>
          <p:nvPr>
            <p:ph type="title" idx="2" hasCustomPrompt="1"/>
          </p:nvPr>
        </p:nvSpPr>
        <p:spPr>
          <a:xfrm>
            <a:off x="845225" y="1569187"/>
            <a:ext cx="2383200" cy="466200"/>
          </a:xfrm>
          <a:prstGeom prst="rect">
            <a:avLst/>
          </a:prstGeom>
          <a:effectLst>
            <a:outerShdw dist="57150" dir="3060000" algn="bl" rotWithShape="0">
              <a:schemeClr val="dk2"/>
            </a:outerShdw>
          </a:effectLst>
        </p:spPr>
        <p:txBody>
          <a:bodyPr spcFirstLastPara="1" wrap="square" lIns="91425" tIns="91425" rIns="91425" bIns="91425" anchor="ctr" anchorCtr="0">
            <a:noAutofit/>
          </a:bodyPr>
          <a:lstStyle>
            <a:lvl1pPr lvl="0" algn="ctr" rtl="0">
              <a:spcBef>
                <a:spcPts val="0"/>
              </a:spcBef>
              <a:spcAft>
                <a:spcPts val="0"/>
              </a:spcAft>
              <a:buSzPts val="4800"/>
              <a:buNone/>
              <a:defRPr sz="3900" i="1">
                <a:solidFill>
                  <a:schemeClr val="accent2"/>
                </a:solidFill>
              </a:defRPr>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
        <p:nvSpPr>
          <p:cNvPr id="1541" name="Google Shape;1541;p23"/>
          <p:cNvSpPr txBox="1">
            <a:spLocks noGrp="1"/>
          </p:cNvSpPr>
          <p:nvPr>
            <p:ph type="subTitle" idx="1"/>
          </p:nvPr>
        </p:nvSpPr>
        <p:spPr>
          <a:xfrm>
            <a:off x="976475" y="3552773"/>
            <a:ext cx="2120700" cy="384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542" name="Google Shape;1542;p23"/>
          <p:cNvSpPr txBox="1">
            <a:spLocks noGrp="1"/>
          </p:cNvSpPr>
          <p:nvPr>
            <p:ph type="title" idx="3" hasCustomPrompt="1"/>
          </p:nvPr>
        </p:nvSpPr>
        <p:spPr>
          <a:xfrm>
            <a:off x="3380400" y="1569187"/>
            <a:ext cx="2383200" cy="466200"/>
          </a:xfrm>
          <a:prstGeom prst="rect">
            <a:avLst/>
          </a:prstGeom>
          <a:effectLst>
            <a:outerShdw dist="57150" dir="3060000" algn="bl" rotWithShape="0">
              <a:schemeClr val="dk2"/>
            </a:outerShdw>
          </a:effectLst>
        </p:spPr>
        <p:txBody>
          <a:bodyPr spcFirstLastPara="1" wrap="square" lIns="91425" tIns="91425" rIns="91425" bIns="91425" anchor="ctr" anchorCtr="0">
            <a:noAutofit/>
          </a:bodyPr>
          <a:lstStyle>
            <a:lvl1pPr lvl="0" algn="ctr" rtl="0">
              <a:spcBef>
                <a:spcPts val="0"/>
              </a:spcBef>
              <a:spcAft>
                <a:spcPts val="0"/>
              </a:spcAft>
              <a:buSzPts val="4800"/>
              <a:buNone/>
              <a:defRPr sz="3900" i="1">
                <a:solidFill>
                  <a:schemeClr val="accent2"/>
                </a:solidFill>
              </a:defRPr>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
        <p:nvSpPr>
          <p:cNvPr id="1543" name="Google Shape;1543;p23"/>
          <p:cNvSpPr txBox="1">
            <a:spLocks noGrp="1"/>
          </p:cNvSpPr>
          <p:nvPr>
            <p:ph type="subTitle" idx="4"/>
          </p:nvPr>
        </p:nvSpPr>
        <p:spPr>
          <a:xfrm>
            <a:off x="3511650" y="3552773"/>
            <a:ext cx="2120700" cy="384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544" name="Google Shape;1544;p23"/>
          <p:cNvSpPr txBox="1">
            <a:spLocks noGrp="1"/>
          </p:cNvSpPr>
          <p:nvPr>
            <p:ph type="title" idx="5" hasCustomPrompt="1"/>
          </p:nvPr>
        </p:nvSpPr>
        <p:spPr>
          <a:xfrm>
            <a:off x="5915575" y="1569187"/>
            <a:ext cx="2383200" cy="466200"/>
          </a:xfrm>
          <a:prstGeom prst="rect">
            <a:avLst/>
          </a:prstGeom>
          <a:effectLst>
            <a:outerShdw dist="57150" dir="3060000" algn="bl" rotWithShape="0">
              <a:schemeClr val="dk2"/>
            </a:outerShdw>
          </a:effectLst>
        </p:spPr>
        <p:txBody>
          <a:bodyPr spcFirstLastPara="1" wrap="square" lIns="91425" tIns="91425" rIns="91425" bIns="91425" anchor="ctr" anchorCtr="0">
            <a:noAutofit/>
          </a:bodyPr>
          <a:lstStyle>
            <a:lvl1pPr lvl="0" algn="ctr" rtl="0">
              <a:spcBef>
                <a:spcPts val="0"/>
              </a:spcBef>
              <a:spcAft>
                <a:spcPts val="0"/>
              </a:spcAft>
              <a:buSzPts val="4800"/>
              <a:buNone/>
              <a:defRPr sz="3900" i="1">
                <a:solidFill>
                  <a:schemeClr val="accent2"/>
                </a:solidFill>
              </a:defRPr>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
        <p:nvSpPr>
          <p:cNvPr id="1545" name="Google Shape;1545;p23"/>
          <p:cNvSpPr txBox="1">
            <a:spLocks noGrp="1"/>
          </p:cNvSpPr>
          <p:nvPr>
            <p:ph type="subTitle" idx="6"/>
          </p:nvPr>
        </p:nvSpPr>
        <p:spPr>
          <a:xfrm>
            <a:off x="6046825" y="3552773"/>
            <a:ext cx="2120700" cy="384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546" name="Google Shape;1546;p23"/>
          <p:cNvSpPr txBox="1">
            <a:spLocks noGrp="1"/>
          </p:cNvSpPr>
          <p:nvPr>
            <p:ph type="title" idx="7"/>
          </p:nvPr>
        </p:nvSpPr>
        <p:spPr>
          <a:xfrm>
            <a:off x="976475" y="3064017"/>
            <a:ext cx="2120700" cy="264000"/>
          </a:xfrm>
          <a:prstGeom prst="rect">
            <a:avLst/>
          </a:prstGeom>
          <a:effectLst>
            <a:outerShdw dist="47625" dir="3000000" algn="bl" rotWithShape="0">
              <a:schemeClr val="dk2"/>
            </a:outerShdw>
          </a:effectLst>
        </p:spPr>
        <p:txBody>
          <a:bodyPr spcFirstLastPara="1" wrap="square" lIns="91425" tIns="91425" rIns="91425" bIns="91425" anchor="ctr" anchorCtr="0">
            <a:noAutofit/>
          </a:bodyPr>
          <a:lstStyle>
            <a:lvl1pPr lvl="0" algn="ctr" rtl="0">
              <a:spcBef>
                <a:spcPts val="0"/>
              </a:spcBef>
              <a:spcAft>
                <a:spcPts val="0"/>
              </a:spcAft>
              <a:buSzPts val="2800"/>
              <a:buNone/>
              <a:defRPr sz="2600" i="1">
                <a:solidFill>
                  <a:schemeClr val="accent1"/>
                </a:solidFill>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547" name="Google Shape;1547;p23"/>
          <p:cNvSpPr txBox="1">
            <a:spLocks noGrp="1"/>
          </p:cNvSpPr>
          <p:nvPr>
            <p:ph type="title" idx="8"/>
          </p:nvPr>
        </p:nvSpPr>
        <p:spPr>
          <a:xfrm>
            <a:off x="3511650" y="3064017"/>
            <a:ext cx="2120700" cy="264000"/>
          </a:xfrm>
          <a:prstGeom prst="rect">
            <a:avLst/>
          </a:prstGeom>
          <a:effectLst>
            <a:outerShdw dist="47625" dir="3000000" algn="bl" rotWithShape="0">
              <a:schemeClr val="dk2"/>
            </a:outerShdw>
          </a:effectLst>
        </p:spPr>
        <p:txBody>
          <a:bodyPr spcFirstLastPara="1" wrap="square" lIns="91425" tIns="91425" rIns="91425" bIns="91425" anchor="ctr" anchorCtr="0">
            <a:noAutofit/>
          </a:bodyPr>
          <a:lstStyle>
            <a:lvl1pPr lvl="0" algn="ctr" rtl="0">
              <a:spcBef>
                <a:spcPts val="0"/>
              </a:spcBef>
              <a:spcAft>
                <a:spcPts val="0"/>
              </a:spcAft>
              <a:buSzPts val="2800"/>
              <a:buNone/>
              <a:defRPr sz="2600" i="1">
                <a:solidFill>
                  <a:schemeClr val="accent1"/>
                </a:solidFill>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548" name="Google Shape;1548;p23"/>
          <p:cNvSpPr txBox="1">
            <a:spLocks noGrp="1"/>
          </p:cNvSpPr>
          <p:nvPr>
            <p:ph type="title" idx="9"/>
          </p:nvPr>
        </p:nvSpPr>
        <p:spPr>
          <a:xfrm>
            <a:off x="6046825" y="3090748"/>
            <a:ext cx="2120700" cy="264000"/>
          </a:xfrm>
          <a:prstGeom prst="rect">
            <a:avLst/>
          </a:prstGeom>
          <a:effectLst>
            <a:outerShdw dist="47625" dir="3000000" algn="bl" rotWithShape="0">
              <a:schemeClr val="dk2"/>
            </a:outerShdw>
          </a:effectLst>
        </p:spPr>
        <p:txBody>
          <a:bodyPr spcFirstLastPara="1" wrap="square" lIns="91425" tIns="91425" rIns="91425" bIns="91425" anchor="ctr" anchorCtr="0">
            <a:noAutofit/>
          </a:bodyPr>
          <a:lstStyle>
            <a:lvl1pPr lvl="0" algn="ctr" rtl="0">
              <a:spcBef>
                <a:spcPts val="0"/>
              </a:spcBef>
              <a:spcAft>
                <a:spcPts val="0"/>
              </a:spcAft>
              <a:buSzPts val="2800"/>
              <a:buNone/>
              <a:defRPr sz="2600" i="1">
                <a:solidFill>
                  <a:schemeClr val="accent1"/>
                </a:solidFill>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549" name="Google Shape;1549;p23"/>
          <p:cNvSpPr/>
          <p:nvPr/>
        </p:nvSpPr>
        <p:spPr>
          <a:xfrm flipH="1">
            <a:off x="6524777" y="810025"/>
            <a:ext cx="197550" cy="199101"/>
          </a:xfrm>
          <a:custGeom>
            <a:avLst/>
            <a:gdLst/>
            <a:ahLst/>
            <a:cxnLst/>
            <a:rect l="l" t="t" r="r" b="b"/>
            <a:pathLst>
              <a:path w="2166" h="2183" extrusionOk="0">
                <a:moveTo>
                  <a:pt x="1074" y="0"/>
                </a:moveTo>
                <a:lnTo>
                  <a:pt x="704" y="704"/>
                </a:lnTo>
                <a:lnTo>
                  <a:pt x="0" y="1092"/>
                </a:lnTo>
                <a:lnTo>
                  <a:pt x="704" y="1479"/>
                </a:lnTo>
                <a:lnTo>
                  <a:pt x="1074" y="2183"/>
                </a:lnTo>
                <a:lnTo>
                  <a:pt x="1461" y="1479"/>
                </a:lnTo>
                <a:lnTo>
                  <a:pt x="2165" y="1092"/>
                </a:lnTo>
                <a:lnTo>
                  <a:pt x="1461" y="704"/>
                </a:lnTo>
                <a:lnTo>
                  <a:pt x="107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23"/>
          <p:cNvSpPr/>
          <p:nvPr/>
        </p:nvSpPr>
        <p:spPr>
          <a:xfrm flipH="1">
            <a:off x="8640673" y="928126"/>
            <a:ext cx="323801" cy="326348"/>
          </a:xfrm>
          <a:custGeom>
            <a:avLst/>
            <a:gdLst/>
            <a:ahLst/>
            <a:cxnLst/>
            <a:rect l="l" t="t" r="r" b="b"/>
            <a:pathLst>
              <a:path w="2166" h="2183" extrusionOk="0">
                <a:moveTo>
                  <a:pt x="1074" y="0"/>
                </a:moveTo>
                <a:lnTo>
                  <a:pt x="705" y="704"/>
                </a:lnTo>
                <a:lnTo>
                  <a:pt x="1" y="1092"/>
                </a:lnTo>
                <a:lnTo>
                  <a:pt x="705" y="1479"/>
                </a:lnTo>
                <a:lnTo>
                  <a:pt x="1074" y="2183"/>
                </a:lnTo>
                <a:lnTo>
                  <a:pt x="1462" y="1479"/>
                </a:lnTo>
                <a:lnTo>
                  <a:pt x="2166" y="1092"/>
                </a:lnTo>
                <a:lnTo>
                  <a:pt x="1462" y="704"/>
                </a:lnTo>
                <a:lnTo>
                  <a:pt x="107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23"/>
          <p:cNvSpPr/>
          <p:nvPr/>
        </p:nvSpPr>
        <p:spPr>
          <a:xfrm flipH="1">
            <a:off x="4784258" y="4729159"/>
            <a:ext cx="326342" cy="326497"/>
          </a:xfrm>
          <a:custGeom>
            <a:avLst/>
            <a:gdLst/>
            <a:ahLst/>
            <a:cxnLst/>
            <a:rect l="l" t="t" r="r" b="b"/>
            <a:pathLst>
              <a:path w="2183" h="2184" extrusionOk="0">
                <a:moveTo>
                  <a:pt x="1092" y="1"/>
                </a:moveTo>
                <a:lnTo>
                  <a:pt x="704" y="705"/>
                </a:lnTo>
                <a:lnTo>
                  <a:pt x="0" y="1092"/>
                </a:lnTo>
                <a:lnTo>
                  <a:pt x="704" y="1480"/>
                </a:lnTo>
                <a:lnTo>
                  <a:pt x="1092" y="2184"/>
                </a:lnTo>
                <a:lnTo>
                  <a:pt x="1479" y="1480"/>
                </a:lnTo>
                <a:lnTo>
                  <a:pt x="2183" y="1092"/>
                </a:lnTo>
                <a:lnTo>
                  <a:pt x="1479" y="705"/>
                </a:lnTo>
                <a:lnTo>
                  <a:pt x="109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23"/>
          <p:cNvSpPr/>
          <p:nvPr/>
        </p:nvSpPr>
        <p:spPr>
          <a:xfrm flipH="1">
            <a:off x="296602" y="3328025"/>
            <a:ext cx="197550" cy="199101"/>
          </a:xfrm>
          <a:custGeom>
            <a:avLst/>
            <a:gdLst/>
            <a:ahLst/>
            <a:cxnLst/>
            <a:rect l="l" t="t" r="r" b="b"/>
            <a:pathLst>
              <a:path w="2166" h="2183" extrusionOk="0">
                <a:moveTo>
                  <a:pt x="1074" y="0"/>
                </a:moveTo>
                <a:lnTo>
                  <a:pt x="704" y="704"/>
                </a:lnTo>
                <a:lnTo>
                  <a:pt x="0" y="1092"/>
                </a:lnTo>
                <a:lnTo>
                  <a:pt x="704" y="1479"/>
                </a:lnTo>
                <a:lnTo>
                  <a:pt x="1074" y="2183"/>
                </a:lnTo>
                <a:lnTo>
                  <a:pt x="1461" y="1479"/>
                </a:lnTo>
                <a:lnTo>
                  <a:pt x="2165" y="1092"/>
                </a:lnTo>
                <a:lnTo>
                  <a:pt x="1461" y="704"/>
                </a:lnTo>
                <a:lnTo>
                  <a:pt x="107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23"/>
          <p:cNvSpPr/>
          <p:nvPr/>
        </p:nvSpPr>
        <p:spPr>
          <a:xfrm flipH="1">
            <a:off x="2729508" y="4402659"/>
            <a:ext cx="326342" cy="326497"/>
          </a:xfrm>
          <a:custGeom>
            <a:avLst/>
            <a:gdLst/>
            <a:ahLst/>
            <a:cxnLst/>
            <a:rect l="l" t="t" r="r" b="b"/>
            <a:pathLst>
              <a:path w="2183" h="2184" extrusionOk="0">
                <a:moveTo>
                  <a:pt x="1092" y="1"/>
                </a:moveTo>
                <a:lnTo>
                  <a:pt x="704" y="705"/>
                </a:lnTo>
                <a:lnTo>
                  <a:pt x="0" y="1092"/>
                </a:lnTo>
                <a:lnTo>
                  <a:pt x="704" y="1480"/>
                </a:lnTo>
                <a:lnTo>
                  <a:pt x="1092" y="2184"/>
                </a:lnTo>
                <a:lnTo>
                  <a:pt x="1479" y="1480"/>
                </a:lnTo>
                <a:lnTo>
                  <a:pt x="2183" y="1092"/>
                </a:lnTo>
                <a:lnTo>
                  <a:pt x="1479" y="705"/>
                </a:lnTo>
                <a:lnTo>
                  <a:pt x="109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23"/>
          <p:cNvSpPr/>
          <p:nvPr/>
        </p:nvSpPr>
        <p:spPr>
          <a:xfrm flipH="1">
            <a:off x="5836801" y="4260146"/>
            <a:ext cx="1900500" cy="239856"/>
          </a:xfrm>
          <a:custGeom>
            <a:avLst/>
            <a:gdLst/>
            <a:ahLst/>
            <a:cxnLst/>
            <a:rect l="l" t="t" r="r" b="b"/>
            <a:pathLst>
              <a:path w="11584" h="1462" fill="none" extrusionOk="0">
                <a:moveTo>
                  <a:pt x="0" y="1461"/>
                </a:moveTo>
                <a:lnTo>
                  <a:pt x="616" y="775"/>
                </a:lnTo>
                <a:cubicBezTo>
                  <a:pt x="1232" y="71"/>
                  <a:pt x="2324" y="53"/>
                  <a:pt x="2993" y="704"/>
                </a:cubicBezTo>
                <a:lnTo>
                  <a:pt x="3362" y="1074"/>
                </a:lnTo>
                <a:cubicBezTo>
                  <a:pt x="3697" y="1408"/>
                  <a:pt x="4242" y="1408"/>
                  <a:pt x="4595" y="1074"/>
                </a:cubicBezTo>
                <a:lnTo>
                  <a:pt x="4929" y="722"/>
                </a:lnTo>
                <a:cubicBezTo>
                  <a:pt x="5528" y="123"/>
                  <a:pt x="6496" y="123"/>
                  <a:pt x="7094" y="722"/>
                </a:cubicBezTo>
                <a:lnTo>
                  <a:pt x="7446" y="1074"/>
                </a:lnTo>
                <a:cubicBezTo>
                  <a:pt x="7693" y="1320"/>
                  <a:pt x="8098" y="1320"/>
                  <a:pt x="8344" y="1074"/>
                </a:cubicBezTo>
                <a:lnTo>
                  <a:pt x="8872" y="546"/>
                </a:lnTo>
                <a:cubicBezTo>
                  <a:pt x="9400" y="18"/>
                  <a:pt x="10263" y="0"/>
                  <a:pt x="10809" y="511"/>
                </a:cubicBezTo>
                <a:cubicBezTo>
                  <a:pt x="11389" y="1056"/>
                  <a:pt x="11583" y="1426"/>
                  <a:pt x="11425" y="1426"/>
                </a:cubicBezTo>
              </a:path>
            </a:pathLst>
          </a:custGeom>
          <a:noFill/>
          <a:ln w="285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23"/>
          <p:cNvSpPr/>
          <p:nvPr/>
        </p:nvSpPr>
        <p:spPr>
          <a:xfrm rot="-1006116" flipH="1">
            <a:off x="6782922" y="-705981"/>
            <a:ext cx="2432728" cy="1644492"/>
          </a:xfrm>
          <a:custGeom>
            <a:avLst/>
            <a:gdLst/>
            <a:ahLst/>
            <a:cxnLst/>
            <a:rect l="l" t="t" r="r" b="b"/>
            <a:pathLst>
              <a:path w="15527" h="10496" extrusionOk="0">
                <a:moveTo>
                  <a:pt x="7554" y="0"/>
                </a:moveTo>
                <a:cubicBezTo>
                  <a:pt x="6829" y="0"/>
                  <a:pt x="6103" y="121"/>
                  <a:pt x="5404" y="364"/>
                </a:cubicBezTo>
                <a:cubicBezTo>
                  <a:pt x="3908" y="875"/>
                  <a:pt x="2658" y="1843"/>
                  <a:pt x="1620" y="2987"/>
                </a:cubicBezTo>
                <a:cubicBezTo>
                  <a:pt x="493" y="4202"/>
                  <a:pt x="0" y="5874"/>
                  <a:pt x="299" y="7494"/>
                </a:cubicBezTo>
                <a:cubicBezTo>
                  <a:pt x="423" y="8356"/>
                  <a:pt x="845" y="9131"/>
                  <a:pt x="1479" y="9694"/>
                </a:cubicBezTo>
                <a:cubicBezTo>
                  <a:pt x="2143" y="10275"/>
                  <a:pt x="2966" y="10495"/>
                  <a:pt x="3786" y="10495"/>
                </a:cubicBezTo>
                <a:cubicBezTo>
                  <a:pt x="4357" y="10495"/>
                  <a:pt x="4926" y="10388"/>
                  <a:pt x="5440" y="10222"/>
                </a:cubicBezTo>
                <a:cubicBezTo>
                  <a:pt x="6566" y="9852"/>
                  <a:pt x="7534" y="9201"/>
                  <a:pt x="8520" y="8567"/>
                </a:cubicBezTo>
                <a:cubicBezTo>
                  <a:pt x="8819" y="8321"/>
                  <a:pt x="9189" y="8180"/>
                  <a:pt x="9594" y="8127"/>
                </a:cubicBezTo>
                <a:cubicBezTo>
                  <a:pt x="9624" y="8125"/>
                  <a:pt x="9654" y="8124"/>
                  <a:pt x="9684" y="8124"/>
                </a:cubicBezTo>
                <a:cubicBezTo>
                  <a:pt x="10147" y="8124"/>
                  <a:pt x="10609" y="8370"/>
                  <a:pt x="11055" y="8585"/>
                </a:cubicBezTo>
                <a:cubicBezTo>
                  <a:pt x="11726" y="8899"/>
                  <a:pt x="12484" y="9133"/>
                  <a:pt x="13188" y="9133"/>
                </a:cubicBezTo>
                <a:cubicBezTo>
                  <a:pt x="13667" y="9133"/>
                  <a:pt x="14121" y="9025"/>
                  <a:pt x="14505" y="8761"/>
                </a:cubicBezTo>
                <a:cubicBezTo>
                  <a:pt x="15350" y="8180"/>
                  <a:pt x="15526" y="6948"/>
                  <a:pt x="15192" y="5892"/>
                </a:cubicBezTo>
                <a:cubicBezTo>
                  <a:pt x="14857" y="4835"/>
                  <a:pt x="14118" y="3938"/>
                  <a:pt x="13344" y="3093"/>
                </a:cubicBezTo>
                <a:cubicBezTo>
                  <a:pt x="12428" y="2107"/>
                  <a:pt x="11425" y="1139"/>
                  <a:pt x="10193" y="558"/>
                </a:cubicBezTo>
                <a:cubicBezTo>
                  <a:pt x="9353" y="187"/>
                  <a:pt x="8455" y="0"/>
                  <a:pt x="75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23"/>
          <p:cNvSpPr/>
          <p:nvPr/>
        </p:nvSpPr>
        <p:spPr>
          <a:xfrm flipH="1">
            <a:off x="2924216" y="4356663"/>
            <a:ext cx="2186380" cy="2270935"/>
          </a:xfrm>
          <a:custGeom>
            <a:avLst/>
            <a:gdLst/>
            <a:ahLst/>
            <a:cxnLst/>
            <a:rect l="l" t="t" r="r" b="b"/>
            <a:pathLst>
              <a:path w="18695" h="19418" extrusionOk="0">
                <a:moveTo>
                  <a:pt x="18554" y="8046"/>
                </a:moveTo>
                <a:cubicBezTo>
                  <a:pt x="18395" y="5740"/>
                  <a:pt x="17040" y="3592"/>
                  <a:pt x="15104" y="2307"/>
                </a:cubicBezTo>
                <a:cubicBezTo>
                  <a:pt x="12604" y="635"/>
                  <a:pt x="8678" y="1"/>
                  <a:pt x="6214" y="2078"/>
                </a:cubicBezTo>
                <a:cubicBezTo>
                  <a:pt x="0" y="7359"/>
                  <a:pt x="9752" y="19417"/>
                  <a:pt x="16160" y="14154"/>
                </a:cubicBezTo>
                <a:cubicBezTo>
                  <a:pt x="16301" y="14031"/>
                  <a:pt x="16442" y="13908"/>
                  <a:pt x="16565" y="13784"/>
                </a:cubicBezTo>
                <a:cubicBezTo>
                  <a:pt x="18026" y="12323"/>
                  <a:pt x="18695" y="10088"/>
                  <a:pt x="18554" y="804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23"/>
          <p:cNvSpPr/>
          <p:nvPr/>
        </p:nvSpPr>
        <p:spPr>
          <a:xfrm rot="6373382" flipH="1">
            <a:off x="8005989" y="3278038"/>
            <a:ext cx="2031117" cy="1187916"/>
          </a:xfrm>
          <a:custGeom>
            <a:avLst/>
            <a:gdLst/>
            <a:ahLst/>
            <a:cxnLst/>
            <a:rect l="l" t="t" r="r" b="b"/>
            <a:pathLst>
              <a:path w="11109" h="6497" extrusionOk="0">
                <a:moveTo>
                  <a:pt x="5599" y="1"/>
                </a:moveTo>
                <a:cubicBezTo>
                  <a:pt x="4543" y="1"/>
                  <a:pt x="3627" y="705"/>
                  <a:pt x="2800" y="1391"/>
                </a:cubicBezTo>
                <a:cubicBezTo>
                  <a:pt x="2237" y="1849"/>
                  <a:pt x="1708" y="2342"/>
                  <a:pt x="1216" y="2870"/>
                </a:cubicBezTo>
                <a:cubicBezTo>
                  <a:pt x="952" y="3152"/>
                  <a:pt x="705" y="3469"/>
                  <a:pt x="494" y="3803"/>
                </a:cubicBezTo>
                <a:cubicBezTo>
                  <a:pt x="283" y="4085"/>
                  <a:pt x="142" y="4419"/>
                  <a:pt x="36" y="4754"/>
                </a:cubicBezTo>
                <a:cubicBezTo>
                  <a:pt x="1" y="4877"/>
                  <a:pt x="1" y="5018"/>
                  <a:pt x="1" y="5158"/>
                </a:cubicBezTo>
                <a:cubicBezTo>
                  <a:pt x="19" y="5440"/>
                  <a:pt x="142" y="5722"/>
                  <a:pt x="353" y="5951"/>
                </a:cubicBezTo>
                <a:cubicBezTo>
                  <a:pt x="547" y="6179"/>
                  <a:pt x="811" y="6355"/>
                  <a:pt x="1110" y="6444"/>
                </a:cubicBezTo>
                <a:cubicBezTo>
                  <a:pt x="1224" y="6479"/>
                  <a:pt x="1343" y="6496"/>
                  <a:pt x="1462" y="6496"/>
                </a:cubicBezTo>
                <a:cubicBezTo>
                  <a:pt x="1581" y="6496"/>
                  <a:pt x="1700" y="6479"/>
                  <a:pt x="1814" y="6444"/>
                </a:cubicBezTo>
                <a:cubicBezTo>
                  <a:pt x="2923" y="6109"/>
                  <a:pt x="3381" y="4736"/>
                  <a:pt x="4419" y="4243"/>
                </a:cubicBezTo>
                <a:cubicBezTo>
                  <a:pt x="4728" y="4094"/>
                  <a:pt x="5070" y="4033"/>
                  <a:pt x="5421" y="4033"/>
                </a:cubicBezTo>
                <a:cubicBezTo>
                  <a:pt x="5732" y="4033"/>
                  <a:pt x="6050" y="4081"/>
                  <a:pt x="6356" y="4155"/>
                </a:cubicBezTo>
                <a:cubicBezTo>
                  <a:pt x="6989" y="4314"/>
                  <a:pt x="7606" y="4578"/>
                  <a:pt x="8239" y="4718"/>
                </a:cubicBezTo>
                <a:cubicBezTo>
                  <a:pt x="8513" y="4778"/>
                  <a:pt x="8796" y="4815"/>
                  <a:pt x="9075" y="4815"/>
                </a:cubicBezTo>
                <a:cubicBezTo>
                  <a:pt x="9461" y="4815"/>
                  <a:pt x="9839" y="4744"/>
                  <a:pt x="10176" y="4560"/>
                </a:cubicBezTo>
                <a:cubicBezTo>
                  <a:pt x="10739" y="4225"/>
                  <a:pt x="11109" y="3486"/>
                  <a:pt x="10862" y="2888"/>
                </a:cubicBezTo>
                <a:cubicBezTo>
                  <a:pt x="10704" y="2500"/>
                  <a:pt x="10334" y="2254"/>
                  <a:pt x="10000" y="2025"/>
                </a:cubicBezTo>
                <a:cubicBezTo>
                  <a:pt x="9155" y="1462"/>
                  <a:pt x="8292" y="969"/>
                  <a:pt x="7394" y="529"/>
                </a:cubicBezTo>
                <a:cubicBezTo>
                  <a:pt x="6831" y="265"/>
                  <a:pt x="6233" y="1"/>
                  <a:pt x="55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23"/>
          <p:cNvSpPr/>
          <p:nvPr/>
        </p:nvSpPr>
        <p:spPr>
          <a:xfrm rot="-7941493" flipH="1">
            <a:off x="-1196621" y="3132124"/>
            <a:ext cx="2685933" cy="1570869"/>
          </a:xfrm>
          <a:custGeom>
            <a:avLst/>
            <a:gdLst/>
            <a:ahLst/>
            <a:cxnLst/>
            <a:rect l="l" t="t" r="r" b="b"/>
            <a:pathLst>
              <a:path w="11109" h="6497" extrusionOk="0">
                <a:moveTo>
                  <a:pt x="5599" y="1"/>
                </a:moveTo>
                <a:cubicBezTo>
                  <a:pt x="4543" y="1"/>
                  <a:pt x="3627" y="705"/>
                  <a:pt x="2800" y="1391"/>
                </a:cubicBezTo>
                <a:cubicBezTo>
                  <a:pt x="2237" y="1849"/>
                  <a:pt x="1708" y="2342"/>
                  <a:pt x="1216" y="2870"/>
                </a:cubicBezTo>
                <a:cubicBezTo>
                  <a:pt x="952" y="3152"/>
                  <a:pt x="705" y="3469"/>
                  <a:pt x="494" y="3803"/>
                </a:cubicBezTo>
                <a:cubicBezTo>
                  <a:pt x="283" y="4085"/>
                  <a:pt x="142" y="4419"/>
                  <a:pt x="36" y="4754"/>
                </a:cubicBezTo>
                <a:cubicBezTo>
                  <a:pt x="1" y="4877"/>
                  <a:pt x="1" y="5018"/>
                  <a:pt x="1" y="5158"/>
                </a:cubicBezTo>
                <a:cubicBezTo>
                  <a:pt x="19" y="5440"/>
                  <a:pt x="142" y="5722"/>
                  <a:pt x="353" y="5951"/>
                </a:cubicBezTo>
                <a:cubicBezTo>
                  <a:pt x="547" y="6179"/>
                  <a:pt x="811" y="6355"/>
                  <a:pt x="1110" y="6444"/>
                </a:cubicBezTo>
                <a:cubicBezTo>
                  <a:pt x="1224" y="6479"/>
                  <a:pt x="1343" y="6496"/>
                  <a:pt x="1462" y="6496"/>
                </a:cubicBezTo>
                <a:cubicBezTo>
                  <a:pt x="1581" y="6496"/>
                  <a:pt x="1700" y="6479"/>
                  <a:pt x="1814" y="6444"/>
                </a:cubicBezTo>
                <a:cubicBezTo>
                  <a:pt x="2923" y="6109"/>
                  <a:pt x="3381" y="4736"/>
                  <a:pt x="4419" y="4243"/>
                </a:cubicBezTo>
                <a:cubicBezTo>
                  <a:pt x="4728" y="4094"/>
                  <a:pt x="5070" y="4033"/>
                  <a:pt x="5421" y="4033"/>
                </a:cubicBezTo>
                <a:cubicBezTo>
                  <a:pt x="5732" y="4033"/>
                  <a:pt x="6050" y="4081"/>
                  <a:pt x="6356" y="4155"/>
                </a:cubicBezTo>
                <a:cubicBezTo>
                  <a:pt x="6989" y="4314"/>
                  <a:pt x="7606" y="4578"/>
                  <a:pt x="8239" y="4718"/>
                </a:cubicBezTo>
                <a:cubicBezTo>
                  <a:pt x="8513" y="4778"/>
                  <a:pt x="8796" y="4815"/>
                  <a:pt x="9075" y="4815"/>
                </a:cubicBezTo>
                <a:cubicBezTo>
                  <a:pt x="9461" y="4815"/>
                  <a:pt x="9839" y="4744"/>
                  <a:pt x="10176" y="4560"/>
                </a:cubicBezTo>
                <a:cubicBezTo>
                  <a:pt x="10739" y="4225"/>
                  <a:pt x="11109" y="3486"/>
                  <a:pt x="10862" y="2888"/>
                </a:cubicBezTo>
                <a:cubicBezTo>
                  <a:pt x="10704" y="2500"/>
                  <a:pt x="10334" y="2254"/>
                  <a:pt x="10000" y="2025"/>
                </a:cubicBezTo>
                <a:cubicBezTo>
                  <a:pt x="9155" y="1462"/>
                  <a:pt x="8292" y="969"/>
                  <a:pt x="7394" y="529"/>
                </a:cubicBezTo>
                <a:cubicBezTo>
                  <a:pt x="6831" y="265"/>
                  <a:pt x="6233" y="1"/>
                  <a:pt x="55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59" name="Google Shape;1559;p23"/>
          <p:cNvGrpSpPr/>
          <p:nvPr/>
        </p:nvGrpSpPr>
        <p:grpSpPr>
          <a:xfrm rot="-1442057" flipH="1">
            <a:off x="-1263078" y="506113"/>
            <a:ext cx="1979711" cy="2017474"/>
            <a:chOff x="2621634" y="4874205"/>
            <a:chExt cx="929028" cy="946749"/>
          </a:xfrm>
        </p:grpSpPr>
        <p:sp>
          <p:nvSpPr>
            <p:cNvPr id="1560" name="Google Shape;1560;p23"/>
            <p:cNvSpPr/>
            <p:nvPr/>
          </p:nvSpPr>
          <p:spPr>
            <a:xfrm>
              <a:off x="3204085" y="5037063"/>
              <a:ext cx="29666" cy="32639"/>
            </a:xfrm>
            <a:custGeom>
              <a:avLst/>
              <a:gdLst/>
              <a:ahLst/>
              <a:cxnLst/>
              <a:rect l="l" t="t" r="r" b="b"/>
              <a:pathLst>
                <a:path w="529" h="582" extrusionOk="0">
                  <a:moveTo>
                    <a:pt x="265" y="1"/>
                  </a:moveTo>
                  <a:cubicBezTo>
                    <a:pt x="247" y="1"/>
                    <a:pt x="230" y="19"/>
                    <a:pt x="212" y="36"/>
                  </a:cubicBezTo>
                  <a:cubicBezTo>
                    <a:pt x="124" y="71"/>
                    <a:pt x="89" y="159"/>
                    <a:pt x="54" y="230"/>
                  </a:cubicBezTo>
                  <a:cubicBezTo>
                    <a:pt x="1" y="300"/>
                    <a:pt x="71" y="459"/>
                    <a:pt x="142" y="476"/>
                  </a:cubicBezTo>
                  <a:cubicBezTo>
                    <a:pt x="177" y="494"/>
                    <a:pt x="212" y="511"/>
                    <a:pt x="247" y="547"/>
                  </a:cubicBezTo>
                  <a:cubicBezTo>
                    <a:pt x="282" y="582"/>
                    <a:pt x="318" y="547"/>
                    <a:pt x="353" y="547"/>
                  </a:cubicBezTo>
                  <a:cubicBezTo>
                    <a:pt x="458" y="494"/>
                    <a:pt x="529" y="423"/>
                    <a:pt x="511" y="300"/>
                  </a:cubicBezTo>
                  <a:cubicBezTo>
                    <a:pt x="476" y="230"/>
                    <a:pt x="458" y="159"/>
                    <a:pt x="423" y="107"/>
                  </a:cubicBezTo>
                  <a:cubicBezTo>
                    <a:pt x="388" y="36"/>
                    <a:pt x="335" y="1"/>
                    <a:pt x="2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23"/>
            <p:cNvSpPr/>
            <p:nvPr/>
          </p:nvSpPr>
          <p:spPr>
            <a:xfrm>
              <a:off x="3211993" y="5301650"/>
              <a:ext cx="24731" cy="32639"/>
            </a:xfrm>
            <a:custGeom>
              <a:avLst/>
              <a:gdLst/>
              <a:ahLst/>
              <a:cxnLst/>
              <a:rect l="l" t="t" r="r" b="b"/>
              <a:pathLst>
                <a:path w="441" h="582" extrusionOk="0">
                  <a:moveTo>
                    <a:pt x="1" y="177"/>
                  </a:moveTo>
                  <a:cubicBezTo>
                    <a:pt x="1" y="282"/>
                    <a:pt x="18" y="370"/>
                    <a:pt x="53" y="476"/>
                  </a:cubicBezTo>
                  <a:cubicBezTo>
                    <a:pt x="106" y="546"/>
                    <a:pt x="194" y="582"/>
                    <a:pt x="282" y="564"/>
                  </a:cubicBezTo>
                  <a:cubicBezTo>
                    <a:pt x="353" y="546"/>
                    <a:pt x="388" y="494"/>
                    <a:pt x="423" y="441"/>
                  </a:cubicBezTo>
                  <a:cubicBezTo>
                    <a:pt x="441" y="370"/>
                    <a:pt x="441" y="300"/>
                    <a:pt x="405" y="247"/>
                  </a:cubicBezTo>
                  <a:cubicBezTo>
                    <a:pt x="388" y="194"/>
                    <a:pt x="370" y="159"/>
                    <a:pt x="353" y="124"/>
                  </a:cubicBezTo>
                  <a:cubicBezTo>
                    <a:pt x="300" y="18"/>
                    <a:pt x="194" y="1"/>
                    <a:pt x="106" y="53"/>
                  </a:cubicBezTo>
                  <a:cubicBezTo>
                    <a:pt x="89" y="71"/>
                    <a:pt x="89" y="71"/>
                    <a:pt x="71" y="71"/>
                  </a:cubicBezTo>
                  <a:cubicBezTo>
                    <a:pt x="18" y="89"/>
                    <a:pt x="1" y="124"/>
                    <a:pt x="1" y="17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23"/>
            <p:cNvSpPr/>
            <p:nvPr/>
          </p:nvSpPr>
          <p:spPr>
            <a:xfrm>
              <a:off x="3077736" y="5335242"/>
              <a:ext cx="30676" cy="24731"/>
            </a:xfrm>
            <a:custGeom>
              <a:avLst/>
              <a:gdLst/>
              <a:ahLst/>
              <a:cxnLst/>
              <a:rect l="l" t="t" r="r" b="b"/>
              <a:pathLst>
                <a:path w="547" h="441" extrusionOk="0">
                  <a:moveTo>
                    <a:pt x="546" y="211"/>
                  </a:moveTo>
                  <a:cubicBezTo>
                    <a:pt x="546" y="106"/>
                    <a:pt x="476" y="18"/>
                    <a:pt x="370" y="18"/>
                  </a:cubicBezTo>
                  <a:cubicBezTo>
                    <a:pt x="247" y="0"/>
                    <a:pt x="141" y="35"/>
                    <a:pt x="53" y="123"/>
                  </a:cubicBezTo>
                  <a:cubicBezTo>
                    <a:pt x="53" y="123"/>
                    <a:pt x="36" y="123"/>
                    <a:pt x="53" y="141"/>
                  </a:cubicBezTo>
                  <a:cubicBezTo>
                    <a:pt x="71" y="159"/>
                    <a:pt x="53" y="176"/>
                    <a:pt x="36" y="194"/>
                  </a:cubicBezTo>
                  <a:cubicBezTo>
                    <a:pt x="1" y="247"/>
                    <a:pt x="18" y="317"/>
                    <a:pt x="71" y="370"/>
                  </a:cubicBezTo>
                  <a:cubicBezTo>
                    <a:pt x="159" y="423"/>
                    <a:pt x="282" y="440"/>
                    <a:pt x="405" y="423"/>
                  </a:cubicBezTo>
                  <a:cubicBezTo>
                    <a:pt x="476" y="370"/>
                    <a:pt x="529" y="299"/>
                    <a:pt x="546" y="21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23"/>
            <p:cNvSpPr/>
            <p:nvPr/>
          </p:nvSpPr>
          <p:spPr>
            <a:xfrm>
              <a:off x="3522959" y="5163468"/>
              <a:ext cx="27704" cy="28657"/>
            </a:xfrm>
            <a:custGeom>
              <a:avLst/>
              <a:gdLst/>
              <a:ahLst/>
              <a:cxnLst/>
              <a:rect l="l" t="t" r="r" b="b"/>
              <a:pathLst>
                <a:path w="494" h="511" extrusionOk="0">
                  <a:moveTo>
                    <a:pt x="317" y="0"/>
                  </a:moveTo>
                  <a:cubicBezTo>
                    <a:pt x="212" y="18"/>
                    <a:pt x="124" y="71"/>
                    <a:pt x="53" y="141"/>
                  </a:cubicBezTo>
                  <a:cubicBezTo>
                    <a:pt x="18" y="194"/>
                    <a:pt x="36" y="247"/>
                    <a:pt x="1" y="282"/>
                  </a:cubicBezTo>
                  <a:lnTo>
                    <a:pt x="1" y="299"/>
                  </a:lnTo>
                  <a:cubicBezTo>
                    <a:pt x="71" y="370"/>
                    <a:pt x="89" y="475"/>
                    <a:pt x="229" y="475"/>
                  </a:cubicBezTo>
                  <a:cubicBezTo>
                    <a:pt x="247" y="475"/>
                    <a:pt x="247" y="511"/>
                    <a:pt x="300" y="493"/>
                  </a:cubicBezTo>
                  <a:cubicBezTo>
                    <a:pt x="335" y="475"/>
                    <a:pt x="423" y="458"/>
                    <a:pt x="458" y="405"/>
                  </a:cubicBezTo>
                  <a:cubicBezTo>
                    <a:pt x="476" y="352"/>
                    <a:pt x="494" y="282"/>
                    <a:pt x="494" y="229"/>
                  </a:cubicBezTo>
                  <a:cubicBezTo>
                    <a:pt x="476" y="159"/>
                    <a:pt x="441" y="88"/>
                    <a:pt x="405" y="35"/>
                  </a:cubicBezTo>
                  <a:cubicBezTo>
                    <a:pt x="388" y="18"/>
                    <a:pt x="353" y="0"/>
                    <a:pt x="3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23"/>
            <p:cNvSpPr/>
            <p:nvPr/>
          </p:nvSpPr>
          <p:spPr>
            <a:xfrm>
              <a:off x="2622644" y="5773566"/>
              <a:ext cx="26694" cy="28657"/>
            </a:xfrm>
            <a:custGeom>
              <a:avLst/>
              <a:gdLst/>
              <a:ahLst/>
              <a:cxnLst/>
              <a:rect l="l" t="t" r="r" b="b"/>
              <a:pathLst>
                <a:path w="476" h="511" extrusionOk="0">
                  <a:moveTo>
                    <a:pt x="18" y="229"/>
                  </a:moveTo>
                  <a:cubicBezTo>
                    <a:pt x="0" y="299"/>
                    <a:pt x="36" y="370"/>
                    <a:pt x="88" y="405"/>
                  </a:cubicBezTo>
                  <a:cubicBezTo>
                    <a:pt x="124" y="422"/>
                    <a:pt x="141" y="458"/>
                    <a:pt x="141" y="493"/>
                  </a:cubicBezTo>
                  <a:cubicBezTo>
                    <a:pt x="141" y="511"/>
                    <a:pt x="176" y="493"/>
                    <a:pt x="194" y="493"/>
                  </a:cubicBezTo>
                  <a:cubicBezTo>
                    <a:pt x="247" y="493"/>
                    <a:pt x="282" y="493"/>
                    <a:pt x="335" y="493"/>
                  </a:cubicBezTo>
                  <a:cubicBezTo>
                    <a:pt x="423" y="440"/>
                    <a:pt x="476" y="334"/>
                    <a:pt x="476" y="229"/>
                  </a:cubicBezTo>
                  <a:cubicBezTo>
                    <a:pt x="458" y="141"/>
                    <a:pt x="405" y="70"/>
                    <a:pt x="335" y="35"/>
                  </a:cubicBezTo>
                  <a:cubicBezTo>
                    <a:pt x="317" y="18"/>
                    <a:pt x="300" y="0"/>
                    <a:pt x="282" y="35"/>
                  </a:cubicBezTo>
                  <a:cubicBezTo>
                    <a:pt x="264" y="35"/>
                    <a:pt x="247" y="53"/>
                    <a:pt x="229" y="35"/>
                  </a:cubicBezTo>
                  <a:cubicBezTo>
                    <a:pt x="141" y="18"/>
                    <a:pt x="88" y="88"/>
                    <a:pt x="36" y="123"/>
                  </a:cubicBezTo>
                  <a:cubicBezTo>
                    <a:pt x="18" y="123"/>
                    <a:pt x="18" y="141"/>
                    <a:pt x="18" y="14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23"/>
            <p:cNvSpPr/>
            <p:nvPr/>
          </p:nvSpPr>
          <p:spPr>
            <a:xfrm>
              <a:off x="3245585" y="4889010"/>
              <a:ext cx="27647" cy="29666"/>
            </a:xfrm>
            <a:custGeom>
              <a:avLst/>
              <a:gdLst/>
              <a:ahLst/>
              <a:cxnLst/>
              <a:rect l="l" t="t" r="r" b="b"/>
              <a:pathLst>
                <a:path w="493" h="529" extrusionOk="0">
                  <a:moveTo>
                    <a:pt x="18" y="300"/>
                  </a:moveTo>
                  <a:cubicBezTo>
                    <a:pt x="18" y="335"/>
                    <a:pt x="18" y="370"/>
                    <a:pt x="35" y="388"/>
                  </a:cubicBezTo>
                  <a:cubicBezTo>
                    <a:pt x="106" y="458"/>
                    <a:pt x="194" y="493"/>
                    <a:pt x="282" y="511"/>
                  </a:cubicBezTo>
                  <a:cubicBezTo>
                    <a:pt x="352" y="529"/>
                    <a:pt x="493" y="370"/>
                    <a:pt x="493" y="264"/>
                  </a:cubicBezTo>
                  <a:cubicBezTo>
                    <a:pt x="493" y="159"/>
                    <a:pt x="387" y="18"/>
                    <a:pt x="299" y="18"/>
                  </a:cubicBezTo>
                  <a:cubicBezTo>
                    <a:pt x="141" y="0"/>
                    <a:pt x="0" y="141"/>
                    <a:pt x="18" y="30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23"/>
            <p:cNvSpPr/>
            <p:nvPr/>
          </p:nvSpPr>
          <p:spPr>
            <a:xfrm>
              <a:off x="3332453" y="5298678"/>
              <a:ext cx="29666" cy="30676"/>
            </a:xfrm>
            <a:custGeom>
              <a:avLst/>
              <a:gdLst/>
              <a:ahLst/>
              <a:cxnLst/>
              <a:rect l="l" t="t" r="r" b="b"/>
              <a:pathLst>
                <a:path w="529" h="547" extrusionOk="0">
                  <a:moveTo>
                    <a:pt x="194" y="36"/>
                  </a:moveTo>
                  <a:cubicBezTo>
                    <a:pt x="176" y="36"/>
                    <a:pt x="123" y="1"/>
                    <a:pt x="106" y="71"/>
                  </a:cubicBezTo>
                  <a:cubicBezTo>
                    <a:pt x="106" y="71"/>
                    <a:pt x="88" y="71"/>
                    <a:pt x="71" y="89"/>
                  </a:cubicBezTo>
                  <a:cubicBezTo>
                    <a:pt x="0" y="142"/>
                    <a:pt x="0" y="247"/>
                    <a:pt x="53" y="318"/>
                  </a:cubicBezTo>
                  <a:cubicBezTo>
                    <a:pt x="71" y="335"/>
                    <a:pt x="71" y="353"/>
                    <a:pt x="88" y="370"/>
                  </a:cubicBezTo>
                  <a:cubicBezTo>
                    <a:pt x="194" y="547"/>
                    <a:pt x="299" y="529"/>
                    <a:pt x="423" y="441"/>
                  </a:cubicBezTo>
                  <a:cubicBezTo>
                    <a:pt x="528" y="335"/>
                    <a:pt x="511" y="124"/>
                    <a:pt x="370" y="71"/>
                  </a:cubicBezTo>
                  <a:cubicBezTo>
                    <a:pt x="317" y="36"/>
                    <a:pt x="247" y="18"/>
                    <a:pt x="194" y="3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23"/>
            <p:cNvSpPr/>
            <p:nvPr/>
          </p:nvSpPr>
          <p:spPr>
            <a:xfrm>
              <a:off x="3159670" y="4937352"/>
              <a:ext cx="44471" cy="40546"/>
            </a:xfrm>
            <a:custGeom>
              <a:avLst/>
              <a:gdLst/>
              <a:ahLst/>
              <a:cxnLst/>
              <a:rect l="l" t="t" r="r" b="b"/>
              <a:pathLst>
                <a:path w="793" h="723" extrusionOk="0">
                  <a:moveTo>
                    <a:pt x="282" y="705"/>
                  </a:moveTo>
                  <a:cubicBezTo>
                    <a:pt x="441" y="723"/>
                    <a:pt x="599" y="670"/>
                    <a:pt x="687" y="547"/>
                  </a:cubicBezTo>
                  <a:cubicBezTo>
                    <a:pt x="775" y="441"/>
                    <a:pt x="793" y="300"/>
                    <a:pt x="740" y="195"/>
                  </a:cubicBezTo>
                  <a:cubicBezTo>
                    <a:pt x="687" y="71"/>
                    <a:pt x="564" y="1"/>
                    <a:pt x="441" y="1"/>
                  </a:cubicBezTo>
                  <a:cubicBezTo>
                    <a:pt x="335" y="36"/>
                    <a:pt x="229" y="124"/>
                    <a:pt x="177" y="230"/>
                  </a:cubicBezTo>
                  <a:cubicBezTo>
                    <a:pt x="141" y="300"/>
                    <a:pt x="106" y="353"/>
                    <a:pt x="71" y="423"/>
                  </a:cubicBezTo>
                  <a:cubicBezTo>
                    <a:pt x="1" y="547"/>
                    <a:pt x="89" y="705"/>
                    <a:pt x="229" y="705"/>
                  </a:cubicBezTo>
                  <a:cubicBezTo>
                    <a:pt x="247" y="705"/>
                    <a:pt x="265" y="705"/>
                    <a:pt x="282" y="70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23"/>
            <p:cNvSpPr/>
            <p:nvPr/>
          </p:nvSpPr>
          <p:spPr>
            <a:xfrm>
              <a:off x="2622644" y="5644189"/>
              <a:ext cx="23722" cy="27704"/>
            </a:xfrm>
            <a:custGeom>
              <a:avLst/>
              <a:gdLst/>
              <a:ahLst/>
              <a:cxnLst/>
              <a:rect l="l" t="t" r="r" b="b"/>
              <a:pathLst>
                <a:path w="423" h="494" extrusionOk="0">
                  <a:moveTo>
                    <a:pt x="194" y="476"/>
                  </a:moveTo>
                  <a:cubicBezTo>
                    <a:pt x="300" y="494"/>
                    <a:pt x="423" y="353"/>
                    <a:pt x="423" y="265"/>
                  </a:cubicBezTo>
                  <a:cubicBezTo>
                    <a:pt x="423" y="195"/>
                    <a:pt x="423" y="142"/>
                    <a:pt x="423" y="71"/>
                  </a:cubicBezTo>
                  <a:cubicBezTo>
                    <a:pt x="423" y="54"/>
                    <a:pt x="423" y="36"/>
                    <a:pt x="388" y="36"/>
                  </a:cubicBezTo>
                  <a:cubicBezTo>
                    <a:pt x="317" y="36"/>
                    <a:pt x="264" y="1"/>
                    <a:pt x="194" y="36"/>
                  </a:cubicBezTo>
                  <a:cubicBezTo>
                    <a:pt x="176" y="36"/>
                    <a:pt x="159" y="36"/>
                    <a:pt x="141" y="36"/>
                  </a:cubicBezTo>
                  <a:cubicBezTo>
                    <a:pt x="88" y="54"/>
                    <a:pt x="53" y="89"/>
                    <a:pt x="36" y="142"/>
                  </a:cubicBezTo>
                  <a:cubicBezTo>
                    <a:pt x="18" y="195"/>
                    <a:pt x="18" y="247"/>
                    <a:pt x="18" y="318"/>
                  </a:cubicBezTo>
                  <a:cubicBezTo>
                    <a:pt x="0" y="406"/>
                    <a:pt x="88" y="494"/>
                    <a:pt x="194" y="47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23"/>
            <p:cNvSpPr/>
            <p:nvPr/>
          </p:nvSpPr>
          <p:spPr>
            <a:xfrm>
              <a:off x="3233696" y="5531692"/>
              <a:ext cx="27704" cy="25685"/>
            </a:xfrm>
            <a:custGeom>
              <a:avLst/>
              <a:gdLst/>
              <a:ahLst/>
              <a:cxnLst/>
              <a:rect l="l" t="t" r="r" b="b"/>
              <a:pathLst>
                <a:path w="494" h="458" extrusionOk="0">
                  <a:moveTo>
                    <a:pt x="300" y="18"/>
                  </a:moveTo>
                  <a:cubicBezTo>
                    <a:pt x="230" y="0"/>
                    <a:pt x="159" y="71"/>
                    <a:pt x="89" y="71"/>
                  </a:cubicBezTo>
                  <a:cubicBezTo>
                    <a:pt x="18" y="88"/>
                    <a:pt x="54" y="141"/>
                    <a:pt x="36" y="176"/>
                  </a:cubicBezTo>
                  <a:cubicBezTo>
                    <a:pt x="1" y="211"/>
                    <a:pt x="1" y="247"/>
                    <a:pt x="36" y="282"/>
                  </a:cubicBezTo>
                  <a:cubicBezTo>
                    <a:pt x="54" y="299"/>
                    <a:pt x="54" y="317"/>
                    <a:pt x="54" y="335"/>
                  </a:cubicBezTo>
                  <a:cubicBezTo>
                    <a:pt x="54" y="405"/>
                    <a:pt x="89" y="423"/>
                    <a:pt x="159" y="440"/>
                  </a:cubicBezTo>
                  <a:cubicBezTo>
                    <a:pt x="194" y="458"/>
                    <a:pt x="230" y="458"/>
                    <a:pt x="265" y="458"/>
                  </a:cubicBezTo>
                  <a:cubicBezTo>
                    <a:pt x="353" y="440"/>
                    <a:pt x="423" y="352"/>
                    <a:pt x="423" y="264"/>
                  </a:cubicBezTo>
                  <a:cubicBezTo>
                    <a:pt x="423" y="247"/>
                    <a:pt x="423" y="229"/>
                    <a:pt x="441" y="211"/>
                  </a:cubicBezTo>
                  <a:cubicBezTo>
                    <a:pt x="494" y="194"/>
                    <a:pt x="494" y="141"/>
                    <a:pt x="476" y="106"/>
                  </a:cubicBezTo>
                  <a:cubicBezTo>
                    <a:pt x="441" y="53"/>
                    <a:pt x="406" y="18"/>
                    <a:pt x="353" y="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23"/>
            <p:cNvSpPr/>
            <p:nvPr/>
          </p:nvSpPr>
          <p:spPr>
            <a:xfrm>
              <a:off x="3162642" y="5392500"/>
              <a:ext cx="25741" cy="27704"/>
            </a:xfrm>
            <a:custGeom>
              <a:avLst/>
              <a:gdLst/>
              <a:ahLst/>
              <a:cxnLst/>
              <a:rect l="l" t="t" r="r" b="b"/>
              <a:pathLst>
                <a:path w="459" h="494" extrusionOk="0">
                  <a:moveTo>
                    <a:pt x="458" y="194"/>
                  </a:moveTo>
                  <a:cubicBezTo>
                    <a:pt x="441" y="123"/>
                    <a:pt x="423" y="71"/>
                    <a:pt x="370" y="53"/>
                  </a:cubicBezTo>
                  <a:cubicBezTo>
                    <a:pt x="282" y="0"/>
                    <a:pt x="194" y="0"/>
                    <a:pt x="124" y="53"/>
                  </a:cubicBezTo>
                  <a:cubicBezTo>
                    <a:pt x="18" y="88"/>
                    <a:pt x="0" y="194"/>
                    <a:pt x="53" y="282"/>
                  </a:cubicBezTo>
                  <a:cubicBezTo>
                    <a:pt x="71" y="299"/>
                    <a:pt x="71" y="299"/>
                    <a:pt x="71" y="317"/>
                  </a:cubicBezTo>
                  <a:cubicBezTo>
                    <a:pt x="71" y="440"/>
                    <a:pt x="194" y="493"/>
                    <a:pt x="300" y="458"/>
                  </a:cubicBezTo>
                  <a:cubicBezTo>
                    <a:pt x="405" y="423"/>
                    <a:pt x="458" y="370"/>
                    <a:pt x="458" y="19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23"/>
            <p:cNvSpPr/>
            <p:nvPr/>
          </p:nvSpPr>
          <p:spPr>
            <a:xfrm>
              <a:off x="2906972" y="5675818"/>
              <a:ext cx="25685" cy="25685"/>
            </a:xfrm>
            <a:custGeom>
              <a:avLst/>
              <a:gdLst/>
              <a:ahLst/>
              <a:cxnLst/>
              <a:rect l="l" t="t" r="r" b="b"/>
              <a:pathLst>
                <a:path w="458" h="458" extrusionOk="0">
                  <a:moveTo>
                    <a:pt x="18" y="176"/>
                  </a:moveTo>
                  <a:cubicBezTo>
                    <a:pt x="0" y="194"/>
                    <a:pt x="18" y="212"/>
                    <a:pt x="18" y="229"/>
                  </a:cubicBezTo>
                  <a:cubicBezTo>
                    <a:pt x="35" y="247"/>
                    <a:pt x="53" y="282"/>
                    <a:pt x="35" y="300"/>
                  </a:cubicBezTo>
                  <a:cubicBezTo>
                    <a:pt x="35" y="317"/>
                    <a:pt x="35" y="335"/>
                    <a:pt x="53" y="352"/>
                  </a:cubicBezTo>
                  <a:cubicBezTo>
                    <a:pt x="106" y="423"/>
                    <a:pt x="194" y="440"/>
                    <a:pt x="264" y="458"/>
                  </a:cubicBezTo>
                  <a:cubicBezTo>
                    <a:pt x="352" y="423"/>
                    <a:pt x="423" y="352"/>
                    <a:pt x="440" y="264"/>
                  </a:cubicBezTo>
                  <a:cubicBezTo>
                    <a:pt x="458" y="159"/>
                    <a:pt x="387" y="35"/>
                    <a:pt x="282" y="18"/>
                  </a:cubicBezTo>
                  <a:cubicBezTo>
                    <a:pt x="194" y="0"/>
                    <a:pt x="106" y="18"/>
                    <a:pt x="35" y="71"/>
                  </a:cubicBezTo>
                  <a:cubicBezTo>
                    <a:pt x="18" y="106"/>
                    <a:pt x="0" y="141"/>
                    <a:pt x="18" y="17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23"/>
            <p:cNvSpPr/>
            <p:nvPr/>
          </p:nvSpPr>
          <p:spPr>
            <a:xfrm>
              <a:off x="3300824" y="5145690"/>
              <a:ext cx="24731" cy="28657"/>
            </a:xfrm>
            <a:custGeom>
              <a:avLst/>
              <a:gdLst/>
              <a:ahLst/>
              <a:cxnLst/>
              <a:rect l="l" t="t" r="r" b="b"/>
              <a:pathLst>
                <a:path w="441" h="511" extrusionOk="0">
                  <a:moveTo>
                    <a:pt x="212" y="476"/>
                  </a:moveTo>
                  <a:cubicBezTo>
                    <a:pt x="265" y="511"/>
                    <a:pt x="318" y="440"/>
                    <a:pt x="371" y="423"/>
                  </a:cubicBezTo>
                  <a:cubicBezTo>
                    <a:pt x="441" y="405"/>
                    <a:pt x="423" y="335"/>
                    <a:pt x="441" y="282"/>
                  </a:cubicBezTo>
                  <a:cubicBezTo>
                    <a:pt x="441" y="159"/>
                    <a:pt x="371" y="53"/>
                    <a:pt x="247" y="18"/>
                  </a:cubicBezTo>
                  <a:cubicBezTo>
                    <a:pt x="177" y="0"/>
                    <a:pt x="89" y="35"/>
                    <a:pt x="36" y="88"/>
                  </a:cubicBezTo>
                  <a:cubicBezTo>
                    <a:pt x="18" y="106"/>
                    <a:pt x="1" y="229"/>
                    <a:pt x="18" y="247"/>
                  </a:cubicBezTo>
                  <a:cubicBezTo>
                    <a:pt x="54" y="282"/>
                    <a:pt x="54" y="317"/>
                    <a:pt x="71" y="352"/>
                  </a:cubicBezTo>
                  <a:cubicBezTo>
                    <a:pt x="71" y="423"/>
                    <a:pt x="142" y="476"/>
                    <a:pt x="212" y="47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23"/>
            <p:cNvSpPr/>
            <p:nvPr/>
          </p:nvSpPr>
          <p:spPr>
            <a:xfrm>
              <a:off x="3392628" y="5214781"/>
              <a:ext cx="38583" cy="41499"/>
            </a:xfrm>
            <a:custGeom>
              <a:avLst/>
              <a:gdLst/>
              <a:ahLst/>
              <a:cxnLst/>
              <a:rect l="l" t="t" r="r" b="b"/>
              <a:pathLst>
                <a:path w="688" h="740" extrusionOk="0">
                  <a:moveTo>
                    <a:pt x="318" y="1"/>
                  </a:moveTo>
                  <a:cubicBezTo>
                    <a:pt x="230" y="1"/>
                    <a:pt x="19" y="141"/>
                    <a:pt x="19" y="212"/>
                  </a:cubicBezTo>
                  <a:cubicBezTo>
                    <a:pt x="19" y="335"/>
                    <a:pt x="1" y="476"/>
                    <a:pt x="124" y="581"/>
                  </a:cubicBezTo>
                  <a:cubicBezTo>
                    <a:pt x="159" y="599"/>
                    <a:pt x="177" y="652"/>
                    <a:pt x="230" y="652"/>
                  </a:cubicBezTo>
                  <a:cubicBezTo>
                    <a:pt x="300" y="652"/>
                    <a:pt x="388" y="740"/>
                    <a:pt x="476" y="652"/>
                  </a:cubicBezTo>
                  <a:cubicBezTo>
                    <a:pt x="582" y="564"/>
                    <a:pt x="652" y="511"/>
                    <a:pt x="652" y="423"/>
                  </a:cubicBezTo>
                  <a:cubicBezTo>
                    <a:pt x="688" y="212"/>
                    <a:pt x="529" y="18"/>
                    <a:pt x="3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23"/>
            <p:cNvSpPr/>
            <p:nvPr/>
          </p:nvSpPr>
          <p:spPr>
            <a:xfrm>
              <a:off x="3290954" y="5013397"/>
              <a:ext cx="26750" cy="26694"/>
            </a:xfrm>
            <a:custGeom>
              <a:avLst/>
              <a:gdLst/>
              <a:ahLst/>
              <a:cxnLst/>
              <a:rect l="l" t="t" r="r" b="b"/>
              <a:pathLst>
                <a:path w="477" h="476" extrusionOk="0">
                  <a:moveTo>
                    <a:pt x="1" y="229"/>
                  </a:moveTo>
                  <a:cubicBezTo>
                    <a:pt x="36" y="264"/>
                    <a:pt x="18" y="317"/>
                    <a:pt x="71" y="335"/>
                  </a:cubicBezTo>
                  <a:cubicBezTo>
                    <a:pt x="89" y="335"/>
                    <a:pt x="106" y="353"/>
                    <a:pt x="106" y="370"/>
                  </a:cubicBezTo>
                  <a:cubicBezTo>
                    <a:pt x="106" y="423"/>
                    <a:pt x="142" y="423"/>
                    <a:pt x="177" y="423"/>
                  </a:cubicBezTo>
                  <a:cubicBezTo>
                    <a:pt x="212" y="423"/>
                    <a:pt x="247" y="458"/>
                    <a:pt x="282" y="458"/>
                  </a:cubicBezTo>
                  <a:cubicBezTo>
                    <a:pt x="371" y="476"/>
                    <a:pt x="441" y="405"/>
                    <a:pt x="459" y="317"/>
                  </a:cubicBezTo>
                  <a:cubicBezTo>
                    <a:pt x="476" y="247"/>
                    <a:pt x="459" y="176"/>
                    <a:pt x="441" y="106"/>
                  </a:cubicBezTo>
                  <a:cubicBezTo>
                    <a:pt x="406" y="36"/>
                    <a:pt x="335" y="0"/>
                    <a:pt x="265" y="18"/>
                  </a:cubicBezTo>
                  <a:cubicBezTo>
                    <a:pt x="177" y="36"/>
                    <a:pt x="106" y="71"/>
                    <a:pt x="71" y="141"/>
                  </a:cubicBezTo>
                  <a:cubicBezTo>
                    <a:pt x="54" y="159"/>
                    <a:pt x="54" y="176"/>
                    <a:pt x="54" y="194"/>
                  </a:cubicBezTo>
                  <a:cubicBezTo>
                    <a:pt x="54" y="212"/>
                    <a:pt x="71" y="229"/>
                    <a:pt x="54" y="247"/>
                  </a:cubicBezTo>
                  <a:cubicBezTo>
                    <a:pt x="36" y="264"/>
                    <a:pt x="36" y="212"/>
                    <a:pt x="1" y="22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23"/>
            <p:cNvSpPr/>
            <p:nvPr/>
          </p:nvSpPr>
          <p:spPr>
            <a:xfrm>
              <a:off x="2670985" y="5231549"/>
              <a:ext cx="27704" cy="25741"/>
            </a:xfrm>
            <a:custGeom>
              <a:avLst/>
              <a:gdLst/>
              <a:ahLst/>
              <a:cxnLst/>
              <a:rect l="l" t="t" r="r" b="b"/>
              <a:pathLst>
                <a:path w="494" h="459" extrusionOk="0">
                  <a:moveTo>
                    <a:pt x="230" y="458"/>
                  </a:moveTo>
                  <a:cubicBezTo>
                    <a:pt x="335" y="441"/>
                    <a:pt x="423" y="370"/>
                    <a:pt x="459" y="265"/>
                  </a:cubicBezTo>
                  <a:cubicBezTo>
                    <a:pt x="494" y="159"/>
                    <a:pt x="423" y="106"/>
                    <a:pt x="371" y="54"/>
                  </a:cubicBezTo>
                  <a:cubicBezTo>
                    <a:pt x="318" y="1"/>
                    <a:pt x="230" y="1"/>
                    <a:pt x="177" y="54"/>
                  </a:cubicBezTo>
                  <a:cubicBezTo>
                    <a:pt x="142" y="71"/>
                    <a:pt x="89" y="89"/>
                    <a:pt x="54" y="124"/>
                  </a:cubicBezTo>
                  <a:cubicBezTo>
                    <a:pt x="19" y="142"/>
                    <a:pt x="1" y="177"/>
                    <a:pt x="19" y="212"/>
                  </a:cubicBezTo>
                  <a:cubicBezTo>
                    <a:pt x="36" y="265"/>
                    <a:pt x="19" y="335"/>
                    <a:pt x="89" y="353"/>
                  </a:cubicBezTo>
                  <a:cubicBezTo>
                    <a:pt x="89" y="370"/>
                    <a:pt x="89" y="370"/>
                    <a:pt x="89" y="388"/>
                  </a:cubicBezTo>
                  <a:cubicBezTo>
                    <a:pt x="124" y="423"/>
                    <a:pt x="177" y="458"/>
                    <a:pt x="230" y="45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23"/>
            <p:cNvSpPr/>
            <p:nvPr/>
          </p:nvSpPr>
          <p:spPr>
            <a:xfrm>
              <a:off x="2909888" y="4949241"/>
              <a:ext cx="24787" cy="28657"/>
            </a:xfrm>
            <a:custGeom>
              <a:avLst/>
              <a:gdLst/>
              <a:ahLst/>
              <a:cxnLst/>
              <a:rect l="l" t="t" r="r" b="b"/>
              <a:pathLst>
                <a:path w="442" h="511" extrusionOk="0">
                  <a:moveTo>
                    <a:pt x="19" y="247"/>
                  </a:moveTo>
                  <a:cubicBezTo>
                    <a:pt x="19" y="299"/>
                    <a:pt x="19" y="388"/>
                    <a:pt x="89" y="405"/>
                  </a:cubicBezTo>
                  <a:cubicBezTo>
                    <a:pt x="124" y="511"/>
                    <a:pt x="212" y="458"/>
                    <a:pt x="265" y="476"/>
                  </a:cubicBezTo>
                  <a:cubicBezTo>
                    <a:pt x="283" y="476"/>
                    <a:pt x="283" y="476"/>
                    <a:pt x="283" y="476"/>
                  </a:cubicBezTo>
                  <a:cubicBezTo>
                    <a:pt x="335" y="423"/>
                    <a:pt x="371" y="388"/>
                    <a:pt x="406" y="335"/>
                  </a:cubicBezTo>
                  <a:cubicBezTo>
                    <a:pt x="441" y="264"/>
                    <a:pt x="441" y="211"/>
                    <a:pt x="406" y="159"/>
                  </a:cubicBezTo>
                  <a:cubicBezTo>
                    <a:pt x="406" y="106"/>
                    <a:pt x="283" y="0"/>
                    <a:pt x="247" y="18"/>
                  </a:cubicBezTo>
                  <a:cubicBezTo>
                    <a:pt x="195" y="18"/>
                    <a:pt x="142" y="35"/>
                    <a:pt x="107" y="71"/>
                  </a:cubicBezTo>
                  <a:cubicBezTo>
                    <a:pt x="71" y="123"/>
                    <a:pt x="1" y="159"/>
                    <a:pt x="19" y="24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23"/>
            <p:cNvSpPr/>
            <p:nvPr/>
          </p:nvSpPr>
          <p:spPr>
            <a:xfrm>
              <a:off x="3013580" y="5792297"/>
              <a:ext cx="25685" cy="28657"/>
            </a:xfrm>
            <a:custGeom>
              <a:avLst/>
              <a:gdLst/>
              <a:ahLst/>
              <a:cxnLst/>
              <a:rect l="l" t="t" r="r" b="b"/>
              <a:pathLst>
                <a:path w="458" h="511" extrusionOk="0">
                  <a:moveTo>
                    <a:pt x="300" y="71"/>
                  </a:moveTo>
                  <a:lnTo>
                    <a:pt x="282" y="71"/>
                  </a:lnTo>
                  <a:cubicBezTo>
                    <a:pt x="194" y="0"/>
                    <a:pt x="141" y="71"/>
                    <a:pt x="88" y="124"/>
                  </a:cubicBezTo>
                  <a:cubicBezTo>
                    <a:pt x="0" y="212"/>
                    <a:pt x="0" y="247"/>
                    <a:pt x="71" y="353"/>
                  </a:cubicBezTo>
                  <a:cubicBezTo>
                    <a:pt x="88" y="388"/>
                    <a:pt x="88" y="441"/>
                    <a:pt x="141" y="476"/>
                  </a:cubicBezTo>
                  <a:cubicBezTo>
                    <a:pt x="159" y="493"/>
                    <a:pt x="194" y="493"/>
                    <a:pt x="229" y="493"/>
                  </a:cubicBezTo>
                  <a:lnTo>
                    <a:pt x="264" y="493"/>
                  </a:lnTo>
                  <a:cubicBezTo>
                    <a:pt x="352" y="511"/>
                    <a:pt x="405" y="441"/>
                    <a:pt x="423" y="388"/>
                  </a:cubicBezTo>
                  <a:cubicBezTo>
                    <a:pt x="458" y="300"/>
                    <a:pt x="458" y="212"/>
                    <a:pt x="388" y="141"/>
                  </a:cubicBezTo>
                  <a:cubicBezTo>
                    <a:pt x="370" y="124"/>
                    <a:pt x="352" y="71"/>
                    <a:pt x="300" y="7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23"/>
            <p:cNvSpPr/>
            <p:nvPr/>
          </p:nvSpPr>
          <p:spPr>
            <a:xfrm>
              <a:off x="3187317" y="5138792"/>
              <a:ext cx="24731" cy="25685"/>
            </a:xfrm>
            <a:custGeom>
              <a:avLst/>
              <a:gdLst/>
              <a:ahLst/>
              <a:cxnLst/>
              <a:rect l="l" t="t" r="r" b="b"/>
              <a:pathLst>
                <a:path w="441" h="458" extrusionOk="0">
                  <a:moveTo>
                    <a:pt x="247" y="18"/>
                  </a:moveTo>
                  <a:lnTo>
                    <a:pt x="141" y="18"/>
                  </a:lnTo>
                  <a:cubicBezTo>
                    <a:pt x="106" y="18"/>
                    <a:pt x="71" y="70"/>
                    <a:pt x="36" y="106"/>
                  </a:cubicBezTo>
                  <a:cubicBezTo>
                    <a:pt x="1" y="194"/>
                    <a:pt x="18" y="282"/>
                    <a:pt x="71" y="352"/>
                  </a:cubicBezTo>
                  <a:cubicBezTo>
                    <a:pt x="106" y="440"/>
                    <a:pt x="177" y="458"/>
                    <a:pt x="282" y="423"/>
                  </a:cubicBezTo>
                  <a:cubicBezTo>
                    <a:pt x="370" y="405"/>
                    <a:pt x="423" y="335"/>
                    <a:pt x="441" y="264"/>
                  </a:cubicBezTo>
                  <a:cubicBezTo>
                    <a:pt x="441" y="229"/>
                    <a:pt x="441" y="194"/>
                    <a:pt x="423" y="158"/>
                  </a:cubicBezTo>
                  <a:cubicBezTo>
                    <a:pt x="405" y="123"/>
                    <a:pt x="405" y="88"/>
                    <a:pt x="370" y="53"/>
                  </a:cubicBezTo>
                  <a:cubicBezTo>
                    <a:pt x="335" y="18"/>
                    <a:pt x="300" y="0"/>
                    <a:pt x="247" y="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23"/>
            <p:cNvSpPr/>
            <p:nvPr/>
          </p:nvSpPr>
          <p:spPr>
            <a:xfrm>
              <a:off x="3096467" y="5239457"/>
              <a:ext cx="36620" cy="41499"/>
            </a:xfrm>
            <a:custGeom>
              <a:avLst/>
              <a:gdLst/>
              <a:ahLst/>
              <a:cxnLst/>
              <a:rect l="l" t="t" r="r" b="b"/>
              <a:pathLst>
                <a:path w="653" h="740" extrusionOk="0">
                  <a:moveTo>
                    <a:pt x="335" y="18"/>
                  </a:moveTo>
                  <a:cubicBezTo>
                    <a:pt x="283" y="1"/>
                    <a:pt x="212" y="36"/>
                    <a:pt x="177" y="89"/>
                  </a:cubicBezTo>
                  <a:cubicBezTo>
                    <a:pt x="142" y="159"/>
                    <a:pt x="89" y="212"/>
                    <a:pt x="36" y="282"/>
                  </a:cubicBezTo>
                  <a:cubicBezTo>
                    <a:pt x="1" y="353"/>
                    <a:pt x="36" y="335"/>
                    <a:pt x="36" y="370"/>
                  </a:cubicBezTo>
                  <a:cubicBezTo>
                    <a:pt x="71" y="458"/>
                    <a:pt x="124" y="529"/>
                    <a:pt x="124" y="634"/>
                  </a:cubicBezTo>
                  <a:cubicBezTo>
                    <a:pt x="124" y="634"/>
                    <a:pt x="142" y="652"/>
                    <a:pt x="142" y="652"/>
                  </a:cubicBezTo>
                  <a:cubicBezTo>
                    <a:pt x="300" y="740"/>
                    <a:pt x="476" y="687"/>
                    <a:pt x="564" y="546"/>
                  </a:cubicBezTo>
                  <a:cubicBezTo>
                    <a:pt x="652" y="423"/>
                    <a:pt x="635" y="247"/>
                    <a:pt x="529" y="141"/>
                  </a:cubicBezTo>
                  <a:cubicBezTo>
                    <a:pt x="476" y="89"/>
                    <a:pt x="406" y="36"/>
                    <a:pt x="335" y="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23"/>
            <p:cNvSpPr/>
            <p:nvPr/>
          </p:nvSpPr>
          <p:spPr>
            <a:xfrm>
              <a:off x="3449886" y="5331260"/>
              <a:ext cx="23778" cy="27704"/>
            </a:xfrm>
            <a:custGeom>
              <a:avLst/>
              <a:gdLst/>
              <a:ahLst/>
              <a:cxnLst/>
              <a:rect l="l" t="t" r="r" b="b"/>
              <a:pathLst>
                <a:path w="424" h="494" extrusionOk="0">
                  <a:moveTo>
                    <a:pt x="423" y="247"/>
                  </a:moveTo>
                  <a:cubicBezTo>
                    <a:pt x="423" y="194"/>
                    <a:pt x="406" y="124"/>
                    <a:pt x="371" y="71"/>
                  </a:cubicBezTo>
                  <a:cubicBezTo>
                    <a:pt x="353" y="36"/>
                    <a:pt x="300" y="54"/>
                    <a:pt x="265" y="36"/>
                  </a:cubicBezTo>
                  <a:cubicBezTo>
                    <a:pt x="159" y="1"/>
                    <a:pt x="89" y="54"/>
                    <a:pt x="36" y="124"/>
                  </a:cubicBezTo>
                  <a:cubicBezTo>
                    <a:pt x="19" y="142"/>
                    <a:pt x="36" y="177"/>
                    <a:pt x="19" y="212"/>
                  </a:cubicBezTo>
                  <a:cubicBezTo>
                    <a:pt x="1" y="265"/>
                    <a:pt x="1" y="318"/>
                    <a:pt x="36" y="353"/>
                  </a:cubicBezTo>
                  <a:cubicBezTo>
                    <a:pt x="89" y="406"/>
                    <a:pt x="142" y="441"/>
                    <a:pt x="195" y="458"/>
                  </a:cubicBezTo>
                  <a:cubicBezTo>
                    <a:pt x="300" y="494"/>
                    <a:pt x="423" y="353"/>
                    <a:pt x="423" y="24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23"/>
            <p:cNvSpPr/>
            <p:nvPr/>
          </p:nvSpPr>
          <p:spPr>
            <a:xfrm>
              <a:off x="2856611" y="5757752"/>
              <a:ext cx="27704" cy="25741"/>
            </a:xfrm>
            <a:custGeom>
              <a:avLst/>
              <a:gdLst/>
              <a:ahLst/>
              <a:cxnLst/>
              <a:rect l="l" t="t" r="r" b="b"/>
              <a:pathLst>
                <a:path w="494" h="459" extrusionOk="0">
                  <a:moveTo>
                    <a:pt x="476" y="229"/>
                  </a:moveTo>
                  <a:cubicBezTo>
                    <a:pt x="493" y="106"/>
                    <a:pt x="388" y="0"/>
                    <a:pt x="282" y="0"/>
                  </a:cubicBezTo>
                  <a:cubicBezTo>
                    <a:pt x="264" y="0"/>
                    <a:pt x="247" y="0"/>
                    <a:pt x="229" y="18"/>
                  </a:cubicBezTo>
                  <a:cubicBezTo>
                    <a:pt x="194" y="36"/>
                    <a:pt x="176" y="71"/>
                    <a:pt x="141" y="71"/>
                  </a:cubicBezTo>
                  <a:cubicBezTo>
                    <a:pt x="71" y="88"/>
                    <a:pt x="71" y="159"/>
                    <a:pt x="36" y="194"/>
                  </a:cubicBezTo>
                  <a:cubicBezTo>
                    <a:pt x="0" y="247"/>
                    <a:pt x="36" y="229"/>
                    <a:pt x="36" y="229"/>
                  </a:cubicBezTo>
                  <a:cubicBezTo>
                    <a:pt x="88" y="247"/>
                    <a:pt x="88" y="317"/>
                    <a:pt x="124" y="352"/>
                  </a:cubicBezTo>
                  <a:cubicBezTo>
                    <a:pt x="141" y="352"/>
                    <a:pt x="141" y="370"/>
                    <a:pt x="141" y="370"/>
                  </a:cubicBezTo>
                  <a:cubicBezTo>
                    <a:pt x="159" y="423"/>
                    <a:pt x="194" y="458"/>
                    <a:pt x="247" y="440"/>
                  </a:cubicBezTo>
                  <a:cubicBezTo>
                    <a:pt x="282" y="440"/>
                    <a:pt x="335" y="423"/>
                    <a:pt x="370" y="405"/>
                  </a:cubicBezTo>
                  <a:cubicBezTo>
                    <a:pt x="423" y="370"/>
                    <a:pt x="476" y="300"/>
                    <a:pt x="476" y="22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23"/>
            <p:cNvSpPr/>
            <p:nvPr/>
          </p:nvSpPr>
          <p:spPr>
            <a:xfrm>
              <a:off x="2760826" y="5704419"/>
              <a:ext cx="30676" cy="30676"/>
            </a:xfrm>
            <a:custGeom>
              <a:avLst/>
              <a:gdLst/>
              <a:ahLst/>
              <a:cxnLst/>
              <a:rect l="l" t="t" r="r" b="b"/>
              <a:pathLst>
                <a:path w="547" h="547" extrusionOk="0">
                  <a:moveTo>
                    <a:pt x="247" y="511"/>
                  </a:moveTo>
                  <a:cubicBezTo>
                    <a:pt x="353" y="511"/>
                    <a:pt x="441" y="511"/>
                    <a:pt x="494" y="423"/>
                  </a:cubicBezTo>
                  <a:cubicBezTo>
                    <a:pt x="547" y="335"/>
                    <a:pt x="547" y="230"/>
                    <a:pt x="494" y="142"/>
                  </a:cubicBezTo>
                  <a:cubicBezTo>
                    <a:pt x="441" y="71"/>
                    <a:pt x="371" y="18"/>
                    <a:pt x="283" y="1"/>
                  </a:cubicBezTo>
                  <a:cubicBezTo>
                    <a:pt x="265" y="1"/>
                    <a:pt x="265" y="1"/>
                    <a:pt x="247" y="18"/>
                  </a:cubicBezTo>
                  <a:cubicBezTo>
                    <a:pt x="159" y="36"/>
                    <a:pt x="54" y="54"/>
                    <a:pt x="54" y="159"/>
                  </a:cubicBezTo>
                  <a:cubicBezTo>
                    <a:pt x="54" y="212"/>
                    <a:pt x="1" y="300"/>
                    <a:pt x="71" y="353"/>
                  </a:cubicBezTo>
                  <a:cubicBezTo>
                    <a:pt x="107" y="370"/>
                    <a:pt x="71" y="406"/>
                    <a:pt x="107" y="441"/>
                  </a:cubicBezTo>
                  <a:cubicBezTo>
                    <a:pt x="124" y="458"/>
                    <a:pt x="195" y="546"/>
                    <a:pt x="247" y="51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23"/>
            <p:cNvSpPr/>
            <p:nvPr/>
          </p:nvSpPr>
          <p:spPr>
            <a:xfrm>
              <a:off x="3123161" y="5550422"/>
              <a:ext cx="29666" cy="31629"/>
            </a:xfrm>
            <a:custGeom>
              <a:avLst/>
              <a:gdLst/>
              <a:ahLst/>
              <a:cxnLst/>
              <a:rect l="l" t="t" r="r" b="b"/>
              <a:pathLst>
                <a:path w="529" h="564" extrusionOk="0">
                  <a:moveTo>
                    <a:pt x="511" y="318"/>
                  </a:moveTo>
                  <a:cubicBezTo>
                    <a:pt x="528" y="194"/>
                    <a:pt x="440" y="71"/>
                    <a:pt x="317" y="36"/>
                  </a:cubicBezTo>
                  <a:cubicBezTo>
                    <a:pt x="212" y="1"/>
                    <a:pt x="88" y="36"/>
                    <a:pt x="18" y="124"/>
                  </a:cubicBezTo>
                  <a:cubicBezTo>
                    <a:pt x="0" y="177"/>
                    <a:pt x="0" y="229"/>
                    <a:pt x="18" y="265"/>
                  </a:cubicBezTo>
                  <a:cubicBezTo>
                    <a:pt x="35" y="318"/>
                    <a:pt x="53" y="370"/>
                    <a:pt x="53" y="423"/>
                  </a:cubicBezTo>
                  <a:cubicBezTo>
                    <a:pt x="71" y="511"/>
                    <a:pt x="159" y="564"/>
                    <a:pt x="247" y="546"/>
                  </a:cubicBezTo>
                  <a:cubicBezTo>
                    <a:pt x="282" y="546"/>
                    <a:pt x="335" y="564"/>
                    <a:pt x="388" y="529"/>
                  </a:cubicBezTo>
                  <a:cubicBezTo>
                    <a:pt x="458" y="476"/>
                    <a:pt x="493" y="406"/>
                    <a:pt x="511" y="3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23"/>
            <p:cNvSpPr/>
            <p:nvPr/>
          </p:nvSpPr>
          <p:spPr>
            <a:xfrm>
              <a:off x="3369971" y="5401361"/>
              <a:ext cx="23722" cy="26694"/>
            </a:xfrm>
            <a:custGeom>
              <a:avLst/>
              <a:gdLst/>
              <a:ahLst/>
              <a:cxnLst/>
              <a:rect l="l" t="t" r="r" b="b"/>
              <a:pathLst>
                <a:path w="423" h="476" extrusionOk="0">
                  <a:moveTo>
                    <a:pt x="0" y="212"/>
                  </a:moveTo>
                  <a:cubicBezTo>
                    <a:pt x="35" y="282"/>
                    <a:pt x="0" y="405"/>
                    <a:pt x="106" y="458"/>
                  </a:cubicBezTo>
                  <a:cubicBezTo>
                    <a:pt x="159" y="476"/>
                    <a:pt x="299" y="458"/>
                    <a:pt x="335" y="423"/>
                  </a:cubicBezTo>
                  <a:cubicBezTo>
                    <a:pt x="370" y="370"/>
                    <a:pt x="387" y="317"/>
                    <a:pt x="423" y="265"/>
                  </a:cubicBezTo>
                  <a:cubicBezTo>
                    <a:pt x="423" y="194"/>
                    <a:pt x="405" y="141"/>
                    <a:pt x="352" y="89"/>
                  </a:cubicBezTo>
                  <a:cubicBezTo>
                    <a:pt x="247" y="1"/>
                    <a:pt x="71" y="36"/>
                    <a:pt x="0" y="17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23"/>
            <p:cNvSpPr/>
            <p:nvPr/>
          </p:nvSpPr>
          <p:spPr>
            <a:xfrm>
              <a:off x="2879324" y="5302659"/>
              <a:ext cx="29666" cy="21759"/>
            </a:xfrm>
            <a:custGeom>
              <a:avLst/>
              <a:gdLst/>
              <a:ahLst/>
              <a:cxnLst/>
              <a:rect l="l" t="t" r="r" b="b"/>
              <a:pathLst>
                <a:path w="529" h="388" extrusionOk="0">
                  <a:moveTo>
                    <a:pt x="212" y="387"/>
                  </a:moveTo>
                  <a:cubicBezTo>
                    <a:pt x="282" y="387"/>
                    <a:pt x="370" y="370"/>
                    <a:pt x="440" y="352"/>
                  </a:cubicBezTo>
                  <a:cubicBezTo>
                    <a:pt x="493" y="335"/>
                    <a:pt x="528" y="264"/>
                    <a:pt x="511" y="211"/>
                  </a:cubicBezTo>
                  <a:cubicBezTo>
                    <a:pt x="493" y="176"/>
                    <a:pt x="511" y="141"/>
                    <a:pt x="458" y="106"/>
                  </a:cubicBezTo>
                  <a:cubicBezTo>
                    <a:pt x="388" y="35"/>
                    <a:pt x="282" y="0"/>
                    <a:pt x="176" y="35"/>
                  </a:cubicBezTo>
                  <a:cubicBezTo>
                    <a:pt x="106" y="53"/>
                    <a:pt x="88" y="123"/>
                    <a:pt x="35" y="176"/>
                  </a:cubicBezTo>
                  <a:cubicBezTo>
                    <a:pt x="0" y="229"/>
                    <a:pt x="35" y="282"/>
                    <a:pt x="71" y="317"/>
                  </a:cubicBezTo>
                  <a:cubicBezTo>
                    <a:pt x="106" y="352"/>
                    <a:pt x="159" y="387"/>
                    <a:pt x="212" y="38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23"/>
            <p:cNvSpPr/>
            <p:nvPr/>
          </p:nvSpPr>
          <p:spPr>
            <a:xfrm>
              <a:off x="3396609" y="5105200"/>
              <a:ext cx="27704" cy="24731"/>
            </a:xfrm>
            <a:custGeom>
              <a:avLst/>
              <a:gdLst/>
              <a:ahLst/>
              <a:cxnLst/>
              <a:rect l="l" t="t" r="r" b="b"/>
              <a:pathLst>
                <a:path w="494" h="441" extrusionOk="0">
                  <a:moveTo>
                    <a:pt x="229" y="1"/>
                  </a:moveTo>
                  <a:cubicBezTo>
                    <a:pt x="176" y="1"/>
                    <a:pt x="124" y="18"/>
                    <a:pt x="106" y="71"/>
                  </a:cubicBezTo>
                  <a:cubicBezTo>
                    <a:pt x="88" y="106"/>
                    <a:pt x="53" y="106"/>
                    <a:pt x="53" y="124"/>
                  </a:cubicBezTo>
                  <a:cubicBezTo>
                    <a:pt x="0" y="212"/>
                    <a:pt x="36" y="317"/>
                    <a:pt x="124" y="370"/>
                  </a:cubicBezTo>
                  <a:cubicBezTo>
                    <a:pt x="124" y="370"/>
                    <a:pt x="141" y="370"/>
                    <a:pt x="141" y="388"/>
                  </a:cubicBezTo>
                  <a:cubicBezTo>
                    <a:pt x="141" y="423"/>
                    <a:pt x="176" y="441"/>
                    <a:pt x="212" y="441"/>
                  </a:cubicBezTo>
                  <a:cubicBezTo>
                    <a:pt x="300" y="423"/>
                    <a:pt x="388" y="370"/>
                    <a:pt x="440" y="282"/>
                  </a:cubicBezTo>
                  <a:cubicBezTo>
                    <a:pt x="493" y="141"/>
                    <a:pt x="388" y="1"/>
                    <a:pt x="2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23"/>
            <p:cNvSpPr/>
            <p:nvPr/>
          </p:nvSpPr>
          <p:spPr>
            <a:xfrm>
              <a:off x="3037246" y="4954176"/>
              <a:ext cx="24731" cy="26694"/>
            </a:xfrm>
            <a:custGeom>
              <a:avLst/>
              <a:gdLst/>
              <a:ahLst/>
              <a:cxnLst/>
              <a:rect l="l" t="t" r="r" b="b"/>
              <a:pathLst>
                <a:path w="441" h="476" extrusionOk="0">
                  <a:moveTo>
                    <a:pt x="441" y="229"/>
                  </a:moveTo>
                  <a:cubicBezTo>
                    <a:pt x="441" y="88"/>
                    <a:pt x="318" y="0"/>
                    <a:pt x="177" y="35"/>
                  </a:cubicBezTo>
                  <a:cubicBezTo>
                    <a:pt x="159" y="35"/>
                    <a:pt x="159" y="35"/>
                    <a:pt x="142" y="53"/>
                  </a:cubicBezTo>
                  <a:cubicBezTo>
                    <a:pt x="124" y="88"/>
                    <a:pt x="89" y="123"/>
                    <a:pt x="36" y="159"/>
                  </a:cubicBezTo>
                  <a:cubicBezTo>
                    <a:pt x="18" y="194"/>
                    <a:pt x="1" y="229"/>
                    <a:pt x="18" y="282"/>
                  </a:cubicBezTo>
                  <a:cubicBezTo>
                    <a:pt x="36" y="317"/>
                    <a:pt x="54" y="352"/>
                    <a:pt x="89" y="370"/>
                  </a:cubicBezTo>
                  <a:cubicBezTo>
                    <a:pt x="142" y="370"/>
                    <a:pt x="177" y="405"/>
                    <a:pt x="177" y="440"/>
                  </a:cubicBezTo>
                  <a:cubicBezTo>
                    <a:pt x="177" y="476"/>
                    <a:pt x="230" y="458"/>
                    <a:pt x="247" y="458"/>
                  </a:cubicBezTo>
                  <a:cubicBezTo>
                    <a:pt x="353" y="440"/>
                    <a:pt x="441" y="352"/>
                    <a:pt x="441" y="22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23"/>
            <p:cNvSpPr/>
            <p:nvPr/>
          </p:nvSpPr>
          <p:spPr>
            <a:xfrm>
              <a:off x="3127087" y="5047942"/>
              <a:ext cx="22768" cy="25741"/>
            </a:xfrm>
            <a:custGeom>
              <a:avLst/>
              <a:gdLst/>
              <a:ahLst/>
              <a:cxnLst/>
              <a:rect l="l" t="t" r="r" b="b"/>
              <a:pathLst>
                <a:path w="406" h="459" extrusionOk="0">
                  <a:moveTo>
                    <a:pt x="194" y="458"/>
                  </a:moveTo>
                  <a:cubicBezTo>
                    <a:pt x="318" y="441"/>
                    <a:pt x="406" y="335"/>
                    <a:pt x="406" y="194"/>
                  </a:cubicBezTo>
                  <a:cubicBezTo>
                    <a:pt x="406" y="71"/>
                    <a:pt x="353" y="36"/>
                    <a:pt x="247" y="18"/>
                  </a:cubicBezTo>
                  <a:cubicBezTo>
                    <a:pt x="177" y="1"/>
                    <a:pt x="106" y="36"/>
                    <a:pt x="54" y="106"/>
                  </a:cubicBezTo>
                  <a:cubicBezTo>
                    <a:pt x="1" y="177"/>
                    <a:pt x="1" y="282"/>
                    <a:pt x="71" y="353"/>
                  </a:cubicBezTo>
                  <a:cubicBezTo>
                    <a:pt x="89" y="405"/>
                    <a:pt x="106" y="441"/>
                    <a:pt x="159" y="45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23"/>
            <p:cNvSpPr/>
            <p:nvPr/>
          </p:nvSpPr>
          <p:spPr>
            <a:xfrm>
              <a:off x="2840797" y="5169356"/>
              <a:ext cx="32639" cy="31685"/>
            </a:xfrm>
            <a:custGeom>
              <a:avLst/>
              <a:gdLst/>
              <a:ahLst/>
              <a:cxnLst/>
              <a:rect l="l" t="t" r="r" b="b"/>
              <a:pathLst>
                <a:path w="582" h="565" extrusionOk="0">
                  <a:moveTo>
                    <a:pt x="247" y="564"/>
                  </a:moveTo>
                  <a:cubicBezTo>
                    <a:pt x="388" y="546"/>
                    <a:pt x="582" y="458"/>
                    <a:pt x="546" y="247"/>
                  </a:cubicBezTo>
                  <a:cubicBezTo>
                    <a:pt x="529" y="159"/>
                    <a:pt x="476" y="71"/>
                    <a:pt x="388" y="36"/>
                  </a:cubicBezTo>
                  <a:cubicBezTo>
                    <a:pt x="300" y="1"/>
                    <a:pt x="212" y="18"/>
                    <a:pt x="159" y="89"/>
                  </a:cubicBezTo>
                  <a:cubicBezTo>
                    <a:pt x="159" y="106"/>
                    <a:pt x="142" y="106"/>
                    <a:pt x="142" y="124"/>
                  </a:cubicBezTo>
                  <a:cubicBezTo>
                    <a:pt x="36" y="142"/>
                    <a:pt x="36" y="230"/>
                    <a:pt x="18" y="300"/>
                  </a:cubicBezTo>
                  <a:cubicBezTo>
                    <a:pt x="1" y="335"/>
                    <a:pt x="71" y="353"/>
                    <a:pt x="71" y="406"/>
                  </a:cubicBezTo>
                  <a:cubicBezTo>
                    <a:pt x="71" y="441"/>
                    <a:pt x="194" y="564"/>
                    <a:pt x="247" y="56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23"/>
            <p:cNvSpPr/>
            <p:nvPr/>
          </p:nvSpPr>
          <p:spPr>
            <a:xfrm>
              <a:off x="2737160" y="5054840"/>
              <a:ext cx="21759" cy="26750"/>
            </a:xfrm>
            <a:custGeom>
              <a:avLst/>
              <a:gdLst/>
              <a:ahLst/>
              <a:cxnLst/>
              <a:rect l="l" t="t" r="r" b="b"/>
              <a:pathLst>
                <a:path w="388" h="477" extrusionOk="0">
                  <a:moveTo>
                    <a:pt x="159" y="476"/>
                  </a:moveTo>
                  <a:cubicBezTo>
                    <a:pt x="282" y="476"/>
                    <a:pt x="370" y="370"/>
                    <a:pt x="388" y="247"/>
                  </a:cubicBezTo>
                  <a:cubicBezTo>
                    <a:pt x="388" y="106"/>
                    <a:pt x="264" y="1"/>
                    <a:pt x="124" y="36"/>
                  </a:cubicBezTo>
                  <a:cubicBezTo>
                    <a:pt x="53" y="71"/>
                    <a:pt x="18" y="142"/>
                    <a:pt x="18" y="230"/>
                  </a:cubicBezTo>
                  <a:cubicBezTo>
                    <a:pt x="18" y="230"/>
                    <a:pt x="18" y="247"/>
                    <a:pt x="18" y="265"/>
                  </a:cubicBezTo>
                  <a:cubicBezTo>
                    <a:pt x="0" y="353"/>
                    <a:pt x="53" y="441"/>
                    <a:pt x="141" y="476"/>
                  </a:cubicBezTo>
                  <a:cubicBezTo>
                    <a:pt x="141" y="476"/>
                    <a:pt x="159" y="476"/>
                    <a:pt x="159" y="47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23"/>
            <p:cNvSpPr/>
            <p:nvPr/>
          </p:nvSpPr>
          <p:spPr>
            <a:xfrm>
              <a:off x="2951387" y="5255271"/>
              <a:ext cx="22768" cy="23722"/>
            </a:xfrm>
            <a:custGeom>
              <a:avLst/>
              <a:gdLst/>
              <a:ahLst/>
              <a:cxnLst/>
              <a:rect l="l" t="t" r="r" b="b"/>
              <a:pathLst>
                <a:path w="406" h="423" extrusionOk="0">
                  <a:moveTo>
                    <a:pt x="159" y="405"/>
                  </a:moveTo>
                  <a:cubicBezTo>
                    <a:pt x="317" y="405"/>
                    <a:pt x="405" y="335"/>
                    <a:pt x="405" y="229"/>
                  </a:cubicBezTo>
                  <a:cubicBezTo>
                    <a:pt x="405" y="106"/>
                    <a:pt x="335" y="0"/>
                    <a:pt x="247" y="0"/>
                  </a:cubicBezTo>
                  <a:cubicBezTo>
                    <a:pt x="53" y="0"/>
                    <a:pt x="0" y="71"/>
                    <a:pt x="0" y="282"/>
                  </a:cubicBezTo>
                  <a:cubicBezTo>
                    <a:pt x="0" y="317"/>
                    <a:pt x="36" y="335"/>
                    <a:pt x="71" y="370"/>
                  </a:cubicBezTo>
                  <a:cubicBezTo>
                    <a:pt x="88" y="405"/>
                    <a:pt x="124" y="423"/>
                    <a:pt x="159" y="40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23"/>
            <p:cNvSpPr/>
            <p:nvPr/>
          </p:nvSpPr>
          <p:spPr>
            <a:xfrm>
              <a:off x="3276149" y="5391491"/>
              <a:ext cx="25741" cy="24731"/>
            </a:xfrm>
            <a:custGeom>
              <a:avLst/>
              <a:gdLst/>
              <a:ahLst/>
              <a:cxnLst/>
              <a:rect l="l" t="t" r="r" b="b"/>
              <a:pathLst>
                <a:path w="459" h="441" extrusionOk="0">
                  <a:moveTo>
                    <a:pt x="265" y="441"/>
                  </a:moveTo>
                  <a:cubicBezTo>
                    <a:pt x="300" y="441"/>
                    <a:pt x="353" y="423"/>
                    <a:pt x="388" y="388"/>
                  </a:cubicBezTo>
                  <a:cubicBezTo>
                    <a:pt x="441" y="317"/>
                    <a:pt x="458" y="194"/>
                    <a:pt x="406" y="106"/>
                  </a:cubicBezTo>
                  <a:cubicBezTo>
                    <a:pt x="370" y="36"/>
                    <a:pt x="282" y="1"/>
                    <a:pt x="212" y="36"/>
                  </a:cubicBezTo>
                  <a:cubicBezTo>
                    <a:pt x="194" y="53"/>
                    <a:pt x="159" y="71"/>
                    <a:pt x="124" y="89"/>
                  </a:cubicBezTo>
                  <a:cubicBezTo>
                    <a:pt x="71" y="106"/>
                    <a:pt x="54" y="159"/>
                    <a:pt x="36" y="194"/>
                  </a:cubicBezTo>
                  <a:cubicBezTo>
                    <a:pt x="18" y="247"/>
                    <a:pt x="1" y="282"/>
                    <a:pt x="71" y="300"/>
                  </a:cubicBezTo>
                  <a:cubicBezTo>
                    <a:pt x="124" y="317"/>
                    <a:pt x="71" y="353"/>
                    <a:pt x="106" y="388"/>
                  </a:cubicBezTo>
                  <a:cubicBezTo>
                    <a:pt x="142" y="441"/>
                    <a:pt x="194" y="441"/>
                    <a:pt x="265" y="44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23"/>
            <p:cNvSpPr/>
            <p:nvPr/>
          </p:nvSpPr>
          <p:spPr>
            <a:xfrm>
              <a:off x="3098486" y="5645198"/>
              <a:ext cx="22768" cy="26694"/>
            </a:xfrm>
            <a:custGeom>
              <a:avLst/>
              <a:gdLst/>
              <a:ahLst/>
              <a:cxnLst/>
              <a:rect l="l" t="t" r="r" b="b"/>
              <a:pathLst>
                <a:path w="406" h="476" extrusionOk="0">
                  <a:moveTo>
                    <a:pt x="387" y="265"/>
                  </a:moveTo>
                  <a:cubicBezTo>
                    <a:pt x="405" y="194"/>
                    <a:pt x="387" y="124"/>
                    <a:pt x="335" y="89"/>
                  </a:cubicBezTo>
                  <a:cubicBezTo>
                    <a:pt x="317" y="36"/>
                    <a:pt x="264" y="18"/>
                    <a:pt x="229" y="36"/>
                  </a:cubicBezTo>
                  <a:lnTo>
                    <a:pt x="211" y="36"/>
                  </a:lnTo>
                  <a:cubicBezTo>
                    <a:pt x="141" y="1"/>
                    <a:pt x="88" y="71"/>
                    <a:pt x="53" y="106"/>
                  </a:cubicBezTo>
                  <a:cubicBezTo>
                    <a:pt x="0" y="159"/>
                    <a:pt x="0" y="229"/>
                    <a:pt x="18" y="282"/>
                  </a:cubicBezTo>
                  <a:cubicBezTo>
                    <a:pt x="35" y="317"/>
                    <a:pt x="71" y="335"/>
                    <a:pt x="53" y="388"/>
                  </a:cubicBezTo>
                  <a:cubicBezTo>
                    <a:pt x="53" y="388"/>
                    <a:pt x="53" y="405"/>
                    <a:pt x="71" y="423"/>
                  </a:cubicBezTo>
                  <a:cubicBezTo>
                    <a:pt x="176" y="476"/>
                    <a:pt x="299" y="458"/>
                    <a:pt x="352" y="353"/>
                  </a:cubicBezTo>
                  <a:cubicBezTo>
                    <a:pt x="387" y="317"/>
                    <a:pt x="405" y="300"/>
                    <a:pt x="387" y="26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23"/>
            <p:cNvSpPr/>
            <p:nvPr/>
          </p:nvSpPr>
          <p:spPr>
            <a:xfrm>
              <a:off x="2873379" y="5438879"/>
              <a:ext cx="23778" cy="24731"/>
            </a:xfrm>
            <a:custGeom>
              <a:avLst/>
              <a:gdLst/>
              <a:ahLst/>
              <a:cxnLst/>
              <a:rect l="l" t="t" r="r" b="b"/>
              <a:pathLst>
                <a:path w="424" h="441" extrusionOk="0">
                  <a:moveTo>
                    <a:pt x="229" y="18"/>
                  </a:moveTo>
                  <a:cubicBezTo>
                    <a:pt x="177" y="18"/>
                    <a:pt x="106" y="36"/>
                    <a:pt x="53" y="53"/>
                  </a:cubicBezTo>
                  <a:cubicBezTo>
                    <a:pt x="1" y="71"/>
                    <a:pt x="18" y="124"/>
                    <a:pt x="18" y="159"/>
                  </a:cubicBezTo>
                  <a:cubicBezTo>
                    <a:pt x="36" y="212"/>
                    <a:pt x="36" y="265"/>
                    <a:pt x="18" y="317"/>
                  </a:cubicBezTo>
                  <a:cubicBezTo>
                    <a:pt x="18" y="335"/>
                    <a:pt x="53" y="353"/>
                    <a:pt x="71" y="370"/>
                  </a:cubicBezTo>
                  <a:cubicBezTo>
                    <a:pt x="159" y="441"/>
                    <a:pt x="265" y="441"/>
                    <a:pt x="335" y="370"/>
                  </a:cubicBezTo>
                  <a:cubicBezTo>
                    <a:pt x="406" y="300"/>
                    <a:pt x="423" y="194"/>
                    <a:pt x="388" y="106"/>
                  </a:cubicBezTo>
                  <a:cubicBezTo>
                    <a:pt x="353" y="0"/>
                    <a:pt x="300" y="36"/>
                    <a:pt x="229" y="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23"/>
            <p:cNvSpPr/>
            <p:nvPr/>
          </p:nvSpPr>
          <p:spPr>
            <a:xfrm>
              <a:off x="2674967" y="5439888"/>
              <a:ext cx="22768" cy="27647"/>
            </a:xfrm>
            <a:custGeom>
              <a:avLst/>
              <a:gdLst/>
              <a:ahLst/>
              <a:cxnLst/>
              <a:rect l="l" t="t" r="r" b="b"/>
              <a:pathLst>
                <a:path w="406" h="493" extrusionOk="0">
                  <a:moveTo>
                    <a:pt x="0" y="194"/>
                  </a:moveTo>
                  <a:cubicBezTo>
                    <a:pt x="18" y="247"/>
                    <a:pt x="0" y="299"/>
                    <a:pt x="53" y="335"/>
                  </a:cubicBezTo>
                  <a:cubicBezTo>
                    <a:pt x="88" y="387"/>
                    <a:pt x="53" y="423"/>
                    <a:pt x="88" y="458"/>
                  </a:cubicBezTo>
                  <a:cubicBezTo>
                    <a:pt x="141" y="475"/>
                    <a:pt x="124" y="493"/>
                    <a:pt x="159" y="458"/>
                  </a:cubicBezTo>
                  <a:cubicBezTo>
                    <a:pt x="176" y="440"/>
                    <a:pt x="212" y="458"/>
                    <a:pt x="247" y="458"/>
                  </a:cubicBezTo>
                  <a:cubicBezTo>
                    <a:pt x="352" y="387"/>
                    <a:pt x="405" y="264"/>
                    <a:pt x="388" y="141"/>
                  </a:cubicBezTo>
                  <a:cubicBezTo>
                    <a:pt x="352" y="70"/>
                    <a:pt x="300" y="35"/>
                    <a:pt x="247" y="18"/>
                  </a:cubicBezTo>
                  <a:cubicBezTo>
                    <a:pt x="176" y="0"/>
                    <a:pt x="124" y="35"/>
                    <a:pt x="88" y="88"/>
                  </a:cubicBezTo>
                  <a:cubicBezTo>
                    <a:pt x="88" y="106"/>
                    <a:pt x="53" y="123"/>
                    <a:pt x="36" y="123"/>
                  </a:cubicBezTo>
                  <a:cubicBezTo>
                    <a:pt x="18" y="141"/>
                    <a:pt x="0" y="159"/>
                    <a:pt x="0" y="19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23"/>
            <p:cNvSpPr/>
            <p:nvPr/>
          </p:nvSpPr>
          <p:spPr>
            <a:xfrm>
              <a:off x="2962211" y="5174291"/>
              <a:ext cx="22768" cy="26750"/>
            </a:xfrm>
            <a:custGeom>
              <a:avLst/>
              <a:gdLst/>
              <a:ahLst/>
              <a:cxnLst/>
              <a:rect l="l" t="t" r="r" b="b"/>
              <a:pathLst>
                <a:path w="406" h="477" extrusionOk="0">
                  <a:moveTo>
                    <a:pt x="406" y="265"/>
                  </a:moveTo>
                  <a:cubicBezTo>
                    <a:pt x="406" y="142"/>
                    <a:pt x="300" y="1"/>
                    <a:pt x="177" y="36"/>
                  </a:cubicBezTo>
                  <a:cubicBezTo>
                    <a:pt x="142" y="54"/>
                    <a:pt x="124" y="54"/>
                    <a:pt x="124" y="71"/>
                  </a:cubicBezTo>
                  <a:cubicBezTo>
                    <a:pt x="124" y="71"/>
                    <a:pt x="107" y="106"/>
                    <a:pt x="89" y="106"/>
                  </a:cubicBezTo>
                  <a:cubicBezTo>
                    <a:pt x="54" y="106"/>
                    <a:pt x="19" y="142"/>
                    <a:pt x="19" y="194"/>
                  </a:cubicBezTo>
                  <a:cubicBezTo>
                    <a:pt x="19" y="230"/>
                    <a:pt x="1" y="265"/>
                    <a:pt x="19" y="318"/>
                  </a:cubicBezTo>
                  <a:cubicBezTo>
                    <a:pt x="36" y="335"/>
                    <a:pt x="54" y="370"/>
                    <a:pt x="71" y="370"/>
                  </a:cubicBezTo>
                  <a:cubicBezTo>
                    <a:pt x="107" y="388"/>
                    <a:pt x="142" y="406"/>
                    <a:pt x="159" y="458"/>
                  </a:cubicBezTo>
                  <a:cubicBezTo>
                    <a:pt x="159" y="476"/>
                    <a:pt x="177" y="476"/>
                    <a:pt x="212" y="476"/>
                  </a:cubicBezTo>
                  <a:cubicBezTo>
                    <a:pt x="265" y="458"/>
                    <a:pt x="300" y="423"/>
                    <a:pt x="353" y="388"/>
                  </a:cubicBezTo>
                  <a:cubicBezTo>
                    <a:pt x="388" y="370"/>
                    <a:pt x="406" y="318"/>
                    <a:pt x="406" y="26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23"/>
            <p:cNvSpPr/>
            <p:nvPr/>
          </p:nvSpPr>
          <p:spPr>
            <a:xfrm>
              <a:off x="2796381" y="5393453"/>
              <a:ext cx="26694" cy="28713"/>
            </a:xfrm>
            <a:custGeom>
              <a:avLst/>
              <a:gdLst/>
              <a:ahLst/>
              <a:cxnLst/>
              <a:rect l="l" t="t" r="r" b="b"/>
              <a:pathLst>
                <a:path w="476" h="512" extrusionOk="0">
                  <a:moveTo>
                    <a:pt x="1" y="247"/>
                  </a:moveTo>
                  <a:cubicBezTo>
                    <a:pt x="18" y="282"/>
                    <a:pt x="18" y="318"/>
                    <a:pt x="36" y="335"/>
                  </a:cubicBezTo>
                  <a:cubicBezTo>
                    <a:pt x="53" y="370"/>
                    <a:pt x="124" y="388"/>
                    <a:pt x="106" y="458"/>
                  </a:cubicBezTo>
                  <a:cubicBezTo>
                    <a:pt x="106" y="494"/>
                    <a:pt x="194" y="511"/>
                    <a:pt x="247" y="494"/>
                  </a:cubicBezTo>
                  <a:cubicBezTo>
                    <a:pt x="405" y="458"/>
                    <a:pt x="441" y="406"/>
                    <a:pt x="476" y="247"/>
                  </a:cubicBezTo>
                  <a:cubicBezTo>
                    <a:pt x="458" y="159"/>
                    <a:pt x="423" y="106"/>
                    <a:pt x="370" y="54"/>
                  </a:cubicBezTo>
                  <a:cubicBezTo>
                    <a:pt x="265" y="1"/>
                    <a:pt x="247" y="18"/>
                    <a:pt x="141" y="89"/>
                  </a:cubicBezTo>
                  <a:cubicBezTo>
                    <a:pt x="106" y="124"/>
                    <a:pt x="71" y="159"/>
                    <a:pt x="36" y="194"/>
                  </a:cubicBezTo>
                  <a:cubicBezTo>
                    <a:pt x="1" y="212"/>
                    <a:pt x="18" y="230"/>
                    <a:pt x="1" y="24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23"/>
            <p:cNvSpPr/>
            <p:nvPr/>
          </p:nvSpPr>
          <p:spPr>
            <a:xfrm>
              <a:off x="2711475" y="5374723"/>
              <a:ext cx="29666" cy="29666"/>
            </a:xfrm>
            <a:custGeom>
              <a:avLst/>
              <a:gdLst/>
              <a:ahLst/>
              <a:cxnLst/>
              <a:rect l="l" t="t" r="r" b="b"/>
              <a:pathLst>
                <a:path w="529" h="529" extrusionOk="0">
                  <a:moveTo>
                    <a:pt x="529" y="282"/>
                  </a:moveTo>
                  <a:cubicBezTo>
                    <a:pt x="511" y="194"/>
                    <a:pt x="529" y="106"/>
                    <a:pt x="441" y="53"/>
                  </a:cubicBezTo>
                  <a:cubicBezTo>
                    <a:pt x="388" y="35"/>
                    <a:pt x="335" y="53"/>
                    <a:pt x="300" y="35"/>
                  </a:cubicBezTo>
                  <a:cubicBezTo>
                    <a:pt x="230" y="0"/>
                    <a:pt x="159" y="35"/>
                    <a:pt x="124" y="88"/>
                  </a:cubicBezTo>
                  <a:cubicBezTo>
                    <a:pt x="89" y="106"/>
                    <a:pt x="71" y="123"/>
                    <a:pt x="89" y="159"/>
                  </a:cubicBezTo>
                  <a:cubicBezTo>
                    <a:pt x="89" y="194"/>
                    <a:pt x="89" y="247"/>
                    <a:pt x="36" y="264"/>
                  </a:cubicBezTo>
                  <a:cubicBezTo>
                    <a:pt x="1" y="282"/>
                    <a:pt x="18" y="300"/>
                    <a:pt x="36" y="317"/>
                  </a:cubicBezTo>
                  <a:cubicBezTo>
                    <a:pt x="71" y="370"/>
                    <a:pt x="106" y="423"/>
                    <a:pt x="142" y="458"/>
                  </a:cubicBezTo>
                  <a:cubicBezTo>
                    <a:pt x="265" y="528"/>
                    <a:pt x="441" y="493"/>
                    <a:pt x="511" y="352"/>
                  </a:cubicBezTo>
                  <a:cubicBezTo>
                    <a:pt x="511" y="335"/>
                    <a:pt x="529" y="300"/>
                    <a:pt x="529" y="28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23"/>
            <p:cNvSpPr/>
            <p:nvPr/>
          </p:nvSpPr>
          <p:spPr>
            <a:xfrm>
              <a:off x="2951387" y="4874205"/>
              <a:ext cx="23722" cy="27704"/>
            </a:xfrm>
            <a:custGeom>
              <a:avLst/>
              <a:gdLst/>
              <a:ahLst/>
              <a:cxnLst/>
              <a:rect l="l" t="t" r="r" b="b"/>
              <a:pathLst>
                <a:path w="423" h="494" extrusionOk="0">
                  <a:moveTo>
                    <a:pt x="388" y="247"/>
                  </a:moveTo>
                  <a:lnTo>
                    <a:pt x="388" y="194"/>
                  </a:lnTo>
                  <a:cubicBezTo>
                    <a:pt x="388" y="88"/>
                    <a:pt x="264" y="0"/>
                    <a:pt x="159" y="71"/>
                  </a:cubicBezTo>
                  <a:cubicBezTo>
                    <a:pt x="0" y="71"/>
                    <a:pt x="53" y="212"/>
                    <a:pt x="18" y="300"/>
                  </a:cubicBezTo>
                  <a:cubicBezTo>
                    <a:pt x="18" y="335"/>
                    <a:pt x="36" y="388"/>
                    <a:pt x="88" y="388"/>
                  </a:cubicBezTo>
                  <a:cubicBezTo>
                    <a:pt x="124" y="388"/>
                    <a:pt x="124" y="440"/>
                    <a:pt x="176" y="458"/>
                  </a:cubicBezTo>
                  <a:cubicBezTo>
                    <a:pt x="264" y="493"/>
                    <a:pt x="282" y="493"/>
                    <a:pt x="335" y="423"/>
                  </a:cubicBezTo>
                  <a:cubicBezTo>
                    <a:pt x="388" y="352"/>
                    <a:pt x="423" y="317"/>
                    <a:pt x="388" y="24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23"/>
            <p:cNvSpPr/>
            <p:nvPr/>
          </p:nvSpPr>
          <p:spPr>
            <a:xfrm>
              <a:off x="2881287" y="5544534"/>
              <a:ext cx="24731" cy="24731"/>
            </a:xfrm>
            <a:custGeom>
              <a:avLst/>
              <a:gdLst/>
              <a:ahLst/>
              <a:cxnLst/>
              <a:rect l="l" t="t" r="r" b="b"/>
              <a:pathLst>
                <a:path w="441" h="441" extrusionOk="0">
                  <a:moveTo>
                    <a:pt x="36" y="176"/>
                  </a:moveTo>
                  <a:cubicBezTo>
                    <a:pt x="18" y="211"/>
                    <a:pt x="53" y="246"/>
                    <a:pt x="36" y="299"/>
                  </a:cubicBezTo>
                  <a:cubicBezTo>
                    <a:pt x="0" y="334"/>
                    <a:pt x="53" y="370"/>
                    <a:pt x="88" y="387"/>
                  </a:cubicBezTo>
                  <a:cubicBezTo>
                    <a:pt x="177" y="440"/>
                    <a:pt x="282" y="440"/>
                    <a:pt x="353" y="370"/>
                  </a:cubicBezTo>
                  <a:cubicBezTo>
                    <a:pt x="441" y="282"/>
                    <a:pt x="441" y="123"/>
                    <a:pt x="335" y="53"/>
                  </a:cubicBezTo>
                  <a:cubicBezTo>
                    <a:pt x="229" y="0"/>
                    <a:pt x="124" y="35"/>
                    <a:pt x="53" y="106"/>
                  </a:cubicBezTo>
                  <a:cubicBezTo>
                    <a:pt x="36" y="123"/>
                    <a:pt x="36" y="158"/>
                    <a:pt x="36" y="17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23"/>
            <p:cNvSpPr/>
            <p:nvPr/>
          </p:nvSpPr>
          <p:spPr>
            <a:xfrm>
              <a:off x="2647319" y="5022257"/>
              <a:ext cx="20806" cy="28713"/>
            </a:xfrm>
            <a:custGeom>
              <a:avLst/>
              <a:gdLst/>
              <a:ahLst/>
              <a:cxnLst/>
              <a:rect l="l" t="t" r="r" b="b"/>
              <a:pathLst>
                <a:path w="371" h="512" extrusionOk="0">
                  <a:moveTo>
                    <a:pt x="159" y="494"/>
                  </a:moveTo>
                  <a:cubicBezTo>
                    <a:pt x="300" y="476"/>
                    <a:pt x="370" y="423"/>
                    <a:pt x="370" y="265"/>
                  </a:cubicBezTo>
                  <a:cubicBezTo>
                    <a:pt x="370" y="247"/>
                    <a:pt x="370" y="230"/>
                    <a:pt x="370" y="212"/>
                  </a:cubicBezTo>
                  <a:cubicBezTo>
                    <a:pt x="370" y="159"/>
                    <a:pt x="370" y="106"/>
                    <a:pt x="317" y="106"/>
                  </a:cubicBezTo>
                  <a:lnTo>
                    <a:pt x="300" y="89"/>
                  </a:lnTo>
                  <a:cubicBezTo>
                    <a:pt x="212" y="1"/>
                    <a:pt x="141" y="71"/>
                    <a:pt x="71" y="106"/>
                  </a:cubicBezTo>
                  <a:cubicBezTo>
                    <a:pt x="36" y="142"/>
                    <a:pt x="18" y="212"/>
                    <a:pt x="18" y="265"/>
                  </a:cubicBezTo>
                  <a:cubicBezTo>
                    <a:pt x="18" y="283"/>
                    <a:pt x="18" y="300"/>
                    <a:pt x="18" y="318"/>
                  </a:cubicBezTo>
                  <a:cubicBezTo>
                    <a:pt x="1" y="388"/>
                    <a:pt x="53" y="423"/>
                    <a:pt x="89" y="476"/>
                  </a:cubicBezTo>
                  <a:cubicBezTo>
                    <a:pt x="124" y="511"/>
                    <a:pt x="141" y="476"/>
                    <a:pt x="159" y="49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23"/>
            <p:cNvSpPr/>
            <p:nvPr/>
          </p:nvSpPr>
          <p:spPr>
            <a:xfrm>
              <a:off x="3066857" y="5150625"/>
              <a:ext cx="22768" cy="22768"/>
            </a:xfrm>
            <a:custGeom>
              <a:avLst/>
              <a:gdLst/>
              <a:ahLst/>
              <a:cxnLst/>
              <a:rect l="l" t="t" r="r" b="b"/>
              <a:pathLst>
                <a:path w="406" h="406" extrusionOk="0">
                  <a:moveTo>
                    <a:pt x="177" y="405"/>
                  </a:moveTo>
                  <a:cubicBezTo>
                    <a:pt x="283" y="405"/>
                    <a:pt x="388" y="335"/>
                    <a:pt x="406" y="229"/>
                  </a:cubicBezTo>
                  <a:cubicBezTo>
                    <a:pt x="406" y="141"/>
                    <a:pt x="371" y="53"/>
                    <a:pt x="300" y="0"/>
                  </a:cubicBezTo>
                  <a:lnTo>
                    <a:pt x="300" y="0"/>
                  </a:lnTo>
                  <a:cubicBezTo>
                    <a:pt x="212" y="0"/>
                    <a:pt x="142" y="18"/>
                    <a:pt x="71" y="71"/>
                  </a:cubicBezTo>
                  <a:cubicBezTo>
                    <a:pt x="54" y="106"/>
                    <a:pt x="19" y="106"/>
                    <a:pt x="19" y="159"/>
                  </a:cubicBezTo>
                  <a:cubicBezTo>
                    <a:pt x="36" y="194"/>
                    <a:pt x="1" y="194"/>
                    <a:pt x="19" y="212"/>
                  </a:cubicBezTo>
                  <a:cubicBezTo>
                    <a:pt x="36" y="212"/>
                    <a:pt x="36" y="229"/>
                    <a:pt x="19" y="247"/>
                  </a:cubicBezTo>
                  <a:cubicBezTo>
                    <a:pt x="19" y="335"/>
                    <a:pt x="71" y="388"/>
                    <a:pt x="177" y="40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23"/>
            <p:cNvSpPr/>
            <p:nvPr/>
          </p:nvSpPr>
          <p:spPr>
            <a:xfrm>
              <a:off x="2921777" y="5373713"/>
              <a:ext cx="36564" cy="35611"/>
            </a:xfrm>
            <a:custGeom>
              <a:avLst/>
              <a:gdLst/>
              <a:ahLst/>
              <a:cxnLst/>
              <a:rect l="l" t="t" r="r" b="b"/>
              <a:pathLst>
                <a:path w="652" h="635" extrusionOk="0">
                  <a:moveTo>
                    <a:pt x="634" y="318"/>
                  </a:moveTo>
                  <a:cubicBezTo>
                    <a:pt x="652" y="159"/>
                    <a:pt x="528" y="18"/>
                    <a:pt x="370" y="1"/>
                  </a:cubicBezTo>
                  <a:cubicBezTo>
                    <a:pt x="299" y="1"/>
                    <a:pt x="229" y="36"/>
                    <a:pt x="176" y="106"/>
                  </a:cubicBezTo>
                  <a:cubicBezTo>
                    <a:pt x="159" y="124"/>
                    <a:pt x="141" y="141"/>
                    <a:pt x="123" y="141"/>
                  </a:cubicBezTo>
                  <a:cubicBezTo>
                    <a:pt x="35" y="177"/>
                    <a:pt x="0" y="265"/>
                    <a:pt x="18" y="335"/>
                  </a:cubicBezTo>
                  <a:cubicBezTo>
                    <a:pt x="35" y="406"/>
                    <a:pt x="71" y="458"/>
                    <a:pt x="141" y="494"/>
                  </a:cubicBezTo>
                  <a:cubicBezTo>
                    <a:pt x="141" y="494"/>
                    <a:pt x="159" y="494"/>
                    <a:pt x="159" y="494"/>
                  </a:cubicBezTo>
                  <a:cubicBezTo>
                    <a:pt x="229" y="634"/>
                    <a:pt x="229" y="634"/>
                    <a:pt x="352" y="599"/>
                  </a:cubicBezTo>
                  <a:cubicBezTo>
                    <a:pt x="476" y="582"/>
                    <a:pt x="564" y="511"/>
                    <a:pt x="616" y="406"/>
                  </a:cubicBezTo>
                  <a:cubicBezTo>
                    <a:pt x="634" y="370"/>
                    <a:pt x="652" y="353"/>
                    <a:pt x="634" y="3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23"/>
            <p:cNvSpPr/>
            <p:nvPr/>
          </p:nvSpPr>
          <p:spPr>
            <a:xfrm>
              <a:off x="2621634" y="5366815"/>
              <a:ext cx="20806" cy="26694"/>
            </a:xfrm>
            <a:custGeom>
              <a:avLst/>
              <a:gdLst/>
              <a:ahLst/>
              <a:cxnLst/>
              <a:rect l="l" t="t" r="r" b="b"/>
              <a:pathLst>
                <a:path w="371" h="476" extrusionOk="0">
                  <a:moveTo>
                    <a:pt x="194" y="476"/>
                  </a:moveTo>
                  <a:cubicBezTo>
                    <a:pt x="282" y="476"/>
                    <a:pt x="282" y="476"/>
                    <a:pt x="335" y="370"/>
                  </a:cubicBezTo>
                  <a:cubicBezTo>
                    <a:pt x="353" y="317"/>
                    <a:pt x="370" y="264"/>
                    <a:pt x="370" y="194"/>
                  </a:cubicBezTo>
                  <a:cubicBezTo>
                    <a:pt x="370" y="124"/>
                    <a:pt x="318" y="88"/>
                    <a:pt x="265" y="53"/>
                  </a:cubicBezTo>
                  <a:cubicBezTo>
                    <a:pt x="159" y="0"/>
                    <a:pt x="71" y="53"/>
                    <a:pt x="36" y="159"/>
                  </a:cubicBezTo>
                  <a:cubicBezTo>
                    <a:pt x="1" y="264"/>
                    <a:pt x="18" y="370"/>
                    <a:pt x="89" y="441"/>
                  </a:cubicBezTo>
                  <a:cubicBezTo>
                    <a:pt x="106" y="476"/>
                    <a:pt x="159" y="458"/>
                    <a:pt x="194" y="47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23"/>
            <p:cNvSpPr/>
            <p:nvPr/>
          </p:nvSpPr>
          <p:spPr>
            <a:xfrm>
              <a:off x="2894129" y="5080525"/>
              <a:ext cx="27704" cy="32639"/>
            </a:xfrm>
            <a:custGeom>
              <a:avLst/>
              <a:gdLst/>
              <a:ahLst/>
              <a:cxnLst/>
              <a:rect l="l" t="t" r="r" b="b"/>
              <a:pathLst>
                <a:path w="494" h="582" extrusionOk="0">
                  <a:moveTo>
                    <a:pt x="282" y="0"/>
                  </a:moveTo>
                  <a:cubicBezTo>
                    <a:pt x="141" y="0"/>
                    <a:pt x="36" y="88"/>
                    <a:pt x="18" y="229"/>
                  </a:cubicBezTo>
                  <a:cubicBezTo>
                    <a:pt x="18" y="282"/>
                    <a:pt x="0" y="335"/>
                    <a:pt x="0" y="405"/>
                  </a:cubicBezTo>
                  <a:cubicBezTo>
                    <a:pt x="0" y="458"/>
                    <a:pt x="36" y="493"/>
                    <a:pt x="88" y="529"/>
                  </a:cubicBezTo>
                  <a:cubicBezTo>
                    <a:pt x="194" y="581"/>
                    <a:pt x="317" y="546"/>
                    <a:pt x="388" y="458"/>
                  </a:cubicBezTo>
                  <a:cubicBezTo>
                    <a:pt x="493" y="353"/>
                    <a:pt x="493" y="212"/>
                    <a:pt x="388" y="106"/>
                  </a:cubicBezTo>
                  <a:cubicBezTo>
                    <a:pt x="352" y="71"/>
                    <a:pt x="317" y="0"/>
                    <a:pt x="2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23"/>
            <p:cNvSpPr/>
            <p:nvPr/>
          </p:nvSpPr>
          <p:spPr>
            <a:xfrm>
              <a:off x="2760826" y="5599773"/>
              <a:ext cx="24731" cy="23778"/>
            </a:xfrm>
            <a:custGeom>
              <a:avLst/>
              <a:gdLst/>
              <a:ahLst/>
              <a:cxnLst/>
              <a:rect l="l" t="t" r="r" b="b"/>
              <a:pathLst>
                <a:path w="441" h="424" extrusionOk="0">
                  <a:moveTo>
                    <a:pt x="212" y="406"/>
                  </a:moveTo>
                  <a:cubicBezTo>
                    <a:pt x="318" y="423"/>
                    <a:pt x="406" y="335"/>
                    <a:pt x="423" y="230"/>
                  </a:cubicBezTo>
                  <a:cubicBezTo>
                    <a:pt x="441" y="142"/>
                    <a:pt x="335" y="36"/>
                    <a:pt x="247" y="18"/>
                  </a:cubicBezTo>
                  <a:cubicBezTo>
                    <a:pt x="159" y="1"/>
                    <a:pt x="159" y="54"/>
                    <a:pt x="89" y="54"/>
                  </a:cubicBezTo>
                  <a:cubicBezTo>
                    <a:pt x="71" y="54"/>
                    <a:pt x="54" y="89"/>
                    <a:pt x="54" y="124"/>
                  </a:cubicBezTo>
                  <a:cubicBezTo>
                    <a:pt x="54" y="159"/>
                    <a:pt x="18" y="194"/>
                    <a:pt x="36" y="247"/>
                  </a:cubicBezTo>
                  <a:cubicBezTo>
                    <a:pt x="36" y="282"/>
                    <a:pt x="1" y="282"/>
                    <a:pt x="18" y="300"/>
                  </a:cubicBezTo>
                  <a:cubicBezTo>
                    <a:pt x="36" y="318"/>
                    <a:pt x="54" y="370"/>
                    <a:pt x="107" y="388"/>
                  </a:cubicBezTo>
                  <a:cubicBezTo>
                    <a:pt x="142" y="388"/>
                    <a:pt x="159" y="423"/>
                    <a:pt x="212" y="40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23"/>
            <p:cNvSpPr/>
            <p:nvPr/>
          </p:nvSpPr>
          <p:spPr>
            <a:xfrm>
              <a:off x="2759873" y="5494174"/>
              <a:ext cx="26694" cy="21759"/>
            </a:xfrm>
            <a:custGeom>
              <a:avLst/>
              <a:gdLst/>
              <a:ahLst/>
              <a:cxnLst/>
              <a:rect l="l" t="t" r="r" b="b"/>
              <a:pathLst>
                <a:path w="476" h="388" extrusionOk="0">
                  <a:moveTo>
                    <a:pt x="0" y="264"/>
                  </a:moveTo>
                  <a:cubicBezTo>
                    <a:pt x="18" y="264"/>
                    <a:pt x="35" y="264"/>
                    <a:pt x="53" y="282"/>
                  </a:cubicBezTo>
                  <a:cubicBezTo>
                    <a:pt x="106" y="352"/>
                    <a:pt x="194" y="388"/>
                    <a:pt x="264" y="370"/>
                  </a:cubicBezTo>
                  <a:cubicBezTo>
                    <a:pt x="335" y="352"/>
                    <a:pt x="388" y="300"/>
                    <a:pt x="423" y="229"/>
                  </a:cubicBezTo>
                  <a:cubicBezTo>
                    <a:pt x="423" y="212"/>
                    <a:pt x="423" y="194"/>
                    <a:pt x="440" y="176"/>
                  </a:cubicBezTo>
                  <a:cubicBezTo>
                    <a:pt x="476" y="88"/>
                    <a:pt x="440" y="18"/>
                    <a:pt x="370" y="0"/>
                  </a:cubicBezTo>
                  <a:cubicBezTo>
                    <a:pt x="300" y="0"/>
                    <a:pt x="229" y="18"/>
                    <a:pt x="159" y="18"/>
                  </a:cubicBezTo>
                  <a:cubicBezTo>
                    <a:pt x="88" y="35"/>
                    <a:pt x="35" y="106"/>
                    <a:pt x="35" y="176"/>
                  </a:cubicBezTo>
                  <a:cubicBezTo>
                    <a:pt x="35" y="212"/>
                    <a:pt x="35" y="247"/>
                    <a:pt x="0" y="26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23"/>
            <p:cNvSpPr/>
            <p:nvPr/>
          </p:nvSpPr>
          <p:spPr>
            <a:xfrm>
              <a:off x="3321574" y="5472415"/>
              <a:ext cx="21759" cy="25741"/>
            </a:xfrm>
            <a:custGeom>
              <a:avLst/>
              <a:gdLst/>
              <a:ahLst/>
              <a:cxnLst/>
              <a:rect l="l" t="t" r="r" b="b"/>
              <a:pathLst>
                <a:path w="388" h="459" extrusionOk="0">
                  <a:moveTo>
                    <a:pt x="1" y="230"/>
                  </a:moveTo>
                  <a:cubicBezTo>
                    <a:pt x="1" y="335"/>
                    <a:pt x="106" y="459"/>
                    <a:pt x="194" y="441"/>
                  </a:cubicBezTo>
                  <a:cubicBezTo>
                    <a:pt x="317" y="423"/>
                    <a:pt x="388" y="318"/>
                    <a:pt x="388" y="195"/>
                  </a:cubicBezTo>
                  <a:cubicBezTo>
                    <a:pt x="388" y="124"/>
                    <a:pt x="247" y="1"/>
                    <a:pt x="177" y="19"/>
                  </a:cubicBezTo>
                  <a:cubicBezTo>
                    <a:pt x="71" y="19"/>
                    <a:pt x="1" y="107"/>
                    <a:pt x="1" y="23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23"/>
            <p:cNvSpPr/>
            <p:nvPr/>
          </p:nvSpPr>
          <p:spPr>
            <a:xfrm>
              <a:off x="2828964" y="5015359"/>
              <a:ext cx="24731" cy="25741"/>
            </a:xfrm>
            <a:custGeom>
              <a:avLst/>
              <a:gdLst/>
              <a:ahLst/>
              <a:cxnLst/>
              <a:rect l="l" t="t" r="r" b="b"/>
              <a:pathLst>
                <a:path w="441" h="459" extrusionOk="0">
                  <a:moveTo>
                    <a:pt x="194" y="36"/>
                  </a:moveTo>
                  <a:cubicBezTo>
                    <a:pt x="89" y="1"/>
                    <a:pt x="1" y="106"/>
                    <a:pt x="36" y="229"/>
                  </a:cubicBezTo>
                  <a:cubicBezTo>
                    <a:pt x="36" y="229"/>
                    <a:pt x="36" y="247"/>
                    <a:pt x="36" y="265"/>
                  </a:cubicBezTo>
                  <a:cubicBezTo>
                    <a:pt x="1" y="300"/>
                    <a:pt x="18" y="335"/>
                    <a:pt x="71" y="353"/>
                  </a:cubicBezTo>
                  <a:cubicBezTo>
                    <a:pt x="89" y="353"/>
                    <a:pt x="106" y="370"/>
                    <a:pt x="106" y="406"/>
                  </a:cubicBezTo>
                  <a:cubicBezTo>
                    <a:pt x="141" y="441"/>
                    <a:pt x="159" y="458"/>
                    <a:pt x="212" y="441"/>
                  </a:cubicBezTo>
                  <a:cubicBezTo>
                    <a:pt x="282" y="423"/>
                    <a:pt x="353" y="370"/>
                    <a:pt x="370" y="300"/>
                  </a:cubicBezTo>
                  <a:cubicBezTo>
                    <a:pt x="441" y="159"/>
                    <a:pt x="353" y="18"/>
                    <a:pt x="194" y="3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23"/>
            <p:cNvSpPr/>
            <p:nvPr/>
          </p:nvSpPr>
          <p:spPr>
            <a:xfrm>
              <a:off x="3031358" y="5437869"/>
              <a:ext cx="21759" cy="22768"/>
            </a:xfrm>
            <a:custGeom>
              <a:avLst/>
              <a:gdLst/>
              <a:ahLst/>
              <a:cxnLst/>
              <a:rect l="l" t="t" r="r" b="b"/>
              <a:pathLst>
                <a:path w="388" h="406" extrusionOk="0">
                  <a:moveTo>
                    <a:pt x="194" y="18"/>
                  </a:moveTo>
                  <a:cubicBezTo>
                    <a:pt x="141" y="1"/>
                    <a:pt x="88" y="54"/>
                    <a:pt x="18" y="36"/>
                  </a:cubicBezTo>
                  <a:lnTo>
                    <a:pt x="18" y="36"/>
                  </a:lnTo>
                  <a:cubicBezTo>
                    <a:pt x="0" y="142"/>
                    <a:pt x="18" y="247"/>
                    <a:pt x="71" y="353"/>
                  </a:cubicBezTo>
                  <a:cubicBezTo>
                    <a:pt x="88" y="388"/>
                    <a:pt x="141" y="406"/>
                    <a:pt x="176" y="388"/>
                  </a:cubicBezTo>
                  <a:cubicBezTo>
                    <a:pt x="247" y="371"/>
                    <a:pt x="317" y="388"/>
                    <a:pt x="352" y="318"/>
                  </a:cubicBezTo>
                  <a:cubicBezTo>
                    <a:pt x="387" y="230"/>
                    <a:pt x="387" y="142"/>
                    <a:pt x="335" y="54"/>
                  </a:cubicBezTo>
                  <a:cubicBezTo>
                    <a:pt x="299" y="18"/>
                    <a:pt x="247" y="18"/>
                    <a:pt x="194" y="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23"/>
            <p:cNvSpPr/>
            <p:nvPr/>
          </p:nvSpPr>
          <p:spPr>
            <a:xfrm>
              <a:off x="2673004" y="5526757"/>
              <a:ext cx="28657" cy="28657"/>
            </a:xfrm>
            <a:custGeom>
              <a:avLst/>
              <a:gdLst/>
              <a:ahLst/>
              <a:cxnLst/>
              <a:rect l="l" t="t" r="r" b="b"/>
              <a:pathLst>
                <a:path w="511" h="511" extrusionOk="0">
                  <a:moveTo>
                    <a:pt x="511" y="264"/>
                  </a:moveTo>
                  <a:cubicBezTo>
                    <a:pt x="511" y="159"/>
                    <a:pt x="458" y="71"/>
                    <a:pt x="370" y="18"/>
                  </a:cubicBezTo>
                  <a:cubicBezTo>
                    <a:pt x="299" y="0"/>
                    <a:pt x="211" y="18"/>
                    <a:pt x="159" y="88"/>
                  </a:cubicBezTo>
                  <a:cubicBezTo>
                    <a:pt x="141" y="106"/>
                    <a:pt x="106" y="123"/>
                    <a:pt x="88" y="141"/>
                  </a:cubicBezTo>
                  <a:cubicBezTo>
                    <a:pt x="18" y="194"/>
                    <a:pt x="0" y="299"/>
                    <a:pt x="71" y="352"/>
                  </a:cubicBezTo>
                  <a:cubicBezTo>
                    <a:pt x="106" y="405"/>
                    <a:pt x="159" y="440"/>
                    <a:pt x="194" y="475"/>
                  </a:cubicBezTo>
                  <a:cubicBezTo>
                    <a:pt x="229" y="511"/>
                    <a:pt x="264" y="475"/>
                    <a:pt x="299" y="475"/>
                  </a:cubicBezTo>
                  <a:cubicBezTo>
                    <a:pt x="335" y="475"/>
                    <a:pt x="405" y="511"/>
                    <a:pt x="440" y="458"/>
                  </a:cubicBezTo>
                  <a:cubicBezTo>
                    <a:pt x="475" y="405"/>
                    <a:pt x="511" y="335"/>
                    <a:pt x="511" y="26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23"/>
            <p:cNvSpPr/>
            <p:nvPr/>
          </p:nvSpPr>
          <p:spPr>
            <a:xfrm>
              <a:off x="3065903" y="4888001"/>
              <a:ext cx="21759" cy="24731"/>
            </a:xfrm>
            <a:custGeom>
              <a:avLst/>
              <a:gdLst/>
              <a:ahLst/>
              <a:cxnLst/>
              <a:rect l="l" t="t" r="r" b="b"/>
              <a:pathLst>
                <a:path w="388" h="441" extrusionOk="0">
                  <a:moveTo>
                    <a:pt x="388" y="194"/>
                  </a:moveTo>
                  <a:cubicBezTo>
                    <a:pt x="388" y="142"/>
                    <a:pt x="370" y="124"/>
                    <a:pt x="317" y="89"/>
                  </a:cubicBezTo>
                  <a:cubicBezTo>
                    <a:pt x="229" y="1"/>
                    <a:pt x="141" y="54"/>
                    <a:pt x="71" y="124"/>
                  </a:cubicBezTo>
                  <a:cubicBezTo>
                    <a:pt x="53" y="142"/>
                    <a:pt x="36" y="142"/>
                    <a:pt x="18" y="159"/>
                  </a:cubicBezTo>
                  <a:cubicBezTo>
                    <a:pt x="18" y="159"/>
                    <a:pt x="0" y="177"/>
                    <a:pt x="18" y="194"/>
                  </a:cubicBezTo>
                  <a:cubicBezTo>
                    <a:pt x="36" y="212"/>
                    <a:pt x="36" y="282"/>
                    <a:pt x="53" y="318"/>
                  </a:cubicBezTo>
                  <a:cubicBezTo>
                    <a:pt x="53" y="370"/>
                    <a:pt x="124" y="441"/>
                    <a:pt x="194" y="441"/>
                  </a:cubicBezTo>
                  <a:cubicBezTo>
                    <a:pt x="317" y="406"/>
                    <a:pt x="370" y="388"/>
                    <a:pt x="388" y="19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23"/>
            <p:cNvSpPr/>
            <p:nvPr/>
          </p:nvSpPr>
          <p:spPr>
            <a:xfrm>
              <a:off x="3004664" y="5058822"/>
              <a:ext cx="24731" cy="27704"/>
            </a:xfrm>
            <a:custGeom>
              <a:avLst/>
              <a:gdLst/>
              <a:ahLst/>
              <a:cxnLst/>
              <a:rect l="l" t="t" r="r" b="b"/>
              <a:pathLst>
                <a:path w="441" h="494" extrusionOk="0">
                  <a:moveTo>
                    <a:pt x="230" y="0"/>
                  </a:moveTo>
                  <a:cubicBezTo>
                    <a:pt x="195" y="35"/>
                    <a:pt x="159" y="35"/>
                    <a:pt x="124" y="53"/>
                  </a:cubicBezTo>
                  <a:cubicBezTo>
                    <a:pt x="54" y="123"/>
                    <a:pt x="1" y="229"/>
                    <a:pt x="18" y="335"/>
                  </a:cubicBezTo>
                  <a:cubicBezTo>
                    <a:pt x="36" y="423"/>
                    <a:pt x="124" y="475"/>
                    <a:pt x="212" y="493"/>
                  </a:cubicBezTo>
                  <a:cubicBezTo>
                    <a:pt x="318" y="458"/>
                    <a:pt x="406" y="370"/>
                    <a:pt x="423" y="264"/>
                  </a:cubicBezTo>
                  <a:cubicBezTo>
                    <a:pt x="423" y="229"/>
                    <a:pt x="441" y="176"/>
                    <a:pt x="423" y="123"/>
                  </a:cubicBezTo>
                  <a:cubicBezTo>
                    <a:pt x="371" y="71"/>
                    <a:pt x="300" y="18"/>
                    <a:pt x="2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23"/>
            <p:cNvSpPr/>
            <p:nvPr/>
          </p:nvSpPr>
          <p:spPr>
            <a:xfrm>
              <a:off x="2794418" y="5101275"/>
              <a:ext cx="22768" cy="26694"/>
            </a:xfrm>
            <a:custGeom>
              <a:avLst/>
              <a:gdLst/>
              <a:ahLst/>
              <a:cxnLst/>
              <a:rect l="l" t="t" r="r" b="b"/>
              <a:pathLst>
                <a:path w="406" h="476" extrusionOk="0">
                  <a:moveTo>
                    <a:pt x="388" y="211"/>
                  </a:moveTo>
                  <a:cubicBezTo>
                    <a:pt x="388" y="88"/>
                    <a:pt x="282" y="0"/>
                    <a:pt x="159" y="35"/>
                  </a:cubicBezTo>
                  <a:lnTo>
                    <a:pt x="141" y="35"/>
                  </a:lnTo>
                  <a:lnTo>
                    <a:pt x="0" y="194"/>
                  </a:lnTo>
                  <a:lnTo>
                    <a:pt x="0" y="229"/>
                  </a:lnTo>
                  <a:cubicBezTo>
                    <a:pt x="0" y="229"/>
                    <a:pt x="53" y="282"/>
                    <a:pt x="36" y="317"/>
                  </a:cubicBezTo>
                  <a:cubicBezTo>
                    <a:pt x="18" y="352"/>
                    <a:pt x="36" y="335"/>
                    <a:pt x="53" y="335"/>
                  </a:cubicBezTo>
                  <a:cubicBezTo>
                    <a:pt x="71" y="352"/>
                    <a:pt x="71" y="352"/>
                    <a:pt x="71" y="370"/>
                  </a:cubicBezTo>
                  <a:cubicBezTo>
                    <a:pt x="124" y="475"/>
                    <a:pt x="194" y="440"/>
                    <a:pt x="264" y="405"/>
                  </a:cubicBezTo>
                  <a:cubicBezTo>
                    <a:pt x="335" y="370"/>
                    <a:pt x="405" y="317"/>
                    <a:pt x="388" y="21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23"/>
            <p:cNvSpPr/>
            <p:nvPr/>
          </p:nvSpPr>
          <p:spPr>
            <a:xfrm>
              <a:off x="3231733" y="5222689"/>
              <a:ext cx="22768" cy="23722"/>
            </a:xfrm>
            <a:custGeom>
              <a:avLst/>
              <a:gdLst/>
              <a:ahLst/>
              <a:cxnLst/>
              <a:rect l="l" t="t" r="r" b="b"/>
              <a:pathLst>
                <a:path w="406" h="423" extrusionOk="0">
                  <a:moveTo>
                    <a:pt x="406" y="159"/>
                  </a:moveTo>
                  <a:cubicBezTo>
                    <a:pt x="406" y="106"/>
                    <a:pt x="318" y="18"/>
                    <a:pt x="265" y="18"/>
                  </a:cubicBezTo>
                  <a:cubicBezTo>
                    <a:pt x="247" y="18"/>
                    <a:pt x="229" y="18"/>
                    <a:pt x="229" y="18"/>
                  </a:cubicBezTo>
                  <a:cubicBezTo>
                    <a:pt x="159" y="0"/>
                    <a:pt x="89" y="36"/>
                    <a:pt x="89" y="106"/>
                  </a:cubicBezTo>
                  <a:lnTo>
                    <a:pt x="89" y="106"/>
                  </a:lnTo>
                  <a:cubicBezTo>
                    <a:pt x="1" y="159"/>
                    <a:pt x="53" y="229"/>
                    <a:pt x="71" y="282"/>
                  </a:cubicBezTo>
                  <a:cubicBezTo>
                    <a:pt x="89" y="370"/>
                    <a:pt x="177" y="423"/>
                    <a:pt x="247" y="423"/>
                  </a:cubicBezTo>
                  <a:cubicBezTo>
                    <a:pt x="335" y="388"/>
                    <a:pt x="388" y="317"/>
                    <a:pt x="406" y="229"/>
                  </a:cubicBezTo>
                  <a:cubicBezTo>
                    <a:pt x="406" y="212"/>
                    <a:pt x="406" y="194"/>
                    <a:pt x="406" y="15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23"/>
            <p:cNvSpPr/>
            <p:nvPr/>
          </p:nvSpPr>
          <p:spPr>
            <a:xfrm>
              <a:off x="2781576" y="4967972"/>
              <a:ext cx="19796" cy="25741"/>
            </a:xfrm>
            <a:custGeom>
              <a:avLst/>
              <a:gdLst/>
              <a:ahLst/>
              <a:cxnLst/>
              <a:rect l="l" t="t" r="r" b="b"/>
              <a:pathLst>
                <a:path w="353" h="459" extrusionOk="0">
                  <a:moveTo>
                    <a:pt x="18" y="159"/>
                  </a:moveTo>
                  <a:cubicBezTo>
                    <a:pt x="36" y="212"/>
                    <a:pt x="1" y="265"/>
                    <a:pt x="18" y="335"/>
                  </a:cubicBezTo>
                  <a:cubicBezTo>
                    <a:pt x="36" y="388"/>
                    <a:pt x="159" y="458"/>
                    <a:pt x="229" y="423"/>
                  </a:cubicBezTo>
                  <a:cubicBezTo>
                    <a:pt x="335" y="370"/>
                    <a:pt x="353" y="318"/>
                    <a:pt x="335" y="194"/>
                  </a:cubicBezTo>
                  <a:cubicBezTo>
                    <a:pt x="335" y="124"/>
                    <a:pt x="282" y="54"/>
                    <a:pt x="212" y="18"/>
                  </a:cubicBezTo>
                  <a:cubicBezTo>
                    <a:pt x="177" y="1"/>
                    <a:pt x="124" y="18"/>
                    <a:pt x="89" y="36"/>
                  </a:cubicBezTo>
                  <a:cubicBezTo>
                    <a:pt x="71" y="71"/>
                    <a:pt x="1" y="89"/>
                    <a:pt x="18" y="15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23"/>
            <p:cNvSpPr/>
            <p:nvPr/>
          </p:nvSpPr>
          <p:spPr>
            <a:xfrm>
              <a:off x="3027376" y="5273049"/>
              <a:ext cx="20806" cy="25685"/>
            </a:xfrm>
            <a:custGeom>
              <a:avLst/>
              <a:gdLst/>
              <a:ahLst/>
              <a:cxnLst/>
              <a:rect l="l" t="t" r="r" b="b"/>
              <a:pathLst>
                <a:path w="371" h="458" extrusionOk="0">
                  <a:moveTo>
                    <a:pt x="159" y="458"/>
                  </a:moveTo>
                  <a:cubicBezTo>
                    <a:pt x="265" y="458"/>
                    <a:pt x="353" y="387"/>
                    <a:pt x="353" y="282"/>
                  </a:cubicBezTo>
                  <a:cubicBezTo>
                    <a:pt x="353" y="264"/>
                    <a:pt x="370" y="247"/>
                    <a:pt x="370" y="211"/>
                  </a:cubicBezTo>
                  <a:cubicBezTo>
                    <a:pt x="370" y="123"/>
                    <a:pt x="300" y="88"/>
                    <a:pt x="247" y="53"/>
                  </a:cubicBezTo>
                  <a:cubicBezTo>
                    <a:pt x="194" y="0"/>
                    <a:pt x="142" y="53"/>
                    <a:pt x="124" y="71"/>
                  </a:cubicBezTo>
                  <a:cubicBezTo>
                    <a:pt x="71" y="123"/>
                    <a:pt x="36" y="176"/>
                    <a:pt x="1" y="229"/>
                  </a:cubicBezTo>
                  <a:cubicBezTo>
                    <a:pt x="1" y="247"/>
                    <a:pt x="1" y="247"/>
                    <a:pt x="1" y="264"/>
                  </a:cubicBezTo>
                  <a:cubicBezTo>
                    <a:pt x="18" y="317"/>
                    <a:pt x="54" y="352"/>
                    <a:pt x="54" y="405"/>
                  </a:cubicBezTo>
                  <a:cubicBezTo>
                    <a:pt x="54" y="423"/>
                    <a:pt x="54" y="440"/>
                    <a:pt x="71" y="440"/>
                  </a:cubicBezTo>
                  <a:cubicBezTo>
                    <a:pt x="106" y="440"/>
                    <a:pt x="124" y="458"/>
                    <a:pt x="159" y="45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23"/>
            <p:cNvSpPr/>
            <p:nvPr/>
          </p:nvSpPr>
          <p:spPr>
            <a:xfrm>
              <a:off x="2659152" y="5119052"/>
              <a:ext cx="25741" cy="29666"/>
            </a:xfrm>
            <a:custGeom>
              <a:avLst/>
              <a:gdLst/>
              <a:ahLst/>
              <a:cxnLst/>
              <a:rect l="l" t="t" r="r" b="b"/>
              <a:pathLst>
                <a:path w="459" h="529" extrusionOk="0">
                  <a:moveTo>
                    <a:pt x="18" y="194"/>
                  </a:moveTo>
                  <a:cubicBezTo>
                    <a:pt x="1" y="264"/>
                    <a:pt x="18" y="334"/>
                    <a:pt x="36" y="387"/>
                  </a:cubicBezTo>
                  <a:cubicBezTo>
                    <a:pt x="106" y="528"/>
                    <a:pt x="106" y="510"/>
                    <a:pt x="230" y="493"/>
                  </a:cubicBezTo>
                  <a:cubicBezTo>
                    <a:pt x="370" y="475"/>
                    <a:pt x="441" y="440"/>
                    <a:pt x="458" y="334"/>
                  </a:cubicBezTo>
                  <a:cubicBezTo>
                    <a:pt x="458" y="299"/>
                    <a:pt x="458" y="264"/>
                    <a:pt x="441" y="229"/>
                  </a:cubicBezTo>
                  <a:cubicBezTo>
                    <a:pt x="406" y="176"/>
                    <a:pt x="406" y="88"/>
                    <a:pt x="318" y="53"/>
                  </a:cubicBezTo>
                  <a:cubicBezTo>
                    <a:pt x="230" y="0"/>
                    <a:pt x="124" y="18"/>
                    <a:pt x="36" y="88"/>
                  </a:cubicBezTo>
                  <a:cubicBezTo>
                    <a:pt x="18" y="123"/>
                    <a:pt x="1" y="158"/>
                    <a:pt x="18" y="19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23"/>
            <p:cNvSpPr/>
            <p:nvPr/>
          </p:nvSpPr>
          <p:spPr>
            <a:xfrm>
              <a:off x="3194215" y="5671837"/>
              <a:ext cx="22768" cy="20806"/>
            </a:xfrm>
            <a:custGeom>
              <a:avLst/>
              <a:gdLst/>
              <a:ahLst/>
              <a:cxnLst/>
              <a:rect l="l" t="t" r="r" b="b"/>
              <a:pathLst>
                <a:path w="406" h="371" extrusionOk="0">
                  <a:moveTo>
                    <a:pt x="1" y="124"/>
                  </a:moveTo>
                  <a:cubicBezTo>
                    <a:pt x="1" y="177"/>
                    <a:pt x="54" y="230"/>
                    <a:pt x="18" y="300"/>
                  </a:cubicBezTo>
                  <a:cubicBezTo>
                    <a:pt x="18" y="300"/>
                    <a:pt x="36" y="300"/>
                    <a:pt x="36" y="318"/>
                  </a:cubicBezTo>
                  <a:cubicBezTo>
                    <a:pt x="71" y="283"/>
                    <a:pt x="106" y="318"/>
                    <a:pt x="124" y="335"/>
                  </a:cubicBezTo>
                  <a:cubicBezTo>
                    <a:pt x="159" y="371"/>
                    <a:pt x="212" y="371"/>
                    <a:pt x="265" y="335"/>
                  </a:cubicBezTo>
                  <a:cubicBezTo>
                    <a:pt x="318" y="300"/>
                    <a:pt x="335" y="230"/>
                    <a:pt x="388" y="177"/>
                  </a:cubicBezTo>
                  <a:cubicBezTo>
                    <a:pt x="406" y="177"/>
                    <a:pt x="406" y="159"/>
                    <a:pt x="388" y="142"/>
                  </a:cubicBezTo>
                  <a:cubicBezTo>
                    <a:pt x="353" y="71"/>
                    <a:pt x="300" y="36"/>
                    <a:pt x="247" y="1"/>
                  </a:cubicBezTo>
                  <a:lnTo>
                    <a:pt x="194" y="1"/>
                  </a:lnTo>
                  <a:cubicBezTo>
                    <a:pt x="177" y="1"/>
                    <a:pt x="142" y="18"/>
                    <a:pt x="124" y="18"/>
                  </a:cubicBezTo>
                  <a:cubicBezTo>
                    <a:pt x="18" y="1"/>
                    <a:pt x="1" y="18"/>
                    <a:pt x="1" y="12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23"/>
            <p:cNvSpPr/>
            <p:nvPr/>
          </p:nvSpPr>
          <p:spPr>
            <a:xfrm>
              <a:off x="2850667" y="4896918"/>
              <a:ext cx="18843" cy="25685"/>
            </a:xfrm>
            <a:custGeom>
              <a:avLst/>
              <a:gdLst/>
              <a:ahLst/>
              <a:cxnLst/>
              <a:rect l="l" t="t" r="r" b="b"/>
              <a:pathLst>
                <a:path w="336" h="458" extrusionOk="0">
                  <a:moveTo>
                    <a:pt x="335" y="247"/>
                  </a:moveTo>
                  <a:cubicBezTo>
                    <a:pt x="335" y="141"/>
                    <a:pt x="265" y="53"/>
                    <a:pt x="177" y="18"/>
                  </a:cubicBezTo>
                  <a:cubicBezTo>
                    <a:pt x="106" y="0"/>
                    <a:pt x="36" y="53"/>
                    <a:pt x="18" y="123"/>
                  </a:cubicBezTo>
                  <a:cubicBezTo>
                    <a:pt x="1" y="194"/>
                    <a:pt x="1" y="264"/>
                    <a:pt x="18" y="335"/>
                  </a:cubicBezTo>
                  <a:cubicBezTo>
                    <a:pt x="36" y="423"/>
                    <a:pt x="106" y="458"/>
                    <a:pt x="194" y="440"/>
                  </a:cubicBezTo>
                  <a:cubicBezTo>
                    <a:pt x="265" y="388"/>
                    <a:pt x="318" y="317"/>
                    <a:pt x="335" y="24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23"/>
            <p:cNvSpPr/>
            <p:nvPr/>
          </p:nvSpPr>
          <p:spPr>
            <a:xfrm>
              <a:off x="2950378" y="5494174"/>
              <a:ext cx="24731" cy="21759"/>
            </a:xfrm>
            <a:custGeom>
              <a:avLst/>
              <a:gdLst/>
              <a:ahLst/>
              <a:cxnLst/>
              <a:rect l="l" t="t" r="r" b="b"/>
              <a:pathLst>
                <a:path w="441" h="388" extrusionOk="0">
                  <a:moveTo>
                    <a:pt x="54" y="176"/>
                  </a:moveTo>
                  <a:lnTo>
                    <a:pt x="54" y="229"/>
                  </a:lnTo>
                  <a:cubicBezTo>
                    <a:pt x="1" y="282"/>
                    <a:pt x="71" y="300"/>
                    <a:pt x="89" y="317"/>
                  </a:cubicBezTo>
                  <a:cubicBezTo>
                    <a:pt x="212" y="388"/>
                    <a:pt x="318" y="317"/>
                    <a:pt x="406" y="300"/>
                  </a:cubicBezTo>
                  <a:cubicBezTo>
                    <a:pt x="423" y="264"/>
                    <a:pt x="441" y="212"/>
                    <a:pt x="423" y="176"/>
                  </a:cubicBezTo>
                  <a:cubicBezTo>
                    <a:pt x="406" y="141"/>
                    <a:pt x="370" y="106"/>
                    <a:pt x="353" y="71"/>
                  </a:cubicBezTo>
                  <a:cubicBezTo>
                    <a:pt x="353" y="18"/>
                    <a:pt x="265" y="0"/>
                    <a:pt x="212" y="18"/>
                  </a:cubicBezTo>
                  <a:cubicBezTo>
                    <a:pt x="177" y="35"/>
                    <a:pt x="142" y="53"/>
                    <a:pt x="106" y="35"/>
                  </a:cubicBezTo>
                  <a:cubicBezTo>
                    <a:pt x="71" y="18"/>
                    <a:pt x="71" y="53"/>
                    <a:pt x="71" y="71"/>
                  </a:cubicBezTo>
                  <a:cubicBezTo>
                    <a:pt x="89" y="106"/>
                    <a:pt x="54" y="141"/>
                    <a:pt x="54" y="17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23"/>
            <p:cNvSpPr/>
            <p:nvPr/>
          </p:nvSpPr>
          <p:spPr>
            <a:xfrm>
              <a:off x="2771706" y="5260206"/>
              <a:ext cx="20806" cy="22768"/>
            </a:xfrm>
            <a:custGeom>
              <a:avLst/>
              <a:gdLst/>
              <a:ahLst/>
              <a:cxnLst/>
              <a:rect l="l" t="t" r="r" b="b"/>
              <a:pathLst>
                <a:path w="371" h="406" extrusionOk="0">
                  <a:moveTo>
                    <a:pt x="159" y="388"/>
                  </a:moveTo>
                  <a:cubicBezTo>
                    <a:pt x="229" y="405"/>
                    <a:pt x="300" y="352"/>
                    <a:pt x="335" y="300"/>
                  </a:cubicBezTo>
                  <a:cubicBezTo>
                    <a:pt x="370" y="229"/>
                    <a:pt x="370" y="141"/>
                    <a:pt x="317" y="71"/>
                  </a:cubicBezTo>
                  <a:cubicBezTo>
                    <a:pt x="282" y="0"/>
                    <a:pt x="194" y="0"/>
                    <a:pt x="124" y="35"/>
                  </a:cubicBezTo>
                  <a:cubicBezTo>
                    <a:pt x="89" y="71"/>
                    <a:pt x="53" y="106"/>
                    <a:pt x="18" y="124"/>
                  </a:cubicBezTo>
                  <a:cubicBezTo>
                    <a:pt x="1" y="124"/>
                    <a:pt x="1" y="159"/>
                    <a:pt x="1" y="176"/>
                  </a:cubicBezTo>
                  <a:cubicBezTo>
                    <a:pt x="18" y="229"/>
                    <a:pt x="36" y="282"/>
                    <a:pt x="53" y="335"/>
                  </a:cubicBezTo>
                  <a:cubicBezTo>
                    <a:pt x="89" y="388"/>
                    <a:pt x="106" y="388"/>
                    <a:pt x="159" y="38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23"/>
            <p:cNvSpPr/>
            <p:nvPr/>
          </p:nvSpPr>
          <p:spPr>
            <a:xfrm>
              <a:off x="3002701" y="5588950"/>
              <a:ext cx="26694" cy="27704"/>
            </a:xfrm>
            <a:custGeom>
              <a:avLst/>
              <a:gdLst/>
              <a:ahLst/>
              <a:cxnLst/>
              <a:rect l="l" t="t" r="r" b="b"/>
              <a:pathLst>
                <a:path w="476" h="494" extrusionOk="0">
                  <a:moveTo>
                    <a:pt x="476" y="229"/>
                  </a:moveTo>
                  <a:cubicBezTo>
                    <a:pt x="458" y="141"/>
                    <a:pt x="388" y="53"/>
                    <a:pt x="300" y="18"/>
                  </a:cubicBezTo>
                  <a:cubicBezTo>
                    <a:pt x="230" y="0"/>
                    <a:pt x="159" y="35"/>
                    <a:pt x="124" y="88"/>
                  </a:cubicBezTo>
                  <a:cubicBezTo>
                    <a:pt x="106" y="106"/>
                    <a:pt x="89" y="88"/>
                    <a:pt x="71" y="106"/>
                  </a:cubicBezTo>
                  <a:cubicBezTo>
                    <a:pt x="71" y="123"/>
                    <a:pt x="1" y="141"/>
                    <a:pt x="18" y="211"/>
                  </a:cubicBezTo>
                  <a:cubicBezTo>
                    <a:pt x="36" y="247"/>
                    <a:pt x="36" y="299"/>
                    <a:pt x="1" y="335"/>
                  </a:cubicBezTo>
                  <a:cubicBezTo>
                    <a:pt x="1" y="352"/>
                    <a:pt x="1" y="387"/>
                    <a:pt x="1" y="405"/>
                  </a:cubicBezTo>
                  <a:cubicBezTo>
                    <a:pt x="18" y="423"/>
                    <a:pt x="36" y="405"/>
                    <a:pt x="53" y="405"/>
                  </a:cubicBezTo>
                  <a:cubicBezTo>
                    <a:pt x="71" y="405"/>
                    <a:pt x="89" y="387"/>
                    <a:pt x="89" y="405"/>
                  </a:cubicBezTo>
                  <a:cubicBezTo>
                    <a:pt x="142" y="493"/>
                    <a:pt x="230" y="440"/>
                    <a:pt x="282" y="440"/>
                  </a:cubicBezTo>
                  <a:cubicBezTo>
                    <a:pt x="353" y="440"/>
                    <a:pt x="476" y="299"/>
                    <a:pt x="476" y="22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23"/>
            <p:cNvSpPr/>
            <p:nvPr/>
          </p:nvSpPr>
          <p:spPr>
            <a:xfrm>
              <a:off x="3126134" y="5471461"/>
              <a:ext cx="19796" cy="16824"/>
            </a:xfrm>
            <a:custGeom>
              <a:avLst/>
              <a:gdLst/>
              <a:ahLst/>
              <a:cxnLst/>
              <a:rect l="l" t="t" r="r" b="b"/>
              <a:pathLst>
                <a:path w="353" h="300" extrusionOk="0">
                  <a:moveTo>
                    <a:pt x="176" y="300"/>
                  </a:moveTo>
                  <a:cubicBezTo>
                    <a:pt x="264" y="300"/>
                    <a:pt x="352" y="141"/>
                    <a:pt x="299" y="71"/>
                  </a:cubicBezTo>
                  <a:cubicBezTo>
                    <a:pt x="264" y="18"/>
                    <a:pt x="211" y="0"/>
                    <a:pt x="159" y="18"/>
                  </a:cubicBezTo>
                  <a:cubicBezTo>
                    <a:pt x="106" y="53"/>
                    <a:pt x="53" y="106"/>
                    <a:pt x="18" y="159"/>
                  </a:cubicBezTo>
                  <a:cubicBezTo>
                    <a:pt x="0" y="176"/>
                    <a:pt x="0" y="194"/>
                    <a:pt x="18" y="194"/>
                  </a:cubicBezTo>
                  <a:cubicBezTo>
                    <a:pt x="53" y="247"/>
                    <a:pt x="106" y="300"/>
                    <a:pt x="176" y="30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ext">
  <p:cSld name="CUSTOM_1">
    <p:spTree>
      <p:nvGrpSpPr>
        <p:cNvPr id="1" name="Shape 1625"/>
        <p:cNvGrpSpPr/>
        <p:nvPr/>
      </p:nvGrpSpPr>
      <p:grpSpPr>
        <a:xfrm>
          <a:off x="0" y="0"/>
          <a:ext cx="0" cy="0"/>
          <a:chOff x="0" y="0"/>
          <a:chExt cx="0" cy="0"/>
        </a:xfrm>
      </p:grpSpPr>
      <p:pic>
        <p:nvPicPr>
          <p:cNvPr id="1626" name="Google Shape;1626;p24"/>
          <p:cNvPicPr preferRelativeResize="0"/>
          <p:nvPr/>
        </p:nvPicPr>
        <p:blipFill rotWithShape="1">
          <a:blip r:embed="rId2">
            <a:alphaModFix/>
          </a:blip>
          <a:srcRect/>
          <a:stretch/>
        </p:blipFill>
        <p:spPr>
          <a:xfrm>
            <a:off x="-2" y="0"/>
            <a:ext cx="9143999" cy="5145230"/>
          </a:xfrm>
          <a:prstGeom prst="rect">
            <a:avLst/>
          </a:prstGeom>
          <a:noFill/>
          <a:ln>
            <a:noFill/>
          </a:ln>
        </p:spPr>
      </p:pic>
      <p:sp>
        <p:nvSpPr>
          <p:cNvPr id="1627" name="Google Shape;1627;p24"/>
          <p:cNvSpPr txBox="1">
            <a:spLocks noGrp="1"/>
          </p:cNvSpPr>
          <p:nvPr>
            <p:ph type="title"/>
          </p:nvPr>
        </p:nvSpPr>
        <p:spPr>
          <a:xfrm>
            <a:off x="711725" y="1697709"/>
            <a:ext cx="4116600" cy="993600"/>
          </a:xfrm>
          <a:prstGeom prst="rect">
            <a:avLst/>
          </a:prstGeom>
          <a:effectLst>
            <a:outerShdw dist="66675" dir="3000000" algn="bl" rotWithShape="0">
              <a:schemeClr val="dk2"/>
            </a:outerShdw>
          </a:effectLst>
        </p:spPr>
        <p:txBody>
          <a:bodyPr spcFirstLastPara="1" wrap="square" lIns="91425" tIns="91425" rIns="91425" bIns="91425" anchor="ctr" anchorCtr="0">
            <a:noAutofit/>
          </a:bodyPr>
          <a:lstStyle>
            <a:lvl1pPr lvl="0" rtl="0">
              <a:spcBef>
                <a:spcPts val="0"/>
              </a:spcBef>
              <a:spcAft>
                <a:spcPts val="0"/>
              </a:spcAft>
              <a:buSzPts val="2800"/>
              <a:buNone/>
              <a:defRPr sz="6700" i="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628" name="Google Shape;1628;p24"/>
          <p:cNvSpPr txBox="1">
            <a:spLocks noGrp="1"/>
          </p:cNvSpPr>
          <p:nvPr>
            <p:ph type="subTitle" idx="1"/>
          </p:nvPr>
        </p:nvSpPr>
        <p:spPr>
          <a:xfrm>
            <a:off x="711725" y="2807508"/>
            <a:ext cx="3743400" cy="732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None/>
              <a:defRPr sz="1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629" name="Google Shape;1629;p24"/>
          <p:cNvSpPr/>
          <p:nvPr/>
        </p:nvSpPr>
        <p:spPr>
          <a:xfrm rot="-9292939" flipH="1">
            <a:off x="-1127693" y="3325295"/>
            <a:ext cx="2291397" cy="1548947"/>
          </a:xfrm>
          <a:custGeom>
            <a:avLst/>
            <a:gdLst/>
            <a:ahLst/>
            <a:cxnLst/>
            <a:rect l="l" t="t" r="r" b="b"/>
            <a:pathLst>
              <a:path w="15527" h="10496" extrusionOk="0">
                <a:moveTo>
                  <a:pt x="7554" y="0"/>
                </a:moveTo>
                <a:cubicBezTo>
                  <a:pt x="6829" y="0"/>
                  <a:pt x="6103" y="121"/>
                  <a:pt x="5404" y="364"/>
                </a:cubicBezTo>
                <a:cubicBezTo>
                  <a:pt x="3908" y="875"/>
                  <a:pt x="2658" y="1843"/>
                  <a:pt x="1620" y="2987"/>
                </a:cubicBezTo>
                <a:cubicBezTo>
                  <a:pt x="493" y="4202"/>
                  <a:pt x="0" y="5874"/>
                  <a:pt x="299" y="7494"/>
                </a:cubicBezTo>
                <a:cubicBezTo>
                  <a:pt x="423" y="8356"/>
                  <a:pt x="845" y="9131"/>
                  <a:pt x="1479" y="9694"/>
                </a:cubicBezTo>
                <a:cubicBezTo>
                  <a:pt x="2143" y="10275"/>
                  <a:pt x="2966" y="10495"/>
                  <a:pt x="3786" y="10495"/>
                </a:cubicBezTo>
                <a:cubicBezTo>
                  <a:pt x="4357" y="10495"/>
                  <a:pt x="4926" y="10388"/>
                  <a:pt x="5440" y="10222"/>
                </a:cubicBezTo>
                <a:cubicBezTo>
                  <a:pt x="6566" y="9852"/>
                  <a:pt x="7534" y="9201"/>
                  <a:pt x="8520" y="8567"/>
                </a:cubicBezTo>
                <a:cubicBezTo>
                  <a:pt x="8819" y="8321"/>
                  <a:pt x="9189" y="8180"/>
                  <a:pt x="9594" y="8127"/>
                </a:cubicBezTo>
                <a:cubicBezTo>
                  <a:pt x="9624" y="8125"/>
                  <a:pt x="9654" y="8124"/>
                  <a:pt x="9684" y="8124"/>
                </a:cubicBezTo>
                <a:cubicBezTo>
                  <a:pt x="10147" y="8124"/>
                  <a:pt x="10609" y="8370"/>
                  <a:pt x="11055" y="8585"/>
                </a:cubicBezTo>
                <a:cubicBezTo>
                  <a:pt x="11726" y="8899"/>
                  <a:pt x="12484" y="9133"/>
                  <a:pt x="13188" y="9133"/>
                </a:cubicBezTo>
                <a:cubicBezTo>
                  <a:pt x="13667" y="9133"/>
                  <a:pt x="14121" y="9025"/>
                  <a:pt x="14505" y="8761"/>
                </a:cubicBezTo>
                <a:cubicBezTo>
                  <a:pt x="15350" y="8180"/>
                  <a:pt x="15526" y="6948"/>
                  <a:pt x="15192" y="5892"/>
                </a:cubicBezTo>
                <a:cubicBezTo>
                  <a:pt x="14857" y="4835"/>
                  <a:pt x="14118" y="3938"/>
                  <a:pt x="13344" y="3093"/>
                </a:cubicBezTo>
                <a:cubicBezTo>
                  <a:pt x="12428" y="2107"/>
                  <a:pt x="11425" y="1139"/>
                  <a:pt x="10193" y="558"/>
                </a:cubicBezTo>
                <a:cubicBezTo>
                  <a:pt x="9353" y="187"/>
                  <a:pt x="8455" y="0"/>
                  <a:pt x="75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24"/>
          <p:cNvSpPr/>
          <p:nvPr/>
        </p:nvSpPr>
        <p:spPr>
          <a:xfrm rot="3592498" flipH="1">
            <a:off x="16956" y="-728221"/>
            <a:ext cx="2539099" cy="2637294"/>
          </a:xfrm>
          <a:custGeom>
            <a:avLst/>
            <a:gdLst/>
            <a:ahLst/>
            <a:cxnLst/>
            <a:rect l="l" t="t" r="r" b="b"/>
            <a:pathLst>
              <a:path w="18695" h="19418" extrusionOk="0">
                <a:moveTo>
                  <a:pt x="18554" y="8046"/>
                </a:moveTo>
                <a:cubicBezTo>
                  <a:pt x="18395" y="5740"/>
                  <a:pt x="17040" y="3592"/>
                  <a:pt x="15104" y="2307"/>
                </a:cubicBezTo>
                <a:cubicBezTo>
                  <a:pt x="12604" y="635"/>
                  <a:pt x="8678" y="1"/>
                  <a:pt x="6214" y="2078"/>
                </a:cubicBezTo>
                <a:cubicBezTo>
                  <a:pt x="0" y="7359"/>
                  <a:pt x="9752" y="19417"/>
                  <a:pt x="16160" y="14154"/>
                </a:cubicBezTo>
                <a:cubicBezTo>
                  <a:pt x="16301" y="14031"/>
                  <a:pt x="16442" y="13908"/>
                  <a:pt x="16565" y="13784"/>
                </a:cubicBezTo>
                <a:cubicBezTo>
                  <a:pt x="18026" y="12323"/>
                  <a:pt x="18695" y="10088"/>
                  <a:pt x="18554" y="8046"/>
                </a:cubicBezTo>
                <a:close/>
              </a:path>
            </a:pathLst>
          </a:custGeom>
          <a:solidFill>
            <a:schemeClr val="dk1"/>
          </a:solidFill>
          <a:ln>
            <a:noFill/>
          </a:ln>
        </p:spPr>
        <p:txBody>
          <a:bodyPr spcFirstLastPara="1" wrap="square" lIns="0" tIns="91425" rIns="91425" bIns="91425" anchor="ctr" anchorCtr="0">
            <a:noAutofit/>
          </a:bodyPr>
          <a:lstStyle/>
          <a:p>
            <a:pPr marL="0" lvl="0" indent="0" algn="l" rtl="0">
              <a:spcBef>
                <a:spcPts val="0"/>
              </a:spcBef>
              <a:spcAft>
                <a:spcPts val="0"/>
              </a:spcAft>
              <a:buNone/>
            </a:pPr>
            <a:endParaRPr/>
          </a:p>
        </p:txBody>
      </p:sp>
      <p:sp>
        <p:nvSpPr>
          <p:cNvPr id="1631" name="Google Shape;1631;p24"/>
          <p:cNvSpPr/>
          <p:nvPr/>
        </p:nvSpPr>
        <p:spPr>
          <a:xfrm flipH="1">
            <a:off x="2576858" y="4340483"/>
            <a:ext cx="1900500" cy="239856"/>
          </a:xfrm>
          <a:custGeom>
            <a:avLst/>
            <a:gdLst/>
            <a:ahLst/>
            <a:cxnLst/>
            <a:rect l="l" t="t" r="r" b="b"/>
            <a:pathLst>
              <a:path w="11584" h="1462" fill="none" extrusionOk="0">
                <a:moveTo>
                  <a:pt x="0" y="1461"/>
                </a:moveTo>
                <a:lnTo>
                  <a:pt x="616" y="775"/>
                </a:lnTo>
                <a:cubicBezTo>
                  <a:pt x="1232" y="71"/>
                  <a:pt x="2324" y="53"/>
                  <a:pt x="2993" y="704"/>
                </a:cubicBezTo>
                <a:lnTo>
                  <a:pt x="3362" y="1074"/>
                </a:lnTo>
                <a:cubicBezTo>
                  <a:pt x="3697" y="1408"/>
                  <a:pt x="4242" y="1408"/>
                  <a:pt x="4595" y="1074"/>
                </a:cubicBezTo>
                <a:lnTo>
                  <a:pt x="4929" y="722"/>
                </a:lnTo>
                <a:cubicBezTo>
                  <a:pt x="5528" y="123"/>
                  <a:pt x="6496" y="123"/>
                  <a:pt x="7094" y="722"/>
                </a:cubicBezTo>
                <a:lnTo>
                  <a:pt x="7446" y="1074"/>
                </a:lnTo>
                <a:cubicBezTo>
                  <a:pt x="7693" y="1320"/>
                  <a:pt x="8098" y="1320"/>
                  <a:pt x="8344" y="1074"/>
                </a:cubicBezTo>
                <a:lnTo>
                  <a:pt x="8872" y="546"/>
                </a:lnTo>
                <a:cubicBezTo>
                  <a:pt x="9400" y="18"/>
                  <a:pt x="10263" y="0"/>
                  <a:pt x="10809" y="511"/>
                </a:cubicBezTo>
                <a:cubicBezTo>
                  <a:pt x="11389" y="1056"/>
                  <a:pt x="11583" y="1426"/>
                  <a:pt x="11425" y="1426"/>
                </a:cubicBezTo>
              </a:path>
            </a:pathLst>
          </a:custGeom>
          <a:noFill/>
          <a:ln w="285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24"/>
          <p:cNvSpPr/>
          <p:nvPr/>
        </p:nvSpPr>
        <p:spPr>
          <a:xfrm flipH="1">
            <a:off x="2910733" y="210184"/>
            <a:ext cx="326342" cy="326497"/>
          </a:xfrm>
          <a:custGeom>
            <a:avLst/>
            <a:gdLst/>
            <a:ahLst/>
            <a:cxnLst/>
            <a:rect l="l" t="t" r="r" b="b"/>
            <a:pathLst>
              <a:path w="2183" h="2184" extrusionOk="0">
                <a:moveTo>
                  <a:pt x="1092" y="1"/>
                </a:moveTo>
                <a:lnTo>
                  <a:pt x="704" y="705"/>
                </a:lnTo>
                <a:lnTo>
                  <a:pt x="0" y="1092"/>
                </a:lnTo>
                <a:lnTo>
                  <a:pt x="704" y="1480"/>
                </a:lnTo>
                <a:lnTo>
                  <a:pt x="1092" y="2184"/>
                </a:lnTo>
                <a:lnTo>
                  <a:pt x="1479" y="1480"/>
                </a:lnTo>
                <a:lnTo>
                  <a:pt x="2183" y="1092"/>
                </a:lnTo>
                <a:lnTo>
                  <a:pt x="1479" y="705"/>
                </a:lnTo>
                <a:lnTo>
                  <a:pt x="109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24"/>
          <p:cNvSpPr/>
          <p:nvPr/>
        </p:nvSpPr>
        <p:spPr>
          <a:xfrm flipH="1">
            <a:off x="339727" y="1129250"/>
            <a:ext cx="197550" cy="199101"/>
          </a:xfrm>
          <a:custGeom>
            <a:avLst/>
            <a:gdLst/>
            <a:ahLst/>
            <a:cxnLst/>
            <a:rect l="l" t="t" r="r" b="b"/>
            <a:pathLst>
              <a:path w="2166" h="2183" extrusionOk="0">
                <a:moveTo>
                  <a:pt x="1074" y="0"/>
                </a:moveTo>
                <a:lnTo>
                  <a:pt x="704" y="704"/>
                </a:lnTo>
                <a:lnTo>
                  <a:pt x="0" y="1092"/>
                </a:lnTo>
                <a:lnTo>
                  <a:pt x="704" y="1479"/>
                </a:lnTo>
                <a:lnTo>
                  <a:pt x="1074" y="2183"/>
                </a:lnTo>
                <a:lnTo>
                  <a:pt x="1461" y="1479"/>
                </a:lnTo>
                <a:lnTo>
                  <a:pt x="2165" y="1092"/>
                </a:lnTo>
                <a:lnTo>
                  <a:pt x="1461" y="704"/>
                </a:lnTo>
                <a:lnTo>
                  <a:pt x="107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24"/>
          <p:cNvSpPr/>
          <p:nvPr/>
        </p:nvSpPr>
        <p:spPr>
          <a:xfrm flipH="1">
            <a:off x="7174773" y="4540676"/>
            <a:ext cx="323801" cy="326348"/>
          </a:xfrm>
          <a:custGeom>
            <a:avLst/>
            <a:gdLst/>
            <a:ahLst/>
            <a:cxnLst/>
            <a:rect l="l" t="t" r="r" b="b"/>
            <a:pathLst>
              <a:path w="2166" h="2183" extrusionOk="0">
                <a:moveTo>
                  <a:pt x="1074" y="0"/>
                </a:moveTo>
                <a:lnTo>
                  <a:pt x="705" y="704"/>
                </a:lnTo>
                <a:lnTo>
                  <a:pt x="1" y="1092"/>
                </a:lnTo>
                <a:lnTo>
                  <a:pt x="705" y="1479"/>
                </a:lnTo>
                <a:lnTo>
                  <a:pt x="1074" y="2183"/>
                </a:lnTo>
                <a:lnTo>
                  <a:pt x="1462" y="1479"/>
                </a:lnTo>
                <a:lnTo>
                  <a:pt x="2166" y="1092"/>
                </a:lnTo>
                <a:lnTo>
                  <a:pt x="1462" y="704"/>
                </a:lnTo>
                <a:lnTo>
                  <a:pt x="107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24"/>
          <p:cNvSpPr/>
          <p:nvPr/>
        </p:nvSpPr>
        <p:spPr>
          <a:xfrm flipH="1">
            <a:off x="8629415" y="536675"/>
            <a:ext cx="197550" cy="199101"/>
          </a:xfrm>
          <a:custGeom>
            <a:avLst/>
            <a:gdLst/>
            <a:ahLst/>
            <a:cxnLst/>
            <a:rect l="l" t="t" r="r" b="b"/>
            <a:pathLst>
              <a:path w="2166" h="2183" extrusionOk="0">
                <a:moveTo>
                  <a:pt x="1074" y="0"/>
                </a:moveTo>
                <a:lnTo>
                  <a:pt x="704" y="704"/>
                </a:lnTo>
                <a:lnTo>
                  <a:pt x="0" y="1092"/>
                </a:lnTo>
                <a:lnTo>
                  <a:pt x="704" y="1479"/>
                </a:lnTo>
                <a:lnTo>
                  <a:pt x="1074" y="2183"/>
                </a:lnTo>
                <a:lnTo>
                  <a:pt x="1461" y="1479"/>
                </a:lnTo>
                <a:lnTo>
                  <a:pt x="2165" y="1092"/>
                </a:lnTo>
                <a:lnTo>
                  <a:pt x="1461" y="704"/>
                </a:lnTo>
                <a:lnTo>
                  <a:pt x="107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24"/>
          <p:cNvSpPr/>
          <p:nvPr/>
        </p:nvSpPr>
        <p:spPr>
          <a:xfrm flipH="1">
            <a:off x="4721721" y="3699484"/>
            <a:ext cx="326342" cy="326497"/>
          </a:xfrm>
          <a:custGeom>
            <a:avLst/>
            <a:gdLst/>
            <a:ahLst/>
            <a:cxnLst/>
            <a:rect l="l" t="t" r="r" b="b"/>
            <a:pathLst>
              <a:path w="2183" h="2184" extrusionOk="0">
                <a:moveTo>
                  <a:pt x="1092" y="1"/>
                </a:moveTo>
                <a:lnTo>
                  <a:pt x="704" y="705"/>
                </a:lnTo>
                <a:lnTo>
                  <a:pt x="0" y="1092"/>
                </a:lnTo>
                <a:lnTo>
                  <a:pt x="704" y="1480"/>
                </a:lnTo>
                <a:lnTo>
                  <a:pt x="1092" y="2184"/>
                </a:lnTo>
                <a:lnTo>
                  <a:pt x="1479" y="1480"/>
                </a:lnTo>
                <a:lnTo>
                  <a:pt x="2183" y="1092"/>
                </a:lnTo>
                <a:lnTo>
                  <a:pt x="1479" y="705"/>
                </a:lnTo>
                <a:lnTo>
                  <a:pt x="109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24"/>
          <p:cNvSpPr/>
          <p:nvPr/>
        </p:nvSpPr>
        <p:spPr>
          <a:xfrm flipH="1">
            <a:off x="1630283" y="4463959"/>
            <a:ext cx="326342" cy="326497"/>
          </a:xfrm>
          <a:custGeom>
            <a:avLst/>
            <a:gdLst/>
            <a:ahLst/>
            <a:cxnLst/>
            <a:rect l="l" t="t" r="r" b="b"/>
            <a:pathLst>
              <a:path w="2183" h="2184" extrusionOk="0">
                <a:moveTo>
                  <a:pt x="1092" y="1"/>
                </a:moveTo>
                <a:lnTo>
                  <a:pt x="704" y="705"/>
                </a:lnTo>
                <a:lnTo>
                  <a:pt x="0" y="1092"/>
                </a:lnTo>
                <a:lnTo>
                  <a:pt x="704" y="1480"/>
                </a:lnTo>
                <a:lnTo>
                  <a:pt x="1092" y="2184"/>
                </a:lnTo>
                <a:lnTo>
                  <a:pt x="1479" y="1480"/>
                </a:lnTo>
                <a:lnTo>
                  <a:pt x="2183" y="1092"/>
                </a:lnTo>
                <a:lnTo>
                  <a:pt x="1479" y="705"/>
                </a:lnTo>
                <a:lnTo>
                  <a:pt x="109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ext 1">
  <p:cSld name="CUSTOM_1_1">
    <p:spTree>
      <p:nvGrpSpPr>
        <p:cNvPr id="1" name="Shape 1638"/>
        <p:cNvGrpSpPr/>
        <p:nvPr/>
      </p:nvGrpSpPr>
      <p:grpSpPr>
        <a:xfrm>
          <a:off x="0" y="0"/>
          <a:ext cx="0" cy="0"/>
          <a:chOff x="0" y="0"/>
          <a:chExt cx="0" cy="0"/>
        </a:xfrm>
      </p:grpSpPr>
      <p:pic>
        <p:nvPicPr>
          <p:cNvPr id="1639" name="Google Shape;1639;p25"/>
          <p:cNvPicPr preferRelativeResize="0"/>
          <p:nvPr/>
        </p:nvPicPr>
        <p:blipFill rotWithShape="1">
          <a:blip r:embed="rId2">
            <a:alphaModFix/>
          </a:blip>
          <a:srcRect/>
          <a:stretch/>
        </p:blipFill>
        <p:spPr>
          <a:xfrm>
            <a:off x="-2" y="0"/>
            <a:ext cx="9143999" cy="5145230"/>
          </a:xfrm>
          <a:prstGeom prst="rect">
            <a:avLst/>
          </a:prstGeom>
          <a:noFill/>
          <a:ln>
            <a:noFill/>
          </a:ln>
        </p:spPr>
      </p:pic>
      <p:sp>
        <p:nvSpPr>
          <p:cNvPr id="1640" name="Google Shape;1640;p25"/>
          <p:cNvSpPr txBox="1">
            <a:spLocks noGrp="1"/>
          </p:cNvSpPr>
          <p:nvPr>
            <p:ph type="title"/>
          </p:nvPr>
        </p:nvSpPr>
        <p:spPr>
          <a:xfrm>
            <a:off x="711725" y="1169975"/>
            <a:ext cx="4116600" cy="2033100"/>
          </a:xfrm>
          <a:prstGeom prst="rect">
            <a:avLst/>
          </a:prstGeom>
          <a:effectLst>
            <a:outerShdw dist="66675" dir="3000000" algn="bl" rotWithShape="0">
              <a:schemeClr val="dk2"/>
            </a:outerShdw>
          </a:effectLst>
        </p:spPr>
        <p:txBody>
          <a:bodyPr spcFirstLastPara="1" wrap="square" lIns="91425" tIns="91425" rIns="91425" bIns="91425" anchor="ctr" anchorCtr="0">
            <a:noAutofit/>
          </a:bodyPr>
          <a:lstStyle>
            <a:lvl1pPr lvl="0" rtl="0">
              <a:spcBef>
                <a:spcPts val="0"/>
              </a:spcBef>
              <a:spcAft>
                <a:spcPts val="0"/>
              </a:spcAft>
              <a:buSzPts val="3600"/>
              <a:buNone/>
              <a:defRPr sz="3400" i="1"/>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1641" name="Google Shape;1641;p25"/>
          <p:cNvSpPr txBox="1">
            <a:spLocks noGrp="1"/>
          </p:cNvSpPr>
          <p:nvPr>
            <p:ph type="subTitle" idx="1"/>
          </p:nvPr>
        </p:nvSpPr>
        <p:spPr>
          <a:xfrm>
            <a:off x="711725" y="3397683"/>
            <a:ext cx="4116600" cy="638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642" name="Google Shape;1642;p25"/>
          <p:cNvSpPr/>
          <p:nvPr/>
        </p:nvSpPr>
        <p:spPr>
          <a:xfrm flipH="1">
            <a:off x="245358" y="607234"/>
            <a:ext cx="326342" cy="326497"/>
          </a:xfrm>
          <a:custGeom>
            <a:avLst/>
            <a:gdLst/>
            <a:ahLst/>
            <a:cxnLst/>
            <a:rect l="l" t="t" r="r" b="b"/>
            <a:pathLst>
              <a:path w="2183" h="2184" extrusionOk="0">
                <a:moveTo>
                  <a:pt x="1092" y="1"/>
                </a:moveTo>
                <a:lnTo>
                  <a:pt x="704" y="705"/>
                </a:lnTo>
                <a:lnTo>
                  <a:pt x="0" y="1092"/>
                </a:lnTo>
                <a:lnTo>
                  <a:pt x="704" y="1480"/>
                </a:lnTo>
                <a:lnTo>
                  <a:pt x="1092" y="2184"/>
                </a:lnTo>
                <a:lnTo>
                  <a:pt x="1479" y="1480"/>
                </a:lnTo>
                <a:lnTo>
                  <a:pt x="2183" y="1092"/>
                </a:lnTo>
                <a:lnTo>
                  <a:pt x="1479" y="705"/>
                </a:lnTo>
                <a:lnTo>
                  <a:pt x="109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25"/>
          <p:cNvSpPr/>
          <p:nvPr/>
        </p:nvSpPr>
        <p:spPr>
          <a:xfrm flipH="1">
            <a:off x="3478883" y="4479459"/>
            <a:ext cx="326342" cy="326497"/>
          </a:xfrm>
          <a:custGeom>
            <a:avLst/>
            <a:gdLst/>
            <a:ahLst/>
            <a:cxnLst/>
            <a:rect l="l" t="t" r="r" b="b"/>
            <a:pathLst>
              <a:path w="2183" h="2184" extrusionOk="0">
                <a:moveTo>
                  <a:pt x="1092" y="1"/>
                </a:moveTo>
                <a:lnTo>
                  <a:pt x="704" y="705"/>
                </a:lnTo>
                <a:lnTo>
                  <a:pt x="0" y="1092"/>
                </a:lnTo>
                <a:lnTo>
                  <a:pt x="704" y="1480"/>
                </a:lnTo>
                <a:lnTo>
                  <a:pt x="1092" y="2184"/>
                </a:lnTo>
                <a:lnTo>
                  <a:pt x="1479" y="1480"/>
                </a:lnTo>
                <a:lnTo>
                  <a:pt x="2183" y="1092"/>
                </a:lnTo>
                <a:lnTo>
                  <a:pt x="1479" y="705"/>
                </a:lnTo>
                <a:lnTo>
                  <a:pt x="109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25"/>
          <p:cNvSpPr/>
          <p:nvPr/>
        </p:nvSpPr>
        <p:spPr>
          <a:xfrm flipH="1">
            <a:off x="4189927" y="1702825"/>
            <a:ext cx="197550" cy="199101"/>
          </a:xfrm>
          <a:custGeom>
            <a:avLst/>
            <a:gdLst/>
            <a:ahLst/>
            <a:cxnLst/>
            <a:rect l="l" t="t" r="r" b="b"/>
            <a:pathLst>
              <a:path w="2166" h="2183" extrusionOk="0">
                <a:moveTo>
                  <a:pt x="1074" y="0"/>
                </a:moveTo>
                <a:lnTo>
                  <a:pt x="704" y="704"/>
                </a:lnTo>
                <a:lnTo>
                  <a:pt x="0" y="1092"/>
                </a:lnTo>
                <a:lnTo>
                  <a:pt x="704" y="1479"/>
                </a:lnTo>
                <a:lnTo>
                  <a:pt x="1074" y="2183"/>
                </a:lnTo>
                <a:lnTo>
                  <a:pt x="1461" y="1479"/>
                </a:lnTo>
                <a:lnTo>
                  <a:pt x="2165" y="1092"/>
                </a:lnTo>
                <a:lnTo>
                  <a:pt x="1461" y="704"/>
                </a:lnTo>
                <a:lnTo>
                  <a:pt x="107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25"/>
          <p:cNvSpPr/>
          <p:nvPr/>
        </p:nvSpPr>
        <p:spPr>
          <a:xfrm flipH="1">
            <a:off x="385383" y="4325934"/>
            <a:ext cx="326342" cy="326497"/>
          </a:xfrm>
          <a:custGeom>
            <a:avLst/>
            <a:gdLst/>
            <a:ahLst/>
            <a:cxnLst/>
            <a:rect l="l" t="t" r="r" b="b"/>
            <a:pathLst>
              <a:path w="2183" h="2184" extrusionOk="0">
                <a:moveTo>
                  <a:pt x="1092" y="1"/>
                </a:moveTo>
                <a:lnTo>
                  <a:pt x="704" y="705"/>
                </a:lnTo>
                <a:lnTo>
                  <a:pt x="0" y="1092"/>
                </a:lnTo>
                <a:lnTo>
                  <a:pt x="704" y="1480"/>
                </a:lnTo>
                <a:lnTo>
                  <a:pt x="1092" y="2184"/>
                </a:lnTo>
                <a:lnTo>
                  <a:pt x="1479" y="1480"/>
                </a:lnTo>
                <a:lnTo>
                  <a:pt x="2183" y="1092"/>
                </a:lnTo>
                <a:lnTo>
                  <a:pt x="1479" y="705"/>
                </a:lnTo>
                <a:lnTo>
                  <a:pt x="109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25"/>
          <p:cNvSpPr/>
          <p:nvPr/>
        </p:nvSpPr>
        <p:spPr>
          <a:xfrm rot="1777762">
            <a:off x="407995" y="-432159"/>
            <a:ext cx="2053667" cy="1201133"/>
          </a:xfrm>
          <a:custGeom>
            <a:avLst/>
            <a:gdLst/>
            <a:ahLst/>
            <a:cxnLst/>
            <a:rect l="l" t="t" r="r" b="b"/>
            <a:pathLst>
              <a:path w="11109" h="6497" extrusionOk="0">
                <a:moveTo>
                  <a:pt x="5599" y="1"/>
                </a:moveTo>
                <a:cubicBezTo>
                  <a:pt x="4543" y="1"/>
                  <a:pt x="3627" y="705"/>
                  <a:pt x="2800" y="1391"/>
                </a:cubicBezTo>
                <a:cubicBezTo>
                  <a:pt x="2237" y="1849"/>
                  <a:pt x="1708" y="2342"/>
                  <a:pt x="1216" y="2870"/>
                </a:cubicBezTo>
                <a:cubicBezTo>
                  <a:pt x="952" y="3152"/>
                  <a:pt x="705" y="3469"/>
                  <a:pt x="494" y="3803"/>
                </a:cubicBezTo>
                <a:cubicBezTo>
                  <a:pt x="283" y="4085"/>
                  <a:pt x="142" y="4419"/>
                  <a:pt x="36" y="4754"/>
                </a:cubicBezTo>
                <a:cubicBezTo>
                  <a:pt x="1" y="4877"/>
                  <a:pt x="1" y="5018"/>
                  <a:pt x="1" y="5158"/>
                </a:cubicBezTo>
                <a:cubicBezTo>
                  <a:pt x="19" y="5440"/>
                  <a:pt x="142" y="5722"/>
                  <a:pt x="353" y="5951"/>
                </a:cubicBezTo>
                <a:cubicBezTo>
                  <a:pt x="547" y="6179"/>
                  <a:pt x="811" y="6355"/>
                  <a:pt x="1110" y="6444"/>
                </a:cubicBezTo>
                <a:cubicBezTo>
                  <a:pt x="1224" y="6479"/>
                  <a:pt x="1343" y="6496"/>
                  <a:pt x="1462" y="6496"/>
                </a:cubicBezTo>
                <a:cubicBezTo>
                  <a:pt x="1581" y="6496"/>
                  <a:pt x="1700" y="6479"/>
                  <a:pt x="1814" y="6444"/>
                </a:cubicBezTo>
                <a:cubicBezTo>
                  <a:pt x="2923" y="6109"/>
                  <a:pt x="3381" y="4736"/>
                  <a:pt x="4419" y="4243"/>
                </a:cubicBezTo>
                <a:cubicBezTo>
                  <a:pt x="4728" y="4094"/>
                  <a:pt x="5070" y="4033"/>
                  <a:pt x="5421" y="4033"/>
                </a:cubicBezTo>
                <a:cubicBezTo>
                  <a:pt x="5732" y="4033"/>
                  <a:pt x="6050" y="4081"/>
                  <a:pt x="6356" y="4155"/>
                </a:cubicBezTo>
                <a:cubicBezTo>
                  <a:pt x="6989" y="4314"/>
                  <a:pt x="7606" y="4578"/>
                  <a:pt x="8239" y="4718"/>
                </a:cubicBezTo>
                <a:cubicBezTo>
                  <a:pt x="8513" y="4778"/>
                  <a:pt x="8796" y="4815"/>
                  <a:pt x="9075" y="4815"/>
                </a:cubicBezTo>
                <a:cubicBezTo>
                  <a:pt x="9461" y="4815"/>
                  <a:pt x="9839" y="4744"/>
                  <a:pt x="10176" y="4560"/>
                </a:cubicBezTo>
                <a:cubicBezTo>
                  <a:pt x="10739" y="4225"/>
                  <a:pt x="11109" y="3486"/>
                  <a:pt x="10862" y="2888"/>
                </a:cubicBezTo>
                <a:cubicBezTo>
                  <a:pt x="10704" y="2500"/>
                  <a:pt x="10334" y="2254"/>
                  <a:pt x="10000" y="2025"/>
                </a:cubicBezTo>
                <a:cubicBezTo>
                  <a:pt x="9155" y="1462"/>
                  <a:pt x="8292" y="969"/>
                  <a:pt x="7394" y="529"/>
                </a:cubicBezTo>
                <a:cubicBezTo>
                  <a:pt x="6831" y="265"/>
                  <a:pt x="6233" y="1"/>
                  <a:pt x="55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25"/>
          <p:cNvSpPr/>
          <p:nvPr/>
        </p:nvSpPr>
        <p:spPr>
          <a:xfrm>
            <a:off x="711718" y="4286713"/>
            <a:ext cx="2186380" cy="2270935"/>
          </a:xfrm>
          <a:custGeom>
            <a:avLst/>
            <a:gdLst/>
            <a:ahLst/>
            <a:cxnLst/>
            <a:rect l="l" t="t" r="r" b="b"/>
            <a:pathLst>
              <a:path w="18695" h="19418" extrusionOk="0">
                <a:moveTo>
                  <a:pt x="18554" y="8046"/>
                </a:moveTo>
                <a:cubicBezTo>
                  <a:pt x="18395" y="5740"/>
                  <a:pt x="17040" y="3592"/>
                  <a:pt x="15104" y="2307"/>
                </a:cubicBezTo>
                <a:cubicBezTo>
                  <a:pt x="12604" y="635"/>
                  <a:pt x="8678" y="1"/>
                  <a:pt x="6214" y="2078"/>
                </a:cubicBezTo>
                <a:cubicBezTo>
                  <a:pt x="0" y="7359"/>
                  <a:pt x="9752" y="19417"/>
                  <a:pt x="16160" y="14154"/>
                </a:cubicBezTo>
                <a:cubicBezTo>
                  <a:pt x="16301" y="14031"/>
                  <a:pt x="16442" y="13908"/>
                  <a:pt x="16565" y="13784"/>
                </a:cubicBezTo>
                <a:cubicBezTo>
                  <a:pt x="18026" y="12323"/>
                  <a:pt x="18695" y="10088"/>
                  <a:pt x="18554" y="804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text 2">
  <p:cSld name="CUSTOM_1_1_1">
    <p:spTree>
      <p:nvGrpSpPr>
        <p:cNvPr id="1" name="Shape 1648"/>
        <p:cNvGrpSpPr/>
        <p:nvPr/>
      </p:nvGrpSpPr>
      <p:grpSpPr>
        <a:xfrm>
          <a:off x="0" y="0"/>
          <a:ext cx="0" cy="0"/>
          <a:chOff x="0" y="0"/>
          <a:chExt cx="0" cy="0"/>
        </a:xfrm>
      </p:grpSpPr>
      <p:pic>
        <p:nvPicPr>
          <p:cNvPr id="1649" name="Google Shape;1649;p26"/>
          <p:cNvPicPr preferRelativeResize="0"/>
          <p:nvPr/>
        </p:nvPicPr>
        <p:blipFill rotWithShape="1">
          <a:blip r:embed="rId2">
            <a:alphaModFix/>
          </a:blip>
          <a:srcRect/>
          <a:stretch/>
        </p:blipFill>
        <p:spPr>
          <a:xfrm>
            <a:off x="-2" y="0"/>
            <a:ext cx="9143999" cy="5145230"/>
          </a:xfrm>
          <a:prstGeom prst="rect">
            <a:avLst/>
          </a:prstGeom>
          <a:noFill/>
          <a:ln>
            <a:noFill/>
          </a:ln>
        </p:spPr>
      </p:pic>
      <p:sp>
        <p:nvSpPr>
          <p:cNvPr id="1650" name="Google Shape;1650;p26"/>
          <p:cNvSpPr txBox="1">
            <a:spLocks noGrp="1"/>
          </p:cNvSpPr>
          <p:nvPr>
            <p:ph type="title"/>
          </p:nvPr>
        </p:nvSpPr>
        <p:spPr>
          <a:xfrm>
            <a:off x="2763200" y="3573861"/>
            <a:ext cx="3617700" cy="394800"/>
          </a:xfrm>
          <a:prstGeom prst="rect">
            <a:avLst/>
          </a:prstGeom>
          <a:effectLst>
            <a:outerShdw dist="66675" dir="3000000" algn="bl" rotWithShape="0">
              <a:schemeClr val="dk2"/>
            </a:outerShdw>
          </a:effectLst>
        </p:spPr>
        <p:txBody>
          <a:bodyPr spcFirstLastPara="1" wrap="square" lIns="91425" tIns="91425" rIns="91425" bIns="91425" anchor="ctr" anchorCtr="0">
            <a:noAutofit/>
          </a:bodyPr>
          <a:lstStyle>
            <a:lvl1pPr lvl="0" algn="ctr" rtl="0">
              <a:spcBef>
                <a:spcPts val="0"/>
              </a:spcBef>
              <a:spcAft>
                <a:spcPts val="0"/>
              </a:spcAft>
              <a:buSzPts val="3600"/>
              <a:buNone/>
              <a:defRPr sz="3400" i="1"/>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1651" name="Google Shape;1651;p26"/>
          <p:cNvSpPr txBox="1">
            <a:spLocks noGrp="1"/>
          </p:cNvSpPr>
          <p:nvPr>
            <p:ph type="subTitle" idx="1"/>
          </p:nvPr>
        </p:nvSpPr>
        <p:spPr>
          <a:xfrm>
            <a:off x="1816050" y="4141754"/>
            <a:ext cx="5511900" cy="474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652" name="Google Shape;1652;p26"/>
          <p:cNvSpPr/>
          <p:nvPr/>
        </p:nvSpPr>
        <p:spPr>
          <a:xfrm rot="-2371754" flipH="1">
            <a:off x="-1395519" y="3799281"/>
            <a:ext cx="2796692" cy="1890535"/>
          </a:xfrm>
          <a:custGeom>
            <a:avLst/>
            <a:gdLst/>
            <a:ahLst/>
            <a:cxnLst/>
            <a:rect l="l" t="t" r="r" b="b"/>
            <a:pathLst>
              <a:path w="15527" h="10496" extrusionOk="0">
                <a:moveTo>
                  <a:pt x="7554" y="0"/>
                </a:moveTo>
                <a:cubicBezTo>
                  <a:pt x="6829" y="0"/>
                  <a:pt x="6103" y="121"/>
                  <a:pt x="5404" y="364"/>
                </a:cubicBezTo>
                <a:cubicBezTo>
                  <a:pt x="3908" y="875"/>
                  <a:pt x="2658" y="1843"/>
                  <a:pt x="1620" y="2987"/>
                </a:cubicBezTo>
                <a:cubicBezTo>
                  <a:pt x="493" y="4202"/>
                  <a:pt x="0" y="5874"/>
                  <a:pt x="299" y="7494"/>
                </a:cubicBezTo>
                <a:cubicBezTo>
                  <a:pt x="423" y="8356"/>
                  <a:pt x="845" y="9131"/>
                  <a:pt x="1479" y="9694"/>
                </a:cubicBezTo>
                <a:cubicBezTo>
                  <a:pt x="2143" y="10275"/>
                  <a:pt x="2966" y="10495"/>
                  <a:pt x="3786" y="10495"/>
                </a:cubicBezTo>
                <a:cubicBezTo>
                  <a:pt x="4357" y="10495"/>
                  <a:pt x="4926" y="10388"/>
                  <a:pt x="5440" y="10222"/>
                </a:cubicBezTo>
                <a:cubicBezTo>
                  <a:pt x="6566" y="9852"/>
                  <a:pt x="7534" y="9201"/>
                  <a:pt x="8520" y="8567"/>
                </a:cubicBezTo>
                <a:cubicBezTo>
                  <a:pt x="8819" y="8321"/>
                  <a:pt x="9189" y="8180"/>
                  <a:pt x="9594" y="8127"/>
                </a:cubicBezTo>
                <a:cubicBezTo>
                  <a:pt x="9624" y="8125"/>
                  <a:pt x="9654" y="8124"/>
                  <a:pt x="9684" y="8124"/>
                </a:cubicBezTo>
                <a:cubicBezTo>
                  <a:pt x="10147" y="8124"/>
                  <a:pt x="10609" y="8370"/>
                  <a:pt x="11055" y="8585"/>
                </a:cubicBezTo>
                <a:cubicBezTo>
                  <a:pt x="11726" y="8899"/>
                  <a:pt x="12484" y="9133"/>
                  <a:pt x="13188" y="9133"/>
                </a:cubicBezTo>
                <a:cubicBezTo>
                  <a:pt x="13667" y="9133"/>
                  <a:pt x="14121" y="9025"/>
                  <a:pt x="14505" y="8761"/>
                </a:cubicBezTo>
                <a:cubicBezTo>
                  <a:pt x="15350" y="8180"/>
                  <a:pt x="15526" y="6948"/>
                  <a:pt x="15192" y="5892"/>
                </a:cubicBezTo>
                <a:cubicBezTo>
                  <a:pt x="14857" y="4835"/>
                  <a:pt x="14118" y="3938"/>
                  <a:pt x="13344" y="3093"/>
                </a:cubicBezTo>
                <a:cubicBezTo>
                  <a:pt x="12428" y="2107"/>
                  <a:pt x="11425" y="1139"/>
                  <a:pt x="10193" y="558"/>
                </a:cubicBezTo>
                <a:cubicBezTo>
                  <a:pt x="9353" y="187"/>
                  <a:pt x="8455" y="0"/>
                  <a:pt x="75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26"/>
          <p:cNvSpPr/>
          <p:nvPr/>
        </p:nvSpPr>
        <p:spPr>
          <a:xfrm flipH="1">
            <a:off x="8040396" y="2816823"/>
            <a:ext cx="2563038" cy="2662159"/>
          </a:xfrm>
          <a:custGeom>
            <a:avLst/>
            <a:gdLst/>
            <a:ahLst/>
            <a:cxnLst/>
            <a:rect l="l" t="t" r="r" b="b"/>
            <a:pathLst>
              <a:path w="18695" h="19418" extrusionOk="0">
                <a:moveTo>
                  <a:pt x="18554" y="8046"/>
                </a:moveTo>
                <a:cubicBezTo>
                  <a:pt x="18395" y="5740"/>
                  <a:pt x="17040" y="3592"/>
                  <a:pt x="15104" y="2307"/>
                </a:cubicBezTo>
                <a:cubicBezTo>
                  <a:pt x="12604" y="635"/>
                  <a:pt x="8678" y="1"/>
                  <a:pt x="6214" y="2078"/>
                </a:cubicBezTo>
                <a:cubicBezTo>
                  <a:pt x="0" y="7359"/>
                  <a:pt x="9752" y="19417"/>
                  <a:pt x="16160" y="14154"/>
                </a:cubicBezTo>
                <a:cubicBezTo>
                  <a:pt x="16301" y="14031"/>
                  <a:pt x="16442" y="13908"/>
                  <a:pt x="16565" y="13784"/>
                </a:cubicBezTo>
                <a:cubicBezTo>
                  <a:pt x="18026" y="12323"/>
                  <a:pt x="18695" y="10088"/>
                  <a:pt x="18554" y="804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26"/>
          <p:cNvSpPr/>
          <p:nvPr/>
        </p:nvSpPr>
        <p:spPr>
          <a:xfrm rot="7130260" flipH="1">
            <a:off x="7803310" y="484187"/>
            <a:ext cx="2558334" cy="1496249"/>
          </a:xfrm>
          <a:custGeom>
            <a:avLst/>
            <a:gdLst/>
            <a:ahLst/>
            <a:cxnLst/>
            <a:rect l="l" t="t" r="r" b="b"/>
            <a:pathLst>
              <a:path w="11109" h="6497" extrusionOk="0">
                <a:moveTo>
                  <a:pt x="5599" y="1"/>
                </a:moveTo>
                <a:cubicBezTo>
                  <a:pt x="4543" y="1"/>
                  <a:pt x="3627" y="705"/>
                  <a:pt x="2800" y="1391"/>
                </a:cubicBezTo>
                <a:cubicBezTo>
                  <a:pt x="2237" y="1849"/>
                  <a:pt x="1708" y="2342"/>
                  <a:pt x="1216" y="2870"/>
                </a:cubicBezTo>
                <a:cubicBezTo>
                  <a:pt x="952" y="3152"/>
                  <a:pt x="705" y="3469"/>
                  <a:pt x="494" y="3803"/>
                </a:cubicBezTo>
                <a:cubicBezTo>
                  <a:pt x="283" y="4085"/>
                  <a:pt x="142" y="4419"/>
                  <a:pt x="36" y="4754"/>
                </a:cubicBezTo>
                <a:cubicBezTo>
                  <a:pt x="1" y="4877"/>
                  <a:pt x="1" y="5018"/>
                  <a:pt x="1" y="5158"/>
                </a:cubicBezTo>
                <a:cubicBezTo>
                  <a:pt x="19" y="5440"/>
                  <a:pt x="142" y="5722"/>
                  <a:pt x="353" y="5951"/>
                </a:cubicBezTo>
                <a:cubicBezTo>
                  <a:pt x="547" y="6179"/>
                  <a:pt x="811" y="6355"/>
                  <a:pt x="1110" y="6444"/>
                </a:cubicBezTo>
                <a:cubicBezTo>
                  <a:pt x="1224" y="6479"/>
                  <a:pt x="1343" y="6496"/>
                  <a:pt x="1462" y="6496"/>
                </a:cubicBezTo>
                <a:cubicBezTo>
                  <a:pt x="1581" y="6496"/>
                  <a:pt x="1700" y="6479"/>
                  <a:pt x="1814" y="6444"/>
                </a:cubicBezTo>
                <a:cubicBezTo>
                  <a:pt x="2923" y="6109"/>
                  <a:pt x="3381" y="4736"/>
                  <a:pt x="4419" y="4243"/>
                </a:cubicBezTo>
                <a:cubicBezTo>
                  <a:pt x="4728" y="4094"/>
                  <a:pt x="5070" y="4033"/>
                  <a:pt x="5421" y="4033"/>
                </a:cubicBezTo>
                <a:cubicBezTo>
                  <a:pt x="5732" y="4033"/>
                  <a:pt x="6050" y="4081"/>
                  <a:pt x="6356" y="4155"/>
                </a:cubicBezTo>
                <a:cubicBezTo>
                  <a:pt x="6989" y="4314"/>
                  <a:pt x="7606" y="4578"/>
                  <a:pt x="8239" y="4718"/>
                </a:cubicBezTo>
                <a:cubicBezTo>
                  <a:pt x="8513" y="4778"/>
                  <a:pt x="8796" y="4815"/>
                  <a:pt x="9075" y="4815"/>
                </a:cubicBezTo>
                <a:cubicBezTo>
                  <a:pt x="9461" y="4815"/>
                  <a:pt x="9839" y="4744"/>
                  <a:pt x="10176" y="4560"/>
                </a:cubicBezTo>
                <a:cubicBezTo>
                  <a:pt x="10739" y="4225"/>
                  <a:pt x="11109" y="3486"/>
                  <a:pt x="10862" y="2888"/>
                </a:cubicBezTo>
                <a:cubicBezTo>
                  <a:pt x="10704" y="2500"/>
                  <a:pt x="10334" y="2254"/>
                  <a:pt x="10000" y="2025"/>
                </a:cubicBezTo>
                <a:cubicBezTo>
                  <a:pt x="9155" y="1462"/>
                  <a:pt x="8292" y="969"/>
                  <a:pt x="7394" y="529"/>
                </a:cubicBezTo>
                <a:cubicBezTo>
                  <a:pt x="6831" y="265"/>
                  <a:pt x="6233" y="1"/>
                  <a:pt x="55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26"/>
          <p:cNvSpPr/>
          <p:nvPr/>
        </p:nvSpPr>
        <p:spPr>
          <a:xfrm rot="-7710506" flipH="1">
            <a:off x="-1065392" y="357212"/>
            <a:ext cx="2685944" cy="1570868"/>
          </a:xfrm>
          <a:custGeom>
            <a:avLst/>
            <a:gdLst/>
            <a:ahLst/>
            <a:cxnLst/>
            <a:rect l="l" t="t" r="r" b="b"/>
            <a:pathLst>
              <a:path w="11109" h="6497" extrusionOk="0">
                <a:moveTo>
                  <a:pt x="5599" y="1"/>
                </a:moveTo>
                <a:cubicBezTo>
                  <a:pt x="4543" y="1"/>
                  <a:pt x="3627" y="705"/>
                  <a:pt x="2800" y="1391"/>
                </a:cubicBezTo>
                <a:cubicBezTo>
                  <a:pt x="2237" y="1849"/>
                  <a:pt x="1708" y="2342"/>
                  <a:pt x="1216" y="2870"/>
                </a:cubicBezTo>
                <a:cubicBezTo>
                  <a:pt x="952" y="3152"/>
                  <a:pt x="705" y="3469"/>
                  <a:pt x="494" y="3803"/>
                </a:cubicBezTo>
                <a:cubicBezTo>
                  <a:pt x="283" y="4085"/>
                  <a:pt x="142" y="4419"/>
                  <a:pt x="36" y="4754"/>
                </a:cubicBezTo>
                <a:cubicBezTo>
                  <a:pt x="1" y="4877"/>
                  <a:pt x="1" y="5018"/>
                  <a:pt x="1" y="5158"/>
                </a:cubicBezTo>
                <a:cubicBezTo>
                  <a:pt x="19" y="5440"/>
                  <a:pt x="142" y="5722"/>
                  <a:pt x="353" y="5951"/>
                </a:cubicBezTo>
                <a:cubicBezTo>
                  <a:pt x="547" y="6179"/>
                  <a:pt x="811" y="6355"/>
                  <a:pt x="1110" y="6444"/>
                </a:cubicBezTo>
                <a:cubicBezTo>
                  <a:pt x="1224" y="6479"/>
                  <a:pt x="1343" y="6496"/>
                  <a:pt x="1462" y="6496"/>
                </a:cubicBezTo>
                <a:cubicBezTo>
                  <a:pt x="1581" y="6496"/>
                  <a:pt x="1700" y="6479"/>
                  <a:pt x="1814" y="6444"/>
                </a:cubicBezTo>
                <a:cubicBezTo>
                  <a:pt x="2923" y="6109"/>
                  <a:pt x="3381" y="4736"/>
                  <a:pt x="4419" y="4243"/>
                </a:cubicBezTo>
                <a:cubicBezTo>
                  <a:pt x="4728" y="4094"/>
                  <a:pt x="5070" y="4033"/>
                  <a:pt x="5421" y="4033"/>
                </a:cubicBezTo>
                <a:cubicBezTo>
                  <a:pt x="5732" y="4033"/>
                  <a:pt x="6050" y="4081"/>
                  <a:pt x="6356" y="4155"/>
                </a:cubicBezTo>
                <a:cubicBezTo>
                  <a:pt x="6989" y="4314"/>
                  <a:pt x="7606" y="4578"/>
                  <a:pt x="8239" y="4718"/>
                </a:cubicBezTo>
                <a:cubicBezTo>
                  <a:pt x="8513" y="4778"/>
                  <a:pt x="8796" y="4815"/>
                  <a:pt x="9075" y="4815"/>
                </a:cubicBezTo>
                <a:cubicBezTo>
                  <a:pt x="9461" y="4815"/>
                  <a:pt x="9839" y="4744"/>
                  <a:pt x="10176" y="4560"/>
                </a:cubicBezTo>
                <a:cubicBezTo>
                  <a:pt x="10739" y="4225"/>
                  <a:pt x="11109" y="3486"/>
                  <a:pt x="10862" y="2888"/>
                </a:cubicBezTo>
                <a:cubicBezTo>
                  <a:pt x="10704" y="2500"/>
                  <a:pt x="10334" y="2254"/>
                  <a:pt x="10000" y="2025"/>
                </a:cubicBezTo>
                <a:cubicBezTo>
                  <a:pt x="9155" y="1462"/>
                  <a:pt x="8292" y="969"/>
                  <a:pt x="7394" y="529"/>
                </a:cubicBezTo>
                <a:cubicBezTo>
                  <a:pt x="6831" y="265"/>
                  <a:pt x="6233" y="1"/>
                  <a:pt x="55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26"/>
          <p:cNvSpPr/>
          <p:nvPr/>
        </p:nvSpPr>
        <p:spPr>
          <a:xfrm flipH="1">
            <a:off x="1139458" y="870009"/>
            <a:ext cx="326342" cy="326497"/>
          </a:xfrm>
          <a:custGeom>
            <a:avLst/>
            <a:gdLst/>
            <a:ahLst/>
            <a:cxnLst/>
            <a:rect l="l" t="t" r="r" b="b"/>
            <a:pathLst>
              <a:path w="2183" h="2184" extrusionOk="0">
                <a:moveTo>
                  <a:pt x="1092" y="1"/>
                </a:moveTo>
                <a:lnTo>
                  <a:pt x="704" y="705"/>
                </a:lnTo>
                <a:lnTo>
                  <a:pt x="0" y="1092"/>
                </a:lnTo>
                <a:lnTo>
                  <a:pt x="704" y="1480"/>
                </a:lnTo>
                <a:lnTo>
                  <a:pt x="1092" y="2184"/>
                </a:lnTo>
                <a:lnTo>
                  <a:pt x="1479" y="1480"/>
                </a:lnTo>
                <a:lnTo>
                  <a:pt x="2183" y="1092"/>
                </a:lnTo>
                <a:lnTo>
                  <a:pt x="1479" y="705"/>
                </a:lnTo>
                <a:lnTo>
                  <a:pt x="109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26"/>
          <p:cNvSpPr/>
          <p:nvPr/>
        </p:nvSpPr>
        <p:spPr>
          <a:xfrm flipH="1">
            <a:off x="7810152" y="2617725"/>
            <a:ext cx="197550" cy="199101"/>
          </a:xfrm>
          <a:custGeom>
            <a:avLst/>
            <a:gdLst/>
            <a:ahLst/>
            <a:cxnLst/>
            <a:rect l="l" t="t" r="r" b="b"/>
            <a:pathLst>
              <a:path w="2166" h="2183" extrusionOk="0">
                <a:moveTo>
                  <a:pt x="1074" y="0"/>
                </a:moveTo>
                <a:lnTo>
                  <a:pt x="704" y="704"/>
                </a:lnTo>
                <a:lnTo>
                  <a:pt x="0" y="1092"/>
                </a:lnTo>
                <a:lnTo>
                  <a:pt x="704" y="1479"/>
                </a:lnTo>
                <a:lnTo>
                  <a:pt x="1074" y="2183"/>
                </a:lnTo>
                <a:lnTo>
                  <a:pt x="1461" y="1479"/>
                </a:lnTo>
                <a:lnTo>
                  <a:pt x="2165" y="1092"/>
                </a:lnTo>
                <a:lnTo>
                  <a:pt x="1461" y="704"/>
                </a:lnTo>
                <a:lnTo>
                  <a:pt x="107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26"/>
          <p:cNvSpPr/>
          <p:nvPr/>
        </p:nvSpPr>
        <p:spPr>
          <a:xfrm flipH="1">
            <a:off x="7467702" y="1132762"/>
            <a:ext cx="197550" cy="199101"/>
          </a:xfrm>
          <a:custGeom>
            <a:avLst/>
            <a:gdLst/>
            <a:ahLst/>
            <a:cxnLst/>
            <a:rect l="l" t="t" r="r" b="b"/>
            <a:pathLst>
              <a:path w="2166" h="2183" extrusionOk="0">
                <a:moveTo>
                  <a:pt x="1074" y="0"/>
                </a:moveTo>
                <a:lnTo>
                  <a:pt x="704" y="704"/>
                </a:lnTo>
                <a:lnTo>
                  <a:pt x="0" y="1092"/>
                </a:lnTo>
                <a:lnTo>
                  <a:pt x="704" y="1479"/>
                </a:lnTo>
                <a:lnTo>
                  <a:pt x="1074" y="2183"/>
                </a:lnTo>
                <a:lnTo>
                  <a:pt x="1461" y="1479"/>
                </a:lnTo>
                <a:lnTo>
                  <a:pt x="2165" y="1092"/>
                </a:lnTo>
                <a:lnTo>
                  <a:pt x="1461" y="704"/>
                </a:lnTo>
                <a:lnTo>
                  <a:pt x="107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26"/>
          <p:cNvSpPr/>
          <p:nvPr/>
        </p:nvSpPr>
        <p:spPr>
          <a:xfrm flipH="1">
            <a:off x="1556983" y="3746234"/>
            <a:ext cx="326342" cy="326497"/>
          </a:xfrm>
          <a:custGeom>
            <a:avLst/>
            <a:gdLst/>
            <a:ahLst/>
            <a:cxnLst/>
            <a:rect l="l" t="t" r="r" b="b"/>
            <a:pathLst>
              <a:path w="2183" h="2184" extrusionOk="0">
                <a:moveTo>
                  <a:pt x="1092" y="1"/>
                </a:moveTo>
                <a:lnTo>
                  <a:pt x="704" y="705"/>
                </a:lnTo>
                <a:lnTo>
                  <a:pt x="0" y="1092"/>
                </a:lnTo>
                <a:lnTo>
                  <a:pt x="704" y="1480"/>
                </a:lnTo>
                <a:lnTo>
                  <a:pt x="1092" y="2184"/>
                </a:lnTo>
                <a:lnTo>
                  <a:pt x="1479" y="1480"/>
                </a:lnTo>
                <a:lnTo>
                  <a:pt x="2183" y="1092"/>
                </a:lnTo>
                <a:lnTo>
                  <a:pt x="1479" y="705"/>
                </a:lnTo>
                <a:lnTo>
                  <a:pt x="109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26"/>
          <p:cNvSpPr/>
          <p:nvPr/>
        </p:nvSpPr>
        <p:spPr>
          <a:xfrm flipH="1">
            <a:off x="6877877" y="3591125"/>
            <a:ext cx="197550" cy="199101"/>
          </a:xfrm>
          <a:custGeom>
            <a:avLst/>
            <a:gdLst/>
            <a:ahLst/>
            <a:cxnLst/>
            <a:rect l="l" t="t" r="r" b="b"/>
            <a:pathLst>
              <a:path w="2166" h="2183" extrusionOk="0">
                <a:moveTo>
                  <a:pt x="1074" y="0"/>
                </a:moveTo>
                <a:lnTo>
                  <a:pt x="704" y="704"/>
                </a:lnTo>
                <a:lnTo>
                  <a:pt x="0" y="1092"/>
                </a:lnTo>
                <a:lnTo>
                  <a:pt x="704" y="1479"/>
                </a:lnTo>
                <a:lnTo>
                  <a:pt x="1074" y="2183"/>
                </a:lnTo>
                <a:lnTo>
                  <a:pt x="1461" y="1479"/>
                </a:lnTo>
                <a:lnTo>
                  <a:pt x="2165" y="1092"/>
                </a:lnTo>
                <a:lnTo>
                  <a:pt x="1461" y="704"/>
                </a:lnTo>
                <a:lnTo>
                  <a:pt x="107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26"/>
          <p:cNvSpPr/>
          <p:nvPr/>
        </p:nvSpPr>
        <p:spPr>
          <a:xfrm flipH="1">
            <a:off x="247708" y="2816834"/>
            <a:ext cx="326342" cy="326497"/>
          </a:xfrm>
          <a:custGeom>
            <a:avLst/>
            <a:gdLst/>
            <a:ahLst/>
            <a:cxnLst/>
            <a:rect l="l" t="t" r="r" b="b"/>
            <a:pathLst>
              <a:path w="2183" h="2184" extrusionOk="0">
                <a:moveTo>
                  <a:pt x="1092" y="1"/>
                </a:moveTo>
                <a:lnTo>
                  <a:pt x="704" y="705"/>
                </a:lnTo>
                <a:lnTo>
                  <a:pt x="0" y="1092"/>
                </a:lnTo>
                <a:lnTo>
                  <a:pt x="704" y="1480"/>
                </a:lnTo>
                <a:lnTo>
                  <a:pt x="1092" y="2184"/>
                </a:lnTo>
                <a:lnTo>
                  <a:pt x="1479" y="1480"/>
                </a:lnTo>
                <a:lnTo>
                  <a:pt x="2183" y="1092"/>
                </a:lnTo>
                <a:lnTo>
                  <a:pt x="1479" y="705"/>
                </a:lnTo>
                <a:lnTo>
                  <a:pt x="109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62" name="Google Shape;1662;p26"/>
          <p:cNvGrpSpPr/>
          <p:nvPr/>
        </p:nvGrpSpPr>
        <p:grpSpPr>
          <a:xfrm rot="-1442057" flipH="1">
            <a:off x="6661847" y="-890137"/>
            <a:ext cx="1979711" cy="2017474"/>
            <a:chOff x="2621634" y="4874205"/>
            <a:chExt cx="929028" cy="946749"/>
          </a:xfrm>
        </p:grpSpPr>
        <p:sp>
          <p:nvSpPr>
            <p:cNvPr id="1663" name="Google Shape;1663;p26"/>
            <p:cNvSpPr/>
            <p:nvPr/>
          </p:nvSpPr>
          <p:spPr>
            <a:xfrm>
              <a:off x="3204085" y="5037063"/>
              <a:ext cx="29666" cy="32639"/>
            </a:xfrm>
            <a:custGeom>
              <a:avLst/>
              <a:gdLst/>
              <a:ahLst/>
              <a:cxnLst/>
              <a:rect l="l" t="t" r="r" b="b"/>
              <a:pathLst>
                <a:path w="529" h="582" extrusionOk="0">
                  <a:moveTo>
                    <a:pt x="265" y="1"/>
                  </a:moveTo>
                  <a:cubicBezTo>
                    <a:pt x="247" y="1"/>
                    <a:pt x="230" y="19"/>
                    <a:pt x="212" y="36"/>
                  </a:cubicBezTo>
                  <a:cubicBezTo>
                    <a:pt x="124" y="71"/>
                    <a:pt x="89" y="159"/>
                    <a:pt x="54" y="230"/>
                  </a:cubicBezTo>
                  <a:cubicBezTo>
                    <a:pt x="1" y="300"/>
                    <a:pt x="71" y="459"/>
                    <a:pt x="142" y="476"/>
                  </a:cubicBezTo>
                  <a:cubicBezTo>
                    <a:pt x="177" y="494"/>
                    <a:pt x="212" y="511"/>
                    <a:pt x="247" y="547"/>
                  </a:cubicBezTo>
                  <a:cubicBezTo>
                    <a:pt x="282" y="582"/>
                    <a:pt x="318" y="547"/>
                    <a:pt x="353" y="547"/>
                  </a:cubicBezTo>
                  <a:cubicBezTo>
                    <a:pt x="458" y="494"/>
                    <a:pt x="529" y="423"/>
                    <a:pt x="511" y="300"/>
                  </a:cubicBezTo>
                  <a:cubicBezTo>
                    <a:pt x="476" y="230"/>
                    <a:pt x="458" y="159"/>
                    <a:pt x="423" y="107"/>
                  </a:cubicBezTo>
                  <a:cubicBezTo>
                    <a:pt x="388" y="36"/>
                    <a:pt x="335" y="1"/>
                    <a:pt x="2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26"/>
            <p:cNvSpPr/>
            <p:nvPr/>
          </p:nvSpPr>
          <p:spPr>
            <a:xfrm>
              <a:off x="3211993" y="5301650"/>
              <a:ext cx="24731" cy="32639"/>
            </a:xfrm>
            <a:custGeom>
              <a:avLst/>
              <a:gdLst/>
              <a:ahLst/>
              <a:cxnLst/>
              <a:rect l="l" t="t" r="r" b="b"/>
              <a:pathLst>
                <a:path w="441" h="582" extrusionOk="0">
                  <a:moveTo>
                    <a:pt x="1" y="177"/>
                  </a:moveTo>
                  <a:cubicBezTo>
                    <a:pt x="1" y="282"/>
                    <a:pt x="18" y="370"/>
                    <a:pt x="53" y="476"/>
                  </a:cubicBezTo>
                  <a:cubicBezTo>
                    <a:pt x="106" y="546"/>
                    <a:pt x="194" y="582"/>
                    <a:pt x="282" y="564"/>
                  </a:cubicBezTo>
                  <a:cubicBezTo>
                    <a:pt x="353" y="546"/>
                    <a:pt x="388" y="494"/>
                    <a:pt x="423" y="441"/>
                  </a:cubicBezTo>
                  <a:cubicBezTo>
                    <a:pt x="441" y="370"/>
                    <a:pt x="441" y="300"/>
                    <a:pt x="405" y="247"/>
                  </a:cubicBezTo>
                  <a:cubicBezTo>
                    <a:pt x="388" y="194"/>
                    <a:pt x="370" y="159"/>
                    <a:pt x="353" y="124"/>
                  </a:cubicBezTo>
                  <a:cubicBezTo>
                    <a:pt x="300" y="18"/>
                    <a:pt x="194" y="1"/>
                    <a:pt x="106" y="53"/>
                  </a:cubicBezTo>
                  <a:cubicBezTo>
                    <a:pt x="89" y="71"/>
                    <a:pt x="89" y="71"/>
                    <a:pt x="71" y="71"/>
                  </a:cubicBezTo>
                  <a:cubicBezTo>
                    <a:pt x="18" y="89"/>
                    <a:pt x="1" y="124"/>
                    <a:pt x="1" y="17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26"/>
            <p:cNvSpPr/>
            <p:nvPr/>
          </p:nvSpPr>
          <p:spPr>
            <a:xfrm>
              <a:off x="3077736" y="5335242"/>
              <a:ext cx="30676" cy="24731"/>
            </a:xfrm>
            <a:custGeom>
              <a:avLst/>
              <a:gdLst/>
              <a:ahLst/>
              <a:cxnLst/>
              <a:rect l="l" t="t" r="r" b="b"/>
              <a:pathLst>
                <a:path w="547" h="441" extrusionOk="0">
                  <a:moveTo>
                    <a:pt x="546" y="211"/>
                  </a:moveTo>
                  <a:cubicBezTo>
                    <a:pt x="546" y="106"/>
                    <a:pt x="476" y="18"/>
                    <a:pt x="370" y="18"/>
                  </a:cubicBezTo>
                  <a:cubicBezTo>
                    <a:pt x="247" y="0"/>
                    <a:pt x="141" y="35"/>
                    <a:pt x="53" y="123"/>
                  </a:cubicBezTo>
                  <a:cubicBezTo>
                    <a:pt x="53" y="123"/>
                    <a:pt x="36" y="123"/>
                    <a:pt x="53" y="141"/>
                  </a:cubicBezTo>
                  <a:cubicBezTo>
                    <a:pt x="71" y="159"/>
                    <a:pt x="53" y="176"/>
                    <a:pt x="36" y="194"/>
                  </a:cubicBezTo>
                  <a:cubicBezTo>
                    <a:pt x="1" y="247"/>
                    <a:pt x="18" y="317"/>
                    <a:pt x="71" y="370"/>
                  </a:cubicBezTo>
                  <a:cubicBezTo>
                    <a:pt x="159" y="423"/>
                    <a:pt x="282" y="440"/>
                    <a:pt x="405" y="423"/>
                  </a:cubicBezTo>
                  <a:cubicBezTo>
                    <a:pt x="476" y="370"/>
                    <a:pt x="529" y="299"/>
                    <a:pt x="546" y="21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26"/>
            <p:cNvSpPr/>
            <p:nvPr/>
          </p:nvSpPr>
          <p:spPr>
            <a:xfrm>
              <a:off x="3522959" y="5163468"/>
              <a:ext cx="27704" cy="28657"/>
            </a:xfrm>
            <a:custGeom>
              <a:avLst/>
              <a:gdLst/>
              <a:ahLst/>
              <a:cxnLst/>
              <a:rect l="l" t="t" r="r" b="b"/>
              <a:pathLst>
                <a:path w="494" h="511" extrusionOk="0">
                  <a:moveTo>
                    <a:pt x="317" y="0"/>
                  </a:moveTo>
                  <a:cubicBezTo>
                    <a:pt x="212" y="18"/>
                    <a:pt x="124" y="71"/>
                    <a:pt x="53" y="141"/>
                  </a:cubicBezTo>
                  <a:cubicBezTo>
                    <a:pt x="18" y="194"/>
                    <a:pt x="36" y="247"/>
                    <a:pt x="1" y="282"/>
                  </a:cubicBezTo>
                  <a:lnTo>
                    <a:pt x="1" y="299"/>
                  </a:lnTo>
                  <a:cubicBezTo>
                    <a:pt x="71" y="370"/>
                    <a:pt x="89" y="475"/>
                    <a:pt x="229" y="475"/>
                  </a:cubicBezTo>
                  <a:cubicBezTo>
                    <a:pt x="247" y="475"/>
                    <a:pt x="247" y="511"/>
                    <a:pt x="300" y="493"/>
                  </a:cubicBezTo>
                  <a:cubicBezTo>
                    <a:pt x="335" y="475"/>
                    <a:pt x="423" y="458"/>
                    <a:pt x="458" y="405"/>
                  </a:cubicBezTo>
                  <a:cubicBezTo>
                    <a:pt x="476" y="352"/>
                    <a:pt x="494" y="282"/>
                    <a:pt x="494" y="229"/>
                  </a:cubicBezTo>
                  <a:cubicBezTo>
                    <a:pt x="476" y="159"/>
                    <a:pt x="441" y="88"/>
                    <a:pt x="405" y="35"/>
                  </a:cubicBezTo>
                  <a:cubicBezTo>
                    <a:pt x="388" y="18"/>
                    <a:pt x="353" y="0"/>
                    <a:pt x="3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26"/>
            <p:cNvSpPr/>
            <p:nvPr/>
          </p:nvSpPr>
          <p:spPr>
            <a:xfrm>
              <a:off x="2622644" y="5773566"/>
              <a:ext cx="26694" cy="28657"/>
            </a:xfrm>
            <a:custGeom>
              <a:avLst/>
              <a:gdLst/>
              <a:ahLst/>
              <a:cxnLst/>
              <a:rect l="l" t="t" r="r" b="b"/>
              <a:pathLst>
                <a:path w="476" h="511" extrusionOk="0">
                  <a:moveTo>
                    <a:pt x="18" y="229"/>
                  </a:moveTo>
                  <a:cubicBezTo>
                    <a:pt x="0" y="299"/>
                    <a:pt x="36" y="370"/>
                    <a:pt x="88" y="405"/>
                  </a:cubicBezTo>
                  <a:cubicBezTo>
                    <a:pt x="124" y="422"/>
                    <a:pt x="141" y="458"/>
                    <a:pt x="141" y="493"/>
                  </a:cubicBezTo>
                  <a:cubicBezTo>
                    <a:pt x="141" y="511"/>
                    <a:pt x="176" y="493"/>
                    <a:pt x="194" y="493"/>
                  </a:cubicBezTo>
                  <a:cubicBezTo>
                    <a:pt x="247" y="493"/>
                    <a:pt x="282" y="493"/>
                    <a:pt x="335" y="493"/>
                  </a:cubicBezTo>
                  <a:cubicBezTo>
                    <a:pt x="423" y="440"/>
                    <a:pt x="476" y="334"/>
                    <a:pt x="476" y="229"/>
                  </a:cubicBezTo>
                  <a:cubicBezTo>
                    <a:pt x="458" y="141"/>
                    <a:pt x="405" y="70"/>
                    <a:pt x="335" y="35"/>
                  </a:cubicBezTo>
                  <a:cubicBezTo>
                    <a:pt x="317" y="18"/>
                    <a:pt x="300" y="0"/>
                    <a:pt x="282" y="35"/>
                  </a:cubicBezTo>
                  <a:cubicBezTo>
                    <a:pt x="264" y="35"/>
                    <a:pt x="247" y="53"/>
                    <a:pt x="229" y="35"/>
                  </a:cubicBezTo>
                  <a:cubicBezTo>
                    <a:pt x="141" y="18"/>
                    <a:pt x="88" y="88"/>
                    <a:pt x="36" y="123"/>
                  </a:cubicBezTo>
                  <a:cubicBezTo>
                    <a:pt x="18" y="123"/>
                    <a:pt x="18" y="141"/>
                    <a:pt x="18" y="14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26"/>
            <p:cNvSpPr/>
            <p:nvPr/>
          </p:nvSpPr>
          <p:spPr>
            <a:xfrm>
              <a:off x="3245585" y="4889010"/>
              <a:ext cx="27647" cy="29666"/>
            </a:xfrm>
            <a:custGeom>
              <a:avLst/>
              <a:gdLst/>
              <a:ahLst/>
              <a:cxnLst/>
              <a:rect l="l" t="t" r="r" b="b"/>
              <a:pathLst>
                <a:path w="493" h="529" extrusionOk="0">
                  <a:moveTo>
                    <a:pt x="18" y="300"/>
                  </a:moveTo>
                  <a:cubicBezTo>
                    <a:pt x="18" y="335"/>
                    <a:pt x="18" y="370"/>
                    <a:pt x="35" y="388"/>
                  </a:cubicBezTo>
                  <a:cubicBezTo>
                    <a:pt x="106" y="458"/>
                    <a:pt x="194" y="493"/>
                    <a:pt x="282" y="511"/>
                  </a:cubicBezTo>
                  <a:cubicBezTo>
                    <a:pt x="352" y="529"/>
                    <a:pt x="493" y="370"/>
                    <a:pt x="493" y="264"/>
                  </a:cubicBezTo>
                  <a:cubicBezTo>
                    <a:pt x="493" y="159"/>
                    <a:pt x="387" y="18"/>
                    <a:pt x="299" y="18"/>
                  </a:cubicBezTo>
                  <a:cubicBezTo>
                    <a:pt x="141" y="0"/>
                    <a:pt x="0" y="141"/>
                    <a:pt x="18" y="30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26"/>
            <p:cNvSpPr/>
            <p:nvPr/>
          </p:nvSpPr>
          <p:spPr>
            <a:xfrm>
              <a:off x="3332453" y="5298678"/>
              <a:ext cx="29666" cy="30676"/>
            </a:xfrm>
            <a:custGeom>
              <a:avLst/>
              <a:gdLst/>
              <a:ahLst/>
              <a:cxnLst/>
              <a:rect l="l" t="t" r="r" b="b"/>
              <a:pathLst>
                <a:path w="529" h="547" extrusionOk="0">
                  <a:moveTo>
                    <a:pt x="194" y="36"/>
                  </a:moveTo>
                  <a:cubicBezTo>
                    <a:pt x="176" y="36"/>
                    <a:pt x="123" y="1"/>
                    <a:pt x="106" y="71"/>
                  </a:cubicBezTo>
                  <a:cubicBezTo>
                    <a:pt x="106" y="71"/>
                    <a:pt x="88" y="71"/>
                    <a:pt x="71" y="89"/>
                  </a:cubicBezTo>
                  <a:cubicBezTo>
                    <a:pt x="0" y="142"/>
                    <a:pt x="0" y="247"/>
                    <a:pt x="53" y="318"/>
                  </a:cubicBezTo>
                  <a:cubicBezTo>
                    <a:pt x="71" y="335"/>
                    <a:pt x="71" y="353"/>
                    <a:pt x="88" y="370"/>
                  </a:cubicBezTo>
                  <a:cubicBezTo>
                    <a:pt x="194" y="547"/>
                    <a:pt x="299" y="529"/>
                    <a:pt x="423" y="441"/>
                  </a:cubicBezTo>
                  <a:cubicBezTo>
                    <a:pt x="528" y="335"/>
                    <a:pt x="511" y="124"/>
                    <a:pt x="370" y="71"/>
                  </a:cubicBezTo>
                  <a:cubicBezTo>
                    <a:pt x="317" y="36"/>
                    <a:pt x="247" y="18"/>
                    <a:pt x="194" y="3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26"/>
            <p:cNvSpPr/>
            <p:nvPr/>
          </p:nvSpPr>
          <p:spPr>
            <a:xfrm>
              <a:off x="3159670" y="4937352"/>
              <a:ext cx="44471" cy="40546"/>
            </a:xfrm>
            <a:custGeom>
              <a:avLst/>
              <a:gdLst/>
              <a:ahLst/>
              <a:cxnLst/>
              <a:rect l="l" t="t" r="r" b="b"/>
              <a:pathLst>
                <a:path w="793" h="723" extrusionOk="0">
                  <a:moveTo>
                    <a:pt x="282" y="705"/>
                  </a:moveTo>
                  <a:cubicBezTo>
                    <a:pt x="441" y="723"/>
                    <a:pt x="599" y="670"/>
                    <a:pt x="687" y="547"/>
                  </a:cubicBezTo>
                  <a:cubicBezTo>
                    <a:pt x="775" y="441"/>
                    <a:pt x="793" y="300"/>
                    <a:pt x="740" y="195"/>
                  </a:cubicBezTo>
                  <a:cubicBezTo>
                    <a:pt x="687" y="71"/>
                    <a:pt x="564" y="1"/>
                    <a:pt x="441" y="1"/>
                  </a:cubicBezTo>
                  <a:cubicBezTo>
                    <a:pt x="335" y="36"/>
                    <a:pt x="229" y="124"/>
                    <a:pt x="177" y="230"/>
                  </a:cubicBezTo>
                  <a:cubicBezTo>
                    <a:pt x="141" y="300"/>
                    <a:pt x="106" y="353"/>
                    <a:pt x="71" y="423"/>
                  </a:cubicBezTo>
                  <a:cubicBezTo>
                    <a:pt x="1" y="547"/>
                    <a:pt x="89" y="705"/>
                    <a:pt x="229" y="705"/>
                  </a:cubicBezTo>
                  <a:cubicBezTo>
                    <a:pt x="247" y="705"/>
                    <a:pt x="265" y="705"/>
                    <a:pt x="282" y="70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26"/>
            <p:cNvSpPr/>
            <p:nvPr/>
          </p:nvSpPr>
          <p:spPr>
            <a:xfrm>
              <a:off x="2622644" y="5644189"/>
              <a:ext cx="23722" cy="27704"/>
            </a:xfrm>
            <a:custGeom>
              <a:avLst/>
              <a:gdLst/>
              <a:ahLst/>
              <a:cxnLst/>
              <a:rect l="l" t="t" r="r" b="b"/>
              <a:pathLst>
                <a:path w="423" h="494" extrusionOk="0">
                  <a:moveTo>
                    <a:pt x="194" y="476"/>
                  </a:moveTo>
                  <a:cubicBezTo>
                    <a:pt x="300" y="494"/>
                    <a:pt x="423" y="353"/>
                    <a:pt x="423" y="265"/>
                  </a:cubicBezTo>
                  <a:cubicBezTo>
                    <a:pt x="423" y="195"/>
                    <a:pt x="423" y="142"/>
                    <a:pt x="423" y="71"/>
                  </a:cubicBezTo>
                  <a:cubicBezTo>
                    <a:pt x="423" y="54"/>
                    <a:pt x="423" y="36"/>
                    <a:pt x="388" y="36"/>
                  </a:cubicBezTo>
                  <a:cubicBezTo>
                    <a:pt x="317" y="36"/>
                    <a:pt x="264" y="1"/>
                    <a:pt x="194" y="36"/>
                  </a:cubicBezTo>
                  <a:cubicBezTo>
                    <a:pt x="176" y="36"/>
                    <a:pt x="159" y="36"/>
                    <a:pt x="141" y="36"/>
                  </a:cubicBezTo>
                  <a:cubicBezTo>
                    <a:pt x="88" y="54"/>
                    <a:pt x="53" y="89"/>
                    <a:pt x="36" y="142"/>
                  </a:cubicBezTo>
                  <a:cubicBezTo>
                    <a:pt x="18" y="195"/>
                    <a:pt x="18" y="247"/>
                    <a:pt x="18" y="318"/>
                  </a:cubicBezTo>
                  <a:cubicBezTo>
                    <a:pt x="0" y="406"/>
                    <a:pt x="88" y="494"/>
                    <a:pt x="194" y="47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26"/>
            <p:cNvSpPr/>
            <p:nvPr/>
          </p:nvSpPr>
          <p:spPr>
            <a:xfrm>
              <a:off x="3233696" y="5531692"/>
              <a:ext cx="27704" cy="25685"/>
            </a:xfrm>
            <a:custGeom>
              <a:avLst/>
              <a:gdLst/>
              <a:ahLst/>
              <a:cxnLst/>
              <a:rect l="l" t="t" r="r" b="b"/>
              <a:pathLst>
                <a:path w="494" h="458" extrusionOk="0">
                  <a:moveTo>
                    <a:pt x="300" y="18"/>
                  </a:moveTo>
                  <a:cubicBezTo>
                    <a:pt x="230" y="0"/>
                    <a:pt x="159" y="71"/>
                    <a:pt x="89" y="71"/>
                  </a:cubicBezTo>
                  <a:cubicBezTo>
                    <a:pt x="18" y="88"/>
                    <a:pt x="54" y="141"/>
                    <a:pt x="36" y="176"/>
                  </a:cubicBezTo>
                  <a:cubicBezTo>
                    <a:pt x="1" y="211"/>
                    <a:pt x="1" y="247"/>
                    <a:pt x="36" y="282"/>
                  </a:cubicBezTo>
                  <a:cubicBezTo>
                    <a:pt x="54" y="299"/>
                    <a:pt x="54" y="317"/>
                    <a:pt x="54" y="335"/>
                  </a:cubicBezTo>
                  <a:cubicBezTo>
                    <a:pt x="54" y="405"/>
                    <a:pt x="89" y="423"/>
                    <a:pt x="159" y="440"/>
                  </a:cubicBezTo>
                  <a:cubicBezTo>
                    <a:pt x="194" y="458"/>
                    <a:pt x="230" y="458"/>
                    <a:pt x="265" y="458"/>
                  </a:cubicBezTo>
                  <a:cubicBezTo>
                    <a:pt x="353" y="440"/>
                    <a:pt x="423" y="352"/>
                    <a:pt x="423" y="264"/>
                  </a:cubicBezTo>
                  <a:cubicBezTo>
                    <a:pt x="423" y="247"/>
                    <a:pt x="423" y="229"/>
                    <a:pt x="441" y="211"/>
                  </a:cubicBezTo>
                  <a:cubicBezTo>
                    <a:pt x="494" y="194"/>
                    <a:pt x="494" y="141"/>
                    <a:pt x="476" y="106"/>
                  </a:cubicBezTo>
                  <a:cubicBezTo>
                    <a:pt x="441" y="53"/>
                    <a:pt x="406" y="18"/>
                    <a:pt x="353" y="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26"/>
            <p:cNvSpPr/>
            <p:nvPr/>
          </p:nvSpPr>
          <p:spPr>
            <a:xfrm>
              <a:off x="3162642" y="5392500"/>
              <a:ext cx="25741" cy="27704"/>
            </a:xfrm>
            <a:custGeom>
              <a:avLst/>
              <a:gdLst/>
              <a:ahLst/>
              <a:cxnLst/>
              <a:rect l="l" t="t" r="r" b="b"/>
              <a:pathLst>
                <a:path w="459" h="494" extrusionOk="0">
                  <a:moveTo>
                    <a:pt x="458" y="194"/>
                  </a:moveTo>
                  <a:cubicBezTo>
                    <a:pt x="441" y="123"/>
                    <a:pt x="423" y="71"/>
                    <a:pt x="370" y="53"/>
                  </a:cubicBezTo>
                  <a:cubicBezTo>
                    <a:pt x="282" y="0"/>
                    <a:pt x="194" y="0"/>
                    <a:pt x="124" y="53"/>
                  </a:cubicBezTo>
                  <a:cubicBezTo>
                    <a:pt x="18" y="88"/>
                    <a:pt x="0" y="194"/>
                    <a:pt x="53" y="282"/>
                  </a:cubicBezTo>
                  <a:cubicBezTo>
                    <a:pt x="71" y="299"/>
                    <a:pt x="71" y="299"/>
                    <a:pt x="71" y="317"/>
                  </a:cubicBezTo>
                  <a:cubicBezTo>
                    <a:pt x="71" y="440"/>
                    <a:pt x="194" y="493"/>
                    <a:pt x="300" y="458"/>
                  </a:cubicBezTo>
                  <a:cubicBezTo>
                    <a:pt x="405" y="423"/>
                    <a:pt x="458" y="370"/>
                    <a:pt x="458" y="19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26"/>
            <p:cNvSpPr/>
            <p:nvPr/>
          </p:nvSpPr>
          <p:spPr>
            <a:xfrm>
              <a:off x="2906972" y="5675818"/>
              <a:ext cx="25685" cy="25685"/>
            </a:xfrm>
            <a:custGeom>
              <a:avLst/>
              <a:gdLst/>
              <a:ahLst/>
              <a:cxnLst/>
              <a:rect l="l" t="t" r="r" b="b"/>
              <a:pathLst>
                <a:path w="458" h="458" extrusionOk="0">
                  <a:moveTo>
                    <a:pt x="18" y="176"/>
                  </a:moveTo>
                  <a:cubicBezTo>
                    <a:pt x="0" y="194"/>
                    <a:pt x="18" y="212"/>
                    <a:pt x="18" y="229"/>
                  </a:cubicBezTo>
                  <a:cubicBezTo>
                    <a:pt x="35" y="247"/>
                    <a:pt x="53" y="282"/>
                    <a:pt x="35" y="300"/>
                  </a:cubicBezTo>
                  <a:cubicBezTo>
                    <a:pt x="35" y="317"/>
                    <a:pt x="35" y="335"/>
                    <a:pt x="53" y="352"/>
                  </a:cubicBezTo>
                  <a:cubicBezTo>
                    <a:pt x="106" y="423"/>
                    <a:pt x="194" y="440"/>
                    <a:pt x="264" y="458"/>
                  </a:cubicBezTo>
                  <a:cubicBezTo>
                    <a:pt x="352" y="423"/>
                    <a:pt x="423" y="352"/>
                    <a:pt x="440" y="264"/>
                  </a:cubicBezTo>
                  <a:cubicBezTo>
                    <a:pt x="458" y="159"/>
                    <a:pt x="387" y="35"/>
                    <a:pt x="282" y="18"/>
                  </a:cubicBezTo>
                  <a:cubicBezTo>
                    <a:pt x="194" y="0"/>
                    <a:pt x="106" y="18"/>
                    <a:pt x="35" y="71"/>
                  </a:cubicBezTo>
                  <a:cubicBezTo>
                    <a:pt x="18" y="106"/>
                    <a:pt x="0" y="141"/>
                    <a:pt x="18" y="17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26"/>
            <p:cNvSpPr/>
            <p:nvPr/>
          </p:nvSpPr>
          <p:spPr>
            <a:xfrm>
              <a:off x="3300824" y="5145690"/>
              <a:ext cx="24731" cy="28657"/>
            </a:xfrm>
            <a:custGeom>
              <a:avLst/>
              <a:gdLst/>
              <a:ahLst/>
              <a:cxnLst/>
              <a:rect l="l" t="t" r="r" b="b"/>
              <a:pathLst>
                <a:path w="441" h="511" extrusionOk="0">
                  <a:moveTo>
                    <a:pt x="212" y="476"/>
                  </a:moveTo>
                  <a:cubicBezTo>
                    <a:pt x="265" y="511"/>
                    <a:pt x="318" y="440"/>
                    <a:pt x="371" y="423"/>
                  </a:cubicBezTo>
                  <a:cubicBezTo>
                    <a:pt x="441" y="405"/>
                    <a:pt x="423" y="335"/>
                    <a:pt x="441" y="282"/>
                  </a:cubicBezTo>
                  <a:cubicBezTo>
                    <a:pt x="441" y="159"/>
                    <a:pt x="371" y="53"/>
                    <a:pt x="247" y="18"/>
                  </a:cubicBezTo>
                  <a:cubicBezTo>
                    <a:pt x="177" y="0"/>
                    <a:pt x="89" y="35"/>
                    <a:pt x="36" y="88"/>
                  </a:cubicBezTo>
                  <a:cubicBezTo>
                    <a:pt x="18" y="106"/>
                    <a:pt x="1" y="229"/>
                    <a:pt x="18" y="247"/>
                  </a:cubicBezTo>
                  <a:cubicBezTo>
                    <a:pt x="54" y="282"/>
                    <a:pt x="54" y="317"/>
                    <a:pt x="71" y="352"/>
                  </a:cubicBezTo>
                  <a:cubicBezTo>
                    <a:pt x="71" y="423"/>
                    <a:pt x="142" y="476"/>
                    <a:pt x="212" y="47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26"/>
            <p:cNvSpPr/>
            <p:nvPr/>
          </p:nvSpPr>
          <p:spPr>
            <a:xfrm>
              <a:off x="3392628" y="5214781"/>
              <a:ext cx="38583" cy="41499"/>
            </a:xfrm>
            <a:custGeom>
              <a:avLst/>
              <a:gdLst/>
              <a:ahLst/>
              <a:cxnLst/>
              <a:rect l="l" t="t" r="r" b="b"/>
              <a:pathLst>
                <a:path w="688" h="740" extrusionOk="0">
                  <a:moveTo>
                    <a:pt x="318" y="1"/>
                  </a:moveTo>
                  <a:cubicBezTo>
                    <a:pt x="230" y="1"/>
                    <a:pt x="19" y="141"/>
                    <a:pt x="19" y="212"/>
                  </a:cubicBezTo>
                  <a:cubicBezTo>
                    <a:pt x="19" y="335"/>
                    <a:pt x="1" y="476"/>
                    <a:pt x="124" y="581"/>
                  </a:cubicBezTo>
                  <a:cubicBezTo>
                    <a:pt x="159" y="599"/>
                    <a:pt x="177" y="652"/>
                    <a:pt x="230" y="652"/>
                  </a:cubicBezTo>
                  <a:cubicBezTo>
                    <a:pt x="300" y="652"/>
                    <a:pt x="388" y="740"/>
                    <a:pt x="476" y="652"/>
                  </a:cubicBezTo>
                  <a:cubicBezTo>
                    <a:pt x="582" y="564"/>
                    <a:pt x="652" y="511"/>
                    <a:pt x="652" y="423"/>
                  </a:cubicBezTo>
                  <a:cubicBezTo>
                    <a:pt x="688" y="212"/>
                    <a:pt x="529" y="18"/>
                    <a:pt x="3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26"/>
            <p:cNvSpPr/>
            <p:nvPr/>
          </p:nvSpPr>
          <p:spPr>
            <a:xfrm>
              <a:off x="3290954" y="5013397"/>
              <a:ext cx="26750" cy="26694"/>
            </a:xfrm>
            <a:custGeom>
              <a:avLst/>
              <a:gdLst/>
              <a:ahLst/>
              <a:cxnLst/>
              <a:rect l="l" t="t" r="r" b="b"/>
              <a:pathLst>
                <a:path w="477" h="476" extrusionOk="0">
                  <a:moveTo>
                    <a:pt x="1" y="229"/>
                  </a:moveTo>
                  <a:cubicBezTo>
                    <a:pt x="36" y="264"/>
                    <a:pt x="18" y="317"/>
                    <a:pt x="71" y="335"/>
                  </a:cubicBezTo>
                  <a:cubicBezTo>
                    <a:pt x="89" y="335"/>
                    <a:pt x="106" y="353"/>
                    <a:pt x="106" y="370"/>
                  </a:cubicBezTo>
                  <a:cubicBezTo>
                    <a:pt x="106" y="423"/>
                    <a:pt x="142" y="423"/>
                    <a:pt x="177" y="423"/>
                  </a:cubicBezTo>
                  <a:cubicBezTo>
                    <a:pt x="212" y="423"/>
                    <a:pt x="247" y="458"/>
                    <a:pt x="282" y="458"/>
                  </a:cubicBezTo>
                  <a:cubicBezTo>
                    <a:pt x="371" y="476"/>
                    <a:pt x="441" y="405"/>
                    <a:pt x="459" y="317"/>
                  </a:cubicBezTo>
                  <a:cubicBezTo>
                    <a:pt x="476" y="247"/>
                    <a:pt x="459" y="176"/>
                    <a:pt x="441" y="106"/>
                  </a:cubicBezTo>
                  <a:cubicBezTo>
                    <a:pt x="406" y="36"/>
                    <a:pt x="335" y="0"/>
                    <a:pt x="265" y="18"/>
                  </a:cubicBezTo>
                  <a:cubicBezTo>
                    <a:pt x="177" y="36"/>
                    <a:pt x="106" y="71"/>
                    <a:pt x="71" y="141"/>
                  </a:cubicBezTo>
                  <a:cubicBezTo>
                    <a:pt x="54" y="159"/>
                    <a:pt x="54" y="176"/>
                    <a:pt x="54" y="194"/>
                  </a:cubicBezTo>
                  <a:cubicBezTo>
                    <a:pt x="54" y="212"/>
                    <a:pt x="71" y="229"/>
                    <a:pt x="54" y="247"/>
                  </a:cubicBezTo>
                  <a:cubicBezTo>
                    <a:pt x="36" y="264"/>
                    <a:pt x="36" y="212"/>
                    <a:pt x="1" y="22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26"/>
            <p:cNvSpPr/>
            <p:nvPr/>
          </p:nvSpPr>
          <p:spPr>
            <a:xfrm>
              <a:off x="2670985" y="5231549"/>
              <a:ext cx="27704" cy="25741"/>
            </a:xfrm>
            <a:custGeom>
              <a:avLst/>
              <a:gdLst/>
              <a:ahLst/>
              <a:cxnLst/>
              <a:rect l="l" t="t" r="r" b="b"/>
              <a:pathLst>
                <a:path w="494" h="459" extrusionOk="0">
                  <a:moveTo>
                    <a:pt x="230" y="458"/>
                  </a:moveTo>
                  <a:cubicBezTo>
                    <a:pt x="335" y="441"/>
                    <a:pt x="423" y="370"/>
                    <a:pt x="459" y="265"/>
                  </a:cubicBezTo>
                  <a:cubicBezTo>
                    <a:pt x="494" y="159"/>
                    <a:pt x="423" y="106"/>
                    <a:pt x="371" y="54"/>
                  </a:cubicBezTo>
                  <a:cubicBezTo>
                    <a:pt x="318" y="1"/>
                    <a:pt x="230" y="1"/>
                    <a:pt x="177" y="54"/>
                  </a:cubicBezTo>
                  <a:cubicBezTo>
                    <a:pt x="142" y="71"/>
                    <a:pt x="89" y="89"/>
                    <a:pt x="54" y="124"/>
                  </a:cubicBezTo>
                  <a:cubicBezTo>
                    <a:pt x="19" y="142"/>
                    <a:pt x="1" y="177"/>
                    <a:pt x="19" y="212"/>
                  </a:cubicBezTo>
                  <a:cubicBezTo>
                    <a:pt x="36" y="265"/>
                    <a:pt x="19" y="335"/>
                    <a:pt x="89" y="353"/>
                  </a:cubicBezTo>
                  <a:cubicBezTo>
                    <a:pt x="89" y="370"/>
                    <a:pt x="89" y="370"/>
                    <a:pt x="89" y="388"/>
                  </a:cubicBezTo>
                  <a:cubicBezTo>
                    <a:pt x="124" y="423"/>
                    <a:pt x="177" y="458"/>
                    <a:pt x="230" y="45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26"/>
            <p:cNvSpPr/>
            <p:nvPr/>
          </p:nvSpPr>
          <p:spPr>
            <a:xfrm>
              <a:off x="2909888" y="4949241"/>
              <a:ext cx="24787" cy="28657"/>
            </a:xfrm>
            <a:custGeom>
              <a:avLst/>
              <a:gdLst/>
              <a:ahLst/>
              <a:cxnLst/>
              <a:rect l="l" t="t" r="r" b="b"/>
              <a:pathLst>
                <a:path w="442" h="511" extrusionOk="0">
                  <a:moveTo>
                    <a:pt x="19" y="247"/>
                  </a:moveTo>
                  <a:cubicBezTo>
                    <a:pt x="19" y="299"/>
                    <a:pt x="19" y="388"/>
                    <a:pt x="89" y="405"/>
                  </a:cubicBezTo>
                  <a:cubicBezTo>
                    <a:pt x="124" y="511"/>
                    <a:pt x="212" y="458"/>
                    <a:pt x="265" y="476"/>
                  </a:cubicBezTo>
                  <a:cubicBezTo>
                    <a:pt x="283" y="476"/>
                    <a:pt x="283" y="476"/>
                    <a:pt x="283" y="476"/>
                  </a:cubicBezTo>
                  <a:cubicBezTo>
                    <a:pt x="335" y="423"/>
                    <a:pt x="371" y="388"/>
                    <a:pt x="406" y="335"/>
                  </a:cubicBezTo>
                  <a:cubicBezTo>
                    <a:pt x="441" y="264"/>
                    <a:pt x="441" y="211"/>
                    <a:pt x="406" y="159"/>
                  </a:cubicBezTo>
                  <a:cubicBezTo>
                    <a:pt x="406" y="106"/>
                    <a:pt x="283" y="0"/>
                    <a:pt x="247" y="18"/>
                  </a:cubicBezTo>
                  <a:cubicBezTo>
                    <a:pt x="195" y="18"/>
                    <a:pt x="142" y="35"/>
                    <a:pt x="107" y="71"/>
                  </a:cubicBezTo>
                  <a:cubicBezTo>
                    <a:pt x="71" y="123"/>
                    <a:pt x="1" y="159"/>
                    <a:pt x="19" y="24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26"/>
            <p:cNvSpPr/>
            <p:nvPr/>
          </p:nvSpPr>
          <p:spPr>
            <a:xfrm>
              <a:off x="3013580" y="5792297"/>
              <a:ext cx="25685" cy="28657"/>
            </a:xfrm>
            <a:custGeom>
              <a:avLst/>
              <a:gdLst/>
              <a:ahLst/>
              <a:cxnLst/>
              <a:rect l="l" t="t" r="r" b="b"/>
              <a:pathLst>
                <a:path w="458" h="511" extrusionOk="0">
                  <a:moveTo>
                    <a:pt x="300" y="71"/>
                  </a:moveTo>
                  <a:lnTo>
                    <a:pt x="282" y="71"/>
                  </a:lnTo>
                  <a:cubicBezTo>
                    <a:pt x="194" y="0"/>
                    <a:pt x="141" y="71"/>
                    <a:pt x="88" y="124"/>
                  </a:cubicBezTo>
                  <a:cubicBezTo>
                    <a:pt x="0" y="212"/>
                    <a:pt x="0" y="247"/>
                    <a:pt x="71" y="353"/>
                  </a:cubicBezTo>
                  <a:cubicBezTo>
                    <a:pt x="88" y="388"/>
                    <a:pt x="88" y="441"/>
                    <a:pt x="141" y="476"/>
                  </a:cubicBezTo>
                  <a:cubicBezTo>
                    <a:pt x="159" y="493"/>
                    <a:pt x="194" y="493"/>
                    <a:pt x="229" y="493"/>
                  </a:cubicBezTo>
                  <a:lnTo>
                    <a:pt x="264" y="493"/>
                  </a:lnTo>
                  <a:cubicBezTo>
                    <a:pt x="352" y="511"/>
                    <a:pt x="405" y="441"/>
                    <a:pt x="423" y="388"/>
                  </a:cubicBezTo>
                  <a:cubicBezTo>
                    <a:pt x="458" y="300"/>
                    <a:pt x="458" y="212"/>
                    <a:pt x="388" y="141"/>
                  </a:cubicBezTo>
                  <a:cubicBezTo>
                    <a:pt x="370" y="124"/>
                    <a:pt x="352" y="71"/>
                    <a:pt x="300" y="7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26"/>
            <p:cNvSpPr/>
            <p:nvPr/>
          </p:nvSpPr>
          <p:spPr>
            <a:xfrm>
              <a:off x="3187317" y="5138792"/>
              <a:ext cx="24731" cy="25685"/>
            </a:xfrm>
            <a:custGeom>
              <a:avLst/>
              <a:gdLst/>
              <a:ahLst/>
              <a:cxnLst/>
              <a:rect l="l" t="t" r="r" b="b"/>
              <a:pathLst>
                <a:path w="441" h="458" extrusionOk="0">
                  <a:moveTo>
                    <a:pt x="247" y="18"/>
                  </a:moveTo>
                  <a:lnTo>
                    <a:pt x="141" y="18"/>
                  </a:lnTo>
                  <a:cubicBezTo>
                    <a:pt x="106" y="18"/>
                    <a:pt x="71" y="70"/>
                    <a:pt x="36" y="106"/>
                  </a:cubicBezTo>
                  <a:cubicBezTo>
                    <a:pt x="1" y="194"/>
                    <a:pt x="18" y="282"/>
                    <a:pt x="71" y="352"/>
                  </a:cubicBezTo>
                  <a:cubicBezTo>
                    <a:pt x="106" y="440"/>
                    <a:pt x="177" y="458"/>
                    <a:pt x="282" y="423"/>
                  </a:cubicBezTo>
                  <a:cubicBezTo>
                    <a:pt x="370" y="405"/>
                    <a:pt x="423" y="335"/>
                    <a:pt x="441" y="264"/>
                  </a:cubicBezTo>
                  <a:cubicBezTo>
                    <a:pt x="441" y="229"/>
                    <a:pt x="441" y="194"/>
                    <a:pt x="423" y="158"/>
                  </a:cubicBezTo>
                  <a:cubicBezTo>
                    <a:pt x="405" y="123"/>
                    <a:pt x="405" y="88"/>
                    <a:pt x="370" y="53"/>
                  </a:cubicBezTo>
                  <a:cubicBezTo>
                    <a:pt x="335" y="18"/>
                    <a:pt x="300" y="0"/>
                    <a:pt x="247" y="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26"/>
            <p:cNvSpPr/>
            <p:nvPr/>
          </p:nvSpPr>
          <p:spPr>
            <a:xfrm>
              <a:off x="3096467" y="5239457"/>
              <a:ext cx="36620" cy="41499"/>
            </a:xfrm>
            <a:custGeom>
              <a:avLst/>
              <a:gdLst/>
              <a:ahLst/>
              <a:cxnLst/>
              <a:rect l="l" t="t" r="r" b="b"/>
              <a:pathLst>
                <a:path w="653" h="740" extrusionOk="0">
                  <a:moveTo>
                    <a:pt x="335" y="18"/>
                  </a:moveTo>
                  <a:cubicBezTo>
                    <a:pt x="283" y="1"/>
                    <a:pt x="212" y="36"/>
                    <a:pt x="177" y="89"/>
                  </a:cubicBezTo>
                  <a:cubicBezTo>
                    <a:pt x="142" y="159"/>
                    <a:pt x="89" y="212"/>
                    <a:pt x="36" y="282"/>
                  </a:cubicBezTo>
                  <a:cubicBezTo>
                    <a:pt x="1" y="353"/>
                    <a:pt x="36" y="335"/>
                    <a:pt x="36" y="370"/>
                  </a:cubicBezTo>
                  <a:cubicBezTo>
                    <a:pt x="71" y="458"/>
                    <a:pt x="124" y="529"/>
                    <a:pt x="124" y="634"/>
                  </a:cubicBezTo>
                  <a:cubicBezTo>
                    <a:pt x="124" y="634"/>
                    <a:pt x="142" y="652"/>
                    <a:pt x="142" y="652"/>
                  </a:cubicBezTo>
                  <a:cubicBezTo>
                    <a:pt x="300" y="740"/>
                    <a:pt x="476" y="687"/>
                    <a:pt x="564" y="546"/>
                  </a:cubicBezTo>
                  <a:cubicBezTo>
                    <a:pt x="652" y="423"/>
                    <a:pt x="635" y="247"/>
                    <a:pt x="529" y="141"/>
                  </a:cubicBezTo>
                  <a:cubicBezTo>
                    <a:pt x="476" y="89"/>
                    <a:pt x="406" y="36"/>
                    <a:pt x="335" y="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26"/>
            <p:cNvSpPr/>
            <p:nvPr/>
          </p:nvSpPr>
          <p:spPr>
            <a:xfrm>
              <a:off x="3449886" y="5331260"/>
              <a:ext cx="23778" cy="27704"/>
            </a:xfrm>
            <a:custGeom>
              <a:avLst/>
              <a:gdLst/>
              <a:ahLst/>
              <a:cxnLst/>
              <a:rect l="l" t="t" r="r" b="b"/>
              <a:pathLst>
                <a:path w="424" h="494" extrusionOk="0">
                  <a:moveTo>
                    <a:pt x="423" y="247"/>
                  </a:moveTo>
                  <a:cubicBezTo>
                    <a:pt x="423" y="194"/>
                    <a:pt x="406" y="124"/>
                    <a:pt x="371" y="71"/>
                  </a:cubicBezTo>
                  <a:cubicBezTo>
                    <a:pt x="353" y="36"/>
                    <a:pt x="300" y="54"/>
                    <a:pt x="265" y="36"/>
                  </a:cubicBezTo>
                  <a:cubicBezTo>
                    <a:pt x="159" y="1"/>
                    <a:pt x="89" y="54"/>
                    <a:pt x="36" y="124"/>
                  </a:cubicBezTo>
                  <a:cubicBezTo>
                    <a:pt x="19" y="142"/>
                    <a:pt x="36" y="177"/>
                    <a:pt x="19" y="212"/>
                  </a:cubicBezTo>
                  <a:cubicBezTo>
                    <a:pt x="1" y="265"/>
                    <a:pt x="1" y="318"/>
                    <a:pt x="36" y="353"/>
                  </a:cubicBezTo>
                  <a:cubicBezTo>
                    <a:pt x="89" y="406"/>
                    <a:pt x="142" y="441"/>
                    <a:pt x="195" y="458"/>
                  </a:cubicBezTo>
                  <a:cubicBezTo>
                    <a:pt x="300" y="494"/>
                    <a:pt x="423" y="353"/>
                    <a:pt x="423" y="24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26"/>
            <p:cNvSpPr/>
            <p:nvPr/>
          </p:nvSpPr>
          <p:spPr>
            <a:xfrm>
              <a:off x="2856611" y="5757752"/>
              <a:ext cx="27704" cy="25741"/>
            </a:xfrm>
            <a:custGeom>
              <a:avLst/>
              <a:gdLst/>
              <a:ahLst/>
              <a:cxnLst/>
              <a:rect l="l" t="t" r="r" b="b"/>
              <a:pathLst>
                <a:path w="494" h="459" extrusionOk="0">
                  <a:moveTo>
                    <a:pt x="476" y="229"/>
                  </a:moveTo>
                  <a:cubicBezTo>
                    <a:pt x="493" y="106"/>
                    <a:pt x="388" y="0"/>
                    <a:pt x="282" y="0"/>
                  </a:cubicBezTo>
                  <a:cubicBezTo>
                    <a:pt x="264" y="0"/>
                    <a:pt x="247" y="0"/>
                    <a:pt x="229" y="18"/>
                  </a:cubicBezTo>
                  <a:cubicBezTo>
                    <a:pt x="194" y="36"/>
                    <a:pt x="176" y="71"/>
                    <a:pt x="141" y="71"/>
                  </a:cubicBezTo>
                  <a:cubicBezTo>
                    <a:pt x="71" y="88"/>
                    <a:pt x="71" y="159"/>
                    <a:pt x="36" y="194"/>
                  </a:cubicBezTo>
                  <a:cubicBezTo>
                    <a:pt x="0" y="247"/>
                    <a:pt x="36" y="229"/>
                    <a:pt x="36" y="229"/>
                  </a:cubicBezTo>
                  <a:cubicBezTo>
                    <a:pt x="88" y="247"/>
                    <a:pt x="88" y="317"/>
                    <a:pt x="124" y="352"/>
                  </a:cubicBezTo>
                  <a:cubicBezTo>
                    <a:pt x="141" y="352"/>
                    <a:pt x="141" y="370"/>
                    <a:pt x="141" y="370"/>
                  </a:cubicBezTo>
                  <a:cubicBezTo>
                    <a:pt x="159" y="423"/>
                    <a:pt x="194" y="458"/>
                    <a:pt x="247" y="440"/>
                  </a:cubicBezTo>
                  <a:cubicBezTo>
                    <a:pt x="282" y="440"/>
                    <a:pt x="335" y="423"/>
                    <a:pt x="370" y="405"/>
                  </a:cubicBezTo>
                  <a:cubicBezTo>
                    <a:pt x="423" y="370"/>
                    <a:pt x="476" y="300"/>
                    <a:pt x="476" y="22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26"/>
            <p:cNvSpPr/>
            <p:nvPr/>
          </p:nvSpPr>
          <p:spPr>
            <a:xfrm>
              <a:off x="2760826" y="5704419"/>
              <a:ext cx="30676" cy="30676"/>
            </a:xfrm>
            <a:custGeom>
              <a:avLst/>
              <a:gdLst/>
              <a:ahLst/>
              <a:cxnLst/>
              <a:rect l="l" t="t" r="r" b="b"/>
              <a:pathLst>
                <a:path w="547" h="547" extrusionOk="0">
                  <a:moveTo>
                    <a:pt x="247" y="511"/>
                  </a:moveTo>
                  <a:cubicBezTo>
                    <a:pt x="353" y="511"/>
                    <a:pt x="441" y="511"/>
                    <a:pt x="494" y="423"/>
                  </a:cubicBezTo>
                  <a:cubicBezTo>
                    <a:pt x="547" y="335"/>
                    <a:pt x="547" y="230"/>
                    <a:pt x="494" y="142"/>
                  </a:cubicBezTo>
                  <a:cubicBezTo>
                    <a:pt x="441" y="71"/>
                    <a:pt x="371" y="18"/>
                    <a:pt x="283" y="1"/>
                  </a:cubicBezTo>
                  <a:cubicBezTo>
                    <a:pt x="265" y="1"/>
                    <a:pt x="265" y="1"/>
                    <a:pt x="247" y="18"/>
                  </a:cubicBezTo>
                  <a:cubicBezTo>
                    <a:pt x="159" y="36"/>
                    <a:pt x="54" y="54"/>
                    <a:pt x="54" y="159"/>
                  </a:cubicBezTo>
                  <a:cubicBezTo>
                    <a:pt x="54" y="212"/>
                    <a:pt x="1" y="300"/>
                    <a:pt x="71" y="353"/>
                  </a:cubicBezTo>
                  <a:cubicBezTo>
                    <a:pt x="107" y="370"/>
                    <a:pt x="71" y="406"/>
                    <a:pt x="107" y="441"/>
                  </a:cubicBezTo>
                  <a:cubicBezTo>
                    <a:pt x="124" y="458"/>
                    <a:pt x="195" y="546"/>
                    <a:pt x="247" y="51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26"/>
            <p:cNvSpPr/>
            <p:nvPr/>
          </p:nvSpPr>
          <p:spPr>
            <a:xfrm>
              <a:off x="3123161" y="5550422"/>
              <a:ext cx="29666" cy="31629"/>
            </a:xfrm>
            <a:custGeom>
              <a:avLst/>
              <a:gdLst/>
              <a:ahLst/>
              <a:cxnLst/>
              <a:rect l="l" t="t" r="r" b="b"/>
              <a:pathLst>
                <a:path w="529" h="564" extrusionOk="0">
                  <a:moveTo>
                    <a:pt x="511" y="318"/>
                  </a:moveTo>
                  <a:cubicBezTo>
                    <a:pt x="528" y="194"/>
                    <a:pt x="440" y="71"/>
                    <a:pt x="317" y="36"/>
                  </a:cubicBezTo>
                  <a:cubicBezTo>
                    <a:pt x="212" y="1"/>
                    <a:pt x="88" y="36"/>
                    <a:pt x="18" y="124"/>
                  </a:cubicBezTo>
                  <a:cubicBezTo>
                    <a:pt x="0" y="177"/>
                    <a:pt x="0" y="229"/>
                    <a:pt x="18" y="265"/>
                  </a:cubicBezTo>
                  <a:cubicBezTo>
                    <a:pt x="35" y="318"/>
                    <a:pt x="53" y="370"/>
                    <a:pt x="53" y="423"/>
                  </a:cubicBezTo>
                  <a:cubicBezTo>
                    <a:pt x="71" y="511"/>
                    <a:pt x="159" y="564"/>
                    <a:pt x="247" y="546"/>
                  </a:cubicBezTo>
                  <a:cubicBezTo>
                    <a:pt x="282" y="546"/>
                    <a:pt x="335" y="564"/>
                    <a:pt x="388" y="529"/>
                  </a:cubicBezTo>
                  <a:cubicBezTo>
                    <a:pt x="458" y="476"/>
                    <a:pt x="493" y="406"/>
                    <a:pt x="511" y="3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26"/>
            <p:cNvSpPr/>
            <p:nvPr/>
          </p:nvSpPr>
          <p:spPr>
            <a:xfrm>
              <a:off x="3369971" y="5401361"/>
              <a:ext cx="23722" cy="26694"/>
            </a:xfrm>
            <a:custGeom>
              <a:avLst/>
              <a:gdLst/>
              <a:ahLst/>
              <a:cxnLst/>
              <a:rect l="l" t="t" r="r" b="b"/>
              <a:pathLst>
                <a:path w="423" h="476" extrusionOk="0">
                  <a:moveTo>
                    <a:pt x="0" y="212"/>
                  </a:moveTo>
                  <a:cubicBezTo>
                    <a:pt x="35" y="282"/>
                    <a:pt x="0" y="405"/>
                    <a:pt x="106" y="458"/>
                  </a:cubicBezTo>
                  <a:cubicBezTo>
                    <a:pt x="159" y="476"/>
                    <a:pt x="299" y="458"/>
                    <a:pt x="335" y="423"/>
                  </a:cubicBezTo>
                  <a:cubicBezTo>
                    <a:pt x="370" y="370"/>
                    <a:pt x="387" y="317"/>
                    <a:pt x="423" y="265"/>
                  </a:cubicBezTo>
                  <a:cubicBezTo>
                    <a:pt x="423" y="194"/>
                    <a:pt x="405" y="141"/>
                    <a:pt x="352" y="89"/>
                  </a:cubicBezTo>
                  <a:cubicBezTo>
                    <a:pt x="247" y="1"/>
                    <a:pt x="71" y="36"/>
                    <a:pt x="0" y="17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26"/>
            <p:cNvSpPr/>
            <p:nvPr/>
          </p:nvSpPr>
          <p:spPr>
            <a:xfrm>
              <a:off x="2879324" y="5302659"/>
              <a:ext cx="29666" cy="21759"/>
            </a:xfrm>
            <a:custGeom>
              <a:avLst/>
              <a:gdLst/>
              <a:ahLst/>
              <a:cxnLst/>
              <a:rect l="l" t="t" r="r" b="b"/>
              <a:pathLst>
                <a:path w="529" h="388" extrusionOk="0">
                  <a:moveTo>
                    <a:pt x="212" y="387"/>
                  </a:moveTo>
                  <a:cubicBezTo>
                    <a:pt x="282" y="387"/>
                    <a:pt x="370" y="370"/>
                    <a:pt x="440" y="352"/>
                  </a:cubicBezTo>
                  <a:cubicBezTo>
                    <a:pt x="493" y="335"/>
                    <a:pt x="528" y="264"/>
                    <a:pt x="511" y="211"/>
                  </a:cubicBezTo>
                  <a:cubicBezTo>
                    <a:pt x="493" y="176"/>
                    <a:pt x="511" y="141"/>
                    <a:pt x="458" y="106"/>
                  </a:cubicBezTo>
                  <a:cubicBezTo>
                    <a:pt x="388" y="35"/>
                    <a:pt x="282" y="0"/>
                    <a:pt x="176" y="35"/>
                  </a:cubicBezTo>
                  <a:cubicBezTo>
                    <a:pt x="106" y="53"/>
                    <a:pt x="88" y="123"/>
                    <a:pt x="35" y="176"/>
                  </a:cubicBezTo>
                  <a:cubicBezTo>
                    <a:pt x="0" y="229"/>
                    <a:pt x="35" y="282"/>
                    <a:pt x="71" y="317"/>
                  </a:cubicBezTo>
                  <a:cubicBezTo>
                    <a:pt x="106" y="352"/>
                    <a:pt x="159" y="387"/>
                    <a:pt x="212" y="38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26"/>
            <p:cNvSpPr/>
            <p:nvPr/>
          </p:nvSpPr>
          <p:spPr>
            <a:xfrm>
              <a:off x="3396609" y="5105200"/>
              <a:ext cx="27704" cy="24731"/>
            </a:xfrm>
            <a:custGeom>
              <a:avLst/>
              <a:gdLst/>
              <a:ahLst/>
              <a:cxnLst/>
              <a:rect l="l" t="t" r="r" b="b"/>
              <a:pathLst>
                <a:path w="494" h="441" extrusionOk="0">
                  <a:moveTo>
                    <a:pt x="229" y="1"/>
                  </a:moveTo>
                  <a:cubicBezTo>
                    <a:pt x="176" y="1"/>
                    <a:pt x="124" y="18"/>
                    <a:pt x="106" y="71"/>
                  </a:cubicBezTo>
                  <a:cubicBezTo>
                    <a:pt x="88" y="106"/>
                    <a:pt x="53" y="106"/>
                    <a:pt x="53" y="124"/>
                  </a:cubicBezTo>
                  <a:cubicBezTo>
                    <a:pt x="0" y="212"/>
                    <a:pt x="36" y="317"/>
                    <a:pt x="124" y="370"/>
                  </a:cubicBezTo>
                  <a:cubicBezTo>
                    <a:pt x="124" y="370"/>
                    <a:pt x="141" y="370"/>
                    <a:pt x="141" y="388"/>
                  </a:cubicBezTo>
                  <a:cubicBezTo>
                    <a:pt x="141" y="423"/>
                    <a:pt x="176" y="441"/>
                    <a:pt x="212" y="441"/>
                  </a:cubicBezTo>
                  <a:cubicBezTo>
                    <a:pt x="300" y="423"/>
                    <a:pt x="388" y="370"/>
                    <a:pt x="440" y="282"/>
                  </a:cubicBezTo>
                  <a:cubicBezTo>
                    <a:pt x="493" y="141"/>
                    <a:pt x="388" y="1"/>
                    <a:pt x="2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26"/>
            <p:cNvSpPr/>
            <p:nvPr/>
          </p:nvSpPr>
          <p:spPr>
            <a:xfrm>
              <a:off x="3037246" y="4954176"/>
              <a:ext cx="24731" cy="26694"/>
            </a:xfrm>
            <a:custGeom>
              <a:avLst/>
              <a:gdLst/>
              <a:ahLst/>
              <a:cxnLst/>
              <a:rect l="l" t="t" r="r" b="b"/>
              <a:pathLst>
                <a:path w="441" h="476" extrusionOk="0">
                  <a:moveTo>
                    <a:pt x="441" y="229"/>
                  </a:moveTo>
                  <a:cubicBezTo>
                    <a:pt x="441" y="88"/>
                    <a:pt x="318" y="0"/>
                    <a:pt x="177" y="35"/>
                  </a:cubicBezTo>
                  <a:cubicBezTo>
                    <a:pt x="159" y="35"/>
                    <a:pt x="159" y="35"/>
                    <a:pt x="142" y="53"/>
                  </a:cubicBezTo>
                  <a:cubicBezTo>
                    <a:pt x="124" y="88"/>
                    <a:pt x="89" y="123"/>
                    <a:pt x="36" y="159"/>
                  </a:cubicBezTo>
                  <a:cubicBezTo>
                    <a:pt x="18" y="194"/>
                    <a:pt x="1" y="229"/>
                    <a:pt x="18" y="282"/>
                  </a:cubicBezTo>
                  <a:cubicBezTo>
                    <a:pt x="36" y="317"/>
                    <a:pt x="54" y="352"/>
                    <a:pt x="89" y="370"/>
                  </a:cubicBezTo>
                  <a:cubicBezTo>
                    <a:pt x="142" y="370"/>
                    <a:pt x="177" y="405"/>
                    <a:pt x="177" y="440"/>
                  </a:cubicBezTo>
                  <a:cubicBezTo>
                    <a:pt x="177" y="476"/>
                    <a:pt x="230" y="458"/>
                    <a:pt x="247" y="458"/>
                  </a:cubicBezTo>
                  <a:cubicBezTo>
                    <a:pt x="353" y="440"/>
                    <a:pt x="441" y="352"/>
                    <a:pt x="441" y="22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26"/>
            <p:cNvSpPr/>
            <p:nvPr/>
          </p:nvSpPr>
          <p:spPr>
            <a:xfrm>
              <a:off x="3127087" y="5047942"/>
              <a:ext cx="22768" cy="25741"/>
            </a:xfrm>
            <a:custGeom>
              <a:avLst/>
              <a:gdLst/>
              <a:ahLst/>
              <a:cxnLst/>
              <a:rect l="l" t="t" r="r" b="b"/>
              <a:pathLst>
                <a:path w="406" h="459" extrusionOk="0">
                  <a:moveTo>
                    <a:pt x="194" y="458"/>
                  </a:moveTo>
                  <a:cubicBezTo>
                    <a:pt x="318" y="441"/>
                    <a:pt x="406" y="335"/>
                    <a:pt x="406" y="194"/>
                  </a:cubicBezTo>
                  <a:cubicBezTo>
                    <a:pt x="406" y="71"/>
                    <a:pt x="353" y="36"/>
                    <a:pt x="247" y="18"/>
                  </a:cubicBezTo>
                  <a:cubicBezTo>
                    <a:pt x="177" y="1"/>
                    <a:pt x="106" y="36"/>
                    <a:pt x="54" y="106"/>
                  </a:cubicBezTo>
                  <a:cubicBezTo>
                    <a:pt x="1" y="177"/>
                    <a:pt x="1" y="282"/>
                    <a:pt x="71" y="353"/>
                  </a:cubicBezTo>
                  <a:cubicBezTo>
                    <a:pt x="89" y="405"/>
                    <a:pt x="106" y="441"/>
                    <a:pt x="159" y="45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26"/>
            <p:cNvSpPr/>
            <p:nvPr/>
          </p:nvSpPr>
          <p:spPr>
            <a:xfrm>
              <a:off x="2840797" y="5169356"/>
              <a:ext cx="32639" cy="31685"/>
            </a:xfrm>
            <a:custGeom>
              <a:avLst/>
              <a:gdLst/>
              <a:ahLst/>
              <a:cxnLst/>
              <a:rect l="l" t="t" r="r" b="b"/>
              <a:pathLst>
                <a:path w="582" h="565" extrusionOk="0">
                  <a:moveTo>
                    <a:pt x="247" y="564"/>
                  </a:moveTo>
                  <a:cubicBezTo>
                    <a:pt x="388" y="546"/>
                    <a:pt x="582" y="458"/>
                    <a:pt x="546" y="247"/>
                  </a:cubicBezTo>
                  <a:cubicBezTo>
                    <a:pt x="529" y="159"/>
                    <a:pt x="476" y="71"/>
                    <a:pt x="388" y="36"/>
                  </a:cubicBezTo>
                  <a:cubicBezTo>
                    <a:pt x="300" y="1"/>
                    <a:pt x="212" y="18"/>
                    <a:pt x="159" y="89"/>
                  </a:cubicBezTo>
                  <a:cubicBezTo>
                    <a:pt x="159" y="106"/>
                    <a:pt x="142" y="106"/>
                    <a:pt x="142" y="124"/>
                  </a:cubicBezTo>
                  <a:cubicBezTo>
                    <a:pt x="36" y="142"/>
                    <a:pt x="36" y="230"/>
                    <a:pt x="18" y="300"/>
                  </a:cubicBezTo>
                  <a:cubicBezTo>
                    <a:pt x="1" y="335"/>
                    <a:pt x="71" y="353"/>
                    <a:pt x="71" y="406"/>
                  </a:cubicBezTo>
                  <a:cubicBezTo>
                    <a:pt x="71" y="441"/>
                    <a:pt x="194" y="564"/>
                    <a:pt x="247" y="56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26"/>
            <p:cNvSpPr/>
            <p:nvPr/>
          </p:nvSpPr>
          <p:spPr>
            <a:xfrm>
              <a:off x="2737160" y="5054840"/>
              <a:ext cx="21759" cy="26750"/>
            </a:xfrm>
            <a:custGeom>
              <a:avLst/>
              <a:gdLst/>
              <a:ahLst/>
              <a:cxnLst/>
              <a:rect l="l" t="t" r="r" b="b"/>
              <a:pathLst>
                <a:path w="388" h="477" extrusionOk="0">
                  <a:moveTo>
                    <a:pt x="159" y="476"/>
                  </a:moveTo>
                  <a:cubicBezTo>
                    <a:pt x="282" y="476"/>
                    <a:pt x="370" y="370"/>
                    <a:pt x="388" y="247"/>
                  </a:cubicBezTo>
                  <a:cubicBezTo>
                    <a:pt x="388" y="106"/>
                    <a:pt x="264" y="1"/>
                    <a:pt x="124" y="36"/>
                  </a:cubicBezTo>
                  <a:cubicBezTo>
                    <a:pt x="53" y="71"/>
                    <a:pt x="18" y="142"/>
                    <a:pt x="18" y="230"/>
                  </a:cubicBezTo>
                  <a:cubicBezTo>
                    <a:pt x="18" y="230"/>
                    <a:pt x="18" y="247"/>
                    <a:pt x="18" y="265"/>
                  </a:cubicBezTo>
                  <a:cubicBezTo>
                    <a:pt x="0" y="353"/>
                    <a:pt x="53" y="441"/>
                    <a:pt x="141" y="476"/>
                  </a:cubicBezTo>
                  <a:cubicBezTo>
                    <a:pt x="141" y="476"/>
                    <a:pt x="159" y="476"/>
                    <a:pt x="159" y="47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26"/>
            <p:cNvSpPr/>
            <p:nvPr/>
          </p:nvSpPr>
          <p:spPr>
            <a:xfrm>
              <a:off x="2951387" y="5255271"/>
              <a:ext cx="22768" cy="23722"/>
            </a:xfrm>
            <a:custGeom>
              <a:avLst/>
              <a:gdLst/>
              <a:ahLst/>
              <a:cxnLst/>
              <a:rect l="l" t="t" r="r" b="b"/>
              <a:pathLst>
                <a:path w="406" h="423" extrusionOk="0">
                  <a:moveTo>
                    <a:pt x="159" y="405"/>
                  </a:moveTo>
                  <a:cubicBezTo>
                    <a:pt x="317" y="405"/>
                    <a:pt x="405" y="335"/>
                    <a:pt x="405" y="229"/>
                  </a:cubicBezTo>
                  <a:cubicBezTo>
                    <a:pt x="405" y="106"/>
                    <a:pt x="335" y="0"/>
                    <a:pt x="247" y="0"/>
                  </a:cubicBezTo>
                  <a:cubicBezTo>
                    <a:pt x="53" y="0"/>
                    <a:pt x="0" y="71"/>
                    <a:pt x="0" y="282"/>
                  </a:cubicBezTo>
                  <a:cubicBezTo>
                    <a:pt x="0" y="317"/>
                    <a:pt x="36" y="335"/>
                    <a:pt x="71" y="370"/>
                  </a:cubicBezTo>
                  <a:cubicBezTo>
                    <a:pt x="88" y="405"/>
                    <a:pt x="124" y="423"/>
                    <a:pt x="159" y="40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26"/>
            <p:cNvSpPr/>
            <p:nvPr/>
          </p:nvSpPr>
          <p:spPr>
            <a:xfrm>
              <a:off x="3276149" y="5391491"/>
              <a:ext cx="25741" cy="24731"/>
            </a:xfrm>
            <a:custGeom>
              <a:avLst/>
              <a:gdLst/>
              <a:ahLst/>
              <a:cxnLst/>
              <a:rect l="l" t="t" r="r" b="b"/>
              <a:pathLst>
                <a:path w="459" h="441" extrusionOk="0">
                  <a:moveTo>
                    <a:pt x="265" y="441"/>
                  </a:moveTo>
                  <a:cubicBezTo>
                    <a:pt x="300" y="441"/>
                    <a:pt x="353" y="423"/>
                    <a:pt x="388" y="388"/>
                  </a:cubicBezTo>
                  <a:cubicBezTo>
                    <a:pt x="441" y="317"/>
                    <a:pt x="458" y="194"/>
                    <a:pt x="406" y="106"/>
                  </a:cubicBezTo>
                  <a:cubicBezTo>
                    <a:pt x="370" y="36"/>
                    <a:pt x="282" y="1"/>
                    <a:pt x="212" y="36"/>
                  </a:cubicBezTo>
                  <a:cubicBezTo>
                    <a:pt x="194" y="53"/>
                    <a:pt x="159" y="71"/>
                    <a:pt x="124" y="89"/>
                  </a:cubicBezTo>
                  <a:cubicBezTo>
                    <a:pt x="71" y="106"/>
                    <a:pt x="54" y="159"/>
                    <a:pt x="36" y="194"/>
                  </a:cubicBezTo>
                  <a:cubicBezTo>
                    <a:pt x="18" y="247"/>
                    <a:pt x="1" y="282"/>
                    <a:pt x="71" y="300"/>
                  </a:cubicBezTo>
                  <a:cubicBezTo>
                    <a:pt x="124" y="317"/>
                    <a:pt x="71" y="353"/>
                    <a:pt x="106" y="388"/>
                  </a:cubicBezTo>
                  <a:cubicBezTo>
                    <a:pt x="142" y="441"/>
                    <a:pt x="194" y="441"/>
                    <a:pt x="265" y="44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26"/>
            <p:cNvSpPr/>
            <p:nvPr/>
          </p:nvSpPr>
          <p:spPr>
            <a:xfrm>
              <a:off x="3098486" y="5645198"/>
              <a:ext cx="22768" cy="26694"/>
            </a:xfrm>
            <a:custGeom>
              <a:avLst/>
              <a:gdLst/>
              <a:ahLst/>
              <a:cxnLst/>
              <a:rect l="l" t="t" r="r" b="b"/>
              <a:pathLst>
                <a:path w="406" h="476" extrusionOk="0">
                  <a:moveTo>
                    <a:pt x="387" y="265"/>
                  </a:moveTo>
                  <a:cubicBezTo>
                    <a:pt x="405" y="194"/>
                    <a:pt x="387" y="124"/>
                    <a:pt x="335" y="89"/>
                  </a:cubicBezTo>
                  <a:cubicBezTo>
                    <a:pt x="317" y="36"/>
                    <a:pt x="264" y="18"/>
                    <a:pt x="229" y="36"/>
                  </a:cubicBezTo>
                  <a:lnTo>
                    <a:pt x="211" y="36"/>
                  </a:lnTo>
                  <a:cubicBezTo>
                    <a:pt x="141" y="1"/>
                    <a:pt x="88" y="71"/>
                    <a:pt x="53" y="106"/>
                  </a:cubicBezTo>
                  <a:cubicBezTo>
                    <a:pt x="0" y="159"/>
                    <a:pt x="0" y="229"/>
                    <a:pt x="18" y="282"/>
                  </a:cubicBezTo>
                  <a:cubicBezTo>
                    <a:pt x="35" y="317"/>
                    <a:pt x="71" y="335"/>
                    <a:pt x="53" y="388"/>
                  </a:cubicBezTo>
                  <a:cubicBezTo>
                    <a:pt x="53" y="388"/>
                    <a:pt x="53" y="405"/>
                    <a:pt x="71" y="423"/>
                  </a:cubicBezTo>
                  <a:cubicBezTo>
                    <a:pt x="176" y="476"/>
                    <a:pt x="299" y="458"/>
                    <a:pt x="352" y="353"/>
                  </a:cubicBezTo>
                  <a:cubicBezTo>
                    <a:pt x="387" y="317"/>
                    <a:pt x="405" y="300"/>
                    <a:pt x="387" y="26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26"/>
            <p:cNvSpPr/>
            <p:nvPr/>
          </p:nvSpPr>
          <p:spPr>
            <a:xfrm>
              <a:off x="2873379" y="5438879"/>
              <a:ext cx="23778" cy="24731"/>
            </a:xfrm>
            <a:custGeom>
              <a:avLst/>
              <a:gdLst/>
              <a:ahLst/>
              <a:cxnLst/>
              <a:rect l="l" t="t" r="r" b="b"/>
              <a:pathLst>
                <a:path w="424" h="441" extrusionOk="0">
                  <a:moveTo>
                    <a:pt x="229" y="18"/>
                  </a:moveTo>
                  <a:cubicBezTo>
                    <a:pt x="177" y="18"/>
                    <a:pt x="106" y="36"/>
                    <a:pt x="53" y="53"/>
                  </a:cubicBezTo>
                  <a:cubicBezTo>
                    <a:pt x="1" y="71"/>
                    <a:pt x="18" y="124"/>
                    <a:pt x="18" y="159"/>
                  </a:cubicBezTo>
                  <a:cubicBezTo>
                    <a:pt x="36" y="212"/>
                    <a:pt x="36" y="265"/>
                    <a:pt x="18" y="317"/>
                  </a:cubicBezTo>
                  <a:cubicBezTo>
                    <a:pt x="18" y="335"/>
                    <a:pt x="53" y="353"/>
                    <a:pt x="71" y="370"/>
                  </a:cubicBezTo>
                  <a:cubicBezTo>
                    <a:pt x="159" y="441"/>
                    <a:pt x="265" y="441"/>
                    <a:pt x="335" y="370"/>
                  </a:cubicBezTo>
                  <a:cubicBezTo>
                    <a:pt x="406" y="300"/>
                    <a:pt x="423" y="194"/>
                    <a:pt x="388" y="106"/>
                  </a:cubicBezTo>
                  <a:cubicBezTo>
                    <a:pt x="353" y="0"/>
                    <a:pt x="300" y="36"/>
                    <a:pt x="229" y="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26"/>
            <p:cNvSpPr/>
            <p:nvPr/>
          </p:nvSpPr>
          <p:spPr>
            <a:xfrm>
              <a:off x="2674967" y="5439888"/>
              <a:ext cx="22768" cy="27647"/>
            </a:xfrm>
            <a:custGeom>
              <a:avLst/>
              <a:gdLst/>
              <a:ahLst/>
              <a:cxnLst/>
              <a:rect l="l" t="t" r="r" b="b"/>
              <a:pathLst>
                <a:path w="406" h="493" extrusionOk="0">
                  <a:moveTo>
                    <a:pt x="0" y="194"/>
                  </a:moveTo>
                  <a:cubicBezTo>
                    <a:pt x="18" y="247"/>
                    <a:pt x="0" y="299"/>
                    <a:pt x="53" y="335"/>
                  </a:cubicBezTo>
                  <a:cubicBezTo>
                    <a:pt x="88" y="387"/>
                    <a:pt x="53" y="423"/>
                    <a:pt x="88" y="458"/>
                  </a:cubicBezTo>
                  <a:cubicBezTo>
                    <a:pt x="141" y="475"/>
                    <a:pt x="124" y="493"/>
                    <a:pt x="159" y="458"/>
                  </a:cubicBezTo>
                  <a:cubicBezTo>
                    <a:pt x="176" y="440"/>
                    <a:pt x="212" y="458"/>
                    <a:pt x="247" y="458"/>
                  </a:cubicBezTo>
                  <a:cubicBezTo>
                    <a:pt x="352" y="387"/>
                    <a:pt x="405" y="264"/>
                    <a:pt x="388" y="141"/>
                  </a:cubicBezTo>
                  <a:cubicBezTo>
                    <a:pt x="352" y="70"/>
                    <a:pt x="300" y="35"/>
                    <a:pt x="247" y="18"/>
                  </a:cubicBezTo>
                  <a:cubicBezTo>
                    <a:pt x="176" y="0"/>
                    <a:pt x="124" y="35"/>
                    <a:pt x="88" y="88"/>
                  </a:cubicBezTo>
                  <a:cubicBezTo>
                    <a:pt x="88" y="106"/>
                    <a:pt x="53" y="123"/>
                    <a:pt x="36" y="123"/>
                  </a:cubicBezTo>
                  <a:cubicBezTo>
                    <a:pt x="18" y="141"/>
                    <a:pt x="0" y="159"/>
                    <a:pt x="0" y="19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26"/>
            <p:cNvSpPr/>
            <p:nvPr/>
          </p:nvSpPr>
          <p:spPr>
            <a:xfrm>
              <a:off x="2962211" y="5174291"/>
              <a:ext cx="22768" cy="26750"/>
            </a:xfrm>
            <a:custGeom>
              <a:avLst/>
              <a:gdLst/>
              <a:ahLst/>
              <a:cxnLst/>
              <a:rect l="l" t="t" r="r" b="b"/>
              <a:pathLst>
                <a:path w="406" h="477" extrusionOk="0">
                  <a:moveTo>
                    <a:pt x="406" y="265"/>
                  </a:moveTo>
                  <a:cubicBezTo>
                    <a:pt x="406" y="142"/>
                    <a:pt x="300" y="1"/>
                    <a:pt x="177" y="36"/>
                  </a:cubicBezTo>
                  <a:cubicBezTo>
                    <a:pt x="142" y="54"/>
                    <a:pt x="124" y="54"/>
                    <a:pt x="124" y="71"/>
                  </a:cubicBezTo>
                  <a:cubicBezTo>
                    <a:pt x="124" y="71"/>
                    <a:pt x="107" y="106"/>
                    <a:pt x="89" y="106"/>
                  </a:cubicBezTo>
                  <a:cubicBezTo>
                    <a:pt x="54" y="106"/>
                    <a:pt x="19" y="142"/>
                    <a:pt x="19" y="194"/>
                  </a:cubicBezTo>
                  <a:cubicBezTo>
                    <a:pt x="19" y="230"/>
                    <a:pt x="1" y="265"/>
                    <a:pt x="19" y="318"/>
                  </a:cubicBezTo>
                  <a:cubicBezTo>
                    <a:pt x="36" y="335"/>
                    <a:pt x="54" y="370"/>
                    <a:pt x="71" y="370"/>
                  </a:cubicBezTo>
                  <a:cubicBezTo>
                    <a:pt x="107" y="388"/>
                    <a:pt x="142" y="406"/>
                    <a:pt x="159" y="458"/>
                  </a:cubicBezTo>
                  <a:cubicBezTo>
                    <a:pt x="159" y="476"/>
                    <a:pt x="177" y="476"/>
                    <a:pt x="212" y="476"/>
                  </a:cubicBezTo>
                  <a:cubicBezTo>
                    <a:pt x="265" y="458"/>
                    <a:pt x="300" y="423"/>
                    <a:pt x="353" y="388"/>
                  </a:cubicBezTo>
                  <a:cubicBezTo>
                    <a:pt x="388" y="370"/>
                    <a:pt x="406" y="318"/>
                    <a:pt x="406" y="26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26"/>
            <p:cNvSpPr/>
            <p:nvPr/>
          </p:nvSpPr>
          <p:spPr>
            <a:xfrm>
              <a:off x="2796381" y="5393453"/>
              <a:ext cx="26694" cy="28713"/>
            </a:xfrm>
            <a:custGeom>
              <a:avLst/>
              <a:gdLst/>
              <a:ahLst/>
              <a:cxnLst/>
              <a:rect l="l" t="t" r="r" b="b"/>
              <a:pathLst>
                <a:path w="476" h="512" extrusionOk="0">
                  <a:moveTo>
                    <a:pt x="1" y="247"/>
                  </a:moveTo>
                  <a:cubicBezTo>
                    <a:pt x="18" y="282"/>
                    <a:pt x="18" y="318"/>
                    <a:pt x="36" y="335"/>
                  </a:cubicBezTo>
                  <a:cubicBezTo>
                    <a:pt x="53" y="370"/>
                    <a:pt x="124" y="388"/>
                    <a:pt x="106" y="458"/>
                  </a:cubicBezTo>
                  <a:cubicBezTo>
                    <a:pt x="106" y="494"/>
                    <a:pt x="194" y="511"/>
                    <a:pt x="247" y="494"/>
                  </a:cubicBezTo>
                  <a:cubicBezTo>
                    <a:pt x="405" y="458"/>
                    <a:pt x="441" y="406"/>
                    <a:pt x="476" y="247"/>
                  </a:cubicBezTo>
                  <a:cubicBezTo>
                    <a:pt x="458" y="159"/>
                    <a:pt x="423" y="106"/>
                    <a:pt x="370" y="54"/>
                  </a:cubicBezTo>
                  <a:cubicBezTo>
                    <a:pt x="265" y="1"/>
                    <a:pt x="247" y="18"/>
                    <a:pt x="141" y="89"/>
                  </a:cubicBezTo>
                  <a:cubicBezTo>
                    <a:pt x="106" y="124"/>
                    <a:pt x="71" y="159"/>
                    <a:pt x="36" y="194"/>
                  </a:cubicBezTo>
                  <a:cubicBezTo>
                    <a:pt x="1" y="212"/>
                    <a:pt x="18" y="230"/>
                    <a:pt x="1" y="24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26"/>
            <p:cNvSpPr/>
            <p:nvPr/>
          </p:nvSpPr>
          <p:spPr>
            <a:xfrm>
              <a:off x="2711475" y="5374723"/>
              <a:ext cx="29666" cy="29666"/>
            </a:xfrm>
            <a:custGeom>
              <a:avLst/>
              <a:gdLst/>
              <a:ahLst/>
              <a:cxnLst/>
              <a:rect l="l" t="t" r="r" b="b"/>
              <a:pathLst>
                <a:path w="529" h="529" extrusionOk="0">
                  <a:moveTo>
                    <a:pt x="529" y="282"/>
                  </a:moveTo>
                  <a:cubicBezTo>
                    <a:pt x="511" y="194"/>
                    <a:pt x="529" y="106"/>
                    <a:pt x="441" y="53"/>
                  </a:cubicBezTo>
                  <a:cubicBezTo>
                    <a:pt x="388" y="35"/>
                    <a:pt x="335" y="53"/>
                    <a:pt x="300" y="35"/>
                  </a:cubicBezTo>
                  <a:cubicBezTo>
                    <a:pt x="230" y="0"/>
                    <a:pt x="159" y="35"/>
                    <a:pt x="124" y="88"/>
                  </a:cubicBezTo>
                  <a:cubicBezTo>
                    <a:pt x="89" y="106"/>
                    <a:pt x="71" y="123"/>
                    <a:pt x="89" y="159"/>
                  </a:cubicBezTo>
                  <a:cubicBezTo>
                    <a:pt x="89" y="194"/>
                    <a:pt x="89" y="247"/>
                    <a:pt x="36" y="264"/>
                  </a:cubicBezTo>
                  <a:cubicBezTo>
                    <a:pt x="1" y="282"/>
                    <a:pt x="18" y="300"/>
                    <a:pt x="36" y="317"/>
                  </a:cubicBezTo>
                  <a:cubicBezTo>
                    <a:pt x="71" y="370"/>
                    <a:pt x="106" y="423"/>
                    <a:pt x="142" y="458"/>
                  </a:cubicBezTo>
                  <a:cubicBezTo>
                    <a:pt x="265" y="528"/>
                    <a:pt x="441" y="493"/>
                    <a:pt x="511" y="352"/>
                  </a:cubicBezTo>
                  <a:cubicBezTo>
                    <a:pt x="511" y="335"/>
                    <a:pt x="529" y="300"/>
                    <a:pt x="529" y="28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26"/>
            <p:cNvSpPr/>
            <p:nvPr/>
          </p:nvSpPr>
          <p:spPr>
            <a:xfrm>
              <a:off x="2951387" y="4874205"/>
              <a:ext cx="23722" cy="27704"/>
            </a:xfrm>
            <a:custGeom>
              <a:avLst/>
              <a:gdLst/>
              <a:ahLst/>
              <a:cxnLst/>
              <a:rect l="l" t="t" r="r" b="b"/>
              <a:pathLst>
                <a:path w="423" h="494" extrusionOk="0">
                  <a:moveTo>
                    <a:pt x="388" y="247"/>
                  </a:moveTo>
                  <a:lnTo>
                    <a:pt x="388" y="194"/>
                  </a:lnTo>
                  <a:cubicBezTo>
                    <a:pt x="388" y="88"/>
                    <a:pt x="264" y="0"/>
                    <a:pt x="159" y="71"/>
                  </a:cubicBezTo>
                  <a:cubicBezTo>
                    <a:pt x="0" y="71"/>
                    <a:pt x="53" y="212"/>
                    <a:pt x="18" y="300"/>
                  </a:cubicBezTo>
                  <a:cubicBezTo>
                    <a:pt x="18" y="335"/>
                    <a:pt x="36" y="388"/>
                    <a:pt x="88" y="388"/>
                  </a:cubicBezTo>
                  <a:cubicBezTo>
                    <a:pt x="124" y="388"/>
                    <a:pt x="124" y="440"/>
                    <a:pt x="176" y="458"/>
                  </a:cubicBezTo>
                  <a:cubicBezTo>
                    <a:pt x="264" y="493"/>
                    <a:pt x="282" y="493"/>
                    <a:pt x="335" y="423"/>
                  </a:cubicBezTo>
                  <a:cubicBezTo>
                    <a:pt x="388" y="352"/>
                    <a:pt x="423" y="317"/>
                    <a:pt x="388" y="24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26"/>
            <p:cNvSpPr/>
            <p:nvPr/>
          </p:nvSpPr>
          <p:spPr>
            <a:xfrm>
              <a:off x="2881287" y="5544534"/>
              <a:ext cx="24731" cy="24731"/>
            </a:xfrm>
            <a:custGeom>
              <a:avLst/>
              <a:gdLst/>
              <a:ahLst/>
              <a:cxnLst/>
              <a:rect l="l" t="t" r="r" b="b"/>
              <a:pathLst>
                <a:path w="441" h="441" extrusionOk="0">
                  <a:moveTo>
                    <a:pt x="36" y="176"/>
                  </a:moveTo>
                  <a:cubicBezTo>
                    <a:pt x="18" y="211"/>
                    <a:pt x="53" y="246"/>
                    <a:pt x="36" y="299"/>
                  </a:cubicBezTo>
                  <a:cubicBezTo>
                    <a:pt x="0" y="334"/>
                    <a:pt x="53" y="370"/>
                    <a:pt x="88" y="387"/>
                  </a:cubicBezTo>
                  <a:cubicBezTo>
                    <a:pt x="177" y="440"/>
                    <a:pt x="282" y="440"/>
                    <a:pt x="353" y="370"/>
                  </a:cubicBezTo>
                  <a:cubicBezTo>
                    <a:pt x="441" y="282"/>
                    <a:pt x="441" y="123"/>
                    <a:pt x="335" y="53"/>
                  </a:cubicBezTo>
                  <a:cubicBezTo>
                    <a:pt x="229" y="0"/>
                    <a:pt x="124" y="35"/>
                    <a:pt x="53" y="106"/>
                  </a:cubicBezTo>
                  <a:cubicBezTo>
                    <a:pt x="36" y="123"/>
                    <a:pt x="36" y="158"/>
                    <a:pt x="36" y="17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26"/>
            <p:cNvSpPr/>
            <p:nvPr/>
          </p:nvSpPr>
          <p:spPr>
            <a:xfrm>
              <a:off x="2647319" y="5022257"/>
              <a:ext cx="20806" cy="28713"/>
            </a:xfrm>
            <a:custGeom>
              <a:avLst/>
              <a:gdLst/>
              <a:ahLst/>
              <a:cxnLst/>
              <a:rect l="l" t="t" r="r" b="b"/>
              <a:pathLst>
                <a:path w="371" h="512" extrusionOk="0">
                  <a:moveTo>
                    <a:pt x="159" y="494"/>
                  </a:moveTo>
                  <a:cubicBezTo>
                    <a:pt x="300" y="476"/>
                    <a:pt x="370" y="423"/>
                    <a:pt x="370" y="265"/>
                  </a:cubicBezTo>
                  <a:cubicBezTo>
                    <a:pt x="370" y="247"/>
                    <a:pt x="370" y="230"/>
                    <a:pt x="370" y="212"/>
                  </a:cubicBezTo>
                  <a:cubicBezTo>
                    <a:pt x="370" y="159"/>
                    <a:pt x="370" y="106"/>
                    <a:pt x="317" y="106"/>
                  </a:cubicBezTo>
                  <a:lnTo>
                    <a:pt x="300" y="89"/>
                  </a:lnTo>
                  <a:cubicBezTo>
                    <a:pt x="212" y="1"/>
                    <a:pt x="141" y="71"/>
                    <a:pt x="71" y="106"/>
                  </a:cubicBezTo>
                  <a:cubicBezTo>
                    <a:pt x="36" y="142"/>
                    <a:pt x="18" y="212"/>
                    <a:pt x="18" y="265"/>
                  </a:cubicBezTo>
                  <a:cubicBezTo>
                    <a:pt x="18" y="283"/>
                    <a:pt x="18" y="300"/>
                    <a:pt x="18" y="318"/>
                  </a:cubicBezTo>
                  <a:cubicBezTo>
                    <a:pt x="1" y="388"/>
                    <a:pt x="53" y="423"/>
                    <a:pt x="89" y="476"/>
                  </a:cubicBezTo>
                  <a:cubicBezTo>
                    <a:pt x="124" y="511"/>
                    <a:pt x="141" y="476"/>
                    <a:pt x="159" y="49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26"/>
            <p:cNvSpPr/>
            <p:nvPr/>
          </p:nvSpPr>
          <p:spPr>
            <a:xfrm>
              <a:off x="3066857" y="5150625"/>
              <a:ext cx="22768" cy="22768"/>
            </a:xfrm>
            <a:custGeom>
              <a:avLst/>
              <a:gdLst/>
              <a:ahLst/>
              <a:cxnLst/>
              <a:rect l="l" t="t" r="r" b="b"/>
              <a:pathLst>
                <a:path w="406" h="406" extrusionOk="0">
                  <a:moveTo>
                    <a:pt x="177" y="405"/>
                  </a:moveTo>
                  <a:cubicBezTo>
                    <a:pt x="283" y="405"/>
                    <a:pt x="388" y="335"/>
                    <a:pt x="406" y="229"/>
                  </a:cubicBezTo>
                  <a:cubicBezTo>
                    <a:pt x="406" y="141"/>
                    <a:pt x="371" y="53"/>
                    <a:pt x="300" y="0"/>
                  </a:cubicBezTo>
                  <a:lnTo>
                    <a:pt x="300" y="0"/>
                  </a:lnTo>
                  <a:cubicBezTo>
                    <a:pt x="212" y="0"/>
                    <a:pt x="142" y="18"/>
                    <a:pt x="71" y="71"/>
                  </a:cubicBezTo>
                  <a:cubicBezTo>
                    <a:pt x="54" y="106"/>
                    <a:pt x="19" y="106"/>
                    <a:pt x="19" y="159"/>
                  </a:cubicBezTo>
                  <a:cubicBezTo>
                    <a:pt x="36" y="194"/>
                    <a:pt x="1" y="194"/>
                    <a:pt x="19" y="212"/>
                  </a:cubicBezTo>
                  <a:cubicBezTo>
                    <a:pt x="36" y="212"/>
                    <a:pt x="36" y="229"/>
                    <a:pt x="19" y="247"/>
                  </a:cubicBezTo>
                  <a:cubicBezTo>
                    <a:pt x="19" y="335"/>
                    <a:pt x="71" y="388"/>
                    <a:pt x="177" y="40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26"/>
            <p:cNvSpPr/>
            <p:nvPr/>
          </p:nvSpPr>
          <p:spPr>
            <a:xfrm>
              <a:off x="2921777" y="5373713"/>
              <a:ext cx="36564" cy="35611"/>
            </a:xfrm>
            <a:custGeom>
              <a:avLst/>
              <a:gdLst/>
              <a:ahLst/>
              <a:cxnLst/>
              <a:rect l="l" t="t" r="r" b="b"/>
              <a:pathLst>
                <a:path w="652" h="635" extrusionOk="0">
                  <a:moveTo>
                    <a:pt x="634" y="318"/>
                  </a:moveTo>
                  <a:cubicBezTo>
                    <a:pt x="652" y="159"/>
                    <a:pt x="528" y="18"/>
                    <a:pt x="370" y="1"/>
                  </a:cubicBezTo>
                  <a:cubicBezTo>
                    <a:pt x="299" y="1"/>
                    <a:pt x="229" y="36"/>
                    <a:pt x="176" y="106"/>
                  </a:cubicBezTo>
                  <a:cubicBezTo>
                    <a:pt x="159" y="124"/>
                    <a:pt x="141" y="141"/>
                    <a:pt x="123" y="141"/>
                  </a:cubicBezTo>
                  <a:cubicBezTo>
                    <a:pt x="35" y="177"/>
                    <a:pt x="0" y="265"/>
                    <a:pt x="18" y="335"/>
                  </a:cubicBezTo>
                  <a:cubicBezTo>
                    <a:pt x="35" y="406"/>
                    <a:pt x="71" y="458"/>
                    <a:pt x="141" y="494"/>
                  </a:cubicBezTo>
                  <a:cubicBezTo>
                    <a:pt x="141" y="494"/>
                    <a:pt x="159" y="494"/>
                    <a:pt x="159" y="494"/>
                  </a:cubicBezTo>
                  <a:cubicBezTo>
                    <a:pt x="229" y="634"/>
                    <a:pt x="229" y="634"/>
                    <a:pt x="352" y="599"/>
                  </a:cubicBezTo>
                  <a:cubicBezTo>
                    <a:pt x="476" y="582"/>
                    <a:pt x="564" y="511"/>
                    <a:pt x="616" y="406"/>
                  </a:cubicBezTo>
                  <a:cubicBezTo>
                    <a:pt x="634" y="370"/>
                    <a:pt x="652" y="353"/>
                    <a:pt x="634" y="3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26"/>
            <p:cNvSpPr/>
            <p:nvPr/>
          </p:nvSpPr>
          <p:spPr>
            <a:xfrm>
              <a:off x="2621634" y="5366815"/>
              <a:ext cx="20806" cy="26694"/>
            </a:xfrm>
            <a:custGeom>
              <a:avLst/>
              <a:gdLst/>
              <a:ahLst/>
              <a:cxnLst/>
              <a:rect l="l" t="t" r="r" b="b"/>
              <a:pathLst>
                <a:path w="371" h="476" extrusionOk="0">
                  <a:moveTo>
                    <a:pt x="194" y="476"/>
                  </a:moveTo>
                  <a:cubicBezTo>
                    <a:pt x="282" y="476"/>
                    <a:pt x="282" y="476"/>
                    <a:pt x="335" y="370"/>
                  </a:cubicBezTo>
                  <a:cubicBezTo>
                    <a:pt x="353" y="317"/>
                    <a:pt x="370" y="264"/>
                    <a:pt x="370" y="194"/>
                  </a:cubicBezTo>
                  <a:cubicBezTo>
                    <a:pt x="370" y="124"/>
                    <a:pt x="318" y="88"/>
                    <a:pt x="265" y="53"/>
                  </a:cubicBezTo>
                  <a:cubicBezTo>
                    <a:pt x="159" y="0"/>
                    <a:pt x="71" y="53"/>
                    <a:pt x="36" y="159"/>
                  </a:cubicBezTo>
                  <a:cubicBezTo>
                    <a:pt x="1" y="264"/>
                    <a:pt x="18" y="370"/>
                    <a:pt x="89" y="441"/>
                  </a:cubicBezTo>
                  <a:cubicBezTo>
                    <a:pt x="106" y="476"/>
                    <a:pt x="159" y="458"/>
                    <a:pt x="194" y="47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26"/>
            <p:cNvSpPr/>
            <p:nvPr/>
          </p:nvSpPr>
          <p:spPr>
            <a:xfrm>
              <a:off x="2894129" y="5080525"/>
              <a:ext cx="27704" cy="32639"/>
            </a:xfrm>
            <a:custGeom>
              <a:avLst/>
              <a:gdLst/>
              <a:ahLst/>
              <a:cxnLst/>
              <a:rect l="l" t="t" r="r" b="b"/>
              <a:pathLst>
                <a:path w="494" h="582" extrusionOk="0">
                  <a:moveTo>
                    <a:pt x="282" y="0"/>
                  </a:moveTo>
                  <a:cubicBezTo>
                    <a:pt x="141" y="0"/>
                    <a:pt x="36" y="88"/>
                    <a:pt x="18" y="229"/>
                  </a:cubicBezTo>
                  <a:cubicBezTo>
                    <a:pt x="18" y="282"/>
                    <a:pt x="0" y="335"/>
                    <a:pt x="0" y="405"/>
                  </a:cubicBezTo>
                  <a:cubicBezTo>
                    <a:pt x="0" y="458"/>
                    <a:pt x="36" y="493"/>
                    <a:pt x="88" y="529"/>
                  </a:cubicBezTo>
                  <a:cubicBezTo>
                    <a:pt x="194" y="581"/>
                    <a:pt x="317" y="546"/>
                    <a:pt x="388" y="458"/>
                  </a:cubicBezTo>
                  <a:cubicBezTo>
                    <a:pt x="493" y="353"/>
                    <a:pt x="493" y="212"/>
                    <a:pt x="388" y="106"/>
                  </a:cubicBezTo>
                  <a:cubicBezTo>
                    <a:pt x="352" y="71"/>
                    <a:pt x="317" y="0"/>
                    <a:pt x="2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26"/>
            <p:cNvSpPr/>
            <p:nvPr/>
          </p:nvSpPr>
          <p:spPr>
            <a:xfrm>
              <a:off x="2760826" y="5599773"/>
              <a:ext cx="24731" cy="23778"/>
            </a:xfrm>
            <a:custGeom>
              <a:avLst/>
              <a:gdLst/>
              <a:ahLst/>
              <a:cxnLst/>
              <a:rect l="l" t="t" r="r" b="b"/>
              <a:pathLst>
                <a:path w="441" h="424" extrusionOk="0">
                  <a:moveTo>
                    <a:pt x="212" y="406"/>
                  </a:moveTo>
                  <a:cubicBezTo>
                    <a:pt x="318" y="423"/>
                    <a:pt x="406" y="335"/>
                    <a:pt x="423" y="230"/>
                  </a:cubicBezTo>
                  <a:cubicBezTo>
                    <a:pt x="441" y="142"/>
                    <a:pt x="335" y="36"/>
                    <a:pt x="247" y="18"/>
                  </a:cubicBezTo>
                  <a:cubicBezTo>
                    <a:pt x="159" y="1"/>
                    <a:pt x="159" y="54"/>
                    <a:pt x="89" y="54"/>
                  </a:cubicBezTo>
                  <a:cubicBezTo>
                    <a:pt x="71" y="54"/>
                    <a:pt x="54" y="89"/>
                    <a:pt x="54" y="124"/>
                  </a:cubicBezTo>
                  <a:cubicBezTo>
                    <a:pt x="54" y="159"/>
                    <a:pt x="18" y="194"/>
                    <a:pt x="36" y="247"/>
                  </a:cubicBezTo>
                  <a:cubicBezTo>
                    <a:pt x="36" y="282"/>
                    <a:pt x="1" y="282"/>
                    <a:pt x="18" y="300"/>
                  </a:cubicBezTo>
                  <a:cubicBezTo>
                    <a:pt x="36" y="318"/>
                    <a:pt x="54" y="370"/>
                    <a:pt x="107" y="388"/>
                  </a:cubicBezTo>
                  <a:cubicBezTo>
                    <a:pt x="142" y="388"/>
                    <a:pt x="159" y="423"/>
                    <a:pt x="212" y="40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26"/>
            <p:cNvSpPr/>
            <p:nvPr/>
          </p:nvSpPr>
          <p:spPr>
            <a:xfrm>
              <a:off x="2759873" y="5494174"/>
              <a:ext cx="26694" cy="21759"/>
            </a:xfrm>
            <a:custGeom>
              <a:avLst/>
              <a:gdLst/>
              <a:ahLst/>
              <a:cxnLst/>
              <a:rect l="l" t="t" r="r" b="b"/>
              <a:pathLst>
                <a:path w="476" h="388" extrusionOk="0">
                  <a:moveTo>
                    <a:pt x="0" y="264"/>
                  </a:moveTo>
                  <a:cubicBezTo>
                    <a:pt x="18" y="264"/>
                    <a:pt x="35" y="264"/>
                    <a:pt x="53" y="282"/>
                  </a:cubicBezTo>
                  <a:cubicBezTo>
                    <a:pt x="106" y="352"/>
                    <a:pt x="194" y="388"/>
                    <a:pt x="264" y="370"/>
                  </a:cubicBezTo>
                  <a:cubicBezTo>
                    <a:pt x="335" y="352"/>
                    <a:pt x="388" y="300"/>
                    <a:pt x="423" y="229"/>
                  </a:cubicBezTo>
                  <a:cubicBezTo>
                    <a:pt x="423" y="212"/>
                    <a:pt x="423" y="194"/>
                    <a:pt x="440" y="176"/>
                  </a:cubicBezTo>
                  <a:cubicBezTo>
                    <a:pt x="476" y="88"/>
                    <a:pt x="440" y="18"/>
                    <a:pt x="370" y="0"/>
                  </a:cubicBezTo>
                  <a:cubicBezTo>
                    <a:pt x="300" y="0"/>
                    <a:pt x="229" y="18"/>
                    <a:pt x="159" y="18"/>
                  </a:cubicBezTo>
                  <a:cubicBezTo>
                    <a:pt x="88" y="35"/>
                    <a:pt x="35" y="106"/>
                    <a:pt x="35" y="176"/>
                  </a:cubicBezTo>
                  <a:cubicBezTo>
                    <a:pt x="35" y="212"/>
                    <a:pt x="35" y="247"/>
                    <a:pt x="0" y="26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26"/>
            <p:cNvSpPr/>
            <p:nvPr/>
          </p:nvSpPr>
          <p:spPr>
            <a:xfrm>
              <a:off x="3321574" y="5472415"/>
              <a:ext cx="21759" cy="25741"/>
            </a:xfrm>
            <a:custGeom>
              <a:avLst/>
              <a:gdLst/>
              <a:ahLst/>
              <a:cxnLst/>
              <a:rect l="l" t="t" r="r" b="b"/>
              <a:pathLst>
                <a:path w="388" h="459" extrusionOk="0">
                  <a:moveTo>
                    <a:pt x="1" y="230"/>
                  </a:moveTo>
                  <a:cubicBezTo>
                    <a:pt x="1" y="335"/>
                    <a:pt x="106" y="459"/>
                    <a:pt x="194" y="441"/>
                  </a:cubicBezTo>
                  <a:cubicBezTo>
                    <a:pt x="317" y="423"/>
                    <a:pt x="388" y="318"/>
                    <a:pt x="388" y="195"/>
                  </a:cubicBezTo>
                  <a:cubicBezTo>
                    <a:pt x="388" y="124"/>
                    <a:pt x="247" y="1"/>
                    <a:pt x="177" y="19"/>
                  </a:cubicBezTo>
                  <a:cubicBezTo>
                    <a:pt x="71" y="19"/>
                    <a:pt x="1" y="107"/>
                    <a:pt x="1" y="23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26"/>
            <p:cNvSpPr/>
            <p:nvPr/>
          </p:nvSpPr>
          <p:spPr>
            <a:xfrm>
              <a:off x="2828964" y="5015359"/>
              <a:ext cx="24731" cy="25741"/>
            </a:xfrm>
            <a:custGeom>
              <a:avLst/>
              <a:gdLst/>
              <a:ahLst/>
              <a:cxnLst/>
              <a:rect l="l" t="t" r="r" b="b"/>
              <a:pathLst>
                <a:path w="441" h="459" extrusionOk="0">
                  <a:moveTo>
                    <a:pt x="194" y="36"/>
                  </a:moveTo>
                  <a:cubicBezTo>
                    <a:pt x="89" y="1"/>
                    <a:pt x="1" y="106"/>
                    <a:pt x="36" y="229"/>
                  </a:cubicBezTo>
                  <a:cubicBezTo>
                    <a:pt x="36" y="229"/>
                    <a:pt x="36" y="247"/>
                    <a:pt x="36" y="265"/>
                  </a:cubicBezTo>
                  <a:cubicBezTo>
                    <a:pt x="1" y="300"/>
                    <a:pt x="18" y="335"/>
                    <a:pt x="71" y="353"/>
                  </a:cubicBezTo>
                  <a:cubicBezTo>
                    <a:pt x="89" y="353"/>
                    <a:pt x="106" y="370"/>
                    <a:pt x="106" y="406"/>
                  </a:cubicBezTo>
                  <a:cubicBezTo>
                    <a:pt x="141" y="441"/>
                    <a:pt x="159" y="458"/>
                    <a:pt x="212" y="441"/>
                  </a:cubicBezTo>
                  <a:cubicBezTo>
                    <a:pt x="282" y="423"/>
                    <a:pt x="353" y="370"/>
                    <a:pt x="370" y="300"/>
                  </a:cubicBezTo>
                  <a:cubicBezTo>
                    <a:pt x="441" y="159"/>
                    <a:pt x="353" y="18"/>
                    <a:pt x="194" y="3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26"/>
            <p:cNvSpPr/>
            <p:nvPr/>
          </p:nvSpPr>
          <p:spPr>
            <a:xfrm>
              <a:off x="3031358" y="5437869"/>
              <a:ext cx="21759" cy="22768"/>
            </a:xfrm>
            <a:custGeom>
              <a:avLst/>
              <a:gdLst/>
              <a:ahLst/>
              <a:cxnLst/>
              <a:rect l="l" t="t" r="r" b="b"/>
              <a:pathLst>
                <a:path w="388" h="406" extrusionOk="0">
                  <a:moveTo>
                    <a:pt x="194" y="18"/>
                  </a:moveTo>
                  <a:cubicBezTo>
                    <a:pt x="141" y="1"/>
                    <a:pt x="88" y="54"/>
                    <a:pt x="18" y="36"/>
                  </a:cubicBezTo>
                  <a:lnTo>
                    <a:pt x="18" y="36"/>
                  </a:lnTo>
                  <a:cubicBezTo>
                    <a:pt x="0" y="142"/>
                    <a:pt x="18" y="247"/>
                    <a:pt x="71" y="353"/>
                  </a:cubicBezTo>
                  <a:cubicBezTo>
                    <a:pt x="88" y="388"/>
                    <a:pt x="141" y="406"/>
                    <a:pt x="176" y="388"/>
                  </a:cubicBezTo>
                  <a:cubicBezTo>
                    <a:pt x="247" y="371"/>
                    <a:pt x="317" y="388"/>
                    <a:pt x="352" y="318"/>
                  </a:cubicBezTo>
                  <a:cubicBezTo>
                    <a:pt x="387" y="230"/>
                    <a:pt x="387" y="142"/>
                    <a:pt x="335" y="54"/>
                  </a:cubicBezTo>
                  <a:cubicBezTo>
                    <a:pt x="299" y="18"/>
                    <a:pt x="247" y="18"/>
                    <a:pt x="194" y="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26"/>
            <p:cNvSpPr/>
            <p:nvPr/>
          </p:nvSpPr>
          <p:spPr>
            <a:xfrm>
              <a:off x="2673004" y="5526757"/>
              <a:ext cx="28657" cy="28657"/>
            </a:xfrm>
            <a:custGeom>
              <a:avLst/>
              <a:gdLst/>
              <a:ahLst/>
              <a:cxnLst/>
              <a:rect l="l" t="t" r="r" b="b"/>
              <a:pathLst>
                <a:path w="511" h="511" extrusionOk="0">
                  <a:moveTo>
                    <a:pt x="511" y="264"/>
                  </a:moveTo>
                  <a:cubicBezTo>
                    <a:pt x="511" y="159"/>
                    <a:pt x="458" y="71"/>
                    <a:pt x="370" y="18"/>
                  </a:cubicBezTo>
                  <a:cubicBezTo>
                    <a:pt x="299" y="0"/>
                    <a:pt x="211" y="18"/>
                    <a:pt x="159" y="88"/>
                  </a:cubicBezTo>
                  <a:cubicBezTo>
                    <a:pt x="141" y="106"/>
                    <a:pt x="106" y="123"/>
                    <a:pt x="88" y="141"/>
                  </a:cubicBezTo>
                  <a:cubicBezTo>
                    <a:pt x="18" y="194"/>
                    <a:pt x="0" y="299"/>
                    <a:pt x="71" y="352"/>
                  </a:cubicBezTo>
                  <a:cubicBezTo>
                    <a:pt x="106" y="405"/>
                    <a:pt x="159" y="440"/>
                    <a:pt x="194" y="475"/>
                  </a:cubicBezTo>
                  <a:cubicBezTo>
                    <a:pt x="229" y="511"/>
                    <a:pt x="264" y="475"/>
                    <a:pt x="299" y="475"/>
                  </a:cubicBezTo>
                  <a:cubicBezTo>
                    <a:pt x="335" y="475"/>
                    <a:pt x="405" y="511"/>
                    <a:pt x="440" y="458"/>
                  </a:cubicBezTo>
                  <a:cubicBezTo>
                    <a:pt x="475" y="405"/>
                    <a:pt x="511" y="335"/>
                    <a:pt x="511" y="26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26"/>
            <p:cNvSpPr/>
            <p:nvPr/>
          </p:nvSpPr>
          <p:spPr>
            <a:xfrm>
              <a:off x="3065903" y="4888001"/>
              <a:ext cx="21759" cy="24731"/>
            </a:xfrm>
            <a:custGeom>
              <a:avLst/>
              <a:gdLst/>
              <a:ahLst/>
              <a:cxnLst/>
              <a:rect l="l" t="t" r="r" b="b"/>
              <a:pathLst>
                <a:path w="388" h="441" extrusionOk="0">
                  <a:moveTo>
                    <a:pt x="388" y="194"/>
                  </a:moveTo>
                  <a:cubicBezTo>
                    <a:pt x="388" y="142"/>
                    <a:pt x="370" y="124"/>
                    <a:pt x="317" y="89"/>
                  </a:cubicBezTo>
                  <a:cubicBezTo>
                    <a:pt x="229" y="1"/>
                    <a:pt x="141" y="54"/>
                    <a:pt x="71" y="124"/>
                  </a:cubicBezTo>
                  <a:cubicBezTo>
                    <a:pt x="53" y="142"/>
                    <a:pt x="36" y="142"/>
                    <a:pt x="18" y="159"/>
                  </a:cubicBezTo>
                  <a:cubicBezTo>
                    <a:pt x="18" y="159"/>
                    <a:pt x="0" y="177"/>
                    <a:pt x="18" y="194"/>
                  </a:cubicBezTo>
                  <a:cubicBezTo>
                    <a:pt x="36" y="212"/>
                    <a:pt x="36" y="282"/>
                    <a:pt x="53" y="318"/>
                  </a:cubicBezTo>
                  <a:cubicBezTo>
                    <a:pt x="53" y="370"/>
                    <a:pt x="124" y="441"/>
                    <a:pt x="194" y="441"/>
                  </a:cubicBezTo>
                  <a:cubicBezTo>
                    <a:pt x="317" y="406"/>
                    <a:pt x="370" y="388"/>
                    <a:pt x="388" y="19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26"/>
            <p:cNvSpPr/>
            <p:nvPr/>
          </p:nvSpPr>
          <p:spPr>
            <a:xfrm>
              <a:off x="3004664" y="5058822"/>
              <a:ext cx="24731" cy="27704"/>
            </a:xfrm>
            <a:custGeom>
              <a:avLst/>
              <a:gdLst/>
              <a:ahLst/>
              <a:cxnLst/>
              <a:rect l="l" t="t" r="r" b="b"/>
              <a:pathLst>
                <a:path w="441" h="494" extrusionOk="0">
                  <a:moveTo>
                    <a:pt x="230" y="0"/>
                  </a:moveTo>
                  <a:cubicBezTo>
                    <a:pt x="195" y="35"/>
                    <a:pt x="159" y="35"/>
                    <a:pt x="124" y="53"/>
                  </a:cubicBezTo>
                  <a:cubicBezTo>
                    <a:pt x="54" y="123"/>
                    <a:pt x="1" y="229"/>
                    <a:pt x="18" y="335"/>
                  </a:cubicBezTo>
                  <a:cubicBezTo>
                    <a:pt x="36" y="423"/>
                    <a:pt x="124" y="475"/>
                    <a:pt x="212" y="493"/>
                  </a:cubicBezTo>
                  <a:cubicBezTo>
                    <a:pt x="318" y="458"/>
                    <a:pt x="406" y="370"/>
                    <a:pt x="423" y="264"/>
                  </a:cubicBezTo>
                  <a:cubicBezTo>
                    <a:pt x="423" y="229"/>
                    <a:pt x="441" y="176"/>
                    <a:pt x="423" y="123"/>
                  </a:cubicBezTo>
                  <a:cubicBezTo>
                    <a:pt x="371" y="71"/>
                    <a:pt x="300" y="18"/>
                    <a:pt x="2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26"/>
            <p:cNvSpPr/>
            <p:nvPr/>
          </p:nvSpPr>
          <p:spPr>
            <a:xfrm>
              <a:off x="2794418" y="5101275"/>
              <a:ext cx="22768" cy="26694"/>
            </a:xfrm>
            <a:custGeom>
              <a:avLst/>
              <a:gdLst/>
              <a:ahLst/>
              <a:cxnLst/>
              <a:rect l="l" t="t" r="r" b="b"/>
              <a:pathLst>
                <a:path w="406" h="476" extrusionOk="0">
                  <a:moveTo>
                    <a:pt x="388" y="211"/>
                  </a:moveTo>
                  <a:cubicBezTo>
                    <a:pt x="388" y="88"/>
                    <a:pt x="282" y="0"/>
                    <a:pt x="159" y="35"/>
                  </a:cubicBezTo>
                  <a:lnTo>
                    <a:pt x="141" y="35"/>
                  </a:lnTo>
                  <a:lnTo>
                    <a:pt x="0" y="194"/>
                  </a:lnTo>
                  <a:lnTo>
                    <a:pt x="0" y="229"/>
                  </a:lnTo>
                  <a:cubicBezTo>
                    <a:pt x="0" y="229"/>
                    <a:pt x="53" y="282"/>
                    <a:pt x="36" y="317"/>
                  </a:cubicBezTo>
                  <a:cubicBezTo>
                    <a:pt x="18" y="352"/>
                    <a:pt x="36" y="335"/>
                    <a:pt x="53" y="335"/>
                  </a:cubicBezTo>
                  <a:cubicBezTo>
                    <a:pt x="71" y="352"/>
                    <a:pt x="71" y="352"/>
                    <a:pt x="71" y="370"/>
                  </a:cubicBezTo>
                  <a:cubicBezTo>
                    <a:pt x="124" y="475"/>
                    <a:pt x="194" y="440"/>
                    <a:pt x="264" y="405"/>
                  </a:cubicBezTo>
                  <a:cubicBezTo>
                    <a:pt x="335" y="370"/>
                    <a:pt x="405" y="317"/>
                    <a:pt x="388" y="21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26"/>
            <p:cNvSpPr/>
            <p:nvPr/>
          </p:nvSpPr>
          <p:spPr>
            <a:xfrm>
              <a:off x="3231733" y="5222689"/>
              <a:ext cx="22768" cy="23722"/>
            </a:xfrm>
            <a:custGeom>
              <a:avLst/>
              <a:gdLst/>
              <a:ahLst/>
              <a:cxnLst/>
              <a:rect l="l" t="t" r="r" b="b"/>
              <a:pathLst>
                <a:path w="406" h="423" extrusionOk="0">
                  <a:moveTo>
                    <a:pt x="406" y="159"/>
                  </a:moveTo>
                  <a:cubicBezTo>
                    <a:pt x="406" y="106"/>
                    <a:pt x="318" y="18"/>
                    <a:pt x="265" y="18"/>
                  </a:cubicBezTo>
                  <a:cubicBezTo>
                    <a:pt x="247" y="18"/>
                    <a:pt x="229" y="18"/>
                    <a:pt x="229" y="18"/>
                  </a:cubicBezTo>
                  <a:cubicBezTo>
                    <a:pt x="159" y="0"/>
                    <a:pt x="89" y="36"/>
                    <a:pt x="89" y="106"/>
                  </a:cubicBezTo>
                  <a:lnTo>
                    <a:pt x="89" y="106"/>
                  </a:lnTo>
                  <a:cubicBezTo>
                    <a:pt x="1" y="159"/>
                    <a:pt x="53" y="229"/>
                    <a:pt x="71" y="282"/>
                  </a:cubicBezTo>
                  <a:cubicBezTo>
                    <a:pt x="89" y="370"/>
                    <a:pt x="177" y="423"/>
                    <a:pt x="247" y="423"/>
                  </a:cubicBezTo>
                  <a:cubicBezTo>
                    <a:pt x="335" y="388"/>
                    <a:pt x="388" y="317"/>
                    <a:pt x="406" y="229"/>
                  </a:cubicBezTo>
                  <a:cubicBezTo>
                    <a:pt x="406" y="212"/>
                    <a:pt x="406" y="194"/>
                    <a:pt x="406" y="15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26"/>
            <p:cNvSpPr/>
            <p:nvPr/>
          </p:nvSpPr>
          <p:spPr>
            <a:xfrm>
              <a:off x="2781576" y="4967972"/>
              <a:ext cx="19796" cy="25741"/>
            </a:xfrm>
            <a:custGeom>
              <a:avLst/>
              <a:gdLst/>
              <a:ahLst/>
              <a:cxnLst/>
              <a:rect l="l" t="t" r="r" b="b"/>
              <a:pathLst>
                <a:path w="353" h="459" extrusionOk="0">
                  <a:moveTo>
                    <a:pt x="18" y="159"/>
                  </a:moveTo>
                  <a:cubicBezTo>
                    <a:pt x="36" y="212"/>
                    <a:pt x="1" y="265"/>
                    <a:pt x="18" y="335"/>
                  </a:cubicBezTo>
                  <a:cubicBezTo>
                    <a:pt x="36" y="388"/>
                    <a:pt x="159" y="458"/>
                    <a:pt x="229" y="423"/>
                  </a:cubicBezTo>
                  <a:cubicBezTo>
                    <a:pt x="335" y="370"/>
                    <a:pt x="353" y="318"/>
                    <a:pt x="335" y="194"/>
                  </a:cubicBezTo>
                  <a:cubicBezTo>
                    <a:pt x="335" y="124"/>
                    <a:pt x="282" y="54"/>
                    <a:pt x="212" y="18"/>
                  </a:cubicBezTo>
                  <a:cubicBezTo>
                    <a:pt x="177" y="1"/>
                    <a:pt x="124" y="18"/>
                    <a:pt x="89" y="36"/>
                  </a:cubicBezTo>
                  <a:cubicBezTo>
                    <a:pt x="71" y="71"/>
                    <a:pt x="1" y="89"/>
                    <a:pt x="18" y="15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26"/>
            <p:cNvSpPr/>
            <p:nvPr/>
          </p:nvSpPr>
          <p:spPr>
            <a:xfrm>
              <a:off x="3027376" y="5273049"/>
              <a:ext cx="20806" cy="25685"/>
            </a:xfrm>
            <a:custGeom>
              <a:avLst/>
              <a:gdLst/>
              <a:ahLst/>
              <a:cxnLst/>
              <a:rect l="l" t="t" r="r" b="b"/>
              <a:pathLst>
                <a:path w="371" h="458" extrusionOk="0">
                  <a:moveTo>
                    <a:pt x="159" y="458"/>
                  </a:moveTo>
                  <a:cubicBezTo>
                    <a:pt x="265" y="458"/>
                    <a:pt x="353" y="387"/>
                    <a:pt x="353" y="282"/>
                  </a:cubicBezTo>
                  <a:cubicBezTo>
                    <a:pt x="353" y="264"/>
                    <a:pt x="370" y="247"/>
                    <a:pt x="370" y="211"/>
                  </a:cubicBezTo>
                  <a:cubicBezTo>
                    <a:pt x="370" y="123"/>
                    <a:pt x="300" y="88"/>
                    <a:pt x="247" y="53"/>
                  </a:cubicBezTo>
                  <a:cubicBezTo>
                    <a:pt x="194" y="0"/>
                    <a:pt x="142" y="53"/>
                    <a:pt x="124" y="71"/>
                  </a:cubicBezTo>
                  <a:cubicBezTo>
                    <a:pt x="71" y="123"/>
                    <a:pt x="36" y="176"/>
                    <a:pt x="1" y="229"/>
                  </a:cubicBezTo>
                  <a:cubicBezTo>
                    <a:pt x="1" y="247"/>
                    <a:pt x="1" y="247"/>
                    <a:pt x="1" y="264"/>
                  </a:cubicBezTo>
                  <a:cubicBezTo>
                    <a:pt x="18" y="317"/>
                    <a:pt x="54" y="352"/>
                    <a:pt x="54" y="405"/>
                  </a:cubicBezTo>
                  <a:cubicBezTo>
                    <a:pt x="54" y="423"/>
                    <a:pt x="54" y="440"/>
                    <a:pt x="71" y="440"/>
                  </a:cubicBezTo>
                  <a:cubicBezTo>
                    <a:pt x="106" y="440"/>
                    <a:pt x="124" y="458"/>
                    <a:pt x="159" y="45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26"/>
            <p:cNvSpPr/>
            <p:nvPr/>
          </p:nvSpPr>
          <p:spPr>
            <a:xfrm>
              <a:off x="2659152" y="5119052"/>
              <a:ext cx="25741" cy="29666"/>
            </a:xfrm>
            <a:custGeom>
              <a:avLst/>
              <a:gdLst/>
              <a:ahLst/>
              <a:cxnLst/>
              <a:rect l="l" t="t" r="r" b="b"/>
              <a:pathLst>
                <a:path w="459" h="529" extrusionOk="0">
                  <a:moveTo>
                    <a:pt x="18" y="194"/>
                  </a:moveTo>
                  <a:cubicBezTo>
                    <a:pt x="1" y="264"/>
                    <a:pt x="18" y="334"/>
                    <a:pt x="36" y="387"/>
                  </a:cubicBezTo>
                  <a:cubicBezTo>
                    <a:pt x="106" y="528"/>
                    <a:pt x="106" y="510"/>
                    <a:pt x="230" y="493"/>
                  </a:cubicBezTo>
                  <a:cubicBezTo>
                    <a:pt x="370" y="475"/>
                    <a:pt x="441" y="440"/>
                    <a:pt x="458" y="334"/>
                  </a:cubicBezTo>
                  <a:cubicBezTo>
                    <a:pt x="458" y="299"/>
                    <a:pt x="458" y="264"/>
                    <a:pt x="441" y="229"/>
                  </a:cubicBezTo>
                  <a:cubicBezTo>
                    <a:pt x="406" y="176"/>
                    <a:pt x="406" y="88"/>
                    <a:pt x="318" y="53"/>
                  </a:cubicBezTo>
                  <a:cubicBezTo>
                    <a:pt x="230" y="0"/>
                    <a:pt x="124" y="18"/>
                    <a:pt x="36" y="88"/>
                  </a:cubicBezTo>
                  <a:cubicBezTo>
                    <a:pt x="18" y="123"/>
                    <a:pt x="1" y="158"/>
                    <a:pt x="18" y="19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26"/>
            <p:cNvSpPr/>
            <p:nvPr/>
          </p:nvSpPr>
          <p:spPr>
            <a:xfrm>
              <a:off x="3194215" y="5671837"/>
              <a:ext cx="22768" cy="20806"/>
            </a:xfrm>
            <a:custGeom>
              <a:avLst/>
              <a:gdLst/>
              <a:ahLst/>
              <a:cxnLst/>
              <a:rect l="l" t="t" r="r" b="b"/>
              <a:pathLst>
                <a:path w="406" h="371" extrusionOk="0">
                  <a:moveTo>
                    <a:pt x="1" y="124"/>
                  </a:moveTo>
                  <a:cubicBezTo>
                    <a:pt x="1" y="177"/>
                    <a:pt x="54" y="230"/>
                    <a:pt x="18" y="300"/>
                  </a:cubicBezTo>
                  <a:cubicBezTo>
                    <a:pt x="18" y="300"/>
                    <a:pt x="36" y="300"/>
                    <a:pt x="36" y="318"/>
                  </a:cubicBezTo>
                  <a:cubicBezTo>
                    <a:pt x="71" y="283"/>
                    <a:pt x="106" y="318"/>
                    <a:pt x="124" y="335"/>
                  </a:cubicBezTo>
                  <a:cubicBezTo>
                    <a:pt x="159" y="371"/>
                    <a:pt x="212" y="371"/>
                    <a:pt x="265" y="335"/>
                  </a:cubicBezTo>
                  <a:cubicBezTo>
                    <a:pt x="318" y="300"/>
                    <a:pt x="335" y="230"/>
                    <a:pt x="388" y="177"/>
                  </a:cubicBezTo>
                  <a:cubicBezTo>
                    <a:pt x="406" y="177"/>
                    <a:pt x="406" y="159"/>
                    <a:pt x="388" y="142"/>
                  </a:cubicBezTo>
                  <a:cubicBezTo>
                    <a:pt x="353" y="71"/>
                    <a:pt x="300" y="36"/>
                    <a:pt x="247" y="1"/>
                  </a:cubicBezTo>
                  <a:lnTo>
                    <a:pt x="194" y="1"/>
                  </a:lnTo>
                  <a:cubicBezTo>
                    <a:pt x="177" y="1"/>
                    <a:pt x="142" y="18"/>
                    <a:pt x="124" y="18"/>
                  </a:cubicBezTo>
                  <a:cubicBezTo>
                    <a:pt x="18" y="1"/>
                    <a:pt x="1" y="18"/>
                    <a:pt x="1" y="12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26"/>
            <p:cNvSpPr/>
            <p:nvPr/>
          </p:nvSpPr>
          <p:spPr>
            <a:xfrm>
              <a:off x="2850667" y="4896918"/>
              <a:ext cx="18843" cy="25685"/>
            </a:xfrm>
            <a:custGeom>
              <a:avLst/>
              <a:gdLst/>
              <a:ahLst/>
              <a:cxnLst/>
              <a:rect l="l" t="t" r="r" b="b"/>
              <a:pathLst>
                <a:path w="336" h="458" extrusionOk="0">
                  <a:moveTo>
                    <a:pt x="335" y="247"/>
                  </a:moveTo>
                  <a:cubicBezTo>
                    <a:pt x="335" y="141"/>
                    <a:pt x="265" y="53"/>
                    <a:pt x="177" y="18"/>
                  </a:cubicBezTo>
                  <a:cubicBezTo>
                    <a:pt x="106" y="0"/>
                    <a:pt x="36" y="53"/>
                    <a:pt x="18" y="123"/>
                  </a:cubicBezTo>
                  <a:cubicBezTo>
                    <a:pt x="1" y="194"/>
                    <a:pt x="1" y="264"/>
                    <a:pt x="18" y="335"/>
                  </a:cubicBezTo>
                  <a:cubicBezTo>
                    <a:pt x="36" y="423"/>
                    <a:pt x="106" y="458"/>
                    <a:pt x="194" y="440"/>
                  </a:cubicBezTo>
                  <a:cubicBezTo>
                    <a:pt x="265" y="388"/>
                    <a:pt x="318" y="317"/>
                    <a:pt x="335" y="24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26"/>
            <p:cNvSpPr/>
            <p:nvPr/>
          </p:nvSpPr>
          <p:spPr>
            <a:xfrm>
              <a:off x="2950378" y="5494174"/>
              <a:ext cx="24731" cy="21759"/>
            </a:xfrm>
            <a:custGeom>
              <a:avLst/>
              <a:gdLst/>
              <a:ahLst/>
              <a:cxnLst/>
              <a:rect l="l" t="t" r="r" b="b"/>
              <a:pathLst>
                <a:path w="441" h="388" extrusionOk="0">
                  <a:moveTo>
                    <a:pt x="54" y="176"/>
                  </a:moveTo>
                  <a:lnTo>
                    <a:pt x="54" y="229"/>
                  </a:lnTo>
                  <a:cubicBezTo>
                    <a:pt x="1" y="282"/>
                    <a:pt x="71" y="300"/>
                    <a:pt x="89" y="317"/>
                  </a:cubicBezTo>
                  <a:cubicBezTo>
                    <a:pt x="212" y="388"/>
                    <a:pt x="318" y="317"/>
                    <a:pt x="406" y="300"/>
                  </a:cubicBezTo>
                  <a:cubicBezTo>
                    <a:pt x="423" y="264"/>
                    <a:pt x="441" y="212"/>
                    <a:pt x="423" y="176"/>
                  </a:cubicBezTo>
                  <a:cubicBezTo>
                    <a:pt x="406" y="141"/>
                    <a:pt x="370" y="106"/>
                    <a:pt x="353" y="71"/>
                  </a:cubicBezTo>
                  <a:cubicBezTo>
                    <a:pt x="353" y="18"/>
                    <a:pt x="265" y="0"/>
                    <a:pt x="212" y="18"/>
                  </a:cubicBezTo>
                  <a:cubicBezTo>
                    <a:pt x="177" y="35"/>
                    <a:pt x="142" y="53"/>
                    <a:pt x="106" y="35"/>
                  </a:cubicBezTo>
                  <a:cubicBezTo>
                    <a:pt x="71" y="18"/>
                    <a:pt x="71" y="53"/>
                    <a:pt x="71" y="71"/>
                  </a:cubicBezTo>
                  <a:cubicBezTo>
                    <a:pt x="89" y="106"/>
                    <a:pt x="54" y="141"/>
                    <a:pt x="54" y="17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26"/>
            <p:cNvSpPr/>
            <p:nvPr/>
          </p:nvSpPr>
          <p:spPr>
            <a:xfrm>
              <a:off x="2771706" y="5260206"/>
              <a:ext cx="20806" cy="22768"/>
            </a:xfrm>
            <a:custGeom>
              <a:avLst/>
              <a:gdLst/>
              <a:ahLst/>
              <a:cxnLst/>
              <a:rect l="l" t="t" r="r" b="b"/>
              <a:pathLst>
                <a:path w="371" h="406" extrusionOk="0">
                  <a:moveTo>
                    <a:pt x="159" y="388"/>
                  </a:moveTo>
                  <a:cubicBezTo>
                    <a:pt x="229" y="405"/>
                    <a:pt x="300" y="352"/>
                    <a:pt x="335" y="300"/>
                  </a:cubicBezTo>
                  <a:cubicBezTo>
                    <a:pt x="370" y="229"/>
                    <a:pt x="370" y="141"/>
                    <a:pt x="317" y="71"/>
                  </a:cubicBezTo>
                  <a:cubicBezTo>
                    <a:pt x="282" y="0"/>
                    <a:pt x="194" y="0"/>
                    <a:pt x="124" y="35"/>
                  </a:cubicBezTo>
                  <a:cubicBezTo>
                    <a:pt x="89" y="71"/>
                    <a:pt x="53" y="106"/>
                    <a:pt x="18" y="124"/>
                  </a:cubicBezTo>
                  <a:cubicBezTo>
                    <a:pt x="1" y="124"/>
                    <a:pt x="1" y="159"/>
                    <a:pt x="1" y="176"/>
                  </a:cubicBezTo>
                  <a:cubicBezTo>
                    <a:pt x="18" y="229"/>
                    <a:pt x="36" y="282"/>
                    <a:pt x="53" y="335"/>
                  </a:cubicBezTo>
                  <a:cubicBezTo>
                    <a:pt x="89" y="388"/>
                    <a:pt x="106" y="388"/>
                    <a:pt x="159" y="38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26"/>
            <p:cNvSpPr/>
            <p:nvPr/>
          </p:nvSpPr>
          <p:spPr>
            <a:xfrm>
              <a:off x="3002701" y="5588950"/>
              <a:ext cx="26694" cy="27704"/>
            </a:xfrm>
            <a:custGeom>
              <a:avLst/>
              <a:gdLst/>
              <a:ahLst/>
              <a:cxnLst/>
              <a:rect l="l" t="t" r="r" b="b"/>
              <a:pathLst>
                <a:path w="476" h="494" extrusionOk="0">
                  <a:moveTo>
                    <a:pt x="476" y="229"/>
                  </a:moveTo>
                  <a:cubicBezTo>
                    <a:pt x="458" y="141"/>
                    <a:pt x="388" y="53"/>
                    <a:pt x="300" y="18"/>
                  </a:cubicBezTo>
                  <a:cubicBezTo>
                    <a:pt x="230" y="0"/>
                    <a:pt x="159" y="35"/>
                    <a:pt x="124" y="88"/>
                  </a:cubicBezTo>
                  <a:cubicBezTo>
                    <a:pt x="106" y="106"/>
                    <a:pt x="89" y="88"/>
                    <a:pt x="71" y="106"/>
                  </a:cubicBezTo>
                  <a:cubicBezTo>
                    <a:pt x="71" y="123"/>
                    <a:pt x="1" y="141"/>
                    <a:pt x="18" y="211"/>
                  </a:cubicBezTo>
                  <a:cubicBezTo>
                    <a:pt x="36" y="247"/>
                    <a:pt x="36" y="299"/>
                    <a:pt x="1" y="335"/>
                  </a:cubicBezTo>
                  <a:cubicBezTo>
                    <a:pt x="1" y="352"/>
                    <a:pt x="1" y="387"/>
                    <a:pt x="1" y="405"/>
                  </a:cubicBezTo>
                  <a:cubicBezTo>
                    <a:pt x="18" y="423"/>
                    <a:pt x="36" y="405"/>
                    <a:pt x="53" y="405"/>
                  </a:cubicBezTo>
                  <a:cubicBezTo>
                    <a:pt x="71" y="405"/>
                    <a:pt x="89" y="387"/>
                    <a:pt x="89" y="405"/>
                  </a:cubicBezTo>
                  <a:cubicBezTo>
                    <a:pt x="142" y="493"/>
                    <a:pt x="230" y="440"/>
                    <a:pt x="282" y="440"/>
                  </a:cubicBezTo>
                  <a:cubicBezTo>
                    <a:pt x="353" y="440"/>
                    <a:pt x="476" y="299"/>
                    <a:pt x="476" y="22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26"/>
            <p:cNvSpPr/>
            <p:nvPr/>
          </p:nvSpPr>
          <p:spPr>
            <a:xfrm>
              <a:off x="3126134" y="5471461"/>
              <a:ext cx="19796" cy="16824"/>
            </a:xfrm>
            <a:custGeom>
              <a:avLst/>
              <a:gdLst/>
              <a:ahLst/>
              <a:cxnLst/>
              <a:rect l="l" t="t" r="r" b="b"/>
              <a:pathLst>
                <a:path w="353" h="300" extrusionOk="0">
                  <a:moveTo>
                    <a:pt x="176" y="300"/>
                  </a:moveTo>
                  <a:cubicBezTo>
                    <a:pt x="264" y="300"/>
                    <a:pt x="352" y="141"/>
                    <a:pt x="299" y="71"/>
                  </a:cubicBezTo>
                  <a:cubicBezTo>
                    <a:pt x="264" y="18"/>
                    <a:pt x="211" y="0"/>
                    <a:pt x="159" y="18"/>
                  </a:cubicBezTo>
                  <a:cubicBezTo>
                    <a:pt x="106" y="53"/>
                    <a:pt x="53" y="106"/>
                    <a:pt x="18" y="159"/>
                  </a:cubicBezTo>
                  <a:cubicBezTo>
                    <a:pt x="0" y="176"/>
                    <a:pt x="0" y="194"/>
                    <a:pt x="18" y="194"/>
                  </a:cubicBezTo>
                  <a:cubicBezTo>
                    <a:pt x="53" y="247"/>
                    <a:pt x="106" y="300"/>
                    <a:pt x="176" y="30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ext 3">
  <p:cSld name="CUSTOM_1_1_1_1">
    <p:spTree>
      <p:nvGrpSpPr>
        <p:cNvPr id="1" name="Shape 1728"/>
        <p:cNvGrpSpPr/>
        <p:nvPr/>
      </p:nvGrpSpPr>
      <p:grpSpPr>
        <a:xfrm>
          <a:off x="0" y="0"/>
          <a:ext cx="0" cy="0"/>
          <a:chOff x="0" y="0"/>
          <a:chExt cx="0" cy="0"/>
        </a:xfrm>
      </p:grpSpPr>
      <p:pic>
        <p:nvPicPr>
          <p:cNvPr id="1729" name="Google Shape;1729;p27"/>
          <p:cNvPicPr preferRelativeResize="0"/>
          <p:nvPr/>
        </p:nvPicPr>
        <p:blipFill rotWithShape="1">
          <a:blip r:embed="rId2">
            <a:alphaModFix/>
          </a:blip>
          <a:srcRect/>
          <a:stretch/>
        </p:blipFill>
        <p:spPr>
          <a:xfrm>
            <a:off x="-2" y="0"/>
            <a:ext cx="9143999" cy="5145230"/>
          </a:xfrm>
          <a:prstGeom prst="rect">
            <a:avLst/>
          </a:prstGeom>
          <a:noFill/>
          <a:ln>
            <a:noFill/>
          </a:ln>
        </p:spPr>
      </p:pic>
      <p:sp>
        <p:nvSpPr>
          <p:cNvPr id="1730" name="Google Shape;1730;p27"/>
          <p:cNvSpPr txBox="1">
            <a:spLocks noGrp="1"/>
          </p:cNvSpPr>
          <p:nvPr>
            <p:ph type="title"/>
          </p:nvPr>
        </p:nvSpPr>
        <p:spPr>
          <a:xfrm>
            <a:off x="688700" y="2102547"/>
            <a:ext cx="3617700" cy="443700"/>
          </a:xfrm>
          <a:prstGeom prst="rect">
            <a:avLst/>
          </a:prstGeom>
          <a:effectLst>
            <a:outerShdw dist="66675" dir="3000000" algn="bl" rotWithShape="0">
              <a:schemeClr val="dk2"/>
            </a:outerShdw>
          </a:effectLst>
        </p:spPr>
        <p:txBody>
          <a:bodyPr spcFirstLastPara="1" wrap="square" lIns="91425" tIns="91425" rIns="91425" bIns="91425" anchor="ctr" anchorCtr="0">
            <a:noAutofit/>
          </a:bodyPr>
          <a:lstStyle>
            <a:lvl1pPr lvl="0" rtl="0">
              <a:spcBef>
                <a:spcPts val="0"/>
              </a:spcBef>
              <a:spcAft>
                <a:spcPts val="0"/>
              </a:spcAft>
              <a:buSzPts val="3600"/>
              <a:buNone/>
              <a:defRPr sz="3400" i="1"/>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1731" name="Google Shape;1731;p27"/>
          <p:cNvSpPr txBox="1">
            <a:spLocks noGrp="1"/>
          </p:cNvSpPr>
          <p:nvPr>
            <p:ph type="subTitle" idx="1"/>
          </p:nvPr>
        </p:nvSpPr>
        <p:spPr>
          <a:xfrm>
            <a:off x="688700" y="2810175"/>
            <a:ext cx="3687600" cy="474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732" name="Google Shape;1732;p27"/>
          <p:cNvSpPr/>
          <p:nvPr/>
        </p:nvSpPr>
        <p:spPr>
          <a:xfrm flipH="1">
            <a:off x="293602" y="1842225"/>
            <a:ext cx="197550" cy="199101"/>
          </a:xfrm>
          <a:custGeom>
            <a:avLst/>
            <a:gdLst/>
            <a:ahLst/>
            <a:cxnLst/>
            <a:rect l="l" t="t" r="r" b="b"/>
            <a:pathLst>
              <a:path w="2166" h="2183" extrusionOk="0">
                <a:moveTo>
                  <a:pt x="1074" y="0"/>
                </a:moveTo>
                <a:lnTo>
                  <a:pt x="704" y="704"/>
                </a:lnTo>
                <a:lnTo>
                  <a:pt x="0" y="1092"/>
                </a:lnTo>
                <a:lnTo>
                  <a:pt x="704" y="1479"/>
                </a:lnTo>
                <a:lnTo>
                  <a:pt x="1074" y="2183"/>
                </a:lnTo>
                <a:lnTo>
                  <a:pt x="1461" y="1479"/>
                </a:lnTo>
                <a:lnTo>
                  <a:pt x="2165" y="1092"/>
                </a:lnTo>
                <a:lnTo>
                  <a:pt x="1461" y="704"/>
                </a:lnTo>
                <a:lnTo>
                  <a:pt x="107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27"/>
          <p:cNvSpPr/>
          <p:nvPr/>
        </p:nvSpPr>
        <p:spPr>
          <a:xfrm flipH="1">
            <a:off x="8506452" y="3080925"/>
            <a:ext cx="197550" cy="199101"/>
          </a:xfrm>
          <a:custGeom>
            <a:avLst/>
            <a:gdLst/>
            <a:ahLst/>
            <a:cxnLst/>
            <a:rect l="l" t="t" r="r" b="b"/>
            <a:pathLst>
              <a:path w="2166" h="2183" extrusionOk="0">
                <a:moveTo>
                  <a:pt x="1074" y="0"/>
                </a:moveTo>
                <a:lnTo>
                  <a:pt x="704" y="704"/>
                </a:lnTo>
                <a:lnTo>
                  <a:pt x="0" y="1092"/>
                </a:lnTo>
                <a:lnTo>
                  <a:pt x="704" y="1479"/>
                </a:lnTo>
                <a:lnTo>
                  <a:pt x="1074" y="2183"/>
                </a:lnTo>
                <a:lnTo>
                  <a:pt x="1461" y="1479"/>
                </a:lnTo>
                <a:lnTo>
                  <a:pt x="2165" y="1092"/>
                </a:lnTo>
                <a:lnTo>
                  <a:pt x="1461" y="704"/>
                </a:lnTo>
                <a:lnTo>
                  <a:pt x="107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27"/>
          <p:cNvSpPr/>
          <p:nvPr/>
        </p:nvSpPr>
        <p:spPr>
          <a:xfrm flipH="1">
            <a:off x="491152" y="3954075"/>
            <a:ext cx="197550" cy="199101"/>
          </a:xfrm>
          <a:custGeom>
            <a:avLst/>
            <a:gdLst/>
            <a:ahLst/>
            <a:cxnLst/>
            <a:rect l="l" t="t" r="r" b="b"/>
            <a:pathLst>
              <a:path w="2166" h="2183" extrusionOk="0">
                <a:moveTo>
                  <a:pt x="1074" y="0"/>
                </a:moveTo>
                <a:lnTo>
                  <a:pt x="704" y="704"/>
                </a:lnTo>
                <a:lnTo>
                  <a:pt x="0" y="1092"/>
                </a:lnTo>
                <a:lnTo>
                  <a:pt x="704" y="1479"/>
                </a:lnTo>
                <a:lnTo>
                  <a:pt x="1074" y="2183"/>
                </a:lnTo>
                <a:lnTo>
                  <a:pt x="1461" y="1479"/>
                </a:lnTo>
                <a:lnTo>
                  <a:pt x="2165" y="1092"/>
                </a:lnTo>
                <a:lnTo>
                  <a:pt x="1461" y="704"/>
                </a:lnTo>
                <a:lnTo>
                  <a:pt x="107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27"/>
          <p:cNvSpPr/>
          <p:nvPr/>
        </p:nvSpPr>
        <p:spPr>
          <a:xfrm flipH="1">
            <a:off x="3582683" y="3826684"/>
            <a:ext cx="326342" cy="326497"/>
          </a:xfrm>
          <a:custGeom>
            <a:avLst/>
            <a:gdLst/>
            <a:ahLst/>
            <a:cxnLst/>
            <a:rect l="l" t="t" r="r" b="b"/>
            <a:pathLst>
              <a:path w="2183" h="2184" extrusionOk="0">
                <a:moveTo>
                  <a:pt x="1092" y="1"/>
                </a:moveTo>
                <a:lnTo>
                  <a:pt x="704" y="705"/>
                </a:lnTo>
                <a:lnTo>
                  <a:pt x="0" y="1092"/>
                </a:lnTo>
                <a:lnTo>
                  <a:pt x="704" y="1480"/>
                </a:lnTo>
                <a:lnTo>
                  <a:pt x="1092" y="2184"/>
                </a:lnTo>
                <a:lnTo>
                  <a:pt x="1479" y="1480"/>
                </a:lnTo>
                <a:lnTo>
                  <a:pt x="2183" y="1092"/>
                </a:lnTo>
                <a:lnTo>
                  <a:pt x="1479" y="705"/>
                </a:lnTo>
                <a:lnTo>
                  <a:pt x="109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27"/>
          <p:cNvSpPr/>
          <p:nvPr/>
        </p:nvSpPr>
        <p:spPr>
          <a:xfrm>
            <a:off x="2557188" y="1363346"/>
            <a:ext cx="1900500" cy="239856"/>
          </a:xfrm>
          <a:custGeom>
            <a:avLst/>
            <a:gdLst/>
            <a:ahLst/>
            <a:cxnLst/>
            <a:rect l="l" t="t" r="r" b="b"/>
            <a:pathLst>
              <a:path w="11584" h="1462" fill="none" extrusionOk="0">
                <a:moveTo>
                  <a:pt x="0" y="1461"/>
                </a:moveTo>
                <a:lnTo>
                  <a:pt x="616" y="775"/>
                </a:lnTo>
                <a:cubicBezTo>
                  <a:pt x="1232" y="71"/>
                  <a:pt x="2324" y="53"/>
                  <a:pt x="2993" y="704"/>
                </a:cubicBezTo>
                <a:lnTo>
                  <a:pt x="3362" y="1074"/>
                </a:lnTo>
                <a:cubicBezTo>
                  <a:pt x="3697" y="1408"/>
                  <a:pt x="4242" y="1408"/>
                  <a:pt x="4595" y="1074"/>
                </a:cubicBezTo>
                <a:lnTo>
                  <a:pt x="4929" y="722"/>
                </a:lnTo>
                <a:cubicBezTo>
                  <a:pt x="5528" y="123"/>
                  <a:pt x="6496" y="123"/>
                  <a:pt x="7094" y="722"/>
                </a:cubicBezTo>
                <a:lnTo>
                  <a:pt x="7446" y="1074"/>
                </a:lnTo>
                <a:cubicBezTo>
                  <a:pt x="7693" y="1320"/>
                  <a:pt x="8098" y="1320"/>
                  <a:pt x="8344" y="1074"/>
                </a:cubicBezTo>
                <a:lnTo>
                  <a:pt x="8872" y="546"/>
                </a:lnTo>
                <a:cubicBezTo>
                  <a:pt x="9400" y="18"/>
                  <a:pt x="10263" y="0"/>
                  <a:pt x="10809" y="511"/>
                </a:cubicBezTo>
                <a:cubicBezTo>
                  <a:pt x="11389" y="1056"/>
                  <a:pt x="11583" y="1426"/>
                  <a:pt x="11425" y="1426"/>
                </a:cubicBezTo>
              </a:path>
            </a:pathLst>
          </a:custGeom>
          <a:noFill/>
          <a:ln w="285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27"/>
          <p:cNvSpPr/>
          <p:nvPr/>
        </p:nvSpPr>
        <p:spPr>
          <a:xfrm rot="1345237">
            <a:off x="-385559" y="-749195"/>
            <a:ext cx="2796689" cy="1890527"/>
          </a:xfrm>
          <a:custGeom>
            <a:avLst/>
            <a:gdLst/>
            <a:ahLst/>
            <a:cxnLst/>
            <a:rect l="l" t="t" r="r" b="b"/>
            <a:pathLst>
              <a:path w="15527" h="10496" extrusionOk="0">
                <a:moveTo>
                  <a:pt x="7554" y="0"/>
                </a:moveTo>
                <a:cubicBezTo>
                  <a:pt x="6829" y="0"/>
                  <a:pt x="6103" y="121"/>
                  <a:pt x="5404" y="364"/>
                </a:cubicBezTo>
                <a:cubicBezTo>
                  <a:pt x="3908" y="875"/>
                  <a:pt x="2658" y="1843"/>
                  <a:pt x="1620" y="2987"/>
                </a:cubicBezTo>
                <a:cubicBezTo>
                  <a:pt x="493" y="4202"/>
                  <a:pt x="0" y="5874"/>
                  <a:pt x="299" y="7494"/>
                </a:cubicBezTo>
                <a:cubicBezTo>
                  <a:pt x="423" y="8356"/>
                  <a:pt x="845" y="9131"/>
                  <a:pt x="1479" y="9694"/>
                </a:cubicBezTo>
                <a:cubicBezTo>
                  <a:pt x="2143" y="10275"/>
                  <a:pt x="2966" y="10495"/>
                  <a:pt x="3786" y="10495"/>
                </a:cubicBezTo>
                <a:cubicBezTo>
                  <a:pt x="4357" y="10495"/>
                  <a:pt x="4926" y="10388"/>
                  <a:pt x="5440" y="10222"/>
                </a:cubicBezTo>
                <a:cubicBezTo>
                  <a:pt x="6566" y="9852"/>
                  <a:pt x="7534" y="9201"/>
                  <a:pt x="8520" y="8567"/>
                </a:cubicBezTo>
                <a:cubicBezTo>
                  <a:pt x="8819" y="8321"/>
                  <a:pt x="9189" y="8180"/>
                  <a:pt x="9594" y="8127"/>
                </a:cubicBezTo>
                <a:cubicBezTo>
                  <a:pt x="9624" y="8125"/>
                  <a:pt x="9654" y="8124"/>
                  <a:pt x="9684" y="8124"/>
                </a:cubicBezTo>
                <a:cubicBezTo>
                  <a:pt x="10147" y="8124"/>
                  <a:pt x="10609" y="8370"/>
                  <a:pt x="11055" y="8585"/>
                </a:cubicBezTo>
                <a:cubicBezTo>
                  <a:pt x="11726" y="8899"/>
                  <a:pt x="12484" y="9133"/>
                  <a:pt x="13188" y="9133"/>
                </a:cubicBezTo>
                <a:cubicBezTo>
                  <a:pt x="13667" y="9133"/>
                  <a:pt x="14121" y="9025"/>
                  <a:pt x="14505" y="8761"/>
                </a:cubicBezTo>
                <a:cubicBezTo>
                  <a:pt x="15350" y="8180"/>
                  <a:pt x="15526" y="6948"/>
                  <a:pt x="15192" y="5892"/>
                </a:cubicBezTo>
                <a:cubicBezTo>
                  <a:pt x="14857" y="4835"/>
                  <a:pt x="14118" y="3938"/>
                  <a:pt x="13344" y="3093"/>
                </a:cubicBezTo>
                <a:cubicBezTo>
                  <a:pt x="12428" y="2107"/>
                  <a:pt x="11425" y="1139"/>
                  <a:pt x="10193" y="558"/>
                </a:cubicBezTo>
                <a:cubicBezTo>
                  <a:pt x="9353" y="187"/>
                  <a:pt x="8455" y="0"/>
                  <a:pt x="75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27"/>
          <p:cNvSpPr/>
          <p:nvPr/>
        </p:nvSpPr>
        <p:spPr>
          <a:xfrm>
            <a:off x="7866705" y="3826663"/>
            <a:ext cx="2186380" cy="2270935"/>
          </a:xfrm>
          <a:custGeom>
            <a:avLst/>
            <a:gdLst/>
            <a:ahLst/>
            <a:cxnLst/>
            <a:rect l="l" t="t" r="r" b="b"/>
            <a:pathLst>
              <a:path w="18695" h="19418" extrusionOk="0">
                <a:moveTo>
                  <a:pt x="18554" y="8046"/>
                </a:moveTo>
                <a:cubicBezTo>
                  <a:pt x="18395" y="5740"/>
                  <a:pt x="17040" y="3592"/>
                  <a:pt x="15104" y="2307"/>
                </a:cubicBezTo>
                <a:cubicBezTo>
                  <a:pt x="12604" y="635"/>
                  <a:pt x="8678" y="1"/>
                  <a:pt x="6214" y="2078"/>
                </a:cubicBezTo>
                <a:cubicBezTo>
                  <a:pt x="0" y="7359"/>
                  <a:pt x="9752" y="19417"/>
                  <a:pt x="16160" y="14154"/>
                </a:cubicBezTo>
                <a:cubicBezTo>
                  <a:pt x="16301" y="14031"/>
                  <a:pt x="16442" y="13908"/>
                  <a:pt x="16565" y="13784"/>
                </a:cubicBezTo>
                <a:cubicBezTo>
                  <a:pt x="18026" y="12323"/>
                  <a:pt x="18695" y="10088"/>
                  <a:pt x="18554" y="804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27"/>
          <p:cNvSpPr/>
          <p:nvPr/>
        </p:nvSpPr>
        <p:spPr>
          <a:xfrm rot="-8772005">
            <a:off x="780992" y="4096383"/>
            <a:ext cx="2732147" cy="1597885"/>
          </a:xfrm>
          <a:custGeom>
            <a:avLst/>
            <a:gdLst/>
            <a:ahLst/>
            <a:cxnLst/>
            <a:rect l="l" t="t" r="r" b="b"/>
            <a:pathLst>
              <a:path w="11109" h="6497" extrusionOk="0">
                <a:moveTo>
                  <a:pt x="5599" y="1"/>
                </a:moveTo>
                <a:cubicBezTo>
                  <a:pt x="4543" y="1"/>
                  <a:pt x="3627" y="705"/>
                  <a:pt x="2800" y="1391"/>
                </a:cubicBezTo>
                <a:cubicBezTo>
                  <a:pt x="2237" y="1849"/>
                  <a:pt x="1708" y="2342"/>
                  <a:pt x="1216" y="2870"/>
                </a:cubicBezTo>
                <a:cubicBezTo>
                  <a:pt x="952" y="3152"/>
                  <a:pt x="705" y="3469"/>
                  <a:pt x="494" y="3803"/>
                </a:cubicBezTo>
                <a:cubicBezTo>
                  <a:pt x="283" y="4085"/>
                  <a:pt x="142" y="4419"/>
                  <a:pt x="36" y="4754"/>
                </a:cubicBezTo>
                <a:cubicBezTo>
                  <a:pt x="1" y="4877"/>
                  <a:pt x="1" y="5018"/>
                  <a:pt x="1" y="5158"/>
                </a:cubicBezTo>
                <a:cubicBezTo>
                  <a:pt x="19" y="5440"/>
                  <a:pt x="142" y="5722"/>
                  <a:pt x="353" y="5951"/>
                </a:cubicBezTo>
                <a:cubicBezTo>
                  <a:pt x="547" y="6179"/>
                  <a:pt x="811" y="6355"/>
                  <a:pt x="1110" y="6444"/>
                </a:cubicBezTo>
                <a:cubicBezTo>
                  <a:pt x="1224" y="6479"/>
                  <a:pt x="1343" y="6496"/>
                  <a:pt x="1462" y="6496"/>
                </a:cubicBezTo>
                <a:cubicBezTo>
                  <a:pt x="1581" y="6496"/>
                  <a:pt x="1700" y="6479"/>
                  <a:pt x="1814" y="6444"/>
                </a:cubicBezTo>
                <a:cubicBezTo>
                  <a:pt x="2923" y="6109"/>
                  <a:pt x="3381" y="4736"/>
                  <a:pt x="4419" y="4243"/>
                </a:cubicBezTo>
                <a:cubicBezTo>
                  <a:pt x="4728" y="4094"/>
                  <a:pt x="5070" y="4033"/>
                  <a:pt x="5421" y="4033"/>
                </a:cubicBezTo>
                <a:cubicBezTo>
                  <a:pt x="5732" y="4033"/>
                  <a:pt x="6050" y="4081"/>
                  <a:pt x="6356" y="4155"/>
                </a:cubicBezTo>
                <a:cubicBezTo>
                  <a:pt x="6989" y="4314"/>
                  <a:pt x="7606" y="4578"/>
                  <a:pt x="8239" y="4718"/>
                </a:cubicBezTo>
                <a:cubicBezTo>
                  <a:pt x="8513" y="4778"/>
                  <a:pt x="8796" y="4815"/>
                  <a:pt x="9075" y="4815"/>
                </a:cubicBezTo>
                <a:cubicBezTo>
                  <a:pt x="9461" y="4815"/>
                  <a:pt x="9839" y="4744"/>
                  <a:pt x="10176" y="4560"/>
                </a:cubicBezTo>
                <a:cubicBezTo>
                  <a:pt x="10739" y="4225"/>
                  <a:pt x="11109" y="3486"/>
                  <a:pt x="10862" y="2888"/>
                </a:cubicBezTo>
                <a:cubicBezTo>
                  <a:pt x="10704" y="2500"/>
                  <a:pt x="10334" y="2254"/>
                  <a:pt x="10000" y="2025"/>
                </a:cubicBezTo>
                <a:cubicBezTo>
                  <a:pt x="9155" y="1462"/>
                  <a:pt x="8292" y="969"/>
                  <a:pt x="7394" y="529"/>
                </a:cubicBezTo>
                <a:cubicBezTo>
                  <a:pt x="6831" y="265"/>
                  <a:pt x="6233" y="1"/>
                  <a:pt x="55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27"/>
          <p:cNvSpPr/>
          <p:nvPr/>
        </p:nvSpPr>
        <p:spPr>
          <a:xfrm rot="6757222">
            <a:off x="7616909" y="19902"/>
            <a:ext cx="2685955" cy="1570875"/>
          </a:xfrm>
          <a:custGeom>
            <a:avLst/>
            <a:gdLst/>
            <a:ahLst/>
            <a:cxnLst/>
            <a:rect l="l" t="t" r="r" b="b"/>
            <a:pathLst>
              <a:path w="11109" h="6497" extrusionOk="0">
                <a:moveTo>
                  <a:pt x="5599" y="1"/>
                </a:moveTo>
                <a:cubicBezTo>
                  <a:pt x="4543" y="1"/>
                  <a:pt x="3627" y="705"/>
                  <a:pt x="2800" y="1391"/>
                </a:cubicBezTo>
                <a:cubicBezTo>
                  <a:pt x="2237" y="1849"/>
                  <a:pt x="1708" y="2342"/>
                  <a:pt x="1216" y="2870"/>
                </a:cubicBezTo>
                <a:cubicBezTo>
                  <a:pt x="952" y="3152"/>
                  <a:pt x="705" y="3469"/>
                  <a:pt x="494" y="3803"/>
                </a:cubicBezTo>
                <a:cubicBezTo>
                  <a:pt x="283" y="4085"/>
                  <a:pt x="142" y="4419"/>
                  <a:pt x="36" y="4754"/>
                </a:cubicBezTo>
                <a:cubicBezTo>
                  <a:pt x="1" y="4877"/>
                  <a:pt x="1" y="5018"/>
                  <a:pt x="1" y="5158"/>
                </a:cubicBezTo>
                <a:cubicBezTo>
                  <a:pt x="19" y="5440"/>
                  <a:pt x="142" y="5722"/>
                  <a:pt x="353" y="5951"/>
                </a:cubicBezTo>
                <a:cubicBezTo>
                  <a:pt x="547" y="6179"/>
                  <a:pt x="811" y="6355"/>
                  <a:pt x="1110" y="6444"/>
                </a:cubicBezTo>
                <a:cubicBezTo>
                  <a:pt x="1224" y="6479"/>
                  <a:pt x="1343" y="6496"/>
                  <a:pt x="1462" y="6496"/>
                </a:cubicBezTo>
                <a:cubicBezTo>
                  <a:pt x="1581" y="6496"/>
                  <a:pt x="1700" y="6479"/>
                  <a:pt x="1814" y="6444"/>
                </a:cubicBezTo>
                <a:cubicBezTo>
                  <a:pt x="2923" y="6109"/>
                  <a:pt x="3381" y="4736"/>
                  <a:pt x="4419" y="4243"/>
                </a:cubicBezTo>
                <a:cubicBezTo>
                  <a:pt x="4728" y="4094"/>
                  <a:pt x="5070" y="4033"/>
                  <a:pt x="5421" y="4033"/>
                </a:cubicBezTo>
                <a:cubicBezTo>
                  <a:pt x="5732" y="4033"/>
                  <a:pt x="6050" y="4081"/>
                  <a:pt x="6356" y="4155"/>
                </a:cubicBezTo>
                <a:cubicBezTo>
                  <a:pt x="6989" y="4314"/>
                  <a:pt x="7606" y="4578"/>
                  <a:pt x="8239" y="4718"/>
                </a:cubicBezTo>
                <a:cubicBezTo>
                  <a:pt x="8513" y="4778"/>
                  <a:pt x="8796" y="4815"/>
                  <a:pt x="9075" y="4815"/>
                </a:cubicBezTo>
                <a:cubicBezTo>
                  <a:pt x="9461" y="4815"/>
                  <a:pt x="9839" y="4744"/>
                  <a:pt x="10176" y="4560"/>
                </a:cubicBezTo>
                <a:cubicBezTo>
                  <a:pt x="10739" y="4225"/>
                  <a:pt x="11109" y="3486"/>
                  <a:pt x="10862" y="2888"/>
                </a:cubicBezTo>
                <a:cubicBezTo>
                  <a:pt x="10704" y="2500"/>
                  <a:pt x="10334" y="2254"/>
                  <a:pt x="10000" y="2025"/>
                </a:cubicBezTo>
                <a:cubicBezTo>
                  <a:pt x="9155" y="1462"/>
                  <a:pt x="8292" y="969"/>
                  <a:pt x="7394" y="529"/>
                </a:cubicBezTo>
                <a:cubicBezTo>
                  <a:pt x="6831" y="265"/>
                  <a:pt x="6233" y="1"/>
                  <a:pt x="55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41" name="Google Shape;1741;p27"/>
          <p:cNvGrpSpPr/>
          <p:nvPr/>
        </p:nvGrpSpPr>
        <p:grpSpPr>
          <a:xfrm rot="-1442057" flipH="1">
            <a:off x="2562247" y="-814612"/>
            <a:ext cx="1979711" cy="2017474"/>
            <a:chOff x="2621634" y="4874205"/>
            <a:chExt cx="929028" cy="946749"/>
          </a:xfrm>
        </p:grpSpPr>
        <p:sp>
          <p:nvSpPr>
            <p:cNvPr id="1742" name="Google Shape;1742;p27"/>
            <p:cNvSpPr/>
            <p:nvPr/>
          </p:nvSpPr>
          <p:spPr>
            <a:xfrm>
              <a:off x="3204085" y="5037063"/>
              <a:ext cx="29666" cy="32639"/>
            </a:xfrm>
            <a:custGeom>
              <a:avLst/>
              <a:gdLst/>
              <a:ahLst/>
              <a:cxnLst/>
              <a:rect l="l" t="t" r="r" b="b"/>
              <a:pathLst>
                <a:path w="529" h="582" extrusionOk="0">
                  <a:moveTo>
                    <a:pt x="265" y="1"/>
                  </a:moveTo>
                  <a:cubicBezTo>
                    <a:pt x="247" y="1"/>
                    <a:pt x="230" y="19"/>
                    <a:pt x="212" y="36"/>
                  </a:cubicBezTo>
                  <a:cubicBezTo>
                    <a:pt x="124" y="71"/>
                    <a:pt x="89" y="159"/>
                    <a:pt x="54" y="230"/>
                  </a:cubicBezTo>
                  <a:cubicBezTo>
                    <a:pt x="1" y="300"/>
                    <a:pt x="71" y="459"/>
                    <a:pt x="142" y="476"/>
                  </a:cubicBezTo>
                  <a:cubicBezTo>
                    <a:pt x="177" y="494"/>
                    <a:pt x="212" y="511"/>
                    <a:pt x="247" y="547"/>
                  </a:cubicBezTo>
                  <a:cubicBezTo>
                    <a:pt x="282" y="582"/>
                    <a:pt x="318" y="547"/>
                    <a:pt x="353" y="547"/>
                  </a:cubicBezTo>
                  <a:cubicBezTo>
                    <a:pt x="458" y="494"/>
                    <a:pt x="529" y="423"/>
                    <a:pt x="511" y="300"/>
                  </a:cubicBezTo>
                  <a:cubicBezTo>
                    <a:pt x="476" y="230"/>
                    <a:pt x="458" y="159"/>
                    <a:pt x="423" y="107"/>
                  </a:cubicBezTo>
                  <a:cubicBezTo>
                    <a:pt x="388" y="36"/>
                    <a:pt x="335" y="1"/>
                    <a:pt x="2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27"/>
            <p:cNvSpPr/>
            <p:nvPr/>
          </p:nvSpPr>
          <p:spPr>
            <a:xfrm>
              <a:off x="3211993" y="5301650"/>
              <a:ext cx="24731" cy="32639"/>
            </a:xfrm>
            <a:custGeom>
              <a:avLst/>
              <a:gdLst/>
              <a:ahLst/>
              <a:cxnLst/>
              <a:rect l="l" t="t" r="r" b="b"/>
              <a:pathLst>
                <a:path w="441" h="582" extrusionOk="0">
                  <a:moveTo>
                    <a:pt x="1" y="177"/>
                  </a:moveTo>
                  <a:cubicBezTo>
                    <a:pt x="1" y="282"/>
                    <a:pt x="18" y="370"/>
                    <a:pt x="53" y="476"/>
                  </a:cubicBezTo>
                  <a:cubicBezTo>
                    <a:pt x="106" y="546"/>
                    <a:pt x="194" y="582"/>
                    <a:pt x="282" y="564"/>
                  </a:cubicBezTo>
                  <a:cubicBezTo>
                    <a:pt x="353" y="546"/>
                    <a:pt x="388" y="494"/>
                    <a:pt x="423" y="441"/>
                  </a:cubicBezTo>
                  <a:cubicBezTo>
                    <a:pt x="441" y="370"/>
                    <a:pt x="441" y="300"/>
                    <a:pt x="405" y="247"/>
                  </a:cubicBezTo>
                  <a:cubicBezTo>
                    <a:pt x="388" y="194"/>
                    <a:pt x="370" y="159"/>
                    <a:pt x="353" y="124"/>
                  </a:cubicBezTo>
                  <a:cubicBezTo>
                    <a:pt x="300" y="18"/>
                    <a:pt x="194" y="1"/>
                    <a:pt x="106" y="53"/>
                  </a:cubicBezTo>
                  <a:cubicBezTo>
                    <a:pt x="89" y="71"/>
                    <a:pt x="89" y="71"/>
                    <a:pt x="71" y="71"/>
                  </a:cubicBezTo>
                  <a:cubicBezTo>
                    <a:pt x="18" y="89"/>
                    <a:pt x="1" y="124"/>
                    <a:pt x="1" y="17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27"/>
            <p:cNvSpPr/>
            <p:nvPr/>
          </p:nvSpPr>
          <p:spPr>
            <a:xfrm>
              <a:off x="3077736" y="5335242"/>
              <a:ext cx="30676" cy="24731"/>
            </a:xfrm>
            <a:custGeom>
              <a:avLst/>
              <a:gdLst/>
              <a:ahLst/>
              <a:cxnLst/>
              <a:rect l="l" t="t" r="r" b="b"/>
              <a:pathLst>
                <a:path w="547" h="441" extrusionOk="0">
                  <a:moveTo>
                    <a:pt x="546" y="211"/>
                  </a:moveTo>
                  <a:cubicBezTo>
                    <a:pt x="546" y="106"/>
                    <a:pt x="476" y="18"/>
                    <a:pt x="370" y="18"/>
                  </a:cubicBezTo>
                  <a:cubicBezTo>
                    <a:pt x="247" y="0"/>
                    <a:pt x="141" y="35"/>
                    <a:pt x="53" y="123"/>
                  </a:cubicBezTo>
                  <a:cubicBezTo>
                    <a:pt x="53" y="123"/>
                    <a:pt x="36" y="123"/>
                    <a:pt x="53" y="141"/>
                  </a:cubicBezTo>
                  <a:cubicBezTo>
                    <a:pt x="71" y="159"/>
                    <a:pt x="53" y="176"/>
                    <a:pt x="36" y="194"/>
                  </a:cubicBezTo>
                  <a:cubicBezTo>
                    <a:pt x="1" y="247"/>
                    <a:pt x="18" y="317"/>
                    <a:pt x="71" y="370"/>
                  </a:cubicBezTo>
                  <a:cubicBezTo>
                    <a:pt x="159" y="423"/>
                    <a:pt x="282" y="440"/>
                    <a:pt x="405" y="423"/>
                  </a:cubicBezTo>
                  <a:cubicBezTo>
                    <a:pt x="476" y="370"/>
                    <a:pt x="529" y="299"/>
                    <a:pt x="546" y="21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27"/>
            <p:cNvSpPr/>
            <p:nvPr/>
          </p:nvSpPr>
          <p:spPr>
            <a:xfrm>
              <a:off x="3522959" y="5163468"/>
              <a:ext cx="27704" cy="28657"/>
            </a:xfrm>
            <a:custGeom>
              <a:avLst/>
              <a:gdLst/>
              <a:ahLst/>
              <a:cxnLst/>
              <a:rect l="l" t="t" r="r" b="b"/>
              <a:pathLst>
                <a:path w="494" h="511" extrusionOk="0">
                  <a:moveTo>
                    <a:pt x="317" y="0"/>
                  </a:moveTo>
                  <a:cubicBezTo>
                    <a:pt x="212" y="18"/>
                    <a:pt x="124" y="71"/>
                    <a:pt x="53" y="141"/>
                  </a:cubicBezTo>
                  <a:cubicBezTo>
                    <a:pt x="18" y="194"/>
                    <a:pt x="36" y="247"/>
                    <a:pt x="1" y="282"/>
                  </a:cubicBezTo>
                  <a:lnTo>
                    <a:pt x="1" y="299"/>
                  </a:lnTo>
                  <a:cubicBezTo>
                    <a:pt x="71" y="370"/>
                    <a:pt x="89" y="475"/>
                    <a:pt x="229" y="475"/>
                  </a:cubicBezTo>
                  <a:cubicBezTo>
                    <a:pt x="247" y="475"/>
                    <a:pt x="247" y="511"/>
                    <a:pt x="300" y="493"/>
                  </a:cubicBezTo>
                  <a:cubicBezTo>
                    <a:pt x="335" y="475"/>
                    <a:pt x="423" y="458"/>
                    <a:pt x="458" y="405"/>
                  </a:cubicBezTo>
                  <a:cubicBezTo>
                    <a:pt x="476" y="352"/>
                    <a:pt x="494" y="282"/>
                    <a:pt x="494" y="229"/>
                  </a:cubicBezTo>
                  <a:cubicBezTo>
                    <a:pt x="476" y="159"/>
                    <a:pt x="441" y="88"/>
                    <a:pt x="405" y="35"/>
                  </a:cubicBezTo>
                  <a:cubicBezTo>
                    <a:pt x="388" y="18"/>
                    <a:pt x="353" y="0"/>
                    <a:pt x="3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27"/>
            <p:cNvSpPr/>
            <p:nvPr/>
          </p:nvSpPr>
          <p:spPr>
            <a:xfrm>
              <a:off x="2622644" y="5773566"/>
              <a:ext cx="26694" cy="28657"/>
            </a:xfrm>
            <a:custGeom>
              <a:avLst/>
              <a:gdLst/>
              <a:ahLst/>
              <a:cxnLst/>
              <a:rect l="l" t="t" r="r" b="b"/>
              <a:pathLst>
                <a:path w="476" h="511" extrusionOk="0">
                  <a:moveTo>
                    <a:pt x="18" y="229"/>
                  </a:moveTo>
                  <a:cubicBezTo>
                    <a:pt x="0" y="299"/>
                    <a:pt x="36" y="370"/>
                    <a:pt x="88" y="405"/>
                  </a:cubicBezTo>
                  <a:cubicBezTo>
                    <a:pt x="124" y="422"/>
                    <a:pt x="141" y="458"/>
                    <a:pt x="141" y="493"/>
                  </a:cubicBezTo>
                  <a:cubicBezTo>
                    <a:pt x="141" y="511"/>
                    <a:pt x="176" y="493"/>
                    <a:pt x="194" y="493"/>
                  </a:cubicBezTo>
                  <a:cubicBezTo>
                    <a:pt x="247" y="493"/>
                    <a:pt x="282" y="493"/>
                    <a:pt x="335" y="493"/>
                  </a:cubicBezTo>
                  <a:cubicBezTo>
                    <a:pt x="423" y="440"/>
                    <a:pt x="476" y="334"/>
                    <a:pt x="476" y="229"/>
                  </a:cubicBezTo>
                  <a:cubicBezTo>
                    <a:pt x="458" y="141"/>
                    <a:pt x="405" y="70"/>
                    <a:pt x="335" y="35"/>
                  </a:cubicBezTo>
                  <a:cubicBezTo>
                    <a:pt x="317" y="18"/>
                    <a:pt x="300" y="0"/>
                    <a:pt x="282" y="35"/>
                  </a:cubicBezTo>
                  <a:cubicBezTo>
                    <a:pt x="264" y="35"/>
                    <a:pt x="247" y="53"/>
                    <a:pt x="229" y="35"/>
                  </a:cubicBezTo>
                  <a:cubicBezTo>
                    <a:pt x="141" y="18"/>
                    <a:pt x="88" y="88"/>
                    <a:pt x="36" y="123"/>
                  </a:cubicBezTo>
                  <a:cubicBezTo>
                    <a:pt x="18" y="123"/>
                    <a:pt x="18" y="141"/>
                    <a:pt x="18" y="14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27"/>
            <p:cNvSpPr/>
            <p:nvPr/>
          </p:nvSpPr>
          <p:spPr>
            <a:xfrm>
              <a:off x="3245585" y="4889010"/>
              <a:ext cx="27647" cy="29666"/>
            </a:xfrm>
            <a:custGeom>
              <a:avLst/>
              <a:gdLst/>
              <a:ahLst/>
              <a:cxnLst/>
              <a:rect l="l" t="t" r="r" b="b"/>
              <a:pathLst>
                <a:path w="493" h="529" extrusionOk="0">
                  <a:moveTo>
                    <a:pt x="18" y="300"/>
                  </a:moveTo>
                  <a:cubicBezTo>
                    <a:pt x="18" y="335"/>
                    <a:pt x="18" y="370"/>
                    <a:pt x="35" y="388"/>
                  </a:cubicBezTo>
                  <a:cubicBezTo>
                    <a:pt x="106" y="458"/>
                    <a:pt x="194" y="493"/>
                    <a:pt x="282" y="511"/>
                  </a:cubicBezTo>
                  <a:cubicBezTo>
                    <a:pt x="352" y="529"/>
                    <a:pt x="493" y="370"/>
                    <a:pt x="493" y="264"/>
                  </a:cubicBezTo>
                  <a:cubicBezTo>
                    <a:pt x="493" y="159"/>
                    <a:pt x="387" y="18"/>
                    <a:pt x="299" y="18"/>
                  </a:cubicBezTo>
                  <a:cubicBezTo>
                    <a:pt x="141" y="0"/>
                    <a:pt x="0" y="141"/>
                    <a:pt x="18" y="30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27"/>
            <p:cNvSpPr/>
            <p:nvPr/>
          </p:nvSpPr>
          <p:spPr>
            <a:xfrm>
              <a:off x="3332453" y="5298678"/>
              <a:ext cx="29666" cy="30676"/>
            </a:xfrm>
            <a:custGeom>
              <a:avLst/>
              <a:gdLst/>
              <a:ahLst/>
              <a:cxnLst/>
              <a:rect l="l" t="t" r="r" b="b"/>
              <a:pathLst>
                <a:path w="529" h="547" extrusionOk="0">
                  <a:moveTo>
                    <a:pt x="194" y="36"/>
                  </a:moveTo>
                  <a:cubicBezTo>
                    <a:pt x="176" y="36"/>
                    <a:pt x="123" y="1"/>
                    <a:pt x="106" y="71"/>
                  </a:cubicBezTo>
                  <a:cubicBezTo>
                    <a:pt x="106" y="71"/>
                    <a:pt x="88" y="71"/>
                    <a:pt x="71" y="89"/>
                  </a:cubicBezTo>
                  <a:cubicBezTo>
                    <a:pt x="0" y="142"/>
                    <a:pt x="0" y="247"/>
                    <a:pt x="53" y="318"/>
                  </a:cubicBezTo>
                  <a:cubicBezTo>
                    <a:pt x="71" y="335"/>
                    <a:pt x="71" y="353"/>
                    <a:pt x="88" y="370"/>
                  </a:cubicBezTo>
                  <a:cubicBezTo>
                    <a:pt x="194" y="547"/>
                    <a:pt x="299" y="529"/>
                    <a:pt x="423" y="441"/>
                  </a:cubicBezTo>
                  <a:cubicBezTo>
                    <a:pt x="528" y="335"/>
                    <a:pt x="511" y="124"/>
                    <a:pt x="370" y="71"/>
                  </a:cubicBezTo>
                  <a:cubicBezTo>
                    <a:pt x="317" y="36"/>
                    <a:pt x="247" y="18"/>
                    <a:pt x="194" y="3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27"/>
            <p:cNvSpPr/>
            <p:nvPr/>
          </p:nvSpPr>
          <p:spPr>
            <a:xfrm>
              <a:off x="3159670" y="4937352"/>
              <a:ext cx="44471" cy="40546"/>
            </a:xfrm>
            <a:custGeom>
              <a:avLst/>
              <a:gdLst/>
              <a:ahLst/>
              <a:cxnLst/>
              <a:rect l="l" t="t" r="r" b="b"/>
              <a:pathLst>
                <a:path w="793" h="723" extrusionOk="0">
                  <a:moveTo>
                    <a:pt x="282" y="705"/>
                  </a:moveTo>
                  <a:cubicBezTo>
                    <a:pt x="441" y="723"/>
                    <a:pt x="599" y="670"/>
                    <a:pt x="687" y="547"/>
                  </a:cubicBezTo>
                  <a:cubicBezTo>
                    <a:pt x="775" y="441"/>
                    <a:pt x="793" y="300"/>
                    <a:pt x="740" y="195"/>
                  </a:cubicBezTo>
                  <a:cubicBezTo>
                    <a:pt x="687" y="71"/>
                    <a:pt x="564" y="1"/>
                    <a:pt x="441" y="1"/>
                  </a:cubicBezTo>
                  <a:cubicBezTo>
                    <a:pt x="335" y="36"/>
                    <a:pt x="229" y="124"/>
                    <a:pt x="177" y="230"/>
                  </a:cubicBezTo>
                  <a:cubicBezTo>
                    <a:pt x="141" y="300"/>
                    <a:pt x="106" y="353"/>
                    <a:pt x="71" y="423"/>
                  </a:cubicBezTo>
                  <a:cubicBezTo>
                    <a:pt x="1" y="547"/>
                    <a:pt x="89" y="705"/>
                    <a:pt x="229" y="705"/>
                  </a:cubicBezTo>
                  <a:cubicBezTo>
                    <a:pt x="247" y="705"/>
                    <a:pt x="265" y="705"/>
                    <a:pt x="282" y="70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27"/>
            <p:cNvSpPr/>
            <p:nvPr/>
          </p:nvSpPr>
          <p:spPr>
            <a:xfrm>
              <a:off x="2622644" y="5644189"/>
              <a:ext cx="23722" cy="27704"/>
            </a:xfrm>
            <a:custGeom>
              <a:avLst/>
              <a:gdLst/>
              <a:ahLst/>
              <a:cxnLst/>
              <a:rect l="l" t="t" r="r" b="b"/>
              <a:pathLst>
                <a:path w="423" h="494" extrusionOk="0">
                  <a:moveTo>
                    <a:pt x="194" y="476"/>
                  </a:moveTo>
                  <a:cubicBezTo>
                    <a:pt x="300" y="494"/>
                    <a:pt x="423" y="353"/>
                    <a:pt x="423" y="265"/>
                  </a:cubicBezTo>
                  <a:cubicBezTo>
                    <a:pt x="423" y="195"/>
                    <a:pt x="423" y="142"/>
                    <a:pt x="423" y="71"/>
                  </a:cubicBezTo>
                  <a:cubicBezTo>
                    <a:pt x="423" y="54"/>
                    <a:pt x="423" y="36"/>
                    <a:pt x="388" y="36"/>
                  </a:cubicBezTo>
                  <a:cubicBezTo>
                    <a:pt x="317" y="36"/>
                    <a:pt x="264" y="1"/>
                    <a:pt x="194" y="36"/>
                  </a:cubicBezTo>
                  <a:cubicBezTo>
                    <a:pt x="176" y="36"/>
                    <a:pt x="159" y="36"/>
                    <a:pt x="141" y="36"/>
                  </a:cubicBezTo>
                  <a:cubicBezTo>
                    <a:pt x="88" y="54"/>
                    <a:pt x="53" y="89"/>
                    <a:pt x="36" y="142"/>
                  </a:cubicBezTo>
                  <a:cubicBezTo>
                    <a:pt x="18" y="195"/>
                    <a:pt x="18" y="247"/>
                    <a:pt x="18" y="318"/>
                  </a:cubicBezTo>
                  <a:cubicBezTo>
                    <a:pt x="0" y="406"/>
                    <a:pt x="88" y="494"/>
                    <a:pt x="194" y="47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27"/>
            <p:cNvSpPr/>
            <p:nvPr/>
          </p:nvSpPr>
          <p:spPr>
            <a:xfrm>
              <a:off x="3233696" y="5531692"/>
              <a:ext cx="27704" cy="25685"/>
            </a:xfrm>
            <a:custGeom>
              <a:avLst/>
              <a:gdLst/>
              <a:ahLst/>
              <a:cxnLst/>
              <a:rect l="l" t="t" r="r" b="b"/>
              <a:pathLst>
                <a:path w="494" h="458" extrusionOk="0">
                  <a:moveTo>
                    <a:pt x="300" y="18"/>
                  </a:moveTo>
                  <a:cubicBezTo>
                    <a:pt x="230" y="0"/>
                    <a:pt x="159" y="71"/>
                    <a:pt x="89" y="71"/>
                  </a:cubicBezTo>
                  <a:cubicBezTo>
                    <a:pt x="18" y="88"/>
                    <a:pt x="54" y="141"/>
                    <a:pt x="36" y="176"/>
                  </a:cubicBezTo>
                  <a:cubicBezTo>
                    <a:pt x="1" y="211"/>
                    <a:pt x="1" y="247"/>
                    <a:pt x="36" y="282"/>
                  </a:cubicBezTo>
                  <a:cubicBezTo>
                    <a:pt x="54" y="299"/>
                    <a:pt x="54" y="317"/>
                    <a:pt x="54" y="335"/>
                  </a:cubicBezTo>
                  <a:cubicBezTo>
                    <a:pt x="54" y="405"/>
                    <a:pt x="89" y="423"/>
                    <a:pt x="159" y="440"/>
                  </a:cubicBezTo>
                  <a:cubicBezTo>
                    <a:pt x="194" y="458"/>
                    <a:pt x="230" y="458"/>
                    <a:pt x="265" y="458"/>
                  </a:cubicBezTo>
                  <a:cubicBezTo>
                    <a:pt x="353" y="440"/>
                    <a:pt x="423" y="352"/>
                    <a:pt x="423" y="264"/>
                  </a:cubicBezTo>
                  <a:cubicBezTo>
                    <a:pt x="423" y="247"/>
                    <a:pt x="423" y="229"/>
                    <a:pt x="441" y="211"/>
                  </a:cubicBezTo>
                  <a:cubicBezTo>
                    <a:pt x="494" y="194"/>
                    <a:pt x="494" y="141"/>
                    <a:pt x="476" y="106"/>
                  </a:cubicBezTo>
                  <a:cubicBezTo>
                    <a:pt x="441" y="53"/>
                    <a:pt x="406" y="18"/>
                    <a:pt x="353" y="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27"/>
            <p:cNvSpPr/>
            <p:nvPr/>
          </p:nvSpPr>
          <p:spPr>
            <a:xfrm>
              <a:off x="3162642" y="5392500"/>
              <a:ext cx="25741" cy="27704"/>
            </a:xfrm>
            <a:custGeom>
              <a:avLst/>
              <a:gdLst/>
              <a:ahLst/>
              <a:cxnLst/>
              <a:rect l="l" t="t" r="r" b="b"/>
              <a:pathLst>
                <a:path w="459" h="494" extrusionOk="0">
                  <a:moveTo>
                    <a:pt x="458" y="194"/>
                  </a:moveTo>
                  <a:cubicBezTo>
                    <a:pt x="441" y="123"/>
                    <a:pt x="423" y="71"/>
                    <a:pt x="370" y="53"/>
                  </a:cubicBezTo>
                  <a:cubicBezTo>
                    <a:pt x="282" y="0"/>
                    <a:pt x="194" y="0"/>
                    <a:pt x="124" y="53"/>
                  </a:cubicBezTo>
                  <a:cubicBezTo>
                    <a:pt x="18" y="88"/>
                    <a:pt x="0" y="194"/>
                    <a:pt x="53" y="282"/>
                  </a:cubicBezTo>
                  <a:cubicBezTo>
                    <a:pt x="71" y="299"/>
                    <a:pt x="71" y="299"/>
                    <a:pt x="71" y="317"/>
                  </a:cubicBezTo>
                  <a:cubicBezTo>
                    <a:pt x="71" y="440"/>
                    <a:pt x="194" y="493"/>
                    <a:pt x="300" y="458"/>
                  </a:cubicBezTo>
                  <a:cubicBezTo>
                    <a:pt x="405" y="423"/>
                    <a:pt x="458" y="370"/>
                    <a:pt x="458" y="19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27"/>
            <p:cNvSpPr/>
            <p:nvPr/>
          </p:nvSpPr>
          <p:spPr>
            <a:xfrm>
              <a:off x="2906972" y="5675818"/>
              <a:ext cx="25685" cy="25685"/>
            </a:xfrm>
            <a:custGeom>
              <a:avLst/>
              <a:gdLst/>
              <a:ahLst/>
              <a:cxnLst/>
              <a:rect l="l" t="t" r="r" b="b"/>
              <a:pathLst>
                <a:path w="458" h="458" extrusionOk="0">
                  <a:moveTo>
                    <a:pt x="18" y="176"/>
                  </a:moveTo>
                  <a:cubicBezTo>
                    <a:pt x="0" y="194"/>
                    <a:pt x="18" y="212"/>
                    <a:pt x="18" y="229"/>
                  </a:cubicBezTo>
                  <a:cubicBezTo>
                    <a:pt x="35" y="247"/>
                    <a:pt x="53" y="282"/>
                    <a:pt x="35" y="300"/>
                  </a:cubicBezTo>
                  <a:cubicBezTo>
                    <a:pt x="35" y="317"/>
                    <a:pt x="35" y="335"/>
                    <a:pt x="53" y="352"/>
                  </a:cubicBezTo>
                  <a:cubicBezTo>
                    <a:pt x="106" y="423"/>
                    <a:pt x="194" y="440"/>
                    <a:pt x="264" y="458"/>
                  </a:cubicBezTo>
                  <a:cubicBezTo>
                    <a:pt x="352" y="423"/>
                    <a:pt x="423" y="352"/>
                    <a:pt x="440" y="264"/>
                  </a:cubicBezTo>
                  <a:cubicBezTo>
                    <a:pt x="458" y="159"/>
                    <a:pt x="387" y="35"/>
                    <a:pt x="282" y="18"/>
                  </a:cubicBezTo>
                  <a:cubicBezTo>
                    <a:pt x="194" y="0"/>
                    <a:pt x="106" y="18"/>
                    <a:pt x="35" y="71"/>
                  </a:cubicBezTo>
                  <a:cubicBezTo>
                    <a:pt x="18" y="106"/>
                    <a:pt x="0" y="141"/>
                    <a:pt x="18" y="17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27"/>
            <p:cNvSpPr/>
            <p:nvPr/>
          </p:nvSpPr>
          <p:spPr>
            <a:xfrm>
              <a:off x="3300824" y="5145690"/>
              <a:ext cx="24731" cy="28657"/>
            </a:xfrm>
            <a:custGeom>
              <a:avLst/>
              <a:gdLst/>
              <a:ahLst/>
              <a:cxnLst/>
              <a:rect l="l" t="t" r="r" b="b"/>
              <a:pathLst>
                <a:path w="441" h="511" extrusionOk="0">
                  <a:moveTo>
                    <a:pt x="212" y="476"/>
                  </a:moveTo>
                  <a:cubicBezTo>
                    <a:pt x="265" y="511"/>
                    <a:pt x="318" y="440"/>
                    <a:pt x="371" y="423"/>
                  </a:cubicBezTo>
                  <a:cubicBezTo>
                    <a:pt x="441" y="405"/>
                    <a:pt x="423" y="335"/>
                    <a:pt x="441" y="282"/>
                  </a:cubicBezTo>
                  <a:cubicBezTo>
                    <a:pt x="441" y="159"/>
                    <a:pt x="371" y="53"/>
                    <a:pt x="247" y="18"/>
                  </a:cubicBezTo>
                  <a:cubicBezTo>
                    <a:pt x="177" y="0"/>
                    <a:pt x="89" y="35"/>
                    <a:pt x="36" y="88"/>
                  </a:cubicBezTo>
                  <a:cubicBezTo>
                    <a:pt x="18" y="106"/>
                    <a:pt x="1" y="229"/>
                    <a:pt x="18" y="247"/>
                  </a:cubicBezTo>
                  <a:cubicBezTo>
                    <a:pt x="54" y="282"/>
                    <a:pt x="54" y="317"/>
                    <a:pt x="71" y="352"/>
                  </a:cubicBezTo>
                  <a:cubicBezTo>
                    <a:pt x="71" y="423"/>
                    <a:pt x="142" y="476"/>
                    <a:pt x="212" y="47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27"/>
            <p:cNvSpPr/>
            <p:nvPr/>
          </p:nvSpPr>
          <p:spPr>
            <a:xfrm>
              <a:off x="3392628" y="5214781"/>
              <a:ext cx="38583" cy="41499"/>
            </a:xfrm>
            <a:custGeom>
              <a:avLst/>
              <a:gdLst/>
              <a:ahLst/>
              <a:cxnLst/>
              <a:rect l="l" t="t" r="r" b="b"/>
              <a:pathLst>
                <a:path w="688" h="740" extrusionOk="0">
                  <a:moveTo>
                    <a:pt x="318" y="1"/>
                  </a:moveTo>
                  <a:cubicBezTo>
                    <a:pt x="230" y="1"/>
                    <a:pt x="19" y="141"/>
                    <a:pt x="19" y="212"/>
                  </a:cubicBezTo>
                  <a:cubicBezTo>
                    <a:pt x="19" y="335"/>
                    <a:pt x="1" y="476"/>
                    <a:pt x="124" y="581"/>
                  </a:cubicBezTo>
                  <a:cubicBezTo>
                    <a:pt x="159" y="599"/>
                    <a:pt x="177" y="652"/>
                    <a:pt x="230" y="652"/>
                  </a:cubicBezTo>
                  <a:cubicBezTo>
                    <a:pt x="300" y="652"/>
                    <a:pt x="388" y="740"/>
                    <a:pt x="476" y="652"/>
                  </a:cubicBezTo>
                  <a:cubicBezTo>
                    <a:pt x="582" y="564"/>
                    <a:pt x="652" y="511"/>
                    <a:pt x="652" y="423"/>
                  </a:cubicBezTo>
                  <a:cubicBezTo>
                    <a:pt x="688" y="212"/>
                    <a:pt x="529" y="18"/>
                    <a:pt x="3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27"/>
            <p:cNvSpPr/>
            <p:nvPr/>
          </p:nvSpPr>
          <p:spPr>
            <a:xfrm>
              <a:off x="3290954" y="5013397"/>
              <a:ext cx="26750" cy="26694"/>
            </a:xfrm>
            <a:custGeom>
              <a:avLst/>
              <a:gdLst/>
              <a:ahLst/>
              <a:cxnLst/>
              <a:rect l="l" t="t" r="r" b="b"/>
              <a:pathLst>
                <a:path w="477" h="476" extrusionOk="0">
                  <a:moveTo>
                    <a:pt x="1" y="229"/>
                  </a:moveTo>
                  <a:cubicBezTo>
                    <a:pt x="36" y="264"/>
                    <a:pt x="18" y="317"/>
                    <a:pt x="71" y="335"/>
                  </a:cubicBezTo>
                  <a:cubicBezTo>
                    <a:pt x="89" y="335"/>
                    <a:pt x="106" y="353"/>
                    <a:pt x="106" y="370"/>
                  </a:cubicBezTo>
                  <a:cubicBezTo>
                    <a:pt x="106" y="423"/>
                    <a:pt x="142" y="423"/>
                    <a:pt x="177" y="423"/>
                  </a:cubicBezTo>
                  <a:cubicBezTo>
                    <a:pt x="212" y="423"/>
                    <a:pt x="247" y="458"/>
                    <a:pt x="282" y="458"/>
                  </a:cubicBezTo>
                  <a:cubicBezTo>
                    <a:pt x="371" y="476"/>
                    <a:pt x="441" y="405"/>
                    <a:pt x="459" y="317"/>
                  </a:cubicBezTo>
                  <a:cubicBezTo>
                    <a:pt x="476" y="247"/>
                    <a:pt x="459" y="176"/>
                    <a:pt x="441" y="106"/>
                  </a:cubicBezTo>
                  <a:cubicBezTo>
                    <a:pt x="406" y="36"/>
                    <a:pt x="335" y="0"/>
                    <a:pt x="265" y="18"/>
                  </a:cubicBezTo>
                  <a:cubicBezTo>
                    <a:pt x="177" y="36"/>
                    <a:pt x="106" y="71"/>
                    <a:pt x="71" y="141"/>
                  </a:cubicBezTo>
                  <a:cubicBezTo>
                    <a:pt x="54" y="159"/>
                    <a:pt x="54" y="176"/>
                    <a:pt x="54" y="194"/>
                  </a:cubicBezTo>
                  <a:cubicBezTo>
                    <a:pt x="54" y="212"/>
                    <a:pt x="71" y="229"/>
                    <a:pt x="54" y="247"/>
                  </a:cubicBezTo>
                  <a:cubicBezTo>
                    <a:pt x="36" y="264"/>
                    <a:pt x="36" y="212"/>
                    <a:pt x="1" y="22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27"/>
            <p:cNvSpPr/>
            <p:nvPr/>
          </p:nvSpPr>
          <p:spPr>
            <a:xfrm>
              <a:off x="2670985" y="5231549"/>
              <a:ext cx="27704" cy="25741"/>
            </a:xfrm>
            <a:custGeom>
              <a:avLst/>
              <a:gdLst/>
              <a:ahLst/>
              <a:cxnLst/>
              <a:rect l="l" t="t" r="r" b="b"/>
              <a:pathLst>
                <a:path w="494" h="459" extrusionOk="0">
                  <a:moveTo>
                    <a:pt x="230" y="458"/>
                  </a:moveTo>
                  <a:cubicBezTo>
                    <a:pt x="335" y="441"/>
                    <a:pt x="423" y="370"/>
                    <a:pt x="459" y="265"/>
                  </a:cubicBezTo>
                  <a:cubicBezTo>
                    <a:pt x="494" y="159"/>
                    <a:pt x="423" y="106"/>
                    <a:pt x="371" y="54"/>
                  </a:cubicBezTo>
                  <a:cubicBezTo>
                    <a:pt x="318" y="1"/>
                    <a:pt x="230" y="1"/>
                    <a:pt x="177" y="54"/>
                  </a:cubicBezTo>
                  <a:cubicBezTo>
                    <a:pt x="142" y="71"/>
                    <a:pt x="89" y="89"/>
                    <a:pt x="54" y="124"/>
                  </a:cubicBezTo>
                  <a:cubicBezTo>
                    <a:pt x="19" y="142"/>
                    <a:pt x="1" y="177"/>
                    <a:pt x="19" y="212"/>
                  </a:cubicBezTo>
                  <a:cubicBezTo>
                    <a:pt x="36" y="265"/>
                    <a:pt x="19" y="335"/>
                    <a:pt x="89" y="353"/>
                  </a:cubicBezTo>
                  <a:cubicBezTo>
                    <a:pt x="89" y="370"/>
                    <a:pt x="89" y="370"/>
                    <a:pt x="89" y="388"/>
                  </a:cubicBezTo>
                  <a:cubicBezTo>
                    <a:pt x="124" y="423"/>
                    <a:pt x="177" y="458"/>
                    <a:pt x="230" y="45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27"/>
            <p:cNvSpPr/>
            <p:nvPr/>
          </p:nvSpPr>
          <p:spPr>
            <a:xfrm>
              <a:off x="2909888" y="4949241"/>
              <a:ext cx="24787" cy="28657"/>
            </a:xfrm>
            <a:custGeom>
              <a:avLst/>
              <a:gdLst/>
              <a:ahLst/>
              <a:cxnLst/>
              <a:rect l="l" t="t" r="r" b="b"/>
              <a:pathLst>
                <a:path w="442" h="511" extrusionOk="0">
                  <a:moveTo>
                    <a:pt x="19" y="247"/>
                  </a:moveTo>
                  <a:cubicBezTo>
                    <a:pt x="19" y="299"/>
                    <a:pt x="19" y="388"/>
                    <a:pt x="89" y="405"/>
                  </a:cubicBezTo>
                  <a:cubicBezTo>
                    <a:pt x="124" y="511"/>
                    <a:pt x="212" y="458"/>
                    <a:pt x="265" y="476"/>
                  </a:cubicBezTo>
                  <a:cubicBezTo>
                    <a:pt x="283" y="476"/>
                    <a:pt x="283" y="476"/>
                    <a:pt x="283" y="476"/>
                  </a:cubicBezTo>
                  <a:cubicBezTo>
                    <a:pt x="335" y="423"/>
                    <a:pt x="371" y="388"/>
                    <a:pt x="406" y="335"/>
                  </a:cubicBezTo>
                  <a:cubicBezTo>
                    <a:pt x="441" y="264"/>
                    <a:pt x="441" y="211"/>
                    <a:pt x="406" y="159"/>
                  </a:cubicBezTo>
                  <a:cubicBezTo>
                    <a:pt x="406" y="106"/>
                    <a:pt x="283" y="0"/>
                    <a:pt x="247" y="18"/>
                  </a:cubicBezTo>
                  <a:cubicBezTo>
                    <a:pt x="195" y="18"/>
                    <a:pt x="142" y="35"/>
                    <a:pt x="107" y="71"/>
                  </a:cubicBezTo>
                  <a:cubicBezTo>
                    <a:pt x="71" y="123"/>
                    <a:pt x="1" y="159"/>
                    <a:pt x="19" y="24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27"/>
            <p:cNvSpPr/>
            <p:nvPr/>
          </p:nvSpPr>
          <p:spPr>
            <a:xfrm>
              <a:off x="3013580" y="5792297"/>
              <a:ext cx="25685" cy="28657"/>
            </a:xfrm>
            <a:custGeom>
              <a:avLst/>
              <a:gdLst/>
              <a:ahLst/>
              <a:cxnLst/>
              <a:rect l="l" t="t" r="r" b="b"/>
              <a:pathLst>
                <a:path w="458" h="511" extrusionOk="0">
                  <a:moveTo>
                    <a:pt x="300" y="71"/>
                  </a:moveTo>
                  <a:lnTo>
                    <a:pt x="282" y="71"/>
                  </a:lnTo>
                  <a:cubicBezTo>
                    <a:pt x="194" y="0"/>
                    <a:pt x="141" y="71"/>
                    <a:pt x="88" y="124"/>
                  </a:cubicBezTo>
                  <a:cubicBezTo>
                    <a:pt x="0" y="212"/>
                    <a:pt x="0" y="247"/>
                    <a:pt x="71" y="353"/>
                  </a:cubicBezTo>
                  <a:cubicBezTo>
                    <a:pt x="88" y="388"/>
                    <a:pt x="88" y="441"/>
                    <a:pt x="141" y="476"/>
                  </a:cubicBezTo>
                  <a:cubicBezTo>
                    <a:pt x="159" y="493"/>
                    <a:pt x="194" y="493"/>
                    <a:pt x="229" y="493"/>
                  </a:cubicBezTo>
                  <a:lnTo>
                    <a:pt x="264" y="493"/>
                  </a:lnTo>
                  <a:cubicBezTo>
                    <a:pt x="352" y="511"/>
                    <a:pt x="405" y="441"/>
                    <a:pt x="423" y="388"/>
                  </a:cubicBezTo>
                  <a:cubicBezTo>
                    <a:pt x="458" y="300"/>
                    <a:pt x="458" y="212"/>
                    <a:pt x="388" y="141"/>
                  </a:cubicBezTo>
                  <a:cubicBezTo>
                    <a:pt x="370" y="124"/>
                    <a:pt x="352" y="71"/>
                    <a:pt x="300" y="7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27"/>
            <p:cNvSpPr/>
            <p:nvPr/>
          </p:nvSpPr>
          <p:spPr>
            <a:xfrm>
              <a:off x="3187317" y="5138792"/>
              <a:ext cx="24731" cy="25685"/>
            </a:xfrm>
            <a:custGeom>
              <a:avLst/>
              <a:gdLst/>
              <a:ahLst/>
              <a:cxnLst/>
              <a:rect l="l" t="t" r="r" b="b"/>
              <a:pathLst>
                <a:path w="441" h="458" extrusionOk="0">
                  <a:moveTo>
                    <a:pt x="247" y="18"/>
                  </a:moveTo>
                  <a:lnTo>
                    <a:pt x="141" y="18"/>
                  </a:lnTo>
                  <a:cubicBezTo>
                    <a:pt x="106" y="18"/>
                    <a:pt x="71" y="70"/>
                    <a:pt x="36" y="106"/>
                  </a:cubicBezTo>
                  <a:cubicBezTo>
                    <a:pt x="1" y="194"/>
                    <a:pt x="18" y="282"/>
                    <a:pt x="71" y="352"/>
                  </a:cubicBezTo>
                  <a:cubicBezTo>
                    <a:pt x="106" y="440"/>
                    <a:pt x="177" y="458"/>
                    <a:pt x="282" y="423"/>
                  </a:cubicBezTo>
                  <a:cubicBezTo>
                    <a:pt x="370" y="405"/>
                    <a:pt x="423" y="335"/>
                    <a:pt x="441" y="264"/>
                  </a:cubicBezTo>
                  <a:cubicBezTo>
                    <a:pt x="441" y="229"/>
                    <a:pt x="441" y="194"/>
                    <a:pt x="423" y="158"/>
                  </a:cubicBezTo>
                  <a:cubicBezTo>
                    <a:pt x="405" y="123"/>
                    <a:pt x="405" y="88"/>
                    <a:pt x="370" y="53"/>
                  </a:cubicBezTo>
                  <a:cubicBezTo>
                    <a:pt x="335" y="18"/>
                    <a:pt x="300" y="0"/>
                    <a:pt x="247" y="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27"/>
            <p:cNvSpPr/>
            <p:nvPr/>
          </p:nvSpPr>
          <p:spPr>
            <a:xfrm>
              <a:off x="3096467" y="5239457"/>
              <a:ext cx="36620" cy="41499"/>
            </a:xfrm>
            <a:custGeom>
              <a:avLst/>
              <a:gdLst/>
              <a:ahLst/>
              <a:cxnLst/>
              <a:rect l="l" t="t" r="r" b="b"/>
              <a:pathLst>
                <a:path w="653" h="740" extrusionOk="0">
                  <a:moveTo>
                    <a:pt x="335" y="18"/>
                  </a:moveTo>
                  <a:cubicBezTo>
                    <a:pt x="283" y="1"/>
                    <a:pt x="212" y="36"/>
                    <a:pt x="177" y="89"/>
                  </a:cubicBezTo>
                  <a:cubicBezTo>
                    <a:pt x="142" y="159"/>
                    <a:pt x="89" y="212"/>
                    <a:pt x="36" y="282"/>
                  </a:cubicBezTo>
                  <a:cubicBezTo>
                    <a:pt x="1" y="353"/>
                    <a:pt x="36" y="335"/>
                    <a:pt x="36" y="370"/>
                  </a:cubicBezTo>
                  <a:cubicBezTo>
                    <a:pt x="71" y="458"/>
                    <a:pt x="124" y="529"/>
                    <a:pt x="124" y="634"/>
                  </a:cubicBezTo>
                  <a:cubicBezTo>
                    <a:pt x="124" y="634"/>
                    <a:pt x="142" y="652"/>
                    <a:pt x="142" y="652"/>
                  </a:cubicBezTo>
                  <a:cubicBezTo>
                    <a:pt x="300" y="740"/>
                    <a:pt x="476" y="687"/>
                    <a:pt x="564" y="546"/>
                  </a:cubicBezTo>
                  <a:cubicBezTo>
                    <a:pt x="652" y="423"/>
                    <a:pt x="635" y="247"/>
                    <a:pt x="529" y="141"/>
                  </a:cubicBezTo>
                  <a:cubicBezTo>
                    <a:pt x="476" y="89"/>
                    <a:pt x="406" y="36"/>
                    <a:pt x="335" y="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27"/>
            <p:cNvSpPr/>
            <p:nvPr/>
          </p:nvSpPr>
          <p:spPr>
            <a:xfrm>
              <a:off x="3449886" y="5331260"/>
              <a:ext cx="23778" cy="27704"/>
            </a:xfrm>
            <a:custGeom>
              <a:avLst/>
              <a:gdLst/>
              <a:ahLst/>
              <a:cxnLst/>
              <a:rect l="l" t="t" r="r" b="b"/>
              <a:pathLst>
                <a:path w="424" h="494" extrusionOk="0">
                  <a:moveTo>
                    <a:pt x="423" y="247"/>
                  </a:moveTo>
                  <a:cubicBezTo>
                    <a:pt x="423" y="194"/>
                    <a:pt x="406" y="124"/>
                    <a:pt x="371" y="71"/>
                  </a:cubicBezTo>
                  <a:cubicBezTo>
                    <a:pt x="353" y="36"/>
                    <a:pt x="300" y="54"/>
                    <a:pt x="265" y="36"/>
                  </a:cubicBezTo>
                  <a:cubicBezTo>
                    <a:pt x="159" y="1"/>
                    <a:pt x="89" y="54"/>
                    <a:pt x="36" y="124"/>
                  </a:cubicBezTo>
                  <a:cubicBezTo>
                    <a:pt x="19" y="142"/>
                    <a:pt x="36" y="177"/>
                    <a:pt x="19" y="212"/>
                  </a:cubicBezTo>
                  <a:cubicBezTo>
                    <a:pt x="1" y="265"/>
                    <a:pt x="1" y="318"/>
                    <a:pt x="36" y="353"/>
                  </a:cubicBezTo>
                  <a:cubicBezTo>
                    <a:pt x="89" y="406"/>
                    <a:pt x="142" y="441"/>
                    <a:pt x="195" y="458"/>
                  </a:cubicBezTo>
                  <a:cubicBezTo>
                    <a:pt x="300" y="494"/>
                    <a:pt x="423" y="353"/>
                    <a:pt x="423" y="24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27"/>
            <p:cNvSpPr/>
            <p:nvPr/>
          </p:nvSpPr>
          <p:spPr>
            <a:xfrm>
              <a:off x="2856611" y="5757752"/>
              <a:ext cx="27704" cy="25741"/>
            </a:xfrm>
            <a:custGeom>
              <a:avLst/>
              <a:gdLst/>
              <a:ahLst/>
              <a:cxnLst/>
              <a:rect l="l" t="t" r="r" b="b"/>
              <a:pathLst>
                <a:path w="494" h="459" extrusionOk="0">
                  <a:moveTo>
                    <a:pt x="476" y="229"/>
                  </a:moveTo>
                  <a:cubicBezTo>
                    <a:pt x="493" y="106"/>
                    <a:pt x="388" y="0"/>
                    <a:pt x="282" y="0"/>
                  </a:cubicBezTo>
                  <a:cubicBezTo>
                    <a:pt x="264" y="0"/>
                    <a:pt x="247" y="0"/>
                    <a:pt x="229" y="18"/>
                  </a:cubicBezTo>
                  <a:cubicBezTo>
                    <a:pt x="194" y="36"/>
                    <a:pt x="176" y="71"/>
                    <a:pt x="141" y="71"/>
                  </a:cubicBezTo>
                  <a:cubicBezTo>
                    <a:pt x="71" y="88"/>
                    <a:pt x="71" y="159"/>
                    <a:pt x="36" y="194"/>
                  </a:cubicBezTo>
                  <a:cubicBezTo>
                    <a:pt x="0" y="247"/>
                    <a:pt x="36" y="229"/>
                    <a:pt x="36" y="229"/>
                  </a:cubicBezTo>
                  <a:cubicBezTo>
                    <a:pt x="88" y="247"/>
                    <a:pt x="88" y="317"/>
                    <a:pt x="124" y="352"/>
                  </a:cubicBezTo>
                  <a:cubicBezTo>
                    <a:pt x="141" y="352"/>
                    <a:pt x="141" y="370"/>
                    <a:pt x="141" y="370"/>
                  </a:cubicBezTo>
                  <a:cubicBezTo>
                    <a:pt x="159" y="423"/>
                    <a:pt x="194" y="458"/>
                    <a:pt x="247" y="440"/>
                  </a:cubicBezTo>
                  <a:cubicBezTo>
                    <a:pt x="282" y="440"/>
                    <a:pt x="335" y="423"/>
                    <a:pt x="370" y="405"/>
                  </a:cubicBezTo>
                  <a:cubicBezTo>
                    <a:pt x="423" y="370"/>
                    <a:pt x="476" y="300"/>
                    <a:pt x="476" y="22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27"/>
            <p:cNvSpPr/>
            <p:nvPr/>
          </p:nvSpPr>
          <p:spPr>
            <a:xfrm>
              <a:off x="2760826" y="5704419"/>
              <a:ext cx="30676" cy="30676"/>
            </a:xfrm>
            <a:custGeom>
              <a:avLst/>
              <a:gdLst/>
              <a:ahLst/>
              <a:cxnLst/>
              <a:rect l="l" t="t" r="r" b="b"/>
              <a:pathLst>
                <a:path w="547" h="547" extrusionOk="0">
                  <a:moveTo>
                    <a:pt x="247" y="511"/>
                  </a:moveTo>
                  <a:cubicBezTo>
                    <a:pt x="353" y="511"/>
                    <a:pt x="441" y="511"/>
                    <a:pt x="494" y="423"/>
                  </a:cubicBezTo>
                  <a:cubicBezTo>
                    <a:pt x="547" y="335"/>
                    <a:pt x="547" y="230"/>
                    <a:pt x="494" y="142"/>
                  </a:cubicBezTo>
                  <a:cubicBezTo>
                    <a:pt x="441" y="71"/>
                    <a:pt x="371" y="18"/>
                    <a:pt x="283" y="1"/>
                  </a:cubicBezTo>
                  <a:cubicBezTo>
                    <a:pt x="265" y="1"/>
                    <a:pt x="265" y="1"/>
                    <a:pt x="247" y="18"/>
                  </a:cubicBezTo>
                  <a:cubicBezTo>
                    <a:pt x="159" y="36"/>
                    <a:pt x="54" y="54"/>
                    <a:pt x="54" y="159"/>
                  </a:cubicBezTo>
                  <a:cubicBezTo>
                    <a:pt x="54" y="212"/>
                    <a:pt x="1" y="300"/>
                    <a:pt x="71" y="353"/>
                  </a:cubicBezTo>
                  <a:cubicBezTo>
                    <a:pt x="107" y="370"/>
                    <a:pt x="71" y="406"/>
                    <a:pt x="107" y="441"/>
                  </a:cubicBezTo>
                  <a:cubicBezTo>
                    <a:pt x="124" y="458"/>
                    <a:pt x="195" y="546"/>
                    <a:pt x="247" y="51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27"/>
            <p:cNvSpPr/>
            <p:nvPr/>
          </p:nvSpPr>
          <p:spPr>
            <a:xfrm>
              <a:off x="3123161" y="5550422"/>
              <a:ext cx="29666" cy="31629"/>
            </a:xfrm>
            <a:custGeom>
              <a:avLst/>
              <a:gdLst/>
              <a:ahLst/>
              <a:cxnLst/>
              <a:rect l="l" t="t" r="r" b="b"/>
              <a:pathLst>
                <a:path w="529" h="564" extrusionOk="0">
                  <a:moveTo>
                    <a:pt x="511" y="318"/>
                  </a:moveTo>
                  <a:cubicBezTo>
                    <a:pt x="528" y="194"/>
                    <a:pt x="440" y="71"/>
                    <a:pt x="317" y="36"/>
                  </a:cubicBezTo>
                  <a:cubicBezTo>
                    <a:pt x="212" y="1"/>
                    <a:pt x="88" y="36"/>
                    <a:pt x="18" y="124"/>
                  </a:cubicBezTo>
                  <a:cubicBezTo>
                    <a:pt x="0" y="177"/>
                    <a:pt x="0" y="229"/>
                    <a:pt x="18" y="265"/>
                  </a:cubicBezTo>
                  <a:cubicBezTo>
                    <a:pt x="35" y="318"/>
                    <a:pt x="53" y="370"/>
                    <a:pt x="53" y="423"/>
                  </a:cubicBezTo>
                  <a:cubicBezTo>
                    <a:pt x="71" y="511"/>
                    <a:pt x="159" y="564"/>
                    <a:pt x="247" y="546"/>
                  </a:cubicBezTo>
                  <a:cubicBezTo>
                    <a:pt x="282" y="546"/>
                    <a:pt x="335" y="564"/>
                    <a:pt x="388" y="529"/>
                  </a:cubicBezTo>
                  <a:cubicBezTo>
                    <a:pt x="458" y="476"/>
                    <a:pt x="493" y="406"/>
                    <a:pt x="511" y="3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27"/>
            <p:cNvSpPr/>
            <p:nvPr/>
          </p:nvSpPr>
          <p:spPr>
            <a:xfrm>
              <a:off x="3369971" y="5401361"/>
              <a:ext cx="23722" cy="26694"/>
            </a:xfrm>
            <a:custGeom>
              <a:avLst/>
              <a:gdLst/>
              <a:ahLst/>
              <a:cxnLst/>
              <a:rect l="l" t="t" r="r" b="b"/>
              <a:pathLst>
                <a:path w="423" h="476" extrusionOk="0">
                  <a:moveTo>
                    <a:pt x="0" y="212"/>
                  </a:moveTo>
                  <a:cubicBezTo>
                    <a:pt x="35" y="282"/>
                    <a:pt x="0" y="405"/>
                    <a:pt x="106" y="458"/>
                  </a:cubicBezTo>
                  <a:cubicBezTo>
                    <a:pt x="159" y="476"/>
                    <a:pt x="299" y="458"/>
                    <a:pt x="335" y="423"/>
                  </a:cubicBezTo>
                  <a:cubicBezTo>
                    <a:pt x="370" y="370"/>
                    <a:pt x="387" y="317"/>
                    <a:pt x="423" y="265"/>
                  </a:cubicBezTo>
                  <a:cubicBezTo>
                    <a:pt x="423" y="194"/>
                    <a:pt x="405" y="141"/>
                    <a:pt x="352" y="89"/>
                  </a:cubicBezTo>
                  <a:cubicBezTo>
                    <a:pt x="247" y="1"/>
                    <a:pt x="71" y="36"/>
                    <a:pt x="0" y="17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27"/>
            <p:cNvSpPr/>
            <p:nvPr/>
          </p:nvSpPr>
          <p:spPr>
            <a:xfrm>
              <a:off x="2879324" y="5302659"/>
              <a:ext cx="29666" cy="21759"/>
            </a:xfrm>
            <a:custGeom>
              <a:avLst/>
              <a:gdLst/>
              <a:ahLst/>
              <a:cxnLst/>
              <a:rect l="l" t="t" r="r" b="b"/>
              <a:pathLst>
                <a:path w="529" h="388" extrusionOk="0">
                  <a:moveTo>
                    <a:pt x="212" y="387"/>
                  </a:moveTo>
                  <a:cubicBezTo>
                    <a:pt x="282" y="387"/>
                    <a:pt x="370" y="370"/>
                    <a:pt x="440" y="352"/>
                  </a:cubicBezTo>
                  <a:cubicBezTo>
                    <a:pt x="493" y="335"/>
                    <a:pt x="528" y="264"/>
                    <a:pt x="511" y="211"/>
                  </a:cubicBezTo>
                  <a:cubicBezTo>
                    <a:pt x="493" y="176"/>
                    <a:pt x="511" y="141"/>
                    <a:pt x="458" y="106"/>
                  </a:cubicBezTo>
                  <a:cubicBezTo>
                    <a:pt x="388" y="35"/>
                    <a:pt x="282" y="0"/>
                    <a:pt x="176" y="35"/>
                  </a:cubicBezTo>
                  <a:cubicBezTo>
                    <a:pt x="106" y="53"/>
                    <a:pt x="88" y="123"/>
                    <a:pt x="35" y="176"/>
                  </a:cubicBezTo>
                  <a:cubicBezTo>
                    <a:pt x="0" y="229"/>
                    <a:pt x="35" y="282"/>
                    <a:pt x="71" y="317"/>
                  </a:cubicBezTo>
                  <a:cubicBezTo>
                    <a:pt x="106" y="352"/>
                    <a:pt x="159" y="387"/>
                    <a:pt x="212" y="38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27"/>
            <p:cNvSpPr/>
            <p:nvPr/>
          </p:nvSpPr>
          <p:spPr>
            <a:xfrm>
              <a:off x="3396609" y="5105200"/>
              <a:ext cx="27704" cy="24731"/>
            </a:xfrm>
            <a:custGeom>
              <a:avLst/>
              <a:gdLst/>
              <a:ahLst/>
              <a:cxnLst/>
              <a:rect l="l" t="t" r="r" b="b"/>
              <a:pathLst>
                <a:path w="494" h="441" extrusionOk="0">
                  <a:moveTo>
                    <a:pt x="229" y="1"/>
                  </a:moveTo>
                  <a:cubicBezTo>
                    <a:pt x="176" y="1"/>
                    <a:pt x="124" y="18"/>
                    <a:pt x="106" y="71"/>
                  </a:cubicBezTo>
                  <a:cubicBezTo>
                    <a:pt x="88" y="106"/>
                    <a:pt x="53" y="106"/>
                    <a:pt x="53" y="124"/>
                  </a:cubicBezTo>
                  <a:cubicBezTo>
                    <a:pt x="0" y="212"/>
                    <a:pt x="36" y="317"/>
                    <a:pt x="124" y="370"/>
                  </a:cubicBezTo>
                  <a:cubicBezTo>
                    <a:pt x="124" y="370"/>
                    <a:pt x="141" y="370"/>
                    <a:pt x="141" y="388"/>
                  </a:cubicBezTo>
                  <a:cubicBezTo>
                    <a:pt x="141" y="423"/>
                    <a:pt x="176" y="441"/>
                    <a:pt x="212" y="441"/>
                  </a:cubicBezTo>
                  <a:cubicBezTo>
                    <a:pt x="300" y="423"/>
                    <a:pt x="388" y="370"/>
                    <a:pt x="440" y="282"/>
                  </a:cubicBezTo>
                  <a:cubicBezTo>
                    <a:pt x="493" y="141"/>
                    <a:pt x="388" y="1"/>
                    <a:pt x="2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27"/>
            <p:cNvSpPr/>
            <p:nvPr/>
          </p:nvSpPr>
          <p:spPr>
            <a:xfrm>
              <a:off x="3037246" y="4954176"/>
              <a:ext cx="24731" cy="26694"/>
            </a:xfrm>
            <a:custGeom>
              <a:avLst/>
              <a:gdLst/>
              <a:ahLst/>
              <a:cxnLst/>
              <a:rect l="l" t="t" r="r" b="b"/>
              <a:pathLst>
                <a:path w="441" h="476" extrusionOk="0">
                  <a:moveTo>
                    <a:pt x="441" y="229"/>
                  </a:moveTo>
                  <a:cubicBezTo>
                    <a:pt x="441" y="88"/>
                    <a:pt x="318" y="0"/>
                    <a:pt x="177" y="35"/>
                  </a:cubicBezTo>
                  <a:cubicBezTo>
                    <a:pt x="159" y="35"/>
                    <a:pt x="159" y="35"/>
                    <a:pt x="142" y="53"/>
                  </a:cubicBezTo>
                  <a:cubicBezTo>
                    <a:pt x="124" y="88"/>
                    <a:pt x="89" y="123"/>
                    <a:pt x="36" y="159"/>
                  </a:cubicBezTo>
                  <a:cubicBezTo>
                    <a:pt x="18" y="194"/>
                    <a:pt x="1" y="229"/>
                    <a:pt x="18" y="282"/>
                  </a:cubicBezTo>
                  <a:cubicBezTo>
                    <a:pt x="36" y="317"/>
                    <a:pt x="54" y="352"/>
                    <a:pt x="89" y="370"/>
                  </a:cubicBezTo>
                  <a:cubicBezTo>
                    <a:pt x="142" y="370"/>
                    <a:pt x="177" y="405"/>
                    <a:pt x="177" y="440"/>
                  </a:cubicBezTo>
                  <a:cubicBezTo>
                    <a:pt x="177" y="476"/>
                    <a:pt x="230" y="458"/>
                    <a:pt x="247" y="458"/>
                  </a:cubicBezTo>
                  <a:cubicBezTo>
                    <a:pt x="353" y="440"/>
                    <a:pt x="441" y="352"/>
                    <a:pt x="441" y="22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27"/>
            <p:cNvSpPr/>
            <p:nvPr/>
          </p:nvSpPr>
          <p:spPr>
            <a:xfrm>
              <a:off x="3127087" y="5047942"/>
              <a:ext cx="22768" cy="25741"/>
            </a:xfrm>
            <a:custGeom>
              <a:avLst/>
              <a:gdLst/>
              <a:ahLst/>
              <a:cxnLst/>
              <a:rect l="l" t="t" r="r" b="b"/>
              <a:pathLst>
                <a:path w="406" h="459" extrusionOk="0">
                  <a:moveTo>
                    <a:pt x="194" y="458"/>
                  </a:moveTo>
                  <a:cubicBezTo>
                    <a:pt x="318" y="441"/>
                    <a:pt x="406" y="335"/>
                    <a:pt x="406" y="194"/>
                  </a:cubicBezTo>
                  <a:cubicBezTo>
                    <a:pt x="406" y="71"/>
                    <a:pt x="353" y="36"/>
                    <a:pt x="247" y="18"/>
                  </a:cubicBezTo>
                  <a:cubicBezTo>
                    <a:pt x="177" y="1"/>
                    <a:pt x="106" y="36"/>
                    <a:pt x="54" y="106"/>
                  </a:cubicBezTo>
                  <a:cubicBezTo>
                    <a:pt x="1" y="177"/>
                    <a:pt x="1" y="282"/>
                    <a:pt x="71" y="353"/>
                  </a:cubicBezTo>
                  <a:cubicBezTo>
                    <a:pt x="89" y="405"/>
                    <a:pt x="106" y="441"/>
                    <a:pt x="159" y="45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27"/>
            <p:cNvSpPr/>
            <p:nvPr/>
          </p:nvSpPr>
          <p:spPr>
            <a:xfrm>
              <a:off x="2840797" y="5169356"/>
              <a:ext cx="32639" cy="31685"/>
            </a:xfrm>
            <a:custGeom>
              <a:avLst/>
              <a:gdLst/>
              <a:ahLst/>
              <a:cxnLst/>
              <a:rect l="l" t="t" r="r" b="b"/>
              <a:pathLst>
                <a:path w="582" h="565" extrusionOk="0">
                  <a:moveTo>
                    <a:pt x="247" y="564"/>
                  </a:moveTo>
                  <a:cubicBezTo>
                    <a:pt x="388" y="546"/>
                    <a:pt x="582" y="458"/>
                    <a:pt x="546" y="247"/>
                  </a:cubicBezTo>
                  <a:cubicBezTo>
                    <a:pt x="529" y="159"/>
                    <a:pt x="476" y="71"/>
                    <a:pt x="388" y="36"/>
                  </a:cubicBezTo>
                  <a:cubicBezTo>
                    <a:pt x="300" y="1"/>
                    <a:pt x="212" y="18"/>
                    <a:pt x="159" y="89"/>
                  </a:cubicBezTo>
                  <a:cubicBezTo>
                    <a:pt x="159" y="106"/>
                    <a:pt x="142" y="106"/>
                    <a:pt x="142" y="124"/>
                  </a:cubicBezTo>
                  <a:cubicBezTo>
                    <a:pt x="36" y="142"/>
                    <a:pt x="36" y="230"/>
                    <a:pt x="18" y="300"/>
                  </a:cubicBezTo>
                  <a:cubicBezTo>
                    <a:pt x="1" y="335"/>
                    <a:pt x="71" y="353"/>
                    <a:pt x="71" y="406"/>
                  </a:cubicBezTo>
                  <a:cubicBezTo>
                    <a:pt x="71" y="441"/>
                    <a:pt x="194" y="564"/>
                    <a:pt x="247" y="56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27"/>
            <p:cNvSpPr/>
            <p:nvPr/>
          </p:nvSpPr>
          <p:spPr>
            <a:xfrm>
              <a:off x="2737160" y="5054840"/>
              <a:ext cx="21759" cy="26750"/>
            </a:xfrm>
            <a:custGeom>
              <a:avLst/>
              <a:gdLst/>
              <a:ahLst/>
              <a:cxnLst/>
              <a:rect l="l" t="t" r="r" b="b"/>
              <a:pathLst>
                <a:path w="388" h="477" extrusionOk="0">
                  <a:moveTo>
                    <a:pt x="159" y="476"/>
                  </a:moveTo>
                  <a:cubicBezTo>
                    <a:pt x="282" y="476"/>
                    <a:pt x="370" y="370"/>
                    <a:pt x="388" y="247"/>
                  </a:cubicBezTo>
                  <a:cubicBezTo>
                    <a:pt x="388" y="106"/>
                    <a:pt x="264" y="1"/>
                    <a:pt x="124" y="36"/>
                  </a:cubicBezTo>
                  <a:cubicBezTo>
                    <a:pt x="53" y="71"/>
                    <a:pt x="18" y="142"/>
                    <a:pt x="18" y="230"/>
                  </a:cubicBezTo>
                  <a:cubicBezTo>
                    <a:pt x="18" y="230"/>
                    <a:pt x="18" y="247"/>
                    <a:pt x="18" y="265"/>
                  </a:cubicBezTo>
                  <a:cubicBezTo>
                    <a:pt x="0" y="353"/>
                    <a:pt x="53" y="441"/>
                    <a:pt x="141" y="476"/>
                  </a:cubicBezTo>
                  <a:cubicBezTo>
                    <a:pt x="141" y="476"/>
                    <a:pt x="159" y="476"/>
                    <a:pt x="159" y="47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27"/>
            <p:cNvSpPr/>
            <p:nvPr/>
          </p:nvSpPr>
          <p:spPr>
            <a:xfrm>
              <a:off x="2951387" y="5255271"/>
              <a:ext cx="22768" cy="23722"/>
            </a:xfrm>
            <a:custGeom>
              <a:avLst/>
              <a:gdLst/>
              <a:ahLst/>
              <a:cxnLst/>
              <a:rect l="l" t="t" r="r" b="b"/>
              <a:pathLst>
                <a:path w="406" h="423" extrusionOk="0">
                  <a:moveTo>
                    <a:pt x="159" y="405"/>
                  </a:moveTo>
                  <a:cubicBezTo>
                    <a:pt x="317" y="405"/>
                    <a:pt x="405" y="335"/>
                    <a:pt x="405" y="229"/>
                  </a:cubicBezTo>
                  <a:cubicBezTo>
                    <a:pt x="405" y="106"/>
                    <a:pt x="335" y="0"/>
                    <a:pt x="247" y="0"/>
                  </a:cubicBezTo>
                  <a:cubicBezTo>
                    <a:pt x="53" y="0"/>
                    <a:pt x="0" y="71"/>
                    <a:pt x="0" y="282"/>
                  </a:cubicBezTo>
                  <a:cubicBezTo>
                    <a:pt x="0" y="317"/>
                    <a:pt x="36" y="335"/>
                    <a:pt x="71" y="370"/>
                  </a:cubicBezTo>
                  <a:cubicBezTo>
                    <a:pt x="88" y="405"/>
                    <a:pt x="124" y="423"/>
                    <a:pt x="159" y="40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27"/>
            <p:cNvSpPr/>
            <p:nvPr/>
          </p:nvSpPr>
          <p:spPr>
            <a:xfrm>
              <a:off x="3276149" y="5391491"/>
              <a:ext cx="25741" cy="24731"/>
            </a:xfrm>
            <a:custGeom>
              <a:avLst/>
              <a:gdLst/>
              <a:ahLst/>
              <a:cxnLst/>
              <a:rect l="l" t="t" r="r" b="b"/>
              <a:pathLst>
                <a:path w="459" h="441" extrusionOk="0">
                  <a:moveTo>
                    <a:pt x="265" y="441"/>
                  </a:moveTo>
                  <a:cubicBezTo>
                    <a:pt x="300" y="441"/>
                    <a:pt x="353" y="423"/>
                    <a:pt x="388" y="388"/>
                  </a:cubicBezTo>
                  <a:cubicBezTo>
                    <a:pt x="441" y="317"/>
                    <a:pt x="458" y="194"/>
                    <a:pt x="406" y="106"/>
                  </a:cubicBezTo>
                  <a:cubicBezTo>
                    <a:pt x="370" y="36"/>
                    <a:pt x="282" y="1"/>
                    <a:pt x="212" y="36"/>
                  </a:cubicBezTo>
                  <a:cubicBezTo>
                    <a:pt x="194" y="53"/>
                    <a:pt x="159" y="71"/>
                    <a:pt x="124" y="89"/>
                  </a:cubicBezTo>
                  <a:cubicBezTo>
                    <a:pt x="71" y="106"/>
                    <a:pt x="54" y="159"/>
                    <a:pt x="36" y="194"/>
                  </a:cubicBezTo>
                  <a:cubicBezTo>
                    <a:pt x="18" y="247"/>
                    <a:pt x="1" y="282"/>
                    <a:pt x="71" y="300"/>
                  </a:cubicBezTo>
                  <a:cubicBezTo>
                    <a:pt x="124" y="317"/>
                    <a:pt x="71" y="353"/>
                    <a:pt x="106" y="388"/>
                  </a:cubicBezTo>
                  <a:cubicBezTo>
                    <a:pt x="142" y="441"/>
                    <a:pt x="194" y="441"/>
                    <a:pt x="265" y="44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27"/>
            <p:cNvSpPr/>
            <p:nvPr/>
          </p:nvSpPr>
          <p:spPr>
            <a:xfrm>
              <a:off x="3098486" y="5645198"/>
              <a:ext cx="22768" cy="26694"/>
            </a:xfrm>
            <a:custGeom>
              <a:avLst/>
              <a:gdLst/>
              <a:ahLst/>
              <a:cxnLst/>
              <a:rect l="l" t="t" r="r" b="b"/>
              <a:pathLst>
                <a:path w="406" h="476" extrusionOk="0">
                  <a:moveTo>
                    <a:pt x="387" y="265"/>
                  </a:moveTo>
                  <a:cubicBezTo>
                    <a:pt x="405" y="194"/>
                    <a:pt x="387" y="124"/>
                    <a:pt x="335" y="89"/>
                  </a:cubicBezTo>
                  <a:cubicBezTo>
                    <a:pt x="317" y="36"/>
                    <a:pt x="264" y="18"/>
                    <a:pt x="229" y="36"/>
                  </a:cubicBezTo>
                  <a:lnTo>
                    <a:pt x="211" y="36"/>
                  </a:lnTo>
                  <a:cubicBezTo>
                    <a:pt x="141" y="1"/>
                    <a:pt x="88" y="71"/>
                    <a:pt x="53" y="106"/>
                  </a:cubicBezTo>
                  <a:cubicBezTo>
                    <a:pt x="0" y="159"/>
                    <a:pt x="0" y="229"/>
                    <a:pt x="18" y="282"/>
                  </a:cubicBezTo>
                  <a:cubicBezTo>
                    <a:pt x="35" y="317"/>
                    <a:pt x="71" y="335"/>
                    <a:pt x="53" y="388"/>
                  </a:cubicBezTo>
                  <a:cubicBezTo>
                    <a:pt x="53" y="388"/>
                    <a:pt x="53" y="405"/>
                    <a:pt x="71" y="423"/>
                  </a:cubicBezTo>
                  <a:cubicBezTo>
                    <a:pt x="176" y="476"/>
                    <a:pt x="299" y="458"/>
                    <a:pt x="352" y="353"/>
                  </a:cubicBezTo>
                  <a:cubicBezTo>
                    <a:pt x="387" y="317"/>
                    <a:pt x="405" y="300"/>
                    <a:pt x="387" y="26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27"/>
            <p:cNvSpPr/>
            <p:nvPr/>
          </p:nvSpPr>
          <p:spPr>
            <a:xfrm>
              <a:off x="2873379" y="5438879"/>
              <a:ext cx="23778" cy="24731"/>
            </a:xfrm>
            <a:custGeom>
              <a:avLst/>
              <a:gdLst/>
              <a:ahLst/>
              <a:cxnLst/>
              <a:rect l="l" t="t" r="r" b="b"/>
              <a:pathLst>
                <a:path w="424" h="441" extrusionOk="0">
                  <a:moveTo>
                    <a:pt x="229" y="18"/>
                  </a:moveTo>
                  <a:cubicBezTo>
                    <a:pt x="177" y="18"/>
                    <a:pt x="106" y="36"/>
                    <a:pt x="53" y="53"/>
                  </a:cubicBezTo>
                  <a:cubicBezTo>
                    <a:pt x="1" y="71"/>
                    <a:pt x="18" y="124"/>
                    <a:pt x="18" y="159"/>
                  </a:cubicBezTo>
                  <a:cubicBezTo>
                    <a:pt x="36" y="212"/>
                    <a:pt x="36" y="265"/>
                    <a:pt x="18" y="317"/>
                  </a:cubicBezTo>
                  <a:cubicBezTo>
                    <a:pt x="18" y="335"/>
                    <a:pt x="53" y="353"/>
                    <a:pt x="71" y="370"/>
                  </a:cubicBezTo>
                  <a:cubicBezTo>
                    <a:pt x="159" y="441"/>
                    <a:pt x="265" y="441"/>
                    <a:pt x="335" y="370"/>
                  </a:cubicBezTo>
                  <a:cubicBezTo>
                    <a:pt x="406" y="300"/>
                    <a:pt x="423" y="194"/>
                    <a:pt x="388" y="106"/>
                  </a:cubicBezTo>
                  <a:cubicBezTo>
                    <a:pt x="353" y="0"/>
                    <a:pt x="300" y="36"/>
                    <a:pt x="229" y="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27"/>
            <p:cNvSpPr/>
            <p:nvPr/>
          </p:nvSpPr>
          <p:spPr>
            <a:xfrm>
              <a:off x="2674967" y="5439888"/>
              <a:ext cx="22768" cy="27647"/>
            </a:xfrm>
            <a:custGeom>
              <a:avLst/>
              <a:gdLst/>
              <a:ahLst/>
              <a:cxnLst/>
              <a:rect l="l" t="t" r="r" b="b"/>
              <a:pathLst>
                <a:path w="406" h="493" extrusionOk="0">
                  <a:moveTo>
                    <a:pt x="0" y="194"/>
                  </a:moveTo>
                  <a:cubicBezTo>
                    <a:pt x="18" y="247"/>
                    <a:pt x="0" y="299"/>
                    <a:pt x="53" y="335"/>
                  </a:cubicBezTo>
                  <a:cubicBezTo>
                    <a:pt x="88" y="387"/>
                    <a:pt x="53" y="423"/>
                    <a:pt x="88" y="458"/>
                  </a:cubicBezTo>
                  <a:cubicBezTo>
                    <a:pt x="141" y="475"/>
                    <a:pt x="124" y="493"/>
                    <a:pt x="159" y="458"/>
                  </a:cubicBezTo>
                  <a:cubicBezTo>
                    <a:pt x="176" y="440"/>
                    <a:pt x="212" y="458"/>
                    <a:pt x="247" y="458"/>
                  </a:cubicBezTo>
                  <a:cubicBezTo>
                    <a:pt x="352" y="387"/>
                    <a:pt x="405" y="264"/>
                    <a:pt x="388" y="141"/>
                  </a:cubicBezTo>
                  <a:cubicBezTo>
                    <a:pt x="352" y="70"/>
                    <a:pt x="300" y="35"/>
                    <a:pt x="247" y="18"/>
                  </a:cubicBezTo>
                  <a:cubicBezTo>
                    <a:pt x="176" y="0"/>
                    <a:pt x="124" y="35"/>
                    <a:pt x="88" y="88"/>
                  </a:cubicBezTo>
                  <a:cubicBezTo>
                    <a:pt x="88" y="106"/>
                    <a:pt x="53" y="123"/>
                    <a:pt x="36" y="123"/>
                  </a:cubicBezTo>
                  <a:cubicBezTo>
                    <a:pt x="18" y="141"/>
                    <a:pt x="0" y="159"/>
                    <a:pt x="0" y="19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27"/>
            <p:cNvSpPr/>
            <p:nvPr/>
          </p:nvSpPr>
          <p:spPr>
            <a:xfrm>
              <a:off x="2962211" y="5174291"/>
              <a:ext cx="22768" cy="26750"/>
            </a:xfrm>
            <a:custGeom>
              <a:avLst/>
              <a:gdLst/>
              <a:ahLst/>
              <a:cxnLst/>
              <a:rect l="l" t="t" r="r" b="b"/>
              <a:pathLst>
                <a:path w="406" h="477" extrusionOk="0">
                  <a:moveTo>
                    <a:pt x="406" y="265"/>
                  </a:moveTo>
                  <a:cubicBezTo>
                    <a:pt x="406" y="142"/>
                    <a:pt x="300" y="1"/>
                    <a:pt x="177" y="36"/>
                  </a:cubicBezTo>
                  <a:cubicBezTo>
                    <a:pt x="142" y="54"/>
                    <a:pt x="124" y="54"/>
                    <a:pt x="124" y="71"/>
                  </a:cubicBezTo>
                  <a:cubicBezTo>
                    <a:pt x="124" y="71"/>
                    <a:pt x="107" y="106"/>
                    <a:pt x="89" y="106"/>
                  </a:cubicBezTo>
                  <a:cubicBezTo>
                    <a:pt x="54" y="106"/>
                    <a:pt x="19" y="142"/>
                    <a:pt x="19" y="194"/>
                  </a:cubicBezTo>
                  <a:cubicBezTo>
                    <a:pt x="19" y="230"/>
                    <a:pt x="1" y="265"/>
                    <a:pt x="19" y="318"/>
                  </a:cubicBezTo>
                  <a:cubicBezTo>
                    <a:pt x="36" y="335"/>
                    <a:pt x="54" y="370"/>
                    <a:pt x="71" y="370"/>
                  </a:cubicBezTo>
                  <a:cubicBezTo>
                    <a:pt x="107" y="388"/>
                    <a:pt x="142" y="406"/>
                    <a:pt x="159" y="458"/>
                  </a:cubicBezTo>
                  <a:cubicBezTo>
                    <a:pt x="159" y="476"/>
                    <a:pt x="177" y="476"/>
                    <a:pt x="212" y="476"/>
                  </a:cubicBezTo>
                  <a:cubicBezTo>
                    <a:pt x="265" y="458"/>
                    <a:pt x="300" y="423"/>
                    <a:pt x="353" y="388"/>
                  </a:cubicBezTo>
                  <a:cubicBezTo>
                    <a:pt x="388" y="370"/>
                    <a:pt x="406" y="318"/>
                    <a:pt x="406" y="26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27"/>
            <p:cNvSpPr/>
            <p:nvPr/>
          </p:nvSpPr>
          <p:spPr>
            <a:xfrm>
              <a:off x="2796381" y="5393453"/>
              <a:ext cx="26694" cy="28713"/>
            </a:xfrm>
            <a:custGeom>
              <a:avLst/>
              <a:gdLst/>
              <a:ahLst/>
              <a:cxnLst/>
              <a:rect l="l" t="t" r="r" b="b"/>
              <a:pathLst>
                <a:path w="476" h="512" extrusionOk="0">
                  <a:moveTo>
                    <a:pt x="1" y="247"/>
                  </a:moveTo>
                  <a:cubicBezTo>
                    <a:pt x="18" y="282"/>
                    <a:pt x="18" y="318"/>
                    <a:pt x="36" y="335"/>
                  </a:cubicBezTo>
                  <a:cubicBezTo>
                    <a:pt x="53" y="370"/>
                    <a:pt x="124" y="388"/>
                    <a:pt x="106" y="458"/>
                  </a:cubicBezTo>
                  <a:cubicBezTo>
                    <a:pt x="106" y="494"/>
                    <a:pt x="194" y="511"/>
                    <a:pt x="247" y="494"/>
                  </a:cubicBezTo>
                  <a:cubicBezTo>
                    <a:pt x="405" y="458"/>
                    <a:pt x="441" y="406"/>
                    <a:pt x="476" y="247"/>
                  </a:cubicBezTo>
                  <a:cubicBezTo>
                    <a:pt x="458" y="159"/>
                    <a:pt x="423" y="106"/>
                    <a:pt x="370" y="54"/>
                  </a:cubicBezTo>
                  <a:cubicBezTo>
                    <a:pt x="265" y="1"/>
                    <a:pt x="247" y="18"/>
                    <a:pt x="141" y="89"/>
                  </a:cubicBezTo>
                  <a:cubicBezTo>
                    <a:pt x="106" y="124"/>
                    <a:pt x="71" y="159"/>
                    <a:pt x="36" y="194"/>
                  </a:cubicBezTo>
                  <a:cubicBezTo>
                    <a:pt x="1" y="212"/>
                    <a:pt x="18" y="230"/>
                    <a:pt x="1" y="24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27"/>
            <p:cNvSpPr/>
            <p:nvPr/>
          </p:nvSpPr>
          <p:spPr>
            <a:xfrm>
              <a:off x="2711475" y="5374723"/>
              <a:ext cx="29666" cy="29666"/>
            </a:xfrm>
            <a:custGeom>
              <a:avLst/>
              <a:gdLst/>
              <a:ahLst/>
              <a:cxnLst/>
              <a:rect l="l" t="t" r="r" b="b"/>
              <a:pathLst>
                <a:path w="529" h="529" extrusionOk="0">
                  <a:moveTo>
                    <a:pt x="529" y="282"/>
                  </a:moveTo>
                  <a:cubicBezTo>
                    <a:pt x="511" y="194"/>
                    <a:pt x="529" y="106"/>
                    <a:pt x="441" y="53"/>
                  </a:cubicBezTo>
                  <a:cubicBezTo>
                    <a:pt x="388" y="35"/>
                    <a:pt x="335" y="53"/>
                    <a:pt x="300" y="35"/>
                  </a:cubicBezTo>
                  <a:cubicBezTo>
                    <a:pt x="230" y="0"/>
                    <a:pt x="159" y="35"/>
                    <a:pt x="124" y="88"/>
                  </a:cubicBezTo>
                  <a:cubicBezTo>
                    <a:pt x="89" y="106"/>
                    <a:pt x="71" y="123"/>
                    <a:pt x="89" y="159"/>
                  </a:cubicBezTo>
                  <a:cubicBezTo>
                    <a:pt x="89" y="194"/>
                    <a:pt x="89" y="247"/>
                    <a:pt x="36" y="264"/>
                  </a:cubicBezTo>
                  <a:cubicBezTo>
                    <a:pt x="1" y="282"/>
                    <a:pt x="18" y="300"/>
                    <a:pt x="36" y="317"/>
                  </a:cubicBezTo>
                  <a:cubicBezTo>
                    <a:pt x="71" y="370"/>
                    <a:pt x="106" y="423"/>
                    <a:pt x="142" y="458"/>
                  </a:cubicBezTo>
                  <a:cubicBezTo>
                    <a:pt x="265" y="528"/>
                    <a:pt x="441" y="493"/>
                    <a:pt x="511" y="352"/>
                  </a:cubicBezTo>
                  <a:cubicBezTo>
                    <a:pt x="511" y="335"/>
                    <a:pt x="529" y="300"/>
                    <a:pt x="529" y="28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27"/>
            <p:cNvSpPr/>
            <p:nvPr/>
          </p:nvSpPr>
          <p:spPr>
            <a:xfrm>
              <a:off x="2951387" y="4874205"/>
              <a:ext cx="23722" cy="27704"/>
            </a:xfrm>
            <a:custGeom>
              <a:avLst/>
              <a:gdLst/>
              <a:ahLst/>
              <a:cxnLst/>
              <a:rect l="l" t="t" r="r" b="b"/>
              <a:pathLst>
                <a:path w="423" h="494" extrusionOk="0">
                  <a:moveTo>
                    <a:pt x="388" y="247"/>
                  </a:moveTo>
                  <a:lnTo>
                    <a:pt x="388" y="194"/>
                  </a:lnTo>
                  <a:cubicBezTo>
                    <a:pt x="388" y="88"/>
                    <a:pt x="264" y="0"/>
                    <a:pt x="159" y="71"/>
                  </a:cubicBezTo>
                  <a:cubicBezTo>
                    <a:pt x="0" y="71"/>
                    <a:pt x="53" y="212"/>
                    <a:pt x="18" y="300"/>
                  </a:cubicBezTo>
                  <a:cubicBezTo>
                    <a:pt x="18" y="335"/>
                    <a:pt x="36" y="388"/>
                    <a:pt x="88" y="388"/>
                  </a:cubicBezTo>
                  <a:cubicBezTo>
                    <a:pt x="124" y="388"/>
                    <a:pt x="124" y="440"/>
                    <a:pt x="176" y="458"/>
                  </a:cubicBezTo>
                  <a:cubicBezTo>
                    <a:pt x="264" y="493"/>
                    <a:pt x="282" y="493"/>
                    <a:pt x="335" y="423"/>
                  </a:cubicBezTo>
                  <a:cubicBezTo>
                    <a:pt x="388" y="352"/>
                    <a:pt x="423" y="317"/>
                    <a:pt x="388" y="24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27"/>
            <p:cNvSpPr/>
            <p:nvPr/>
          </p:nvSpPr>
          <p:spPr>
            <a:xfrm>
              <a:off x="2881287" y="5544534"/>
              <a:ext cx="24731" cy="24731"/>
            </a:xfrm>
            <a:custGeom>
              <a:avLst/>
              <a:gdLst/>
              <a:ahLst/>
              <a:cxnLst/>
              <a:rect l="l" t="t" r="r" b="b"/>
              <a:pathLst>
                <a:path w="441" h="441" extrusionOk="0">
                  <a:moveTo>
                    <a:pt x="36" y="176"/>
                  </a:moveTo>
                  <a:cubicBezTo>
                    <a:pt x="18" y="211"/>
                    <a:pt x="53" y="246"/>
                    <a:pt x="36" y="299"/>
                  </a:cubicBezTo>
                  <a:cubicBezTo>
                    <a:pt x="0" y="334"/>
                    <a:pt x="53" y="370"/>
                    <a:pt x="88" y="387"/>
                  </a:cubicBezTo>
                  <a:cubicBezTo>
                    <a:pt x="177" y="440"/>
                    <a:pt x="282" y="440"/>
                    <a:pt x="353" y="370"/>
                  </a:cubicBezTo>
                  <a:cubicBezTo>
                    <a:pt x="441" y="282"/>
                    <a:pt x="441" y="123"/>
                    <a:pt x="335" y="53"/>
                  </a:cubicBezTo>
                  <a:cubicBezTo>
                    <a:pt x="229" y="0"/>
                    <a:pt x="124" y="35"/>
                    <a:pt x="53" y="106"/>
                  </a:cubicBezTo>
                  <a:cubicBezTo>
                    <a:pt x="36" y="123"/>
                    <a:pt x="36" y="158"/>
                    <a:pt x="36" y="17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27"/>
            <p:cNvSpPr/>
            <p:nvPr/>
          </p:nvSpPr>
          <p:spPr>
            <a:xfrm>
              <a:off x="2647319" y="5022257"/>
              <a:ext cx="20806" cy="28713"/>
            </a:xfrm>
            <a:custGeom>
              <a:avLst/>
              <a:gdLst/>
              <a:ahLst/>
              <a:cxnLst/>
              <a:rect l="l" t="t" r="r" b="b"/>
              <a:pathLst>
                <a:path w="371" h="512" extrusionOk="0">
                  <a:moveTo>
                    <a:pt x="159" y="494"/>
                  </a:moveTo>
                  <a:cubicBezTo>
                    <a:pt x="300" y="476"/>
                    <a:pt x="370" y="423"/>
                    <a:pt x="370" y="265"/>
                  </a:cubicBezTo>
                  <a:cubicBezTo>
                    <a:pt x="370" y="247"/>
                    <a:pt x="370" y="230"/>
                    <a:pt x="370" y="212"/>
                  </a:cubicBezTo>
                  <a:cubicBezTo>
                    <a:pt x="370" y="159"/>
                    <a:pt x="370" y="106"/>
                    <a:pt x="317" y="106"/>
                  </a:cubicBezTo>
                  <a:lnTo>
                    <a:pt x="300" y="89"/>
                  </a:lnTo>
                  <a:cubicBezTo>
                    <a:pt x="212" y="1"/>
                    <a:pt x="141" y="71"/>
                    <a:pt x="71" y="106"/>
                  </a:cubicBezTo>
                  <a:cubicBezTo>
                    <a:pt x="36" y="142"/>
                    <a:pt x="18" y="212"/>
                    <a:pt x="18" y="265"/>
                  </a:cubicBezTo>
                  <a:cubicBezTo>
                    <a:pt x="18" y="283"/>
                    <a:pt x="18" y="300"/>
                    <a:pt x="18" y="318"/>
                  </a:cubicBezTo>
                  <a:cubicBezTo>
                    <a:pt x="1" y="388"/>
                    <a:pt x="53" y="423"/>
                    <a:pt x="89" y="476"/>
                  </a:cubicBezTo>
                  <a:cubicBezTo>
                    <a:pt x="124" y="511"/>
                    <a:pt x="141" y="476"/>
                    <a:pt x="159" y="49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27"/>
            <p:cNvSpPr/>
            <p:nvPr/>
          </p:nvSpPr>
          <p:spPr>
            <a:xfrm>
              <a:off x="3066857" y="5150625"/>
              <a:ext cx="22768" cy="22768"/>
            </a:xfrm>
            <a:custGeom>
              <a:avLst/>
              <a:gdLst/>
              <a:ahLst/>
              <a:cxnLst/>
              <a:rect l="l" t="t" r="r" b="b"/>
              <a:pathLst>
                <a:path w="406" h="406" extrusionOk="0">
                  <a:moveTo>
                    <a:pt x="177" y="405"/>
                  </a:moveTo>
                  <a:cubicBezTo>
                    <a:pt x="283" y="405"/>
                    <a:pt x="388" y="335"/>
                    <a:pt x="406" y="229"/>
                  </a:cubicBezTo>
                  <a:cubicBezTo>
                    <a:pt x="406" y="141"/>
                    <a:pt x="371" y="53"/>
                    <a:pt x="300" y="0"/>
                  </a:cubicBezTo>
                  <a:lnTo>
                    <a:pt x="300" y="0"/>
                  </a:lnTo>
                  <a:cubicBezTo>
                    <a:pt x="212" y="0"/>
                    <a:pt x="142" y="18"/>
                    <a:pt x="71" y="71"/>
                  </a:cubicBezTo>
                  <a:cubicBezTo>
                    <a:pt x="54" y="106"/>
                    <a:pt x="19" y="106"/>
                    <a:pt x="19" y="159"/>
                  </a:cubicBezTo>
                  <a:cubicBezTo>
                    <a:pt x="36" y="194"/>
                    <a:pt x="1" y="194"/>
                    <a:pt x="19" y="212"/>
                  </a:cubicBezTo>
                  <a:cubicBezTo>
                    <a:pt x="36" y="212"/>
                    <a:pt x="36" y="229"/>
                    <a:pt x="19" y="247"/>
                  </a:cubicBezTo>
                  <a:cubicBezTo>
                    <a:pt x="19" y="335"/>
                    <a:pt x="71" y="388"/>
                    <a:pt x="177" y="40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27"/>
            <p:cNvSpPr/>
            <p:nvPr/>
          </p:nvSpPr>
          <p:spPr>
            <a:xfrm>
              <a:off x="2921777" y="5373713"/>
              <a:ext cx="36564" cy="35611"/>
            </a:xfrm>
            <a:custGeom>
              <a:avLst/>
              <a:gdLst/>
              <a:ahLst/>
              <a:cxnLst/>
              <a:rect l="l" t="t" r="r" b="b"/>
              <a:pathLst>
                <a:path w="652" h="635" extrusionOk="0">
                  <a:moveTo>
                    <a:pt x="634" y="318"/>
                  </a:moveTo>
                  <a:cubicBezTo>
                    <a:pt x="652" y="159"/>
                    <a:pt x="528" y="18"/>
                    <a:pt x="370" y="1"/>
                  </a:cubicBezTo>
                  <a:cubicBezTo>
                    <a:pt x="299" y="1"/>
                    <a:pt x="229" y="36"/>
                    <a:pt x="176" y="106"/>
                  </a:cubicBezTo>
                  <a:cubicBezTo>
                    <a:pt x="159" y="124"/>
                    <a:pt x="141" y="141"/>
                    <a:pt x="123" y="141"/>
                  </a:cubicBezTo>
                  <a:cubicBezTo>
                    <a:pt x="35" y="177"/>
                    <a:pt x="0" y="265"/>
                    <a:pt x="18" y="335"/>
                  </a:cubicBezTo>
                  <a:cubicBezTo>
                    <a:pt x="35" y="406"/>
                    <a:pt x="71" y="458"/>
                    <a:pt x="141" y="494"/>
                  </a:cubicBezTo>
                  <a:cubicBezTo>
                    <a:pt x="141" y="494"/>
                    <a:pt x="159" y="494"/>
                    <a:pt x="159" y="494"/>
                  </a:cubicBezTo>
                  <a:cubicBezTo>
                    <a:pt x="229" y="634"/>
                    <a:pt x="229" y="634"/>
                    <a:pt x="352" y="599"/>
                  </a:cubicBezTo>
                  <a:cubicBezTo>
                    <a:pt x="476" y="582"/>
                    <a:pt x="564" y="511"/>
                    <a:pt x="616" y="406"/>
                  </a:cubicBezTo>
                  <a:cubicBezTo>
                    <a:pt x="634" y="370"/>
                    <a:pt x="652" y="353"/>
                    <a:pt x="634" y="3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27"/>
            <p:cNvSpPr/>
            <p:nvPr/>
          </p:nvSpPr>
          <p:spPr>
            <a:xfrm>
              <a:off x="2621634" y="5366815"/>
              <a:ext cx="20806" cy="26694"/>
            </a:xfrm>
            <a:custGeom>
              <a:avLst/>
              <a:gdLst/>
              <a:ahLst/>
              <a:cxnLst/>
              <a:rect l="l" t="t" r="r" b="b"/>
              <a:pathLst>
                <a:path w="371" h="476" extrusionOk="0">
                  <a:moveTo>
                    <a:pt x="194" y="476"/>
                  </a:moveTo>
                  <a:cubicBezTo>
                    <a:pt x="282" y="476"/>
                    <a:pt x="282" y="476"/>
                    <a:pt x="335" y="370"/>
                  </a:cubicBezTo>
                  <a:cubicBezTo>
                    <a:pt x="353" y="317"/>
                    <a:pt x="370" y="264"/>
                    <a:pt x="370" y="194"/>
                  </a:cubicBezTo>
                  <a:cubicBezTo>
                    <a:pt x="370" y="124"/>
                    <a:pt x="318" y="88"/>
                    <a:pt x="265" y="53"/>
                  </a:cubicBezTo>
                  <a:cubicBezTo>
                    <a:pt x="159" y="0"/>
                    <a:pt x="71" y="53"/>
                    <a:pt x="36" y="159"/>
                  </a:cubicBezTo>
                  <a:cubicBezTo>
                    <a:pt x="1" y="264"/>
                    <a:pt x="18" y="370"/>
                    <a:pt x="89" y="441"/>
                  </a:cubicBezTo>
                  <a:cubicBezTo>
                    <a:pt x="106" y="476"/>
                    <a:pt x="159" y="458"/>
                    <a:pt x="194" y="47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27"/>
            <p:cNvSpPr/>
            <p:nvPr/>
          </p:nvSpPr>
          <p:spPr>
            <a:xfrm>
              <a:off x="2894129" y="5080525"/>
              <a:ext cx="27704" cy="32639"/>
            </a:xfrm>
            <a:custGeom>
              <a:avLst/>
              <a:gdLst/>
              <a:ahLst/>
              <a:cxnLst/>
              <a:rect l="l" t="t" r="r" b="b"/>
              <a:pathLst>
                <a:path w="494" h="582" extrusionOk="0">
                  <a:moveTo>
                    <a:pt x="282" y="0"/>
                  </a:moveTo>
                  <a:cubicBezTo>
                    <a:pt x="141" y="0"/>
                    <a:pt x="36" y="88"/>
                    <a:pt x="18" y="229"/>
                  </a:cubicBezTo>
                  <a:cubicBezTo>
                    <a:pt x="18" y="282"/>
                    <a:pt x="0" y="335"/>
                    <a:pt x="0" y="405"/>
                  </a:cubicBezTo>
                  <a:cubicBezTo>
                    <a:pt x="0" y="458"/>
                    <a:pt x="36" y="493"/>
                    <a:pt x="88" y="529"/>
                  </a:cubicBezTo>
                  <a:cubicBezTo>
                    <a:pt x="194" y="581"/>
                    <a:pt x="317" y="546"/>
                    <a:pt x="388" y="458"/>
                  </a:cubicBezTo>
                  <a:cubicBezTo>
                    <a:pt x="493" y="353"/>
                    <a:pt x="493" y="212"/>
                    <a:pt x="388" y="106"/>
                  </a:cubicBezTo>
                  <a:cubicBezTo>
                    <a:pt x="352" y="71"/>
                    <a:pt x="317" y="0"/>
                    <a:pt x="2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27"/>
            <p:cNvSpPr/>
            <p:nvPr/>
          </p:nvSpPr>
          <p:spPr>
            <a:xfrm>
              <a:off x="2760826" y="5599773"/>
              <a:ext cx="24731" cy="23778"/>
            </a:xfrm>
            <a:custGeom>
              <a:avLst/>
              <a:gdLst/>
              <a:ahLst/>
              <a:cxnLst/>
              <a:rect l="l" t="t" r="r" b="b"/>
              <a:pathLst>
                <a:path w="441" h="424" extrusionOk="0">
                  <a:moveTo>
                    <a:pt x="212" y="406"/>
                  </a:moveTo>
                  <a:cubicBezTo>
                    <a:pt x="318" y="423"/>
                    <a:pt x="406" y="335"/>
                    <a:pt x="423" y="230"/>
                  </a:cubicBezTo>
                  <a:cubicBezTo>
                    <a:pt x="441" y="142"/>
                    <a:pt x="335" y="36"/>
                    <a:pt x="247" y="18"/>
                  </a:cubicBezTo>
                  <a:cubicBezTo>
                    <a:pt x="159" y="1"/>
                    <a:pt x="159" y="54"/>
                    <a:pt x="89" y="54"/>
                  </a:cubicBezTo>
                  <a:cubicBezTo>
                    <a:pt x="71" y="54"/>
                    <a:pt x="54" y="89"/>
                    <a:pt x="54" y="124"/>
                  </a:cubicBezTo>
                  <a:cubicBezTo>
                    <a:pt x="54" y="159"/>
                    <a:pt x="18" y="194"/>
                    <a:pt x="36" y="247"/>
                  </a:cubicBezTo>
                  <a:cubicBezTo>
                    <a:pt x="36" y="282"/>
                    <a:pt x="1" y="282"/>
                    <a:pt x="18" y="300"/>
                  </a:cubicBezTo>
                  <a:cubicBezTo>
                    <a:pt x="36" y="318"/>
                    <a:pt x="54" y="370"/>
                    <a:pt x="107" y="388"/>
                  </a:cubicBezTo>
                  <a:cubicBezTo>
                    <a:pt x="142" y="388"/>
                    <a:pt x="159" y="423"/>
                    <a:pt x="212" y="40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27"/>
            <p:cNvSpPr/>
            <p:nvPr/>
          </p:nvSpPr>
          <p:spPr>
            <a:xfrm>
              <a:off x="2759873" y="5494174"/>
              <a:ext cx="26694" cy="21759"/>
            </a:xfrm>
            <a:custGeom>
              <a:avLst/>
              <a:gdLst/>
              <a:ahLst/>
              <a:cxnLst/>
              <a:rect l="l" t="t" r="r" b="b"/>
              <a:pathLst>
                <a:path w="476" h="388" extrusionOk="0">
                  <a:moveTo>
                    <a:pt x="0" y="264"/>
                  </a:moveTo>
                  <a:cubicBezTo>
                    <a:pt x="18" y="264"/>
                    <a:pt x="35" y="264"/>
                    <a:pt x="53" y="282"/>
                  </a:cubicBezTo>
                  <a:cubicBezTo>
                    <a:pt x="106" y="352"/>
                    <a:pt x="194" y="388"/>
                    <a:pt x="264" y="370"/>
                  </a:cubicBezTo>
                  <a:cubicBezTo>
                    <a:pt x="335" y="352"/>
                    <a:pt x="388" y="300"/>
                    <a:pt x="423" y="229"/>
                  </a:cubicBezTo>
                  <a:cubicBezTo>
                    <a:pt x="423" y="212"/>
                    <a:pt x="423" y="194"/>
                    <a:pt x="440" y="176"/>
                  </a:cubicBezTo>
                  <a:cubicBezTo>
                    <a:pt x="476" y="88"/>
                    <a:pt x="440" y="18"/>
                    <a:pt x="370" y="0"/>
                  </a:cubicBezTo>
                  <a:cubicBezTo>
                    <a:pt x="300" y="0"/>
                    <a:pt x="229" y="18"/>
                    <a:pt x="159" y="18"/>
                  </a:cubicBezTo>
                  <a:cubicBezTo>
                    <a:pt x="88" y="35"/>
                    <a:pt x="35" y="106"/>
                    <a:pt x="35" y="176"/>
                  </a:cubicBezTo>
                  <a:cubicBezTo>
                    <a:pt x="35" y="212"/>
                    <a:pt x="35" y="247"/>
                    <a:pt x="0" y="26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27"/>
            <p:cNvSpPr/>
            <p:nvPr/>
          </p:nvSpPr>
          <p:spPr>
            <a:xfrm>
              <a:off x="3321574" y="5472415"/>
              <a:ext cx="21759" cy="25741"/>
            </a:xfrm>
            <a:custGeom>
              <a:avLst/>
              <a:gdLst/>
              <a:ahLst/>
              <a:cxnLst/>
              <a:rect l="l" t="t" r="r" b="b"/>
              <a:pathLst>
                <a:path w="388" h="459" extrusionOk="0">
                  <a:moveTo>
                    <a:pt x="1" y="230"/>
                  </a:moveTo>
                  <a:cubicBezTo>
                    <a:pt x="1" y="335"/>
                    <a:pt x="106" y="459"/>
                    <a:pt x="194" y="441"/>
                  </a:cubicBezTo>
                  <a:cubicBezTo>
                    <a:pt x="317" y="423"/>
                    <a:pt x="388" y="318"/>
                    <a:pt x="388" y="195"/>
                  </a:cubicBezTo>
                  <a:cubicBezTo>
                    <a:pt x="388" y="124"/>
                    <a:pt x="247" y="1"/>
                    <a:pt x="177" y="19"/>
                  </a:cubicBezTo>
                  <a:cubicBezTo>
                    <a:pt x="71" y="19"/>
                    <a:pt x="1" y="107"/>
                    <a:pt x="1" y="23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27"/>
            <p:cNvSpPr/>
            <p:nvPr/>
          </p:nvSpPr>
          <p:spPr>
            <a:xfrm>
              <a:off x="2828964" y="5015359"/>
              <a:ext cx="24731" cy="25741"/>
            </a:xfrm>
            <a:custGeom>
              <a:avLst/>
              <a:gdLst/>
              <a:ahLst/>
              <a:cxnLst/>
              <a:rect l="l" t="t" r="r" b="b"/>
              <a:pathLst>
                <a:path w="441" h="459" extrusionOk="0">
                  <a:moveTo>
                    <a:pt x="194" y="36"/>
                  </a:moveTo>
                  <a:cubicBezTo>
                    <a:pt x="89" y="1"/>
                    <a:pt x="1" y="106"/>
                    <a:pt x="36" y="229"/>
                  </a:cubicBezTo>
                  <a:cubicBezTo>
                    <a:pt x="36" y="229"/>
                    <a:pt x="36" y="247"/>
                    <a:pt x="36" y="265"/>
                  </a:cubicBezTo>
                  <a:cubicBezTo>
                    <a:pt x="1" y="300"/>
                    <a:pt x="18" y="335"/>
                    <a:pt x="71" y="353"/>
                  </a:cubicBezTo>
                  <a:cubicBezTo>
                    <a:pt x="89" y="353"/>
                    <a:pt x="106" y="370"/>
                    <a:pt x="106" y="406"/>
                  </a:cubicBezTo>
                  <a:cubicBezTo>
                    <a:pt x="141" y="441"/>
                    <a:pt x="159" y="458"/>
                    <a:pt x="212" y="441"/>
                  </a:cubicBezTo>
                  <a:cubicBezTo>
                    <a:pt x="282" y="423"/>
                    <a:pt x="353" y="370"/>
                    <a:pt x="370" y="300"/>
                  </a:cubicBezTo>
                  <a:cubicBezTo>
                    <a:pt x="441" y="159"/>
                    <a:pt x="353" y="18"/>
                    <a:pt x="194" y="3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27"/>
            <p:cNvSpPr/>
            <p:nvPr/>
          </p:nvSpPr>
          <p:spPr>
            <a:xfrm>
              <a:off x="3031358" y="5437869"/>
              <a:ext cx="21759" cy="22768"/>
            </a:xfrm>
            <a:custGeom>
              <a:avLst/>
              <a:gdLst/>
              <a:ahLst/>
              <a:cxnLst/>
              <a:rect l="l" t="t" r="r" b="b"/>
              <a:pathLst>
                <a:path w="388" h="406" extrusionOk="0">
                  <a:moveTo>
                    <a:pt x="194" y="18"/>
                  </a:moveTo>
                  <a:cubicBezTo>
                    <a:pt x="141" y="1"/>
                    <a:pt x="88" y="54"/>
                    <a:pt x="18" y="36"/>
                  </a:cubicBezTo>
                  <a:lnTo>
                    <a:pt x="18" y="36"/>
                  </a:lnTo>
                  <a:cubicBezTo>
                    <a:pt x="0" y="142"/>
                    <a:pt x="18" y="247"/>
                    <a:pt x="71" y="353"/>
                  </a:cubicBezTo>
                  <a:cubicBezTo>
                    <a:pt x="88" y="388"/>
                    <a:pt x="141" y="406"/>
                    <a:pt x="176" y="388"/>
                  </a:cubicBezTo>
                  <a:cubicBezTo>
                    <a:pt x="247" y="371"/>
                    <a:pt x="317" y="388"/>
                    <a:pt x="352" y="318"/>
                  </a:cubicBezTo>
                  <a:cubicBezTo>
                    <a:pt x="387" y="230"/>
                    <a:pt x="387" y="142"/>
                    <a:pt x="335" y="54"/>
                  </a:cubicBezTo>
                  <a:cubicBezTo>
                    <a:pt x="299" y="18"/>
                    <a:pt x="247" y="18"/>
                    <a:pt x="194" y="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27"/>
            <p:cNvSpPr/>
            <p:nvPr/>
          </p:nvSpPr>
          <p:spPr>
            <a:xfrm>
              <a:off x="2673004" y="5526757"/>
              <a:ext cx="28657" cy="28657"/>
            </a:xfrm>
            <a:custGeom>
              <a:avLst/>
              <a:gdLst/>
              <a:ahLst/>
              <a:cxnLst/>
              <a:rect l="l" t="t" r="r" b="b"/>
              <a:pathLst>
                <a:path w="511" h="511" extrusionOk="0">
                  <a:moveTo>
                    <a:pt x="511" y="264"/>
                  </a:moveTo>
                  <a:cubicBezTo>
                    <a:pt x="511" y="159"/>
                    <a:pt x="458" y="71"/>
                    <a:pt x="370" y="18"/>
                  </a:cubicBezTo>
                  <a:cubicBezTo>
                    <a:pt x="299" y="0"/>
                    <a:pt x="211" y="18"/>
                    <a:pt x="159" y="88"/>
                  </a:cubicBezTo>
                  <a:cubicBezTo>
                    <a:pt x="141" y="106"/>
                    <a:pt x="106" y="123"/>
                    <a:pt x="88" y="141"/>
                  </a:cubicBezTo>
                  <a:cubicBezTo>
                    <a:pt x="18" y="194"/>
                    <a:pt x="0" y="299"/>
                    <a:pt x="71" y="352"/>
                  </a:cubicBezTo>
                  <a:cubicBezTo>
                    <a:pt x="106" y="405"/>
                    <a:pt x="159" y="440"/>
                    <a:pt x="194" y="475"/>
                  </a:cubicBezTo>
                  <a:cubicBezTo>
                    <a:pt x="229" y="511"/>
                    <a:pt x="264" y="475"/>
                    <a:pt x="299" y="475"/>
                  </a:cubicBezTo>
                  <a:cubicBezTo>
                    <a:pt x="335" y="475"/>
                    <a:pt x="405" y="511"/>
                    <a:pt x="440" y="458"/>
                  </a:cubicBezTo>
                  <a:cubicBezTo>
                    <a:pt x="475" y="405"/>
                    <a:pt x="511" y="335"/>
                    <a:pt x="511" y="26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27"/>
            <p:cNvSpPr/>
            <p:nvPr/>
          </p:nvSpPr>
          <p:spPr>
            <a:xfrm>
              <a:off x="3065903" y="4888001"/>
              <a:ext cx="21759" cy="24731"/>
            </a:xfrm>
            <a:custGeom>
              <a:avLst/>
              <a:gdLst/>
              <a:ahLst/>
              <a:cxnLst/>
              <a:rect l="l" t="t" r="r" b="b"/>
              <a:pathLst>
                <a:path w="388" h="441" extrusionOk="0">
                  <a:moveTo>
                    <a:pt x="388" y="194"/>
                  </a:moveTo>
                  <a:cubicBezTo>
                    <a:pt x="388" y="142"/>
                    <a:pt x="370" y="124"/>
                    <a:pt x="317" y="89"/>
                  </a:cubicBezTo>
                  <a:cubicBezTo>
                    <a:pt x="229" y="1"/>
                    <a:pt x="141" y="54"/>
                    <a:pt x="71" y="124"/>
                  </a:cubicBezTo>
                  <a:cubicBezTo>
                    <a:pt x="53" y="142"/>
                    <a:pt x="36" y="142"/>
                    <a:pt x="18" y="159"/>
                  </a:cubicBezTo>
                  <a:cubicBezTo>
                    <a:pt x="18" y="159"/>
                    <a:pt x="0" y="177"/>
                    <a:pt x="18" y="194"/>
                  </a:cubicBezTo>
                  <a:cubicBezTo>
                    <a:pt x="36" y="212"/>
                    <a:pt x="36" y="282"/>
                    <a:pt x="53" y="318"/>
                  </a:cubicBezTo>
                  <a:cubicBezTo>
                    <a:pt x="53" y="370"/>
                    <a:pt x="124" y="441"/>
                    <a:pt x="194" y="441"/>
                  </a:cubicBezTo>
                  <a:cubicBezTo>
                    <a:pt x="317" y="406"/>
                    <a:pt x="370" y="388"/>
                    <a:pt x="388" y="19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27"/>
            <p:cNvSpPr/>
            <p:nvPr/>
          </p:nvSpPr>
          <p:spPr>
            <a:xfrm>
              <a:off x="3004664" y="5058822"/>
              <a:ext cx="24731" cy="27704"/>
            </a:xfrm>
            <a:custGeom>
              <a:avLst/>
              <a:gdLst/>
              <a:ahLst/>
              <a:cxnLst/>
              <a:rect l="l" t="t" r="r" b="b"/>
              <a:pathLst>
                <a:path w="441" h="494" extrusionOk="0">
                  <a:moveTo>
                    <a:pt x="230" y="0"/>
                  </a:moveTo>
                  <a:cubicBezTo>
                    <a:pt x="195" y="35"/>
                    <a:pt x="159" y="35"/>
                    <a:pt x="124" y="53"/>
                  </a:cubicBezTo>
                  <a:cubicBezTo>
                    <a:pt x="54" y="123"/>
                    <a:pt x="1" y="229"/>
                    <a:pt x="18" y="335"/>
                  </a:cubicBezTo>
                  <a:cubicBezTo>
                    <a:pt x="36" y="423"/>
                    <a:pt x="124" y="475"/>
                    <a:pt x="212" y="493"/>
                  </a:cubicBezTo>
                  <a:cubicBezTo>
                    <a:pt x="318" y="458"/>
                    <a:pt x="406" y="370"/>
                    <a:pt x="423" y="264"/>
                  </a:cubicBezTo>
                  <a:cubicBezTo>
                    <a:pt x="423" y="229"/>
                    <a:pt x="441" y="176"/>
                    <a:pt x="423" y="123"/>
                  </a:cubicBezTo>
                  <a:cubicBezTo>
                    <a:pt x="371" y="71"/>
                    <a:pt x="300" y="18"/>
                    <a:pt x="2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27"/>
            <p:cNvSpPr/>
            <p:nvPr/>
          </p:nvSpPr>
          <p:spPr>
            <a:xfrm>
              <a:off x="2794418" y="5101275"/>
              <a:ext cx="22768" cy="26694"/>
            </a:xfrm>
            <a:custGeom>
              <a:avLst/>
              <a:gdLst/>
              <a:ahLst/>
              <a:cxnLst/>
              <a:rect l="l" t="t" r="r" b="b"/>
              <a:pathLst>
                <a:path w="406" h="476" extrusionOk="0">
                  <a:moveTo>
                    <a:pt x="388" y="211"/>
                  </a:moveTo>
                  <a:cubicBezTo>
                    <a:pt x="388" y="88"/>
                    <a:pt x="282" y="0"/>
                    <a:pt x="159" y="35"/>
                  </a:cubicBezTo>
                  <a:lnTo>
                    <a:pt x="141" y="35"/>
                  </a:lnTo>
                  <a:lnTo>
                    <a:pt x="0" y="194"/>
                  </a:lnTo>
                  <a:lnTo>
                    <a:pt x="0" y="229"/>
                  </a:lnTo>
                  <a:cubicBezTo>
                    <a:pt x="0" y="229"/>
                    <a:pt x="53" y="282"/>
                    <a:pt x="36" y="317"/>
                  </a:cubicBezTo>
                  <a:cubicBezTo>
                    <a:pt x="18" y="352"/>
                    <a:pt x="36" y="335"/>
                    <a:pt x="53" y="335"/>
                  </a:cubicBezTo>
                  <a:cubicBezTo>
                    <a:pt x="71" y="352"/>
                    <a:pt x="71" y="352"/>
                    <a:pt x="71" y="370"/>
                  </a:cubicBezTo>
                  <a:cubicBezTo>
                    <a:pt x="124" y="475"/>
                    <a:pt x="194" y="440"/>
                    <a:pt x="264" y="405"/>
                  </a:cubicBezTo>
                  <a:cubicBezTo>
                    <a:pt x="335" y="370"/>
                    <a:pt x="405" y="317"/>
                    <a:pt x="388" y="21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27"/>
            <p:cNvSpPr/>
            <p:nvPr/>
          </p:nvSpPr>
          <p:spPr>
            <a:xfrm>
              <a:off x="3231733" y="5222689"/>
              <a:ext cx="22768" cy="23722"/>
            </a:xfrm>
            <a:custGeom>
              <a:avLst/>
              <a:gdLst/>
              <a:ahLst/>
              <a:cxnLst/>
              <a:rect l="l" t="t" r="r" b="b"/>
              <a:pathLst>
                <a:path w="406" h="423" extrusionOk="0">
                  <a:moveTo>
                    <a:pt x="406" y="159"/>
                  </a:moveTo>
                  <a:cubicBezTo>
                    <a:pt x="406" y="106"/>
                    <a:pt x="318" y="18"/>
                    <a:pt x="265" y="18"/>
                  </a:cubicBezTo>
                  <a:cubicBezTo>
                    <a:pt x="247" y="18"/>
                    <a:pt x="229" y="18"/>
                    <a:pt x="229" y="18"/>
                  </a:cubicBezTo>
                  <a:cubicBezTo>
                    <a:pt x="159" y="0"/>
                    <a:pt x="89" y="36"/>
                    <a:pt x="89" y="106"/>
                  </a:cubicBezTo>
                  <a:lnTo>
                    <a:pt x="89" y="106"/>
                  </a:lnTo>
                  <a:cubicBezTo>
                    <a:pt x="1" y="159"/>
                    <a:pt x="53" y="229"/>
                    <a:pt x="71" y="282"/>
                  </a:cubicBezTo>
                  <a:cubicBezTo>
                    <a:pt x="89" y="370"/>
                    <a:pt x="177" y="423"/>
                    <a:pt x="247" y="423"/>
                  </a:cubicBezTo>
                  <a:cubicBezTo>
                    <a:pt x="335" y="388"/>
                    <a:pt x="388" y="317"/>
                    <a:pt x="406" y="229"/>
                  </a:cubicBezTo>
                  <a:cubicBezTo>
                    <a:pt x="406" y="212"/>
                    <a:pt x="406" y="194"/>
                    <a:pt x="406" y="15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27"/>
            <p:cNvSpPr/>
            <p:nvPr/>
          </p:nvSpPr>
          <p:spPr>
            <a:xfrm>
              <a:off x="2781576" y="4967972"/>
              <a:ext cx="19796" cy="25741"/>
            </a:xfrm>
            <a:custGeom>
              <a:avLst/>
              <a:gdLst/>
              <a:ahLst/>
              <a:cxnLst/>
              <a:rect l="l" t="t" r="r" b="b"/>
              <a:pathLst>
                <a:path w="353" h="459" extrusionOk="0">
                  <a:moveTo>
                    <a:pt x="18" y="159"/>
                  </a:moveTo>
                  <a:cubicBezTo>
                    <a:pt x="36" y="212"/>
                    <a:pt x="1" y="265"/>
                    <a:pt x="18" y="335"/>
                  </a:cubicBezTo>
                  <a:cubicBezTo>
                    <a:pt x="36" y="388"/>
                    <a:pt x="159" y="458"/>
                    <a:pt x="229" y="423"/>
                  </a:cubicBezTo>
                  <a:cubicBezTo>
                    <a:pt x="335" y="370"/>
                    <a:pt x="353" y="318"/>
                    <a:pt x="335" y="194"/>
                  </a:cubicBezTo>
                  <a:cubicBezTo>
                    <a:pt x="335" y="124"/>
                    <a:pt x="282" y="54"/>
                    <a:pt x="212" y="18"/>
                  </a:cubicBezTo>
                  <a:cubicBezTo>
                    <a:pt x="177" y="1"/>
                    <a:pt x="124" y="18"/>
                    <a:pt x="89" y="36"/>
                  </a:cubicBezTo>
                  <a:cubicBezTo>
                    <a:pt x="71" y="71"/>
                    <a:pt x="1" y="89"/>
                    <a:pt x="18" y="15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27"/>
            <p:cNvSpPr/>
            <p:nvPr/>
          </p:nvSpPr>
          <p:spPr>
            <a:xfrm>
              <a:off x="3027376" y="5273049"/>
              <a:ext cx="20806" cy="25685"/>
            </a:xfrm>
            <a:custGeom>
              <a:avLst/>
              <a:gdLst/>
              <a:ahLst/>
              <a:cxnLst/>
              <a:rect l="l" t="t" r="r" b="b"/>
              <a:pathLst>
                <a:path w="371" h="458" extrusionOk="0">
                  <a:moveTo>
                    <a:pt x="159" y="458"/>
                  </a:moveTo>
                  <a:cubicBezTo>
                    <a:pt x="265" y="458"/>
                    <a:pt x="353" y="387"/>
                    <a:pt x="353" y="282"/>
                  </a:cubicBezTo>
                  <a:cubicBezTo>
                    <a:pt x="353" y="264"/>
                    <a:pt x="370" y="247"/>
                    <a:pt x="370" y="211"/>
                  </a:cubicBezTo>
                  <a:cubicBezTo>
                    <a:pt x="370" y="123"/>
                    <a:pt x="300" y="88"/>
                    <a:pt x="247" y="53"/>
                  </a:cubicBezTo>
                  <a:cubicBezTo>
                    <a:pt x="194" y="0"/>
                    <a:pt x="142" y="53"/>
                    <a:pt x="124" y="71"/>
                  </a:cubicBezTo>
                  <a:cubicBezTo>
                    <a:pt x="71" y="123"/>
                    <a:pt x="36" y="176"/>
                    <a:pt x="1" y="229"/>
                  </a:cubicBezTo>
                  <a:cubicBezTo>
                    <a:pt x="1" y="247"/>
                    <a:pt x="1" y="247"/>
                    <a:pt x="1" y="264"/>
                  </a:cubicBezTo>
                  <a:cubicBezTo>
                    <a:pt x="18" y="317"/>
                    <a:pt x="54" y="352"/>
                    <a:pt x="54" y="405"/>
                  </a:cubicBezTo>
                  <a:cubicBezTo>
                    <a:pt x="54" y="423"/>
                    <a:pt x="54" y="440"/>
                    <a:pt x="71" y="440"/>
                  </a:cubicBezTo>
                  <a:cubicBezTo>
                    <a:pt x="106" y="440"/>
                    <a:pt x="124" y="458"/>
                    <a:pt x="159" y="45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27"/>
            <p:cNvSpPr/>
            <p:nvPr/>
          </p:nvSpPr>
          <p:spPr>
            <a:xfrm>
              <a:off x="2659152" y="5119052"/>
              <a:ext cx="25741" cy="29666"/>
            </a:xfrm>
            <a:custGeom>
              <a:avLst/>
              <a:gdLst/>
              <a:ahLst/>
              <a:cxnLst/>
              <a:rect l="l" t="t" r="r" b="b"/>
              <a:pathLst>
                <a:path w="459" h="529" extrusionOk="0">
                  <a:moveTo>
                    <a:pt x="18" y="194"/>
                  </a:moveTo>
                  <a:cubicBezTo>
                    <a:pt x="1" y="264"/>
                    <a:pt x="18" y="334"/>
                    <a:pt x="36" y="387"/>
                  </a:cubicBezTo>
                  <a:cubicBezTo>
                    <a:pt x="106" y="528"/>
                    <a:pt x="106" y="510"/>
                    <a:pt x="230" y="493"/>
                  </a:cubicBezTo>
                  <a:cubicBezTo>
                    <a:pt x="370" y="475"/>
                    <a:pt x="441" y="440"/>
                    <a:pt x="458" y="334"/>
                  </a:cubicBezTo>
                  <a:cubicBezTo>
                    <a:pt x="458" y="299"/>
                    <a:pt x="458" y="264"/>
                    <a:pt x="441" y="229"/>
                  </a:cubicBezTo>
                  <a:cubicBezTo>
                    <a:pt x="406" y="176"/>
                    <a:pt x="406" y="88"/>
                    <a:pt x="318" y="53"/>
                  </a:cubicBezTo>
                  <a:cubicBezTo>
                    <a:pt x="230" y="0"/>
                    <a:pt x="124" y="18"/>
                    <a:pt x="36" y="88"/>
                  </a:cubicBezTo>
                  <a:cubicBezTo>
                    <a:pt x="18" y="123"/>
                    <a:pt x="1" y="158"/>
                    <a:pt x="18" y="19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27"/>
            <p:cNvSpPr/>
            <p:nvPr/>
          </p:nvSpPr>
          <p:spPr>
            <a:xfrm>
              <a:off x="3194215" y="5671837"/>
              <a:ext cx="22768" cy="20806"/>
            </a:xfrm>
            <a:custGeom>
              <a:avLst/>
              <a:gdLst/>
              <a:ahLst/>
              <a:cxnLst/>
              <a:rect l="l" t="t" r="r" b="b"/>
              <a:pathLst>
                <a:path w="406" h="371" extrusionOk="0">
                  <a:moveTo>
                    <a:pt x="1" y="124"/>
                  </a:moveTo>
                  <a:cubicBezTo>
                    <a:pt x="1" y="177"/>
                    <a:pt x="54" y="230"/>
                    <a:pt x="18" y="300"/>
                  </a:cubicBezTo>
                  <a:cubicBezTo>
                    <a:pt x="18" y="300"/>
                    <a:pt x="36" y="300"/>
                    <a:pt x="36" y="318"/>
                  </a:cubicBezTo>
                  <a:cubicBezTo>
                    <a:pt x="71" y="283"/>
                    <a:pt x="106" y="318"/>
                    <a:pt x="124" y="335"/>
                  </a:cubicBezTo>
                  <a:cubicBezTo>
                    <a:pt x="159" y="371"/>
                    <a:pt x="212" y="371"/>
                    <a:pt x="265" y="335"/>
                  </a:cubicBezTo>
                  <a:cubicBezTo>
                    <a:pt x="318" y="300"/>
                    <a:pt x="335" y="230"/>
                    <a:pt x="388" y="177"/>
                  </a:cubicBezTo>
                  <a:cubicBezTo>
                    <a:pt x="406" y="177"/>
                    <a:pt x="406" y="159"/>
                    <a:pt x="388" y="142"/>
                  </a:cubicBezTo>
                  <a:cubicBezTo>
                    <a:pt x="353" y="71"/>
                    <a:pt x="300" y="36"/>
                    <a:pt x="247" y="1"/>
                  </a:cubicBezTo>
                  <a:lnTo>
                    <a:pt x="194" y="1"/>
                  </a:lnTo>
                  <a:cubicBezTo>
                    <a:pt x="177" y="1"/>
                    <a:pt x="142" y="18"/>
                    <a:pt x="124" y="18"/>
                  </a:cubicBezTo>
                  <a:cubicBezTo>
                    <a:pt x="18" y="1"/>
                    <a:pt x="1" y="18"/>
                    <a:pt x="1" y="12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27"/>
            <p:cNvSpPr/>
            <p:nvPr/>
          </p:nvSpPr>
          <p:spPr>
            <a:xfrm>
              <a:off x="2850667" y="4896918"/>
              <a:ext cx="18843" cy="25685"/>
            </a:xfrm>
            <a:custGeom>
              <a:avLst/>
              <a:gdLst/>
              <a:ahLst/>
              <a:cxnLst/>
              <a:rect l="l" t="t" r="r" b="b"/>
              <a:pathLst>
                <a:path w="336" h="458" extrusionOk="0">
                  <a:moveTo>
                    <a:pt x="335" y="247"/>
                  </a:moveTo>
                  <a:cubicBezTo>
                    <a:pt x="335" y="141"/>
                    <a:pt x="265" y="53"/>
                    <a:pt x="177" y="18"/>
                  </a:cubicBezTo>
                  <a:cubicBezTo>
                    <a:pt x="106" y="0"/>
                    <a:pt x="36" y="53"/>
                    <a:pt x="18" y="123"/>
                  </a:cubicBezTo>
                  <a:cubicBezTo>
                    <a:pt x="1" y="194"/>
                    <a:pt x="1" y="264"/>
                    <a:pt x="18" y="335"/>
                  </a:cubicBezTo>
                  <a:cubicBezTo>
                    <a:pt x="36" y="423"/>
                    <a:pt x="106" y="458"/>
                    <a:pt x="194" y="440"/>
                  </a:cubicBezTo>
                  <a:cubicBezTo>
                    <a:pt x="265" y="388"/>
                    <a:pt x="318" y="317"/>
                    <a:pt x="335" y="24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27"/>
            <p:cNvSpPr/>
            <p:nvPr/>
          </p:nvSpPr>
          <p:spPr>
            <a:xfrm>
              <a:off x="2950378" y="5494174"/>
              <a:ext cx="24731" cy="21759"/>
            </a:xfrm>
            <a:custGeom>
              <a:avLst/>
              <a:gdLst/>
              <a:ahLst/>
              <a:cxnLst/>
              <a:rect l="l" t="t" r="r" b="b"/>
              <a:pathLst>
                <a:path w="441" h="388" extrusionOk="0">
                  <a:moveTo>
                    <a:pt x="54" y="176"/>
                  </a:moveTo>
                  <a:lnTo>
                    <a:pt x="54" y="229"/>
                  </a:lnTo>
                  <a:cubicBezTo>
                    <a:pt x="1" y="282"/>
                    <a:pt x="71" y="300"/>
                    <a:pt x="89" y="317"/>
                  </a:cubicBezTo>
                  <a:cubicBezTo>
                    <a:pt x="212" y="388"/>
                    <a:pt x="318" y="317"/>
                    <a:pt x="406" y="300"/>
                  </a:cubicBezTo>
                  <a:cubicBezTo>
                    <a:pt x="423" y="264"/>
                    <a:pt x="441" y="212"/>
                    <a:pt x="423" y="176"/>
                  </a:cubicBezTo>
                  <a:cubicBezTo>
                    <a:pt x="406" y="141"/>
                    <a:pt x="370" y="106"/>
                    <a:pt x="353" y="71"/>
                  </a:cubicBezTo>
                  <a:cubicBezTo>
                    <a:pt x="353" y="18"/>
                    <a:pt x="265" y="0"/>
                    <a:pt x="212" y="18"/>
                  </a:cubicBezTo>
                  <a:cubicBezTo>
                    <a:pt x="177" y="35"/>
                    <a:pt x="142" y="53"/>
                    <a:pt x="106" y="35"/>
                  </a:cubicBezTo>
                  <a:cubicBezTo>
                    <a:pt x="71" y="18"/>
                    <a:pt x="71" y="53"/>
                    <a:pt x="71" y="71"/>
                  </a:cubicBezTo>
                  <a:cubicBezTo>
                    <a:pt x="89" y="106"/>
                    <a:pt x="54" y="141"/>
                    <a:pt x="54" y="17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27"/>
            <p:cNvSpPr/>
            <p:nvPr/>
          </p:nvSpPr>
          <p:spPr>
            <a:xfrm>
              <a:off x="2771706" y="5260206"/>
              <a:ext cx="20806" cy="22768"/>
            </a:xfrm>
            <a:custGeom>
              <a:avLst/>
              <a:gdLst/>
              <a:ahLst/>
              <a:cxnLst/>
              <a:rect l="l" t="t" r="r" b="b"/>
              <a:pathLst>
                <a:path w="371" h="406" extrusionOk="0">
                  <a:moveTo>
                    <a:pt x="159" y="388"/>
                  </a:moveTo>
                  <a:cubicBezTo>
                    <a:pt x="229" y="405"/>
                    <a:pt x="300" y="352"/>
                    <a:pt x="335" y="300"/>
                  </a:cubicBezTo>
                  <a:cubicBezTo>
                    <a:pt x="370" y="229"/>
                    <a:pt x="370" y="141"/>
                    <a:pt x="317" y="71"/>
                  </a:cubicBezTo>
                  <a:cubicBezTo>
                    <a:pt x="282" y="0"/>
                    <a:pt x="194" y="0"/>
                    <a:pt x="124" y="35"/>
                  </a:cubicBezTo>
                  <a:cubicBezTo>
                    <a:pt x="89" y="71"/>
                    <a:pt x="53" y="106"/>
                    <a:pt x="18" y="124"/>
                  </a:cubicBezTo>
                  <a:cubicBezTo>
                    <a:pt x="1" y="124"/>
                    <a:pt x="1" y="159"/>
                    <a:pt x="1" y="176"/>
                  </a:cubicBezTo>
                  <a:cubicBezTo>
                    <a:pt x="18" y="229"/>
                    <a:pt x="36" y="282"/>
                    <a:pt x="53" y="335"/>
                  </a:cubicBezTo>
                  <a:cubicBezTo>
                    <a:pt x="89" y="388"/>
                    <a:pt x="106" y="388"/>
                    <a:pt x="159" y="38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27"/>
            <p:cNvSpPr/>
            <p:nvPr/>
          </p:nvSpPr>
          <p:spPr>
            <a:xfrm>
              <a:off x="3002701" y="5588950"/>
              <a:ext cx="26694" cy="27704"/>
            </a:xfrm>
            <a:custGeom>
              <a:avLst/>
              <a:gdLst/>
              <a:ahLst/>
              <a:cxnLst/>
              <a:rect l="l" t="t" r="r" b="b"/>
              <a:pathLst>
                <a:path w="476" h="494" extrusionOk="0">
                  <a:moveTo>
                    <a:pt x="476" y="229"/>
                  </a:moveTo>
                  <a:cubicBezTo>
                    <a:pt x="458" y="141"/>
                    <a:pt x="388" y="53"/>
                    <a:pt x="300" y="18"/>
                  </a:cubicBezTo>
                  <a:cubicBezTo>
                    <a:pt x="230" y="0"/>
                    <a:pt x="159" y="35"/>
                    <a:pt x="124" y="88"/>
                  </a:cubicBezTo>
                  <a:cubicBezTo>
                    <a:pt x="106" y="106"/>
                    <a:pt x="89" y="88"/>
                    <a:pt x="71" y="106"/>
                  </a:cubicBezTo>
                  <a:cubicBezTo>
                    <a:pt x="71" y="123"/>
                    <a:pt x="1" y="141"/>
                    <a:pt x="18" y="211"/>
                  </a:cubicBezTo>
                  <a:cubicBezTo>
                    <a:pt x="36" y="247"/>
                    <a:pt x="36" y="299"/>
                    <a:pt x="1" y="335"/>
                  </a:cubicBezTo>
                  <a:cubicBezTo>
                    <a:pt x="1" y="352"/>
                    <a:pt x="1" y="387"/>
                    <a:pt x="1" y="405"/>
                  </a:cubicBezTo>
                  <a:cubicBezTo>
                    <a:pt x="18" y="423"/>
                    <a:pt x="36" y="405"/>
                    <a:pt x="53" y="405"/>
                  </a:cubicBezTo>
                  <a:cubicBezTo>
                    <a:pt x="71" y="405"/>
                    <a:pt x="89" y="387"/>
                    <a:pt x="89" y="405"/>
                  </a:cubicBezTo>
                  <a:cubicBezTo>
                    <a:pt x="142" y="493"/>
                    <a:pt x="230" y="440"/>
                    <a:pt x="282" y="440"/>
                  </a:cubicBezTo>
                  <a:cubicBezTo>
                    <a:pt x="353" y="440"/>
                    <a:pt x="476" y="299"/>
                    <a:pt x="476" y="22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27"/>
            <p:cNvSpPr/>
            <p:nvPr/>
          </p:nvSpPr>
          <p:spPr>
            <a:xfrm>
              <a:off x="3126134" y="5471461"/>
              <a:ext cx="19796" cy="16824"/>
            </a:xfrm>
            <a:custGeom>
              <a:avLst/>
              <a:gdLst/>
              <a:ahLst/>
              <a:cxnLst/>
              <a:rect l="l" t="t" r="r" b="b"/>
              <a:pathLst>
                <a:path w="353" h="300" extrusionOk="0">
                  <a:moveTo>
                    <a:pt x="176" y="300"/>
                  </a:moveTo>
                  <a:cubicBezTo>
                    <a:pt x="264" y="300"/>
                    <a:pt x="352" y="141"/>
                    <a:pt x="299" y="71"/>
                  </a:cubicBezTo>
                  <a:cubicBezTo>
                    <a:pt x="264" y="18"/>
                    <a:pt x="211" y="0"/>
                    <a:pt x="159" y="18"/>
                  </a:cubicBezTo>
                  <a:cubicBezTo>
                    <a:pt x="106" y="53"/>
                    <a:pt x="53" y="106"/>
                    <a:pt x="18" y="159"/>
                  </a:cubicBezTo>
                  <a:cubicBezTo>
                    <a:pt x="0" y="176"/>
                    <a:pt x="0" y="194"/>
                    <a:pt x="18" y="194"/>
                  </a:cubicBezTo>
                  <a:cubicBezTo>
                    <a:pt x="53" y="247"/>
                    <a:pt x="106" y="300"/>
                    <a:pt x="176" y="30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text 4">
  <p:cSld name="CUSTOM_1_1_1_1_1">
    <p:spTree>
      <p:nvGrpSpPr>
        <p:cNvPr id="1" name="Shape 1807"/>
        <p:cNvGrpSpPr/>
        <p:nvPr/>
      </p:nvGrpSpPr>
      <p:grpSpPr>
        <a:xfrm>
          <a:off x="0" y="0"/>
          <a:ext cx="0" cy="0"/>
          <a:chOff x="0" y="0"/>
          <a:chExt cx="0" cy="0"/>
        </a:xfrm>
      </p:grpSpPr>
      <p:pic>
        <p:nvPicPr>
          <p:cNvPr id="1808" name="Google Shape;1808;p28"/>
          <p:cNvPicPr preferRelativeResize="0"/>
          <p:nvPr/>
        </p:nvPicPr>
        <p:blipFill rotWithShape="1">
          <a:blip r:embed="rId2">
            <a:alphaModFix/>
          </a:blip>
          <a:srcRect/>
          <a:stretch/>
        </p:blipFill>
        <p:spPr>
          <a:xfrm>
            <a:off x="-2" y="0"/>
            <a:ext cx="9143999" cy="5145230"/>
          </a:xfrm>
          <a:prstGeom prst="rect">
            <a:avLst/>
          </a:prstGeom>
          <a:noFill/>
          <a:ln>
            <a:noFill/>
          </a:ln>
        </p:spPr>
      </p:pic>
      <p:sp>
        <p:nvSpPr>
          <p:cNvPr id="1809" name="Google Shape;1809;p28"/>
          <p:cNvSpPr txBox="1">
            <a:spLocks noGrp="1"/>
          </p:cNvSpPr>
          <p:nvPr>
            <p:ph type="title"/>
          </p:nvPr>
        </p:nvSpPr>
        <p:spPr>
          <a:xfrm>
            <a:off x="4814945" y="2102547"/>
            <a:ext cx="3617700" cy="443700"/>
          </a:xfrm>
          <a:prstGeom prst="rect">
            <a:avLst/>
          </a:prstGeom>
          <a:effectLst>
            <a:outerShdw dist="66675" dir="3000000" algn="bl" rotWithShape="0">
              <a:schemeClr val="dk2"/>
            </a:outerShdw>
          </a:effectLst>
        </p:spPr>
        <p:txBody>
          <a:bodyPr spcFirstLastPara="1" wrap="square" lIns="91425" tIns="91425" rIns="91425" bIns="91425" anchor="ctr" anchorCtr="0">
            <a:noAutofit/>
          </a:bodyPr>
          <a:lstStyle>
            <a:lvl1pPr lvl="0" algn="r" rtl="0">
              <a:spcBef>
                <a:spcPts val="0"/>
              </a:spcBef>
              <a:spcAft>
                <a:spcPts val="0"/>
              </a:spcAft>
              <a:buSzPts val="3600"/>
              <a:buNone/>
              <a:defRPr sz="3400" i="1"/>
            </a:lvl1pPr>
            <a:lvl2pPr lvl="1" algn="r" rtl="0">
              <a:spcBef>
                <a:spcPts val="0"/>
              </a:spcBef>
              <a:spcAft>
                <a:spcPts val="0"/>
              </a:spcAft>
              <a:buSzPts val="3600"/>
              <a:buNone/>
              <a:defRPr sz="3600"/>
            </a:lvl2pPr>
            <a:lvl3pPr lvl="2" algn="r" rtl="0">
              <a:spcBef>
                <a:spcPts val="0"/>
              </a:spcBef>
              <a:spcAft>
                <a:spcPts val="0"/>
              </a:spcAft>
              <a:buSzPts val="3600"/>
              <a:buNone/>
              <a:defRPr sz="3600"/>
            </a:lvl3pPr>
            <a:lvl4pPr lvl="3" algn="r" rtl="0">
              <a:spcBef>
                <a:spcPts val="0"/>
              </a:spcBef>
              <a:spcAft>
                <a:spcPts val="0"/>
              </a:spcAft>
              <a:buSzPts val="3600"/>
              <a:buNone/>
              <a:defRPr sz="3600"/>
            </a:lvl4pPr>
            <a:lvl5pPr lvl="4" algn="r" rtl="0">
              <a:spcBef>
                <a:spcPts val="0"/>
              </a:spcBef>
              <a:spcAft>
                <a:spcPts val="0"/>
              </a:spcAft>
              <a:buSzPts val="3600"/>
              <a:buNone/>
              <a:defRPr sz="3600"/>
            </a:lvl5pPr>
            <a:lvl6pPr lvl="5" algn="r" rtl="0">
              <a:spcBef>
                <a:spcPts val="0"/>
              </a:spcBef>
              <a:spcAft>
                <a:spcPts val="0"/>
              </a:spcAft>
              <a:buSzPts val="3600"/>
              <a:buNone/>
              <a:defRPr sz="3600"/>
            </a:lvl6pPr>
            <a:lvl7pPr lvl="6" algn="r" rtl="0">
              <a:spcBef>
                <a:spcPts val="0"/>
              </a:spcBef>
              <a:spcAft>
                <a:spcPts val="0"/>
              </a:spcAft>
              <a:buSzPts val="3600"/>
              <a:buNone/>
              <a:defRPr sz="3600"/>
            </a:lvl7pPr>
            <a:lvl8pPr lvl="7" algn="r" rtl="0">
              <a:spcBef>
                <a:spcPts val="0"/>
              </a:spcBef>
              <a:spcAft>
                <a:spcPts val="0"/>
              </a:spcAft>
              <a:buSzPts val="3600"/>
              <a:buNone/>
              <a:defRPr sz="3600"/>
            </a:lvl8pPr>
            <a:lvl9pPr lvl="8" algn="r" rtl="0">
              <a:spcBef>
                <a:spcPts val="0"/>
              </a:spcBef>
              <a:spcAft>
                <a:spcPts val="0"/>
              </a:spcAft>
              <a:buSzPts val="3600"/>
              <a:buNone/>
              <a:defRPr sz="3600"/>
            </a:lvl9pPr>
          </a:lstStyle>
          <a:p>
            <a:endParaRPr/>
          </a:p>
        </p:txBody>
      </p:sp>
      <p:sp>
        <p:nvSpPr>
          <p:cNvPr id="1810" name="Google Shape;1810;p28"/>
          <p:cNvSpPr txBox="1">
            <a:spLocks noGrp="1"/>
          </p:cNvSpPr>
          <p:nvPr>
            <p:ph type="subTitle" idx="1"/>
          </p:nvPr>
        </p:nvSpPr>
        <p:spPr>
          <a:xfrm>
            <a:off x="4745045" y="2810175"/>
            <a:ext cx="3687600" cy="4746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800"/>
              <a:buNone/>
              <a:defRPr sz="1400"/>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
        <p:nvSpPr>
          <p:cNvPr id="1811" name="Google Shape;1811;p28"/>
          <p:cNvSpPr/>
          <p:nvPr/>
        </p:nvSpPr>
        <p:spPr>
          <a:xfrm>
            <a:off x="885427" y="1064400"/>
            <a:ext cx="197550" cy="199101"/>
          </a:xfrm>
          <a:custGeom>
            <a:avLst/>
            <a:gdLst/>
            <a:ahLst/>
            <a:cxnLst/>
            <a:rect l="l" t="t" r="r" b="b"/>
            <a:pathLst>
              <a:path w="2166" h="2183" extrusionOk="0">
                <a:moveTo>
                  <a:pt x="1074" y="0"/>
                </a:moveTo>
                <a:lnTo>
                  <a:pt x="704" y="704"/>
                </a:lnTo>
                <a:lnTo>
                  <a:pt x="0" y="1092"/>
                </a:lnTo>
                <a:lnTo>
                  <a:pt x="704" y="1479"/>
                </a:lnTo>
                <a:lnTo>
                  <a:pt x="1074" y="2183"/>
                </a:lnTo>
                <a:lnTo>
                  <a:pt x="1461" y="1479"/>
                </a:lnTo>
                <a:lnTo>
                  <a:pt x="2165" y="1092"/>
                </a:lnTo>
                <a:lnTo>
                  <a:pt x="1461" y="704"/>
                </a:lnTo>
                <a:lnTo>
                  <a:pt x="107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28"/>
          <p:cNvSpPr/>
          <p:nvPr/>
        </p:nvSpPr>
        <p:spPr>
          <a:xfrm>
            <a:off x="693981" y="3182176"/>
            <a:ext cx="323801" cy="326348"/>
          </a:xfrm>
          <a:custGeom>
            <a:avLst/>
            <a:gdLst/>
            <a:ahLst/>
            <a:cxnLst/>
            <a:rect l="l" t="t" r="r" b="b"/>
            <a:pathLst>
              <a:path w="2166" h="2183" extrusionOk="0">
                <a:moveTo>
                  <a:pt x="1074" y="0"/>
                </a:moveTo>
                <a:lnTo>
                  <a:pt x="705" y="704"/>
                </a:lnTo>
                <a:lnTo>
                  <a:pt x="1" y="1092"/>
                </a:lnTo>
                <a:lnTo>
                  <a:pt x="705" y="1479"/>
                </a:lnTo>
                <a:lnTo>
                  <a:pt x="1074" y="2183"/>
                </a:lnTo>
                <a:lnTo>
                  <a:pt x="1462" y="1479"/>
                </a:lnTo>
                <a:lnTo>
                  <a:pt x="2166" y="1092"/>
                </a:lnTo>
                <a:lnTo>
                  <a:pt x="1462" y="704"/>
                </a:lnTo>
                <a:lnTo>
                  <a:pt x="107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28"/>
          <p:cNvSpPr/>
          <p:nvPr/>
        </p:nvSpPr>
        <p:spPr>
          <a:xfrm>
            <a:off x="4123929" y="2342209"/>
            <a:ext cx="326342" cy="326497"/>
          </a:xfrm>
          <a:custGeom>
            <a:avLst/>
            <a:gdLst/>
            <a:ahLst/>
            <a:cxnLst/>
            <a:rect l="l" t="t" r="r" b="b"/>
            <a:pathLst>
              <a:path w="2183" h="2184" extrusionOk="0">
                <a:moveTo>
                  <a:pt x="1092" y="1"/>
                </a:moveTo>
                <a:lnTo>
                  <a:pt x="704" y="705"/>
                </a:lnTo>
                <a:lnTo>
                  <a:pt x="0" y="1092"/>
                </a:lnTo>
                <a:lnTo>
                  <a:pt x="704" y="1480"/>
                </a:lnTo>
                <a:lnTo>
                  <a:pt x="1092" y="2184"/>
                </a:lnTo>
                <a:lnTo>
                  <a:pt x="1479" y="1480"/>
                </a:lnTo>
                <a:lnTo>
                  <a:pt x="2183" y="1092"/>
                </a:lnTo>
                <a:lnTo>
                  <a:pt x="1479" y="705"/>
                </a:lnTo>
                <a:lnTo>
                  <a:pt x="109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28"/>
          <p:cNvSpPr/>
          <p:nvPr/>
        </p:nvSpPr>
        <p:spPr>
          <a:xfrm>
            <a:off x="8658852" y="3143225"/>
            <a:ext cx="197550" cy="199101"/>
          </a:xfrm>
          <a:custGeom>
            <a:avLst/>
            <a:gdLst/>
            <a:ahLst/>
            <a:cxnLst/>
            <a:rect l="l" t="t" r="r" b="b"/>
            <a:pathLst>
              <a:path w="2166" h="2183" extrusionOk="0">
                <a:moveTo>
                  <a:pt x="1074" y="0"/>
                </a:moveTo>
                <a:lnTo>
                  <a:pt x="704" y="704"/>
                </a:lnTo>
                <a:lnTo>
                  <a:pt x="0" y="1092"/>
                </a:lnTo>
                <a:lnTo>
                  <a:pt x="704" y="1479"/>
                </a:lnTo>
                <a:lnTo>
                  <a:pt x="1074" y="2183"/>
                </a:lnTo>
                <a:lnTo>
                  <a:pt x="1461" y="1479"/>
                </a:lnTo>
                <a:lnTo>
                  <a:pt x="2165" y="1092"/>
                </a:lnTo>
                <a:lnTo>
                  <a:pt x="1461" y="704"/>
                </a:lnTo>
                <a:lnTo>
                  <a:pt x="107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28"/>
          <p:cNvSpPr/>
          <p:nvPr/>
        </p:nvSpPr>
        <p:spPr>
          <a:xfrm>
            <a:off x="7251104" y="4400784"/>
            <a:ext cx="326342" cy="326497"/>
          </a:xfrm>
          <a:custGeom>
            <a:avLst/>
            <a:gdLst/>
            <a:ahLst/>
            <a:cxnLst/>
            <a:rect l="l" t="t" r="r" b="b"/>
            <a:pathLst>
              <a:path w="2183" h="2184" extrusionOk="0">
                <a:moveTo>
                  <a:pt x="1092" y="1"/>
                </a:moveTo>
                <a:lnTo>
                  <a:pt x="704" y="705"/>
                </a:lnTo>
                <a:lnTo>
                  <a:pt x="0" y="1092"/>
                </a:lnTo>
                <a:lnTo>
                  <a:pt x="704" y="1480"/>
                </a:lnTo>
                <a:lnTo>
                  <a:pt x="1092" y="2184"/>
                </a:lnTo>
                <a:lnTo>
                  <a:pt x="1479" y="1480"/>
                </a:lnTo>
                <a:lnTo>
                  <a:pt x="2183" y="1092"/>
                </a:lnTo>
                <a:lnTo>
                  <a:pt x="1479" y="705"/>
                </a:lnTo>
                <a:lnTo>
                  <a:pt x="109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28"/>
          <p:cNvSpPr/>
          <p:nvPr/>
        </p:nvSpPr>
        <p:spPr>
          <a:xfrm>
            <a:off x="5185313" y="1192883"/>
            <a:ext cx="1900500" cy="239856"/>
          </a:xfrm>
          <a:custGeom>
            <a:avLst/>
            <a:gdLst/>
            <a:ahLst/>
            <a:cxnLst/>
            <a:rect l="l" t="t" r="r" b="b"/>
            <a:pathLst>
              <a:path w="11584" h="1462" fill="none" extrusionOk="0">
                <a:moveTo>
                  <a:pt x="0" y="1461"/>
                </a:moveTo>
                <a:lnTo>
                  <a:pt x="616" y="775"/>
                </a:lnTo>
                <a:cubicBezTo>
                  <a:pt x="1232" y="71"/>
                  <a:pt x="2324" y="53"/>
                  <a:pt x="2993" y="704"/>
                </a:cubicBezTo>
                <a:lnTo>
                  <a:pt x="3362" y="1074"/>
                </a:lnTo>
                <a:cubicBezTo>
                  <a:pt x="3697" y="1408"/>
                  <a:pt x="4242" y="1408"/>
                  <a:pt x="4595" y="1074"/>
                </a:cubicBezTo>
                <a:lnTo>
                  <a:pt x="4929" y="722"/>
                </a:lnTo>
                <a:cubicBezTo>
                  <a:pt x="5528" y="123"/>
                  <a:pt x="6496" y="123"/>
                  <a:pt x="7094" y="722"/>
                </a:cubicBezTo>
                <a:lnTo>
                  <a:pt x="7446" y="1074"/>
                </a:lnTo>
                <a:cubicBezTo>
                  <a:pt x="7693" y="1320"/>
                  <a:pt x="8098" y="1320"/>
                  <a:pt x="8344" y="1074"/>
                </a:cubicBezTo>
                <a:lnTo>
                  <a:pt x="8872" y="546"/>
                </a:lnTo>
                <a:cubicBezTo>
                  <a:pt x="9400" y="18"/>
                  <a:pt x="10263" y="0"/>
                  <a:pt x="10809" y="511"/>
                </a:cubicBezTo>
                <a:cubicBezTo>
                  <a:pt x="11389" y="1056"/>
                  <a:pt x="11583" y="1426"/>
                  <a:pt x="11425" y="1426"/>
                </a:cubicBezTo>
              </a:path>
            </a:pathLst>
          </a:custGeom>
          <a:noFill/>
          <a:ln w="285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28"/>
          <p:cNvSpPr/>
          <p:nvPr/>
        </p:nvSpPr>
        <p:spPr>
          <a:xfrm rot="2371730">
            <a:off x="4384283" y="4290630"/>
            <a:ext cx="2454200" cy="1658996"/>
          </a:xfrm>
          <a:custGeom>
            <a:avLst/>
            <a:gdLst/>
            <a:ahLst/>
            <a:cxnLst/>
            <a:rect l="l" t="t" r="r" b="b"/>
            <a:pathLst>
              <a:path w="15527" h="10496" extrusionOk="0">
                <a:moveTo>
                  <a:pt x="7554" y="0"/>
                </a:moveTo>
                <a:cubicBezTo>
                  <a:pt x="6829" y="0"/>
                  <a:pt x="6103" y="121"/>
                  <a:pt x="5404" y="364"/>
                </a:cubicBezTo>
                <a:cubicBezTo>
                  <a:pt x="3908" y="875"/>
                  <a:pt x="2658" y="1843"/>
                  <a:pt x="1620" y="2987"/>
                </a:cubicBezTo>
                <a:cubicBezTo>
                  <a:pt x="493" y="4202"/>
                  <a:pt x="0" y="5874"/>
                  <a:pt x="299" y="7494"/>
                </a:cubicBezTo>
                <a:cubicBezTo>
                  <a:pt x="423" y="8356"/>
                  <a:pt x="845" y="9131"/>
                  <a:pt x="1479" y="9694"/>
                </a:cubicBezTo>
                <a:cubicBezTo>
                  <a:pt x="2143" y="10275"/>
                  <a:pt x="2966" y="10495"/>
                  <a:pt x="3786" y="10495"/>
                </a:cubicBezTo>
                <a:cubicBezTo>
                  <a:pt x="4357" y="10495"/>
                  <a:pt x="4926" y="10388"/>
                  <a:pt x="5440" y="10222"/>
                </a:cubicBezTo>
                <a:cubicBezTo>
                  <a:pt x="6566" y="9852"/>
                  <a:pt x="7534" y="9201"/>
                  <a:pt x="8520" y="8567"/>
                </a:cubicBezTo>
                <a:cubicBezTo>
                  <a:pt x="8819" y="8321"/>
                  <a:pt x="9189" y="8180"/>
                  <a:pt x="9594" y="8127"/>
                </a:cubicBezTo>
                <a:cubicBezTo>
                  <a:pt x="9624" y="8125"/>
                  <a:pt x="9654" y="8124"/>
                  <a:pt x="9684" y="8124"/>
                </a:cubicBezTo>
                <a:cubicBezTo>
                  <a:pt x="10147" y="8124"/>
                  <a:pt x="10609" y="8370"/>
                  <a:pt x="11055" y="8585"/>
                </a:cubicBezTo>
                <a:cubicBezTo>
                  <a:pt x="11726" y="8899"/>
                  <a:pt x="12484" y="9133"/>
                  <a:pt x="13188" y="9133"/>
                </a:cubicBezTo>
                <a:cubicBezTo>
                  <a:pt x="13667" y="9133"/>
                  <a:pt x="14121" y="9025"/>
                  <a:pt x="14505" y="8761"/>
                </a:cubicBezTo>
                <a:cubicBezTo>
                  <a:pt x="15350" y="8180"/>
                  <a:pt x="15526" y="6948"/>
                  <a:pt x="15192" y="5892"/>
                </a:cubicBezTo>
                <a:cubicBezTo>
                  <a:pt x="14857" y="4835"/>
                  <a:pt x="14118" y="3938"/>
                  <a:pt x="13344" y="3093"/>
                </a:cubicBezTo>
                <a:cubicBezTo>
                  <a:pt x="12428" y="2107"/>
                  <a:pt x="11425" y="1139"/>
                  <a:pt x="10193" y="558"/>
                </a:cubicBezTo>
                <a:cubicBezTo>
                  <a:pt x="9353" y="187"/>
                  <a:pt x="8455" y="0"/>
                  <a:pt x="75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28"/>
          <p:cNvSpPr/>
          <p:nvPr/>
        </p:nvSpPr>
        <p:spPr>
          <a:xfrm rot="-1817462">
            <a:off x="3589808" y="-1063863"/>
            <a:ext cx="2379163" cy="2471174"/>
          </a:xfrm>
          <a:custGeom>
            <a:avLst/>
            <a:gdLst/>
            <a:ahLst/>
            <a:cxnLst/>
            <a:rect l="l" t="t" r="r" b="b"/>
            <a:pathLst>
              <a:path w="18695" h="19418" extrusionOk="0">
                <a:moveTo>
                  <a:pt x="18554" y="8046"/>
                </a:moveTo>
                <a:cubicBezTo>
                  <a:pt x="18395" y="5740"/>
                  <a:pt x="17040" y="3592"/>
                  <a:pt x="15104" y="2307"/>
                </a:cubicBezTo>
                <a:cubicBezTo>
                  <a:pt x="12604" y="635"/>
                  <a:pt x="8678" y="1"/>
                  <a:pt x="6214" y="2078"/>
                </a:cubicBezTo>
                <a:cubicBezTo>
                  <a:pt x="0" y="7359"/>
                  <a:pt x="9752" y="19417"/>
                  <a:pt x="16160" y="14154"/>
                </a:cubicBezTo>
                <a:cubicBezTo>
                  <a:pt x="16301" y="14031"/>
                  <a:pt x="16442" y="13908"/>
                  <a:pt x="16565" y="13784"/>
                </a:cubicBezTo>
                <a:cubicBezTo>
                  <a:pt x="18026" y="12323"/>
                  <a:pt x="18695" y="10088"/>
                  <a:pt x="18554" y="804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28"/>
          <p:cNvSpPr/>
          <p:nvPr/>
        </p:nvSpPr>
        <p:spPr>
          <a:xfrm rot="-7130264">
            <a:off x="-755775" y="1119664"/>
            <a:ext cx="2031127" cy="1187909"/>
          </a:xfrm>
          <a:custGeom>
            <a:avLst/>
            <a:gdLst/>
            <a:ahLst/>
            <a:cxnLst/>
            <a:rect l="l" t="t" r="r" b="b"/>
            <a:pathLst>
              <a:path w="11109" h="6497" extrusionOk="0">
                <a:moveTo>
                  <a:pt x="5599" y="1"/>
                </a:moveTo>
                <a:cubicBezTo>
                  <a:pt x="4543" y="1"/>
                  <a:pt x="3627" y="705"/>
                  <a:pt x="2800" y="1391"/>
                </a:cubicBezTo>
                <a:cubicBezTo>
                  <a:pt x="2237" y="1849"/>
                  <a:pt x="1708" y="2342"/>
                  <a:pt x="1216" y="2870"/>
                </a:cubicBezTo>
                <a:cubicBezTo>
                  <a:pt x="952" y="3152"/>
                  <a:pt x="705" y="3469"/>
                  <a:pt x="494" y="3803"/>
                </a:cubicBezTo>
                <a:cubicBezTo>
                  <a:pt x="283" y="4085"/>
                  <a:pt x="142" y="4419"/>
                  <a:pt x="36" y="4754"/>
                </a:cubicBezTo>
                <a:cubicBezTo>
                  <a:pt x="1" y="4877"/>
                  <a:pt x="1" y="5018"/>
                  <a:pt x="1" y="5158"/>
                </a:cubicBezTo>
                <a:cubicBezTo>
                  <a:pt x="19" y="5440"/>
                  <a:pt x="142" y="5722"/>
                  <a:pt x="353" y="5951"/>
                </a:cubicBezTo>
                <a:cubicBezTo>
                  <a:pt x="547" y="6179"/>
                  <a:pt x="811" y="6355"/>
                  <a:pt x="1110" y="6444"/>
                </a:cubicBezTo>
                <a:cubicBezTo>
                  <a:pt x="1224" y="6479"/>
                  <a:pt x="1343" y="6496"/>
                  <a:pt x="1462" y="6496"/>
                </a:cubicBezTo>
                <a:cubicBezTo>
                  <a:pt x="1581" y="6496"/>
                  <a:pt x="1700" y="6479"/>
                  <a:pt x="1814" y="6444"/>
                </a:cubicBezTo>
                <a:cubicBezTo>
                  <a:pt x="2923" y="6109"/>
                  <a:pt x="3381" y="4736"/>
                  <a:pt x="4419" y="4243"/>
                </a:cubicBezTo>
                <a:cubicBezTo>
                  <a:pt x="4728" y="4094"/>
                  <a:pt x="5070" y="4033"/>
                  <a:pt x="5421" y="4033"/>
                </a:cubicBezTo>
                <a:cubicBezTo>
                  <a:pt x="5732" y="4033"/>
                  <a:pt x="6050" y="4081"/>
                  <a:pt x="6356" y="4155"/>
                </a:cubicBezTo>
                <a:cubicBezTo>
                  <a:pt x="6989" y="4314"/>
                  <a:pt x="7606" y="4578"/>
                  <a:pt x="8239" y="4718"/>
                </a:cubicBezTo>
                <a:cubicBezTo>
                  <a:pt x="8513" y="4778"/>
                  <a:pt x="8796" y="4815"/>
                  <a:pt x="9075" y="4815"/>
                </a:cubicBezTo>
                <a:cubicBezTo>
                  <a:pt x="9461" y="4815"/>
                  <a:pt x="9839" y="4744"/>
                  <a:pt x="10176" y="4560"/>
                </a:cubicBezTo>
                <a:cubicBezTo>
                  <a:pt x="10739" y="4225"/>
                  <a:pt x="11109" y="3486"/>
                  <a:pt x="10862" y="2888"/>
                </a:cubicBezTo>
                <a:cubicBezTo>
                  <a:pt x="10704" y="2500"/>
                  <a:pt x="10334" y="2254"/>
                  <a:pt x="10000" y="2025"/>
                </a:cubicBezTo>
                <a:cubicBezTo>
                  <a:pt x="9155" y="1462"/>
                  <a:pt x="8292" y="969"/>
                  <a:pt x="7394" y="529"/>
                </a:cubicBezTo>
                <a:cubicBezTo>
                  <a:pt x="6831" y="265"/>
                  <a:pt x="6233" y="1"/>
                  <a:pt x="55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28"/>
          <p:cNvSpPr/>
          <p:nvPr/>
        </p:nvSpPr>
        <p:spPr>
          <a:xfrm rot="7159293">
            <a:off x="7414649" y="-302645"/>
            <a:ext cx="2685942" cy="1570876"/>
          </a:xfrm>
          <a:custGeom>
            <a:avLst/>
            <a:gdLst/>
            <a:ahLst/>
            <a:cxnLst/>
            <a:rect l="l" t="t" r="r" b="b"/>
            <a:pathLst>
              <a:path w="11109" h="6497" extrusionOk="0">
                <a:moveTo>
                  <a:pt x="5599" y="1"/>
                </a:moveTo>
                <a:cubicBezTo>
                  <a:pt x="4543" y="1"/>
                  <a:pt x="3627" y="705"/>
                  <a:pt x="2800" y="1391"/>
                </a:cubicBezTo>
                <a:cubicBezTo>
                  <a:pt x="2237" y="1849"/>
                  <a:pt x="1708" y="2342"/>
                  <a:pt x="1216" y="2870"/>
                </a:cubicBezTo>
                <a:cubicBezTo>
                  <a:pt x="952" y="3152"/>
                  <a:pt x="705" y="3469"/>
                  <a:pt x="494" y="3803"/>
                </a:cubicBezTo>
                <a:cubicBezTo>
                  <a:pt x="283" y="4085"/>
                  <a:pt x="142" y="4419"/>
                  <a:pt x="36" y="4754"/>
                </a:cubicBezTo>
                <a:cubicBezTo>
                  <a:pt x="1" y="4877"/>
                  <a:pt x="1" y="5018"/>
                  <a:pt x="1" y="5158"/>
                </a:cubicBezTo>
                <a:cubicBezTo>
                  <a:pt x="19" y="5440"/>
                  <a:pt x="142" y="5722"/>
                  <a:pt x="353" y="5951"/>
                </a:cubicBezTo>
                <a:cubicBezTo>
                  <a:pt x="547" y="6179"/>
                  <a:pt x="811" y="6355"/>
                  <a:pt x="1110" y="6444"/>
                </a:cubicBezTo>
                <a:cubicBezTo>
                  <a:pt x="1224" y="6479"/>
                  <a:pt x="1343" y="6496"/>
                  <a:pt x="1462" y="6496"/>
                </a:cubicBezTo>
                <a:cubicBezTo>
                  <a:pt x="1581" y="6496"/>
                  <a:pt x="1700" y="6479"/>
                  <a:pt x="1814" y="6444"/>
                </a:cubicBezTo>
                <a:cubicBezTo>
                  <a:pt x="2923" y="6109"/>
                  <a:pt x="3381" y="4736"/>
                  <a:pt x="4419" y="4243"/>
                </a:cubicBezTo>
                <a:cubicBezTo>
                  <a:pt x="4728" y="4094"/>
                  <a:pt x="5070" y="4033"/>
                  <a:pt x="5421" y="4033"/>
                </a:cubicBezTo>
                <a:cubicBezTo>
                  <a:pt x="5732" y="4033"/>
                  <a:pt x="6050" y="4081"/>
                  <a:pt x="6356" y="4155"/>
                </a:cubicBezTo>
                <a:cubicBezTo>
                  <a:pt x="6989" y="4314"/>
                  <a:pt x="7606" y="4578"/>
                  <a:pt x="8239" y="4718"/>
                </a:cubicBezTo>
                <a:cubicBezTo>
                  <a:pt x="8513" y="4778"/>
                  <a:pt x="8796" y="4815"/>
                  <a:pt x="9075" y="4815"/>
                </a:cubicBezTo>
                <a:cubicBezTo>
                  <a:pt x="9461" y="4815"/>
                  <a:pt x="9839" y="4744"/>
                  <a:pt x="10176" y="4560"/>
                </a:cubicBezTo>
                <a:cubicBezTo>
                  <a:pt x="10739" y="4225"/>
                  <a:pt x="11109" y="3486"/>
                  <a:pt x="10862" y="2888"/>
                </a:cubicBezTo>
                <a:cubicBezTo>
                  <a:pt x="10704" y="2500"/>
                  <a:pt x="10334" y="2254"/>
                  <a:pt x="10000" y="2025"/>
                </a:cubicBezTo>
                <a:cubicBezTo>
                  <a:pt x="9155" y="1462"/>
                  <a:pt x="8292" y="969"/>
                  <a:pt x="7394" y="529"/>
                </a:cubicBezTo>
                <a:cubicBezTo>
                  <a:pt x="6831" y="265"/>
                  <a:pt x="6233" y="1"/>
                  <a:pt x="55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21" name="Google Shape;1821;p28"/>
          <p:cNvGrpSpPr/>
          <p:nvPr/>
        </p:nvGrpSpPr>
        <p:grpSpPr>
          <a:xfrm rot="10800000" flipH="1">
            <a:off x="-754307" y="3502478"/>
            <a:ext cx="1979665" cy="2017427"/>
            <a:chOff x="2621634" y="4874205"/>
            <a:chExt cx="929028" cy="946749"/>
          </a:xfrm>
        </p:grpSpPr>
        <p:sp>
          <p:nvSpPr>
            <p:cNvPr id="1822" name="Google Shape;1822;p28"/>
            <p:cNvSpPr/>
            <p:nvPr/>
          </p:nvSpPr>
          <p:spPr>
            <a:xfrm>
              <a:off x="3204085" y="5037063"/>
              <a:ext cx="29666" cy="32639"/>
            </a:xfrm>
            <a:custGeom>
              <a:avLst/>
              <a:gdLst/>
              <a:ahLst/>
              <a:cxnLst/>
              <a:rect l="l" t="t" r="r" b="b"/>
              <a:pathLst>
                <a:path w="529" h="582" extrusionOk="0">
                  <a:moveTo>
                    <a:pt x="265" y="1"/>
                  </a:moveTo>
                  <a:cubicBezTo>
                    <a:pt x="247" y="1"/>
                    <a:pt x="230" y="19"/>
                    <a:pt x="212" y="36"/>
                  </a:cubicBezTo>
                  <a:cubicBezTo>
                    <a:pt x="124" y="71"/>
                    <a:pt x="89" y="159"/>
                    <a:pt x="54" y="230"/>
                  </a:cubicBezTo>
                  <a:cubicBezTo>
                    <a:pt x="1" y="300"/>
                    <a:pt x="71" y="459"/>
                    <a:pt x="142" y="476"/>
                  </a:cubicBezTo>
                  <a:cubicBezTo>
                    <a:pt x="177" y="494"/>
                    <a:pt x="212" y="511"/>
                    <a:pt x="247" y="547"/>
                  </a:cubicBezTo>
                  <a:cubicBezTo>
                    <a:pt x="282" y="582"/>
                    <a:pt x="318" y="547"/>
                    <a:pt x="353" y="547"/>
                  </a:cubicBezTo>
                  <a:cubicBezTo>
                    <a:pt x="458" y="494"/>
                    <a:pt x="529" y="423"/>
                    <a:pt x="511" y="300"/>
                  </a:cubicBezTo>
                  <a:cubicBezTo>
                    <a:pt x="476" y="230"/>
                    <a:pt x="458" y="159"/>
                    <a:pt x="423" y="107"/>
                  </a:cubicBezTo>
                  <a:cubicBezTo>
                    <a:pt x="388" y="36"/>
                    <a:pt x="335" y="1"/>
                    <a:pt x="2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28"/>
            <p:cNvSpPr/>
            <p:nvPr/>
          </p:nvSpPr>
          <p:spPr>
            <a:xfrm>
              <a:off x="3211993" y="5301650"/>
              <a:ext cx="24731" cy="32639"/>
            </a:xfrm>
            <a:custGeom>
              <a:avLst/>
              <a:gdLst/>
              <a:ahLst/>
              <a:cxnLst/>
              <a:rect l="l" t="t" r="r" b="b"/>
              <a:pathLst>
                <a:path w="441" h="582" extrusionOk="0">
                  <a:moveTo>
                    <a:pt x="1" y="177"/>
                  </a:moveTo>
                  <a:cubicBezTo>
                    <a:pt x="1" y="282"/>
                    <a:pt x="18" y="370"/>
                    <a:pt x="53" y="476"/>
                  </a:cubicBezTo>
                  <a:cubicBezTo>
                    <a:pt x="106" y="546"/>
                    <a:pt x="194" y="582"/>
                    <a:pt x="282" y="564"/>
                  </a:cubicBezTo>
                  <a:cubicBezTo>
                    <a:pt x="353" y="546"/>
                    <a:pt x="388" y="494"/>
                    <a:pt x="423" y="441"/>
                  </a:cubicBezTo>
                  <a:cubicBezTo>
                    <a:pt x="441" y="370"/>
                    <a:pt x="441" y="300"/>
                    <a:pt x="405" y="247"/>
                  </a:cubicBezTo>
                  <a:cubicBezTo>
                    <a:pt x="388" y="194"/>
                    <a:pt x="370" y="159"/>
                    <a:pt x="353" y="124"/>
                  </a:cubicBezTo>
                  <a:cubicBezTo>
                    <a:pt x="300" y="18"/>
                    <a:pt x="194" y="1"/>
                    <a:pt x="106" y="53"/>
                  </a:cubicBezTo>
                  <a:cubicBezTo>
                    <a:pt x="89" y="71"/>
                    <a:pt x="89" y="71"/>
                    <a:pt x="71" y="71"/>
                  </a:cubicBezTo>
                  <a:cubicBezTo>
                    <a:pt x="18" y="89"/>
                    <a:pt x="1" y="124"/>
                    <a:pt x="1" y="17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28"/>
            <p:cNvSpPr/>
            <p:nvPr/>
          </p:nvSpPr>
          <p:spPr>
            <a:xfrm>
              <a:off x="3077736" y="5335242"/>
              <a:ext cx="30676" cy="24731"/>
            </a:xfrm>
            <a:custGeom>
              <a:avLst/>
              <a:gdLst/>
              <a:ahLst/>
              <a:cxnLst/>
              <a:rect l="l" t="t" r="r" b="b"/>
              <a:pathLst>
                <a:path w="547" h="441" extrusionOk="0">
                  <a:moveTo>
                    <a:pt x="546" y="211"/>
                  </a:moveTo>
                  <a:cubicBezTo>
                    <a:pt x="546" y="106"/>
                    <a:pt x="476" y="18"/>
                    <a:pt x="370" y="18"/>
                  </a:cubicBezTo>
                  <a:cubicBezTo>
                    <a:pt x="247" y="0"/>
                    <a:pt x="141" y="35"/>
                    <a:pt x="53" y="123"/>
                  </a:cubicBezTo>
                  <a:cubicBezTo>
                    <a:pt x="53" y="123"/>
                    <a:pt x="36" y="123"/>
                    <a:pt x="53" y="141"/>
                  </a:cubicBezTo>
                  <a:cubicBezTo>
                    <a:pt x="71" y="159"/>
                    <a:pt x="53" y="176"/>
                    <a:pt x="36" y="194"/>
                  </a:cubicBezTo>
                  <a:cubicBezTo>
                    <a:pt x="1" y="247"/>
                    <a:pt x="18" y="317"/>
                    <a:pt x="71" y="370"/>
                  </a:cubicBezTo>
                  <a:cubicBezTo>
                    <a:pt x="159" y="423"/>
                    <a:pt x="282" y="440"/>
                    <a:pt x="405" y="423"/>
                  </a:cubicBezTo>
                  <a:cubicBezTo>
                    <a:pt x="476" y="370"/>
                    <a:pt x="529" y="299"/>
                    <a:pt x="546" y="21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28"/>
            <p:cNvSpPr/>
            <p:nvPr/>
          </p:nvSpPr>
          <p:spPr>
            <a:xfrm>
              <a:off x="3522959" y="5163468"/>
              <a:ext cx="27704" cy="28657"/>
            </a:xfrm>
            <a:custGeom>
              <a:avLst/>
              <a:gdLst/>
              <a:ahLst/>
              <a:cxnLst/>
              <a:rect l="l" t="t" r="r" b="b"/>
              <a:pathLst>
                <a:path w="494" h="511" extrusionOk="0">
                  <a:moveTo>
                    <a:pt x="317" y="0"/>
                  </a:moveTo>
                  <a:cubicBezTo>
                    <a:pt x="212" y="18"/>
                    <a:pt x="124" y="71"/>
                    <a:pt x="53" y="141"/>
                  </a:cubicBezTo>
                  <a:cubicBezTo>
                    <a:pt x="18" y="194"/>
                    <a:pt x="36" y="247"/>
                    <a:pt x="1" y="282"/>
                  </a:cubicBezTo>
                  <a:lnTo>
                    <a:pt x="1" y="299"/>
                  </a:lnTo>
                  <a:cubicBezTo>
                    <a:pt x="71" y="370"/>
                    <a:pt x="89" y="475"/>
                    <a:pt x="229" y="475"/>
                  </a:cubicBezTo>
                  <a:cubicBezTo>
                    <a:pt x="247" y="475"/>
                    <a:pt x="247" y="511"/>
                    <a:pt x="300" y="493"/>
                  </a:cubicBezTo>
                  <a:cubicBezTo>
                    <a:pt x="335" y="475"/>
                    <a:pt x="423" y="458"/>
                    <a:pt x="458" y="405"/>
                  </a:cubicBezTo>
                  <a:cubicBezTo>
                    <a:pt x="476" y="352"/>
                    <a:pt x="494" y="282"/>
                    <a:pt x="494" y="229"/>
                  </a:cubicBezTo>
                  <a:cubicBezTo>
                    <a:pt x="476" y="159"/>
                    <a:pt x="441" y="88"/>
                    <a:pt x="405" y="35"/>
                  </a:cubicBezTo>
                  <a:cubicBezTo>
                    <a:pt x="388" y="18"/>
                    <a:pt x="353" y="0"/>
                    <a:pt x="3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28"/>
            <p:cNvSpPr/>
            <p:nvPr/>
          </p:nvSpPr>
          <p:spPr>
            <a:xfrm>
              <a:off x="2622644" y="5773566"/>
              <a:ext cx="26694" cy="28657"/>
            </a:xfrm>
            <a:custGeom>
              <a:avLst/>
              <a:gdLst/>
              <a:ahLst/>
              <a:cxnLst/>
              <a:rect l="l" t="t" r="r" b="b"/>
              <a:pathLst>
                <a:path w="476" h="511" extrusionOk="0">
                  <a:moveTo>
                    <a:pt x="18" y="229"/>
                  </a:moveTo>
                  <a:cubicBezTo>
                    <a:pt x="0" y="299"/>
                    <a:pt x="36" y="370"/>
                    <a:pt x="88" y="405"/>
                  </a:cubicBezTo>
                  <a:cubicBezTo>
                    <a:pt x="124" y="422"/>
                    <a:pt x="141" y="458"/>
                    <a:pt x="141" y="493"/>
                  </a:cubicBezTo>
                  <a:cubicBezTo>
                    <a:pt x="141" y="511"/>
                    <a:pt x="176" y="493"/>
                    <a:pt x="194" y="493"/>
                  </a:cubicBezTo>
                  <a:cubicBezTo>
                    <a:pt x="247" y="493"/>
                    <a:pt x="282" y="493"/>
                    <a:pt x="335" y="493"/>
                  </a:cubicBezTo>
                  <a:cubicBezTo>
                    <a:pt x="423" y="440"/>
                    <a:pt x="476" y="334"/>
                    <a:pt x="476" y="229"/>
                  </a:cubicBezTo>
                  <a:cubicBezTo>
                    <a:pt x="458" y="141"/>
                    <a:pt x="405" y="70"/>
                    <a:pt x="335" y="35"/>
                  </a:cubicBezTo>
                  <a:cubicBezTo>
                    <a:pt x="317" y="18"/>
                    <a:pt x="300" y="0"/>
                    <a:pt x="282" y="35"/>
                  </a:cubicBezTo>
                  <a:cubicBezTo>
                    <a:pt x="264" y="35"/>
                    <a:pt x="247" y="53"/>
                    <a:pt x="229" y="35"/>
                  </a:cubicBezTo>
                  <a:cubicBezTo>
                    <a:pt x="141" y="18"/>
                    <a:pt x="88" y="88"/>
                    <a:pt x="36" y="123"/>
                  </a:cubicBezTo>
                  <a:cubicBezTo>
                    <a:pt x="18" y="123"/>
                    <a:pt x="18" y="141"/>
                    <a:pt x="18" y="14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28"/>
            <p:cNvSpPr/>
            <p:nvPr/>
          </p:nvSpPr>
          <p:spPr>
            <a:xfrm>
              <a:off x="3245585" y="4889010"/>
              <a:ext cx="27647" cy="29666"/>
            </a:xfrm>
            <a:custGeom>
              <a:avLst/>
              <a:gdLst/>
              <a:ahLst/>
              <a:cxnLst/>
              <a:rect l="l" t="t" r="r" b="b"/>
              <a:pathLst>
                <a:path w="493" h="529" extrusionOk="0">
                  <a:moveTo>
                    <a:pt x="18" y="300"/>
                  </a:moveTo>
                  <a:cubicBezTo>
                    <a:pt x="18" y="335"/>
                    <a:pt x="18" y="370"/>
                    <a:pt x="35" y="388"/>
                  </a:cubicBezTo>
                  <a:cubicBezTo>
                    <a:pt x="106" y="458"/>
                    <a:pt x="194" y="493"/>
                    <a:pt x="282" y="511"/>
                  </a:cubicBezTo>
                  <a:cubicBezTo>
                    <a:pt x="352" y="529"/>
                    <a:pt x="493" y="370"/>
                    <a:pt x="493" y="264"/>
                  </a:cubicBezTo>
                  <a:cubicBezTo>
                    <a:pt x="493" y="159"/>
                    <a:pt x="387" y="18"/>
                    <a:pt x="299" y="18"/>
                  </a:cubicBezTo>
                  <a:cubicBezTo>
                    <a:pt x="141" y="0"/>
                    <a:pt x="0" y="141"/>
                    <a:pt x="18" y="30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28"/>
            <p:cNvSpPr/>
            <p:nvPr/>
          </p:nvSpPr>
          <p:spPr>
            <a:xfrm>
              <a:off x="3332453" y="5298678"/>
              <a:ext cx="29666" cy="30676"/>
            </a:xfrm>
            <a:custGeom>
              <a:avLst/>
              <a:gdLst/>
              <a:ahLst/>
              <a:cxnLst/>
              <a:rect l="l" t="t" r="r" b="b"/>
              <a:pathLst>
                <a:path w="529" h="547" extrusionOk="0">
                  <a:moveTo>
                    <a:pt x="194" y="36"/>
                  </a:moveTo>
                  <a:cubicBezTo>
                    <a:pt x="176" y="36"/>
                    <a:pt x="123" y="1"/>
                    <a:pt x="106" y="71"/>
                  </a:cubicBezTo>
                  <a:cubicBezTo>
                    <a:pt x="106" y="71"/>
                    <a:pt x="88" y="71"/>
                    <a:pt x="71" y="89"/>
                  </a:cubicBezTo>
                  <a:cubicBezTo>
                    <a:pt x="0" y="142"/>
                    <a:pt x="0" y="247"/>
                    <a:pt x="53" y="318"/>
                  </a:cubicBezTo>
                  <a:cubicBezTo>
                    <a:pt x="71" y="335"/>
                    <a:pt x="71" y="353"/>
                    <a:pt x="88" y="370"/>
                  </a:cubicBezTo>
                  <a:cubicBezTo>
                    <a:pt x="194" y="547"/>
                    <a:pt x="299" y="529"/>
                    <a:pt x="423" y="441"/>
                  </a:cubicBezTo>
                  <a:cubicBezTo>
                    <a:pt x="528" y="335"/>
                    <a:pt x="511" y="124"/>
                    <a:pt x="370" y="71"/>
                  </a:cubicBezTo>
                  <a:cubicBezTo>
                    <a:pt x="317" y="36"/>
                    <a:pt x="247" y="18"/>
                    <a:pt x="194" y="3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28"/>
            <p:cNvSpPr/>
            <p:nvPr/>
          </p:nvSpPr>
          <p:spPr>
            <a:xfrm>
              <a:off x="3159670" y="4937352"/>
              <a:ext cx="44471" cy="40546"/>
            </a:xfrm>
            <a:custGeom>
              <a:avLst/>
              <a:gdLst/>
              <a:ahLst/>
              <a:cxnLst/>
              <a:rect l="l" t="t" r="r" b="b"/>
              <a:pathLst>
                <a:path w="793" h="723" extrusionOk="0">
                  <a:moveTo>
                    <a:pt x="282" y="705"/>
                  </a:moveTo>
                  <a:cubicBezTo>
                    <a:pt x="441" y="723"/>
                    <a:pt x="599" y="670"/>
                    <a:pt x="687" y="547"/>
                  </a:cubicBezTo>
                  <a:cubicBezTo>
                    <a:pt x="775" y="441"/>
                    <a:pt x="793" y="300"/>
                    <a:pt x="740" y="195"/>
                  </a:cubicBezTo>
                  <a:cubicBezTo>
                    <a:pt x="687" y="71"/>
                    <a:pt x="564" y="1"/>
                    <a:pt x="441" y="1"/>
                  </a:cubicBezTo>
                  <a:cubicBezTo>
                    <a:pt x="335" y="36"/>
                    <a:pt x="229" y="124"/>
                    <a:pt x="177" y="230"/>
                  </a:cubicBezTo>
                  <a:cubicBezTo>
                    <a:pt x="141" y="300"/>
                    <a:pt x="106" y="353"/>
                    <a:pt x="71" y="423"/>
                  </a:cubicBezTo>
                  <a:cubicBezTo>
                    <a:pt x="1" y="547"/>
                    <a:pt x="89" y="705"/>
                    <a:pt x="229" y="705"/>
                  </a:cubicBezTo>
                  <a:cubicBezTo>
                    <a:pt x="247" y="705"/>
                    <a:pt x="265" y="705"/>
                    <a:pt x="282" y="70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28"/>
            <p:cNvSpPr/>
            <p:nvPr/>
          </p:nvSpPr>
          <p:spPr>
            <a:xfrm>
              <a:off x="2622644" y="5644189"/>
              <a:ext cx="23722" cy="27704"/>
            </a:xfrm>
            <a:custGeom>
              <a:avLst/>
              <a:gdLst/>
              <a:ahLst/>
              <a:cxnLst/>
              <a:rect l="l" t="t" r="r" b="b"/>
              <a:pathLst>
                <a:path w="423" h="494" extrusionOk="0">
                  <a:moveTo>
                    <a:pt x="194" y="476"/>
                  </a:moveTo>
                  <a:cubicBezTo>
                    <a:pt x="300" y="494"/>
                    <a:pt x="423" y="353"/>
                    <a:pt x="423" y="265"/>
                  </a:cubicBezTo>
                  <a:cubicBezTo>
                    <a:pt x="423" y="195"/>
                    <a:pt x="423" y="142"/>
                    <a:pt x="423" y="71"/>
                  </a:cubicBezTo>
                  <a:cubicBezTo>
                    <a:pt x="423" y="54"/>
                    <a:pt x="423" y="36"/>
                    <a:pt x="388" y="36"/>
                  </a:cubicBezTo>
                  <a:cubicBezTo>
                    <a:pt x="317" y="36"/>
                    <a:pt x="264" y="1"/>
                    <a:pt x="194" y="36"/>
                  </a:cubicBezTo>
                  <a:cubicBezTo>
                    <a:pt x="176" y="36"/>
                    <a:pt x="159" y="36"/>
                    <a:pt x="141" y="36"/>
                  </a:cubicBezTo>
                  <a:cubicBezTo>
                    <a:pt x="88" y="54"/>
                    <a:pt x="53" y="89"/>
                    <a:pt x="36" y="142"/>
                  </a:cubicBezTo>
                  <a:cubicBezTo>
                    <a:pt x="18" y="195"/>
                    <a:pt x="18" y="247"/>
                    <a:pt x="18" y="318"/>
                  </a:cubicBezTo>
                  <a:cubicBezTo>
                    <a:pt x="0" y="406"/>
                    <a:pt x="88" y="494"/>
                    <a:pt x="194" y="47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28"/>
            <p:cNvSpPr/>
            <p:nvPr/>
          </p:nvSpPr>
          <p:spPr>
            <a:xfrm>
              <a:off x="3233696" y="5531692"/>
              <a:ext cx="27704" cy="25685"/>
            </a:xfrm>
            <a:custGeom>
              <a:avLst/>
              <a:gdLst/>
              <a:ahLst/>
              <a:cxnLst/>
              <a:rect l="l" t="t" r="r" b="b"/>
              <a:pathLst>
                <a:path w="494" h="458" extrusionOk="0">
                  <a:moveTo>
                    <a:pt x="300" y="18"/>
                  </a:moveTo>
                  <a:cubicBezTo>
                    <a:pt x="230" y="0"/>
                    <a:pt x="159" y="71"/>
                    <a:pt x="89" y="71"/>
                  </a:cubicBezTo>
                  <a:cubicBezTo>
                    <a:pt x="18" y="88"/>
                    <a:pt x="54" y="141"/>
                    <a:pt x="36" y="176"/>
                  </a:cubicBezTo>
                  <a:cubicBezTo>
                    <a:pt x="1" y="211"/>
                    <a:pt x="1" y="247"/>
                    <a:pt x="36" y="282"/>
                  </a:cubicBezTo>
                  <a:cubicBezTo>
                    <a:pt x="54" y="299"/>
                    <a:pt x="54" y="317"/>
                    <a:pt x="54" y="335"/>
                  </a:cubicBezTo>
                  <a:cubicBezTo>
                    <a:pt x="54" y="405"/>
                    <a:pt x="89" y="423"/>
                    <a:pt x="159" y="440"/>
                  </a:cubicBezTo>
                  <a:cubicBezTo>
                    <a:pt x="194" y="458"/>
                    <a:pt x="230" y="458"/>
                    <a:pt x="265" y="458"/>
                  </a:cubicBezTo>
                  <a:cubicBezTo>
                    <a:pt x="353" y="440"/>
                    <a:pt x="423" y="352"/>
                    <a:pt x="423" y="264"/>
                  </a:cubicBezTo>
                  <a:cubicBezTo>
                    <a:pt x="423" y="247"/>
                    <a:pt x="423" y="229"/>
                    <a:pt x="441" y="211"/>
                  </a:cubicBezTo>
                  <a:cubicBezTo>
                    <a:pt x="494" y="194"/>
                    <a:pt x="494" y="141"/>
                    <a:pt x="476" y="106"/>
                  </a:cubicBezTo>
                  <a:cubicBezTo>
                    <a:pt x="441" y="53"/>
                    <a:pt x="406" y="18"/>
                    <a:pt x="353" y="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28"/>
            <p:cNvSpPr/>
            <p:nvPr/>
          </p:nvSpPr>
          <p:spPr>
            <a:xfrm>
              <a:off x="3162642" y="5392500"/>
              <a:ext cx="25741" cy="27704"/>
            </a:xfrm>
            <a:custGeom>
              <a:avLst/>
              <a:gdLst/>
              <a:ahLst/>
              <a:cxnLst/>
              <a:rect l="l" t="t" r="r" b="b"/>
              <a:pathLst>
                <a:path w="459" h="494" extrusionOk="0">
                  <a:moveTo>
                    <a:pt x="458" y="194"/>
                  </a:moveTo>
                  <a:cubicBezTo>
                    <a:pt x="441" y="123"/>
                    <a:pt x="423" y="71"/>
                    <a:pt x="370" y="53"/>
                  </a:cubicBezTo>
                  <a:cubicBezTo>
                    <a:pt x="282" y="0"/>
                    <a:pt x="194" y="0"/>
                    <a:pt x="124" y="53"/>
                  </a:cubicBezTo>
                  <a:cubicBezTo>
                    <a:pt x="18" y="88"/>
                    <a:pt x="0" y="194"/>
                    <a:pt x="53" y="282"/>
                  </a:cubicBezTo>
                  <a:cubicBezTo>
                    <a:pt x="71" y="299"/>
                    <a:pt x="71" y="299"/>
                    <a:pt x="71" y="317"/>
                  </a:cubicBezTo>
                  <a:cubicBezTo>
                    <a:pt x="71" y="440"/>
                    <a:pt x="194" y="493"/>
                    <a:pt x="300" y="458"/>
                  </a:cubicBezTo>
                  <a:cubicBezTo>
                    <a:pt x="405" y="423"/>
                    <a:pt x="458" y="370"/>
                    <a:pt x="458" y="19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28"/>
            <p:cNvSpPr/>
            <p:nvPr/>
          </p:nvSpPr>
          <p:spPr>
            <a:xfrm>
              <a:off x="2906972" y="5675818"/>
              <a:ext cx="25685" cy="25685"/>
            </a:xfrm>
            <a:custGeom>
              <a:avLst/>
              <a:gdLst/>
              <a:ahLst/>
              <a:cxnLst/>
              <a:rect l="l" t="t" r="r" b="b"/>
              <a:pathLst>
                <a:path w="458" h="458" extrusionOk="0">
                  <a:moveTo>
                    <a:pt x="18" y="176"/>
                  </a:moveTo>
                  <a:cubicBezTo>
                    <a:pt x="0" y="194"/>
                    <a:pt x="18" y="212"/>
                    <a:pt x="18" y="229"/>
                  </a:cubicBezTo>
                  <a:cubicBezTo>
                    <a:pt x="35" y="247"/>
                    <a:pt x="53" y="282"/>
                    <a:pt x="35" y="300"/>
                  </a:cubicBezTo>
                  <a:cubicBezTo>
                    <a:pt x="35" y="317"/>
                    <a:pt x="35" y="335"/>
                    <a:pt x="53" y="352"/>
                  </a:cubicBezTo>
                  <a:cubicBezTo>
                    <a:pt x="106" y="423"/>
                    <a:pt x="194" y="440"/>
                    <a:pt x="264" y="458"/>
                  </a:cubicBezTo>
                  <a:cubicBezTo>
                    <a:pt x="352" y="423"/>
                    <a:pt x="423" y="352"/>
                    <a:pt x="440" y="264"/>
                  </a:cubicBezTo>
                  <a:cubicBezTo>
                    <a:pt x="458" y="159"/>
                    <a:pt x="387" y="35"/>
                    <a:pt x="282" y="18"/>
                  </a:cubicBezTo>
                  <a:cubicBezTo>
                    <a:pt x="194" y="0"/>
                    <a:pt x="106" y="18"/>
                    <a:pt x="35" y="71"/>
                  </a:cubicBezTo>
                  <a:cubicBezTo>
                    <a:pt x="18" y="106"/>
                    <a:pt x="0" y="141"/>
                    <a:pt x="18" y="17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28"/>
            <p:cNvSpPr/>
            <p:nvPr/>
          </p:nvSpPr>
          <p:spPr>
            <a:xfrm>
              <a:off x="3300824" y="5145690"/>
              <a:ext cx="24731" cy="28657"/>
            </a:xfrm>
            <a:custGeom>
              <a:avLst/>
              <a:gdLst/>
              <a:ahLst/>
              <a:cxnLst/>
              <a:rect l="l" t="t" r="r" b="b"/>
              <a:pathLst>
                <a:path w="441" h="511" extrusionOk="0">
                  <a:moveTo>
                    <a:pt x="212" y="476"/>
                  </a:moveTo>
                  <a:cubicBezTo>
                    <a:pt x="265" y="511"/>
                    <a:pt x="318" y="440"/>
                    <a:pt x="371" y="423"/>
                  </a:cubicBezTo>
                  <a:cubicBezTo>
                    <a:pt x="441" y="405"/>
                    <a:pt x="423" y="335"/>
                    <a:pt x="441" y="282"/>
                  </a:cubicBezTo>
                  <a:cubicBezTo>
                    <a:pt x="441" y="159"/>
                    <a:pt x="371" y="53"/>
                    <a:pt x="247" y="18"/>
                  </a:cubicBezTo>
                  <a:cubicBezTo>
                    <a:pt x="177" y="0"/>
                    <a:pt x="89" y="35"/>
                    <a:pt x="36" y="88"/>
                  </a:cubicBezTo>
                  <a:cubicBezTo>
                    <a:pt x="18" y="106"/>
                    <a:pt x="1" y="229"/>
                    <a:pt x="18" y="247"/>
                  </a:cubicBezTo>
                  <a:cubicBezTo>
                    <a:pt x="54" y="282"/>
                    <a:pt x="54" y="317"/>
                    <a:pt x="71" y="352"/>
                  </a:cubicBezTo>
                  <a:cubicBezTo>
                    <a:pt x="71" y="423"/>
                    <a:pt x="142" y="476"/>
                    <a:pt x="212" y="47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28"/>
            <p:cNvSpPr/>
            <p:nvPr/>
          </p:nvSpPr>
          <p:spPr>
            <a:xfrm>
              <a:off x="3392628" y="5214781"/>
              <a:ext cx="38583" cy="41499"/>
            </a:xfrm>
            <a:custGeom>
              <a:avLst/>
              <a:gdLst/>
              <a:ahLst/>
              <a:cxnLst/>
              <a:rect l="l" t="t" r="r" b="b"/>
              <a:pathLst>
                <a:path w="688" h="740" extrusionOk="0">
                  <a:moveTo>
                    <a:pt x="318" y="1"/>
                  </a:moveTo>
                  <a:cubicBezTo>
                    <a:pt x="230" y="1"/>
                    <a:pt x="19" y="141"/>
                    <a:pt x="19" y="212"/>
                  </a:cubicBezTo>
                  <a:cubicBezTo>
                    <a:pt x="19" y="335"/>
                    <a:pt x="1" y="476"/>
                    <a:pt x="124" y="581"/>
                  </a:cubicBezTo>
                  <a:cubicBezTo>
                    <a:pt x="159" y="599"/>
                    <a:pt x="177" y="652"/>
                    <a:pt x="230" y="652"/>
                  </a:cubicBezTo>
                  <a:cubicBezTo>
                    <a:pt x="300" y="652"/>
                    <a:pt x="388" y="740"/>
                    <a:pt x="476" y="652"/>
                  </a:cubicBezTo>
                  <a:cubicBezTo>
                    <a:pt x="582" y="564"/>
                    <a:pt x="652" y="511"/>
                    <a:pt x="652" y="423"/>
                  </a:cubicBezTo>
                  <a:cubicBezTo>
                    <a:pt x="688" y="212"/>
                    <a:pt x="529" y="18"/>
                    <a:pt x="3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28"/>
            <p:cNvSpPr/>
            <p:nvPr/>
          </p:nvSpPr>
          <p:spPr>
            <a:xfrm>
              <a:off x="3290954" y="5013397"/>
              <a:ext cx="26750" cy="26694"/>
            </a:xfrm>
            <a:custGeom>
              <a:avLst/>
              <a:gdLst/>
              <a:ahLst/>
              <a:cxnLst/>
              <a:rect l="l" t="t" r="r" b="b"/>
              <a:pathLst>
                <a:path w="477" h="476" extrusionOk="0">
                  <a:moveTo>
                    <a:pt x="1" y="229"/>
                  </a:moveTo>
                  <a:cubicBezTo>
                    <a:pt x="36" y="264"/>
                    <a:pt x="18" y="317"/>
                    <a:pt x="71" y="335"/>
                  </a:cubicBezTo>
                  <a:cubicBezTo>
                    <a:pt x="89" y="335"/>
                    <a:pt x="106" y="353"/>
                    <a:pt x="106" y="370"/>
                  </a:cubicBezTo>
                  <a:cubicBezTo>
                    <a:pt x="106" y="423"/>
                    <a:pt x="142" y="423"/>
                    <a:pt x="177" y="423"/>
                  </a:cubicBezTo>
                  <a:cubicBezTo>
                    <a:pt x="212" y="423"/>
                    <a:pt x="247" y="458"/>
                    <a:pt x="282" y="458"/>
                  </a:cubicBezTo>
                  <a:cubicBezTo>
                    <a:pt x="371" y="476"/>
                    <a:pt x="441" y="405"/>
                    <a:pt x="459" y="317"/>
                  </a:cubicBezTo>
                  <a:cubicBezTo>
                    <a:pt x="476" y="247"/>
                    <a:pt x="459" y="176"/>
                    <a:pt x="441" y="106"/>
                  </a:cubicBezTo>
                  <a:cubicBezTo>
                    <a:pt x="406" y="36"/>
                    <a:pt x="335" y="0"/>
                    <a:pt x="265" y="18"/>
                  </a:cubicBezTo>
                  <a:cubicBezTo>
                    <a:pt x="177" y="36"/>
                    <a:pt x="106" y="71"/>
                    <a:pt x="71" y="141"/>
                  </a:cubicBezTo>
                  <a:cubicBezTo>
                    <a:pt x="54" y="159"/>
                    <a:pt x="54" y="176"/>
                    <a:pt x="54" y="194"/>
                  </a:cubicBezTo>
                  <a:cubicBezTo>
                    <a:pt x="54" y="212"/>
                    <a:pt x="71" y="229"/>
                    <a:pt x="54" y="247"/>
                  </a:cubicBezTo>
                  <a:cubicBezTo>
                    <a:pt x="36" y="264"/>
                    <a:pt x="36" y="212"/>
                    <a:pt x="1" y="22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28"/>
            <p:cNvSpPr/>
            <p:nvPr/>
          </p:nvSpPr>
          <p:spPr>
            <a:xfrm>
              <a:off x="2670985" y="5231549"/>
              <a:ext cx="27704" cy="25741"/>
            </a:xfrm>
            <a:custGeom>
              <a:avLst/>
              <a:gdLst/>
              <a:ahLst/>
              <a:cxnLst/>
              <a:rect l="l" t="t" r="r" b="b"/>
              <a:pathLst>
                <a:path w="494" h="459" extrusionOk="0">
                  <a:moveTo>
                    <a:pt x="230" y="458"/>
                  </a:moveTo>
                  <a:cubicBezTo>
                    <a:pt x="335" y="441"/>
                    <a:pt x="423" y="370"/>
                    <a:pt x="459" y="265"/>
                  </a:cubicBezTo>
                  <a:cubicBezTo>
                    <a:pt x="494" y="159"/>
                    <a:pt x="423" y="106"/>
                    <a:pt x="371" y="54"/>
                  </a:cubicBezTo>
                  <a:cubicBezTo>
                    <a:pt x="318" y="1"/>
                    <a:pt x="230" y="1"/>
                    <a:pt x="177" y="54"/>
                  </a:cubicBezTo>
                  <a:cubicBezTo>
                    <a:pt x="142" y="71"/>
                    <a:pt x="89" y="89"/>
                    <a:pt x="54" y="124"/>
                  </a:cubicBezTo>
                  <a:cubicBezTo>
                    <a:pt x="19" y="142"/>
                    <a:pt x="1" y="177"/>
                    <a:pt x="19" y="212"/>
                  </a:cubicBezTo>
                  <a:cubicBezTo>
                    <a:pt x="36" y="265"/>
                    <a:pt x="19" y="335"/>
                    <a:pt x="89" y="353"/>
                  </a:cubicBezTo>
                  <a:cubicBezTo>
                    <a:pt x="89" y="370"/>
                    <a:pt x="89" y="370"/>
                    <a:pt x="89" y="388"/>
                  </a:cubicBezTo>
                  <a:cubicBezTo>
                    <a:pt x="124" y="423"/>
                    <a:pt x="177" y="458"/>
                    <a:pt x="230" y="45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28"/>
            <p:cNvSpPr/>
            <p:nvPr/>
          </p:nvSpPr>
          <p:spPr>
            <a:xfrm>
              <a:off x="2909888" y="4949241"/>
              <a:ext cx="24787" cy="28657"/>
            </a:xfrm>
            <a:custGeom>
              <a:avLst/>
              <a:gdLst/>
              <a:ahLst/>
              <a:cxnLst/>
              <a:rect l="l" t="t" r="r" b="b"/>
              <a:pathLst>
                <a:path w="442" h="511" extrusionOk="0">
                  <a:moveTo>
                    <a:pt x="19" y="247"/>
                  </a:moveTo>
                  <a:cubicBezTo>
                    <a:pt x="19" y="299"/>
                    <a:pt x="19" y="388"/>
                    <a:pt x="89" y="405"/>
                  </a:cubicBezTo>
                  <a:cubicBezTo>
                    <a:pt x="124" y="511"/>
                    <a:pt x="212" y="458"/>
                    <a:pt x="265" y="476"/>
                  </a:cubicBezTo>
                  <a:cubicBezTo>
                    <a:pt x="283" y="476"/>
                    <a:pt x="283" y="476"/>
                    <a:pt x="283" y="476"/>
                  </a:cubicBezTo>
                  <a:cubicBezTo>
                    <a:pt x="335" y="423"/>
                    <a:pt x="371" y="388"/>
                    <a:pt x="406" y="335"/>
                  </a:cubicBezTo>
                  <a:cubicBezTo>
                    <a:pt x="441" y="264"/>
                    <a:pt x="441" y="211"/>
                    <a:pt x="406" y="159"/>
                  </a:cubicBezTo>
                  <a:cubicBezTo>
                    <a:pt x="406" y="106"/>
                    <a:pt x="283" y="0"/>
                    <a:pt x="247" y="18"/>
                  </a:cubicBezTo>
                  <a:cubicBezTo>
                    <a:pt x="195" y="18"/>
                    <a:pt x="142" y="35"/>
                    <a:pt x="107" y="71"/>
                  </a:cubicBezTo>
                  <a:cubicBezTo>
                    <a:pt x="71" y="123"/>
                    <a:pt x="1" y="159"/>
                    <a:pt x="19" y="24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28"/>
            <p:cNvSpPr/>
            <p:nvPr/>
          </p:nvSpPr>
          <p:spPr>
            <a:xfrm>
              <a:off x="3013580" y="5792297"/>
              <a:ext cx="25685" cy="28657"/>
            </a:xfrm>
            <a:custGeom>
              <a:avLst/>
              <a:gdLst/>
              <a:ahLst/>
              <a:cxnLst/>
              <a:rect l="l" t="t" r="r" b="b"/>
              <a:pathLst>
                <a:path w="458" h="511" extrusionOk="0">
                  <a:moveTo>
                    <a:pt x="300" y="71"/>
                  </a:moveTo>
                  <a:lnTo>
                    <a:pt x="282" y="71"/>
                  </a:lnTo>
                  <a:cubicBezTo>
                    <a:pt x="194" y="0"/>
                    <a:pt x="141" y="71"/>
                    <a:pt x="88" y="124"/>
                  </a:cubicBezTo>
                  <a:cubicBezTo>
                    <a:pt x="0" y="212"/>
                    <a:pt x="0" y="247"/>
                    <a:pt x="71" y="353"/>
                  </a:cubicBezTo>
                  <a:cubicBezTo>
                    <a:pt x="88" y="388"/>
                    <a:pt x="88" y="441"/>
                    <a:pt x="141" y="476"/>
                  </a:cubicBezTo>
                  <a:cubicBezTo>
                    <a:pt x="159" y="493"/>
                    <a:pt x="194" y="493"/>
                    <a:pt x="229" y="493"/>
                  </a:cubicBezTo>
                  <a:lnTo>
                    <a:pt x="264" y="493"/>
                  </a:lnTo>
                  <a:cubicBezTo>
                    <a:pt x="352" y="511"/>
                    <a:pt x="405" y="441"/>
                    <a:pt x="423" y="388"/>
                  </a:cubicBezTo>
                  <a:cubicBezTo>
                    <a:pt x="458" y="300"/>
                    <a:pt x="458" y="212"/>
                    <a:pt x="388" y="141"/>
                  </a:cubicBezTo>
                  <a:cubicBezTo>
                    <a:pt x="370" y="124"/>
                    <a:pt x="352" y="71"/>
                    <a:pt x="300" y="7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28"/>
            <p:cNvSpPr/>
            <p:nvPr/>
          </p:nvSpPr>
          <p:spPr>
            <a:xfrm>
              <a:off x="3187317" y="5138792"/>
              <a:ext cx="24731" cy="25685"/>
            </a:xfrm>
            <a:custGeom>
              <a:avLst/>
              <a:gdLst/>
              <a:ahLst/>
              <a:cxnLst/>
              <a:rect l="l" t="t" r="r" b="b"/>
              <a:pathLst>
                <a:path w="441" h="458" extrusionOk="0">
                  <a:moveTo>
                    <a:pt x="247" y="18"/>
                  </a:moveTo>
                  <a:lnTo>
                    <a:pt x="141" y="18"/>
                  </a:lnTo>
                  <a:cubicBezTo>
                    <a:pt x="106" y="18"/>
                    <a:pt x="71" y="70"/>
                    <a:pt x="36" y="106"/>
                  </a:cubicBezTo>
                  <a:cubicBezTo>
                    <a:pt x="1" y="194"/>
                    <a:pt x="18" y="282"/>
                    <a:pt x="71" y="352"/>
                  </a:cubicBezTo>
                  <a:cubicBezTo>
                    <a:pt x="106" y="440"/>
                    <a:pt x="177" y="458"/>
                    <a:pt x="282" y="423"/>
                  </a:cubicBezTo>
                  <a:cubicBezTo>
                    <a:pt x="370" y="405"/>
                    <a:pt x="423" y="335"/>
                    <a:pt x="441" y="264"/>
                  </a:cubicBezTo>
                  <a:cubicBezTo>
                    <a:pt x="441" y="229"/>
                    <a:pt x="441" y="194"/>
                    <a:pt x="423" y="158"/>
                  </a:cubicBezTo>
                  <a:cubicBezTo>
                    <a:pt x="405" y="123"/>
                    <a:pt x="405" y="88"/>
                    <a:pt x="370" y="53"/>
                  </a:cubicBezTo>
                  <a:cubicBezTo>
                    <a:pt x="335" y="18"/>
                    <a:pt x="300" y="0"/>
                    <a:pt x="247" y="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28"/>
            <p:cNvSpPr/>
            <p:nvPr/>
          </p:nvSpPr>
          <p:spPr>
            <a:xfrm>
              <a:off x="3096467" y="5239457"/>
              <a:ext cx="36620" cy="41499"/>
            </a:xfrm>
            <a:custGeom>
              <a:avLst/>
              <a:gdLst/>
              <a:ahLst/>
              <a:cxnLst/>
              <a:rect l="l" t="t" r="r" b="b"/>
              <a:pathLst>
                <a:path w="653" h="740" extrusionOk="0">
                  <a:moveTo>
                    <a:pt x="335" y="18"/>
                  </a:moveTo>
                  <a:cubicBezTo>
                    <a:pt x="283" y="1"/>
                    <a:pt x="212" y="36"/>
                    <a:pt x="177" y="89"/>
                  </a:cubicBezTo>
                  <a:cubicBezTo>
                    <a:pt x="142" y="159"/>
                    <a:pt x="89" y="212"/>
                    <a:pt x="36" y="282"/>
                  </a:cubicBezTo>
                  <a:cubicBezTo>
                    <a:pt x="1" y="353"/>
                    <a:pt x="36" y="335"/>
                    <a:pt x="36" y="370"/>
                  </a:cubicBezTo>
                  <a:cubicBezTo>
                    <a:pt x="71" y="458"/>
                    <a:pt x="124" y="529"/>
                    <a:pt x="124" y="634"/>
                  </a:cubicBezTo>
                  <a:cubicBezTo>
                    <a:pt x="124" y="634"/>
                    <a:pt x="142" y="652"/>
                    <a:pt x="142" y="652"/>
                  </a:cubicBezTo>
                  <a:cubicBezTo>
                    <a:pt x="300" y="740"/>
                    <a:pt x="476" y="687"/>
                    <a:pt x="564" y="546"/>
                  </a:cubicBezTo>
                  <a:cubicBezTo>
                    <a:pt x="652" y="423"/>
                    <a:pt x="635" y="247"/>
                    <a:pt x="529" y="141"/>
                  </a:cubicBezTo>
                  <a:cubicBezTo>
                    <a:pt x="476" y="89"/>
                    <a:pt x="406" y="36"/>
                    <a:pt x="335" y="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28"/>
            <p:cNvSpPr/>
            <p:nvPr/>
          </p:nvSpPr>
          <p:spPr>
            <a:xfrm>
              <a:off x="3449886" y="5331260"/>
              <a:ext cx="23778" cy="27704"/>
            </a:xfrm>
            <a:custGeom>
              <a:avLst/>
              <a:gdLst/>
              <a:ahLst/>
              <a:cxnLst/>
              <a:rect l="l" t="t" r="r" b="b"/>
              <a:pathLst>
                <a:path w="424" h="494" extrusionOk="0">
                  <a:moveTo>
                    <a:pt x="423" y="247"/>
                  </a:moveTo>
                  <a:cubicBezTo>
                    <a:pt x="423" y="194"/>
                    <a:pt x="406" y="124"/>
                    <a:pt x="371" y="71"/>
                  </a:cubicBezTo>
                  <a:cubicBezTo>
                    <a:pt x="353" y="36"/>
                    <a:pt x="300" y="54"/>
                    <a:pt x="265" y="36"/>
                  </a:cubicBezTo>
                  <a:cubicBezTo>
                    <a:pt x="159" y="1"/>
                    <a:pt x="89" y="54"/>
                    <a:pt x="36" y="124"/>
                  </a:cubicBezTo>
                  <a:cubicBezTo>
                    <a:pt x="19" y="142"/>
                    <a:pt x="36" y="177"/>
                    <a:pt x="19" y="212"/>
                  </a:cubicBezTo>
                  <a:cubicBezTo>
                    <a:pt x="1" y="265"/>
                    <a:pt x="1" y="318"/>
                    <a:pt x="36" y="353"/>
                  </a:cubicBezTo>
                  <a:cubicBezTo>
                    <a:pt x="89" y="406"/>
                    <a:pt x="142" y="441"/>
                    <a:pt x="195" y="458"/>
                  </a:cubicBezTo>
                  <a:cubicBezTo>
                    <a:pt x="300" y="494"/>
                    <a:pt x="423" y="353"/>
                    <a:pt x="423" y="24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28"/>
            <p:cNvSpPr/>
            <p:nvPr/>
          </p:nvSpPr>
          <p:spPr>
            <a:xfrm>
              <a:off x="2856611" y="5757752"/>
              <a:ext cx="27704" cy="25741"/>
            </a:xfrm>
            <a:custGeom>
              <a:avLst/>
              <a:gdLst/>
              <a:ahLst/>
              <a:cxnLst/>
              <a:rect l="l" t="t" r="r" b="b"/>
              <a:pathLst>
                <a:path w="494" h="459" extrusionOk="0">
                  <a:moveTo>
                    <a:pt x="476" y="229"/>
                  </a:moveTo>
                  <a:cubicBezTo>
                    <a:pt x="493" y="106"/>
                    <a:pt x="388" y="0"/>
                    <a:pt x="282" y="0"/>
                  </a:cubicBezTo>
                  <a:cubicBezTo>
                    <a:pt x="264" y="0"/>
                    <a:pt x="247" y="0"/>
                    <a:pt x="229" y="18"/>
                  </a:cubicBezTo>
                  <a:cubicBezTo>
                    <a:pt x="194" y="36"/>
                    <a:pt x="176" y="71"/>
                    <a:pt x="141" y="71"/>
                  </a:cubicBezTo>
                  <a:cubicBezTo>
                    <a:pt x="71" y="88"/>
                    <a:pt x="71" y="159"/>
                    <a:pt x="36" y="194"/>
                  </a:cubicBezTo>
                  <a:cubicBezTo>
                    <a:pt x="0" y="247"/>
                    <a:pt x="36" y="229"/>
                    <a:pt x="36" y="229"/>
                  </a:cubicBezTo>
                  <a:cubicBezTo>
                    <a:pt x="88" y="247"/>
                    <a:pt x="88" y="317"/>
                    <a:pt x="124" y="352"/>
                  </a:cubicBezTo>
                  <a:cubicBezTo>
                    <a:pt x="141" y="352"/>
                    <a:pt x="141" y="370"/>
                    <a:pt x="141" y="370"/>
                  </a:cubicBezTo>
                  <a:cubicBezTo>
                    <a:pt x="159" y="423"/>
                    <a:pt x="194" y="458"/>
                    <a:pt x="247" y="440"/>
                  </a:cubicBezTo>
                  <a:cubicBezTo>
                    <a:pt x="282" y="440"/>
                    <a:pt x="335" y="423"/>
                    <a:pt x="370" y="405"/>
                  </a:cubicBezTo>
                  <a:cubicBezTo>
                    <a:pt x="423" y="370"/>
                    <a:pt x="476" y="300"/>
                    <a:pt x="476" y="22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28"/>
            <p:cNvSpPr/>
            <p:nvPr/>
          </p:nvSpPr>
          <p:spPr>
            <a:xfrm>
              <a:off x="2760826" y="5704419"/>
              <a:ext cx="30676" cy="30676"/>
            </a:xfrm>
            <a:custGeom>
              <a:avLst/>
              <a:gdLst/>
              <a:ahLst/>
              <a:cxnLst/>
              <a:rect l="l" t="t" r="r" b="b"/>
              <a:pathLst>
                <a:path w="547" h="547" extrusionOk="0">
                  <a:moveTo>
                    <a:pt x="247" y="511"/>
                  </a:moveTo>
                  <a:cubicBezTo>
                    <a:pt x="353" y="511"/>
                    <a:pt x="441" y="511"/>
                    <a:pt x="494" y="423"/>
                  </a:cubicBezTo>
                  <a:cubicBezTo>
                    <a:pt x="547" y="335"/>
                    <a:pt x="547" y="230"/>
                    <a:pt x="494" y="142"/>
                  </a:cubicBezTo>
                  <a:cubicBezTo>
                    <a:pt x="441" y="71"/>
                    <a:pt x="371" y="18"/>
                    <a:pt x="283" y="1"/>
                  </a:cubicBezTo>
                  <a:cubicBezTo>
                    <a:pt x="265" y="1"/>
                    <a:pt x="265" y="1"/>
                    <a:pt x="247" y="18"/>
                  </a:cubicBezTo>
                  <a:cubicBezTo>
                    <a:pt x="159" y="36"/>
                    <a:pt x="54" y="54"/>
                    <a:pt x="54" y="159"/>
                  </a:cubicBezTo>
                  <a:cubicBezTo>
                    <a:pt x="54" y="212"/>
                    <a:pt x="1" y="300"/>
                    <a:pt x="71" y="353"/>
                  </a:cubicBezTo>
                  <a:cubicBezTo>
                    <a:pt x="107" y="370"/>
                    <a:pt x="71" y="406"/>
                    <a:pt x="107" y="441"/>
                  </a:cubicBezTo>
                  <a:cubicBezTo>
                    <a:pt x="124" y="458"/>
                    <a:pt x="195" y="546"/>
                    <a:pt x="247" y="51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28"/>
            <p:cNvSpPr/>
            <p:nvPr/>
          </p:nvSpPr>
          <p:spPr>
            <a:xfrm>
              <a:off x="3123161" y="5550422"/>
              <a:ext cx="29666" cy="31629"/>
            </a:xfrm>
            <a:custGeom>
              <a:avLst/>
              <a:gdLst/>
              <a:ahLst/>
              <a:cxnLst/>
              <a:rect l="l" t="t" r="r" b="b"/>
              <a:pathLst>
                <a:path w="529" h="564" extrusionOk="0">
                  <a:moveTo>
                    <a:pt x="511" y="318"/>
                  </a:moveTo>
                  <a:cubicBezTo>
                    <a:pt x="528" y="194"/>
                    <a:pt x="440" y="71"/>
                    <a:pt x="317" y="36"/>
                  </a:cubicBezTo>
                  <a:cubicBezTo>
                    <a:pt x="212" y="1"/>
                    <a:pt x="88" y="36"/>
                    <a:pt x="18" y="124"/>
                  </a:cubicBezTo>
                  <a:cubicBezTo>
                    <a:pt x="0" y="177"/>
                    <a:pt x="0" y="229"/>
                    <a:pt x="18" y="265"/>
                  </a:cubicBezTo>
                  <a:cubicBezTo>
                    <a:pt x="35" y="318"/>
                    <a:pt x="53" y="370"/>
                    <a:pt x="53" y="423"/>
                  </a:cubicBezTo>
                  <a:cubicBezTo>
                    <a:pt x="71" y="511"/>
                    <a:pt x="159" y="564"/>
                    <a:pt x="247" y="546"/>
                  </a:cubicBezTo>
                  <a:cubicBezTo>
                    <a:pt x="282" y="546"/>
                    <a:pt x="335" y="564"/>
                    <a:pt x="388" y="529"/>
                  </a:cubicBezTo>
                  <a:cubicBezTo>
                    <a:pt x="458" y="476"/>
                    <a:pt x="493" y="406"/>
                    <a:pt x="511" y="3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28"/>
            <p:cNvSpPr/>
            <p:nvPr/>
          </p:nvSpPr>
          <p:spPr>
            <a:xfrm>
              <a:off x="3369971" y="5401361"/>
              <a:ext cx="23722" cy="26694"/>
            </a:xfrm>
            <a:custGeom>
              <a:avLst/>
              <a:gdLst/>
              <a:ahLst/>
              <a:cxnLst/>
              <a:rect l="l" t="t" r="r" b="b"/>
              <a:pathLst>
                <a:path w="423" h="476" extrusionOk="0">
                  <a:moveTo>
                    <a:pt x="0" y="212"/>
                  </a:moveTo>
                  <a:cubicBezTo>
                    <a:pt x="35" y="282"/>
                    <a:pt x="0" y="405"/>
                    <a:pt x="106" y="458"/>
                  </a:cubicBezTo>
                  <a:cubicBezTo>
                    <a:pt x="159" y="476"/>
                    <a:pt x="299" y="458"/>
                    <a:pt x="335" y="423"/>
                  </a:cubicBezTo>
                  <a:cubicBezTo>
                    <a:pt x="370" y="370"/>
                    <a:pt x="387" y="317"/>
                    <a:pt x="423" y="265"/>
                  </a:cubicBezTo>
                  <a:cubicBezTo>
                    <a:pt x="423" y="194"/>
                    <a:pt x="405" y="141"/>
                    <a:pt x="352" y="89"/>
                  </a:cubicBezTo>
                  <a:cubicBezTo>
                    <a:pt x="247" y="1"/>
                    <a:pt x="71" y="36"/>
                    <a:pt x="0" y="17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28"/>
            <p:cNvSpPr/>
            <p:nvPr/>
          </p:nvSpPr>
          <p:spPr>
            <a:xfrm>
              <a:off x="2879324" y="5302659"/>
              <a:ext cx="29666" cy="21759"/>
            </a:xfrm>
            <a:custGeom>
              <a:avLst/>
              <a:gdLst/>
              <a:ahLst/>
              <a:cxnLst/>
              <a:rect l="l" t="t" r="r" b="b"/>
              <a:pathLst>
                <a:path w="529" h="388" extrusionOk="0">
                  <a:moveTo>
                    <a:pt x="212" y="387"/>
                  </a:moveTo>
                  <a:cubicBezTo>
                    <a:pt x="282" y="387"/>
                    <a:pt x="370" y="370"/>
                    <a:pt x="440" y="352"/>
                  </a:cubicBezTo>
                  <a:cubicBezTo>
                    <a:pt x="493" y="335"/>
                    <a:pt x="528" y="264"/>
                    <a:pt x="511" y="211"/>
                  </a:cubicBezTo>
                  <a:cubicBezTo>
                    <a:pt x="493" y="176"/>
                    <a:pt x="511" y="141"/>
                    <a:pt x="458" y="106"/>
                  </a:cubicBezTo>
                  <a:cubicBezTo>
                    <a:pt x="388" y="35"/>
                    <a:pt x="282" y="0"/>
                    <a:pt x="176" y="35"/>
                  </a:cubicBezTo>
                  <a:cubicBezTo>
                    <a:pt x="106" y="53"/>
                    <a:pt x="88" y="123"/>
                    <a:pt x="35" y="176"/>
                  </a:cubicBezTo>
                  <a:cubicBezTo>
                    <a:pt x="0" y="229"/>
                    <a:pt x="35" y="282"/>
                    <a:pt x="71" y="317"/>
                  </a:cubicBezTo>
                  <a:cubicBezTo>
                    <a:pt x="106" y="352"/>
                    <a:pt x="159" y="387"/>
                    <a:pt x="212" y="38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28"/>
            <p:cNvSpPr/>
            <p:nvPr/>
          </p:nvSpPr>
          <p:spPr>
            <a:xfrm>
              <a:off x="3396609" y="5105200"/>
              <a:ext cx="27704" cy="24731"/>
            </a:xfrm>
            <a:custGeom>
              <a:avLst/>
              <a:gdLst/>
              <a:ahLst/>
              <a:cxnLst/>
              <a:rect l="l" t="t" r="r" b="b"/>
              <a:pathLst>
                <a:path w="494" h="441" extrusionOk="0">
                  <a:moveTo>
                    <a:pt x="229" y="1"/>
                  </a:moveTo>
                  <a:cubicBezTo>
                    <a:pt x="176" y="1"/>
                    <a:pt x="124" y="18"/>
                    <a:pt x="106" y="71"/>
                  </a:cubicBezTo>
                  <a:cubicBezTo>
                    <a:pt x="88" y="106"/>
                    <a:pt x="53" y="106"/>
                    <a:pt x="53" y="124"/>
                  </a:cubicBezTo>
                  <a:cubicBezTo>
                    <a:pt x="0" y="212"/>
                    <a:pt x="36" y="317"/>
                    <a:pt x="124" y="370"/>
                  </a:cubicBezTo>
                  <a:cubicBezTo>
                    <a:pt x="124" y="370"/>
                    <a:pt x="141" y="370"/>
                    <a:pt x="141" y="388"/>
                  </a:cubicBezTo>
                  <a:cubicBezTo>
                    <a:pt x="141" y="423"/>
                    <a:pt x="176" y="441"/>
                    <a:pt x="212" y="441"/>
                  </a:cubicBezTo>
                  <a:cubicBezTo>
                    <a:pt x="300" y="423"/>
                    <a:pt x="388" y="370"/>
                    <a:pt x="440" y="282"/>
                  </a:cubicBezTo>
                  <a:cubicBezTo>
                    <a:pt x="493" y="141"/>
                    <a:pt x="388" y="1"/>
                    <a:pt x="2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28"/>
            <p:cNvSpPr/>
            <p:nvPr/>
          </p:nvSpPr>
          <p:spPr>
            <a:xfrm>
              <a:off x="3037246" y="4954176"/>
              <a:ext cx="24731" cy="26694"/>
            </a:xfrm>
            <a:custGeom>
              <a:avLst/>
              <a:gdLst/>
              <a:ahLst/>
              <a:cxnLst/>
              <a:rect l="l" t="t" r="r" b="b"/>
              <a:pathLst>
                <a:path w="441" h="476" extrusionOk="0">
                  <a:moveTo>
                    <a:pt x="441" y="229"/>
                  </a:moveTo>
                  <a:cubicBezTo>
                    <a:pt x="441" y="88"/>
                    <a:pt x="318" y="0"/>
                    <a:pt x="177" y="35"/>
                  </a:cubicBezTo>
                  <a:cubicBezTo>
                    <a:pt x="159" y="35"/>
                    <a:pt x="159" y="35"/>
                    <a:pt x="142" y="53"/>
                  </a:cubicBezTo>
                  <a:cubicBezTo>
                    <a:pt x="124" y="88"/>
                    <a:pt x="89" y="123"/>
                    <a:pt x="36" y="159"/>
                  </a:cubicBezTo>
                  <a:cubicBezTo>
                    <a:pt x="18" y="194"/>
                    <a:pt x="1" y="229"/>
                    <a:pt x="18" y="282"/>
                  </a:cubicBezTo>
                  <a:cubicBezTo>
                    <a:pt x="36" y="317"/>
                    <a:pt x="54" y="352"/>
                    <a:pt x="89" y="370"/>
                  </a:cubicBezTo>
                  <a:cubicBezTo>
                    <a:pt x="142" y="370"/>
                    <a:pt x="177" y="405"/>
                    <a:pt x="177" y="440"/>
                  </a:cubicBezTo>
                  <a:cubicBezTo>
                    <a:pt x="177" y="476"/>
                    <a:pt x="230" y="458"/>
                    <a:pt x="247" y="458"/>
                  </a:cubicBezTo>
                  <a:cubicBezTo>
                    <a:pt x="353" y="440"/>
                    <a:pt x="441" y="352"/>
                    <a:pt x="441" y="22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28"/>
            <p:cNvSpPr/>
            <p:nvPr/>
          </p:nvSpPr>
          <p:spPr>
            <a:xfrm>
              <a:off x="3127087" y="5047942"/>
              <a:ext cx="22768" cy="25741"/>
            </a:xfrm>
            <a:custGeom>
              <a:avLst/>
              <a:gdLst/>
              <a:ahLst/>
              <a:cxnLst/>
              <a:rect l="l" t="t" r="r" b="b"/>
              <a:pathLst>
                <a:path w="406" h="459" extrusionOk="0">
                  <a:moveTo>
                    <a:pt x="194" y="458"/>
                  </a:moveTo>
                  <a:cubicBezTo>
                    <a:pt x="318" y="441"/>
                    <a:pt x="406" y="335"/>
                    <a:pt x="406" y="194"/>
                  </a:cubicBezTo>
                  <a:cubicBezTo>
                    <a:pt x="406" y="71"/>
                    <a:pt x="353" y="36"/>
                    <a:pt x="247" y="18"/>
                  </a:cubicBezTo>
                  <a:cubicBezTo>
                    <a:pt x="177" y="1"/>
                    <a:pt x="106" y="36"/>
                    <a:pt x="54" y="106"/>
                  </a:cubicBezTo>
                  <a:cubicBezTo>
                    <a:pt x="1" y="177"/>
                    <a:pt x="1" y="282"/>
                    <a:pt x="71" y="353"/>
                  </a:cubicBezTo>
                  <a:cubicBezTo>
                    <a:pt x="89" y="405"/>
                    <a:pt x="106" y="441"/>
                    <a:pt x="159" y="45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28"/>
            <p:cNvSpPr/>
            <p:nvPr/>
          </p:nvSpPr>
          <p:spPr>
            <a:xfrm>
              <a:off x="2840797" y="5169356"/>
              <a:ext cx="32639" cy="31685"/>
            </a:xfrm>
            <a:custGeom>
              <a:avLst/>
              <a:gdLst/>
              <a:ahLst/>
              <a:cxnLst/>
              <a:rect l="l" t="t" r="r" b="b"/>
              <a:pathLst>
                <a:path w="582" h="565" extrusionOk="0">
                  <a:moveTo>
                    <a:pt x="247" y="564"/>
                  </a:moveTo>
                  <a:cubicBezTo>
                    <a:pt x="388" y="546"/>
                    <a:pt x="582" y="458"/>
                    <a:pt x="546" y="247"/>
                  </a:cubicBezTo>
                  <a:cubicBezTo>
                    <a:pt x="529" y="159"/>
                    <a:pt x="476" y="71"/>
                    <a:pt x="388" y="36"/>
                  </a:cubicBezTo>
                  <a:cubicBezTo>
                    <a:pt x="300" y="1"/>
                    <a:pt x="212" y="18"/>
                    <a:pt x="159" y="89"/>
                  </a:cubicBezTo>
                  <a:cubicBezTo>
                    <a:pt x="159" y="106"/>
                    <a:pt x="142" y="106"/>
                    <a:pt x="142" y="124"/>
                  </a:cubicBezTo>
                  <a:cubicBezTo>
                    <a:pt x="36" y="142"/>
                    <a:pt x="36" y="230"/>
                    <a:pt x="18" y="300"/>
                  </a:cubicBezTo>
                  <a:cubicBezTo>
                    <a:pt x="1" y="335"/>
                    <a:pt x="71" y="353"/>
                    <a:pt x="71" y="406"/>
                  </a:cubicBezTo>
                  <a:cubicBezTo>
                    <a:pt x="71" y="441"/>
                    <a:pt x="194" y="564"/>
                    <a:pt x="247" y="56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28"/>
            <p:cNvSpPr/>
            <p:nvPr/>
          </p:nvSpPr>
          <p:spPr>
            <a:xfrm>
              <a:off x="2737160" y="5054840"/>
              <a:ext cx="21759" cy="26750"/>
            </a:xfrm>
            <a:custGeom>
              <a:avLst/>
              <a:gdLst/>
              <a:ahLst/>
              <a:cxnLst/>
              <a:rect l="l" t="t" r="r" b="b"/>
              <a:pathLst>
                <a:path w="388" h="477" extrusionOk="0">
                  <a:moveTo>
                    <a:pt x="159" y="476"/>
                  </a:moveTo>
                  <a:cubicBezTo>
                    <a:pt x="282" y="476"/>
                    <a:pt x="370" y="370"/>
                    <a:pt x="388" y="247"/>
                  </a:cubicBezTo>
                  <a:cubicBezTo>
                    <a:pt x="388" y="106"/>
                    <a:pt x="264" y="1"/>
                    <a:pt x="124" y="36"/>
                  </a:cubicBezTo>
                  <a:cubicBezTo>
                    <a:pt x="53" y="71"/>
                    <a:pt x="18" y="142"/>
                    <a:pt x="18" y="230"/>
                  </a:cubicBezTo>
                  <a:cubicBezTo>
                    <a:pt x="18" y="230"/>
                    <a:pt x="18" y="247"/>
                    <a:pt x="18" y="265"/>
                  </a:cubicBezTo>
                  <a:cubicBezTo>
                    <a:pt x="0" y="353"/>
                    <a:pt x="53" y="441"/>
                    <a:pt x="141" y="476"/>
                  </a:cubicBezTo>
                  <a:cubicBezTo>
                    <a:pt x="141" y="476"/>
                    <a:pt x="159" y="476"/>
                    <a:pt x="159" y="47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28"/>
            <p:cNvSpPr/>
            <p:nvPr/>
          </p:nvSpPr>
          <p:spPr>
            <a:xfrm>
              <a:off x="2951387" y="5255271"/>
              <a:ext cx="22768" cy="23722"/>
            </a:xfrm>
            <a:custGeom>
              <a:avLst/>
              <a:gdLst/>
              <a:ahLst/>
              <a:cxnLst/>
              <a:rect l="l" t="t" r="r" b="b"/>
              <a:pathLst>
                <a:path w="406" h="423" extrusionOk="0">
                  <a:moveTo>
                    <a:pt x="159" y="405"/>
                  </a:moveTo>
                  <a:cubicBezTo>
                    <a:pt x="317" y="405"/>
                    <a:pt x="405" y="335"/>
                    <a:pt x="405" y="229"/>
                  </a:cubicBezTo>
                  <a:cubicBezTo>
                    <a:pt x="405" y="106"/>
                    <a:pt x="335" y="0"/>
                    <a:pt x="247" y="0"/>
                  </a:cubicBezTo>
                  <a:cubicBezTo>
                    <a:pt x="53" y="0"/>
                    <a:pt x="0" y="71"/>
                    <a:pt x="0" y="282"/>
                  </a:cubicBezTo>
                  <a:cubicBezTo>
                    <a:pt x="0" y="317"/>
                    <a:pt x="36" y="335"/>
                    <a:pt x="71" y="370"/>
                  </a:cubicBezTo>
                  <a:cubicBezTo>
                    <a:pt x="88" y="405"/>
                    <a:pt x="124" y="423"/>
                    <a:pt x="159" y="40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28"/>
            <p:cNvSpPr/>
            <p:nvPr/>
          </p:nvSpPr>
          <p:spPr>
            <a:xfrm>
              <a:off x="3276149" y="5391491"/>
              <a:ext cx="25741" cy="24731"/>
            </a:xfrm>
            <a:custGeom>
              <a:avLst/>
              <a:gdLst/>
              <a:ahLst/>
              <a:cxnLst/>
              <a:rect l="l" t="t" r="r" b="b"/>
              <a:pathLst>
                <a:path w="459" h="441" extrusionOk="0">
                  <a:moveTo>
                    <a:pt x="265" y="441"/>
                  </a:moveTo>
                  <a:cubicBezTo>
                    <a:pt x="300" y="441"/>
                    <a:pt x="353" y="423"/>
                    <a:pt x="388" y="388"/>
                  </a:cubicBezTo>
                  <a:cubicBezTo>
                    <a:pt x="441" y="317"/>
                    <a:pt x="458" y="194"/>
                    <a:pt x="406" y="106"/>
                  </a:cubicBezTo>
                  <a:cubicBezTo>
                    <a:pt x="370" y="36"/>
                    <a:pt x="282" y="1"/>
                    <a:pt x="212" y="36"/>
                  </a:cubicBezTo>
                  <a:cubicBezTo>
                    <a:pt x="194" y="53"/>
                    <a:pt x="159" y="71"/>
                    <a:pt x="124" y="89"/>
                  </a:cubicBezTo>
                  <a:cubicBezTo>
                    <a:pt x="71" y="106"/>
                    <a:pt x="54" y="159"/>
                    <a:pt x="36" y="194"/>
                  </a:cubicBezTo>
                  <a:cubicBezTo>
                    <a:pt x="18" y="247"/>
                    <a:pt x="1" y="282"/>
                    <a:pt x="71" y="300"/>
                  </a:cubicBezTo>
                  <a:cubicBezTo>
                    <a:pt x="124" y="317"/>
                    <a:pt x="71" y="353"/>
                    <a:pt x="106" y="388"/>
                  </a:cubicBezTo>
                  <a:cubicBezTo>
                    <a:pt x="142" y="441"/>
                    <a:pt x="194" y="441"/>
                    <a:pt x="265" y="44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28"/>
            <p:cNvSpPr/>
            <p:nvPr/>
          </p:nvSpPr>
          <p:spPr>
            <a:xfrm>
              <a:off x="3098486" y="5645198"/>
              <a:ext cx="22768" cy="26694"/>
            </a:xfrm>
            <a:custGeom>
              <a:avLst/>
              <a:gdLst/>
              <a:ahLst/>
              <a:cxnLst/>
              <a:rect l="l" t="t" r="r" b="b"/>
              <a:pathLst>
                <a:path w="406" h="476" extrusionOk="0">
                  <a:moveTo>
                    <a:pt x="387" y="265"/>
                  </a:moveTo>
                  <a:cubicBezTo>
                    <a:pt x="405" y="194"/>
                    <a:pt x="387" y="124"/>
                    <a:pt x="335" y="89"/>
                  </a:cubicBezTo>
                  <a:cubicBezTo>
                    <a:pt x="317" y="36"/>
                    <a:pt x="264" y="18"/>
                    <a:pt x="229" y="36"/>
                  </a:cubicBezTo>
                  <a:lnTo>
                    <a:pt x="211" y="36"/>
                  </a:lnTo>
                  <a:cubicBezTo>
                    <a:pt x="141" y="1"/>
                    <a:pt x="88" y="71"/>
                    <a:pt x="53" y="106"/>
                  </a:cubicBezTo>
                  <a:cubicBezTo>
                    <a:pt x="0" y="159"/>
                    <a:pt x="0" y="229"/>
                    <a:pt x="18" y="282"/>
                  </a:cubicBezTo>
                  <a:cubicBezTo>
                    <a:pt x="35" y="317"/>
                    <a:pt x="71" y="335"/>
                    <a:pt x="53" y="388"/>
                  </a:cubicBezTo>
                  <a:cubicBezTo>
                    <a:pt x="53" y="388"/>
                    <a:pt x="53" y="405"/>
                    <a:pt x="71" y="423"/>
                  </a:cubicBezTo>
                  <a:cubicBezTo>
                    <a:pt x="176" y="476"/>
                    <a:pt x="299" y="458"/>
                    <a:pt x="352" y="353"/>
                  </a:cubicBezTo>
                  <a:cubicBezTo>
                    <a:pt x="387" y="317"/>
                    <a:pt x="405" y="300"/>
                    <a:pt x="387" y="26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28"/>
            <p:cNvSpPr/>
            <p:nvPr/>
          </p:nvSpPr>
          <p:spPr>
            <a:xfrm>
              <a:off x="2873379" y="5438879"/>
              <a:ext cx="23778" cy="24731"/>
            </a:xfrm>
            <a:custGeom>
              <a:avLst/>
              <a:gdLst/>
              <a:ahLst/>
              <a:cxnLst/>
              <a:rect l="l" t="t" r="r" b="b"/>
              <a:pathLst>
                <a:path w="424" h="441" extrusionOk="0">
                  <a:moveTo>
                    <a:pt x="229" y="18"/>
                  </a:moveTo>
                  <a:cubicBezTo>
                    <a:pt x="177" y="18"/>
                    <a:pt x="106" y="36"/>
                    <a:pt x="53" y="53"/>
                  </a:cubicBezTo>
                  <a:cubicBezTo>
                    <a:pt x="1" y="71"/>
                    <a:pt x="18" y="124"/>
                    <a:pt x="18" y="159"/>
                  </a:cubicBezTo>
                  <a:cubicBezTo>
                    <a:pt x="36" y="212"/>
                    <a:pt x="36" y="265"/>
                    <a:pt x="18" y="317"/>
                  </a:cubicBezTo>
                  <a:cubicBezTo>
                    <a:pt x="18" y="335"/>
                    <a:pt x="53" y="353"/>
                    <a:pt x="71" y="370"/>
                  </a:cubicBezTo>
                  <a:cubicBezTo>
                    <a:pt x="159" y="441"/>
                    <a:pt x="265" y="441"/>
                    <a:pt x="335" y="370"/>
                  </a:cubicBezTo>
                  <a:cubicBezTo>
                    <a:pt x="406" y="300"/>
                    <a:pt x="423" y="194"/>
                    <a:pt x="388" y="106"/>
                  </a:cubicBezTo>
                  <a:cubicBezTo>
                    <a:pt x="353" y="0"/>
                    <a:pt x="300" y="36"/>
                    <a:pt x="229" y="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28"/>
            <p:cNvSpPr/>
            <p:nvPr/>
          </p:nvSpPr>
          <p:spPr>
            <a:xfrm>
              <a:off x="2674967" y="5439888"/>
              <a:ext cx="22768" cy="27647"/>
            </a:xfrm>
            <a:custGeom>
              <a:avLst/>
              <a:gdLst/>
              <a:ahLst/>
              <a:cxnLst/>
              <a:rect l="l" t="t" r="r" b="b"/>
              <a:pathLst>
                <a:path w="406" h="493" extrusionOk="0">
                  <a:moveTo>
                    <a:pt x="0" y="194"/>
                  </a:moveTo>
                  <a:cubicBezTo>
                    <a:pt x="18" y="247"/>
                    <a:pt x="0" y="299"/>
                    <a:pt x="53" y="335"/>
                  </a:cubicBezTo>
                  <a:cubicBezTo>
                    <a:pt x="88" y="387"/>
                    <a:pt x="53" y="423"/>
                    <a:pt x="88" y="458"/>
                  </a:cubicBezTo>
                  <a:cubicBezTo>
                    <a:pt x="141" y="475"/>
                    <a:pt x="124" y="493"/>
                    <a:pt x="159" y="458"/>
                  </a:cubicBezTo>
                  <a:cubicBezTo>
                    <a:pt x="176" y="440"/>
                    <a:pt x="212" y="458"/>
                    <a:pt x="247" y="458"/>
                  </a:cubicBezTo>
                  <a:cubicBezTo>
                    <a:pt x="352" y="387"/>
                    <a:pt x="405" y="264"/>
                    <a:pt x="388" y="141"/>
                  </a:cubicBezTo>
                  <a:cubicBezTo>
                    <a:pt x="352" y="70"/>
                    <a:pt x="300" y="35"/>
                    <a:pt x="247" y="18"/>
                  </a:cubicBezTo>
                  <a:cubicBezTo>
                    <a:pt x="176" y="0"/>
                    <a:pt x="124" y="35"/>
                    <a:pt x="88" y="88"/>
                  </a:cubicBezTo>
                  <a:cubicBezTo>
                    <a:pt x="88" y="106"/>
                    <a:pt x="53" y="123"/>
                    <a:pt x="36" y="123"/>
                  </a:cubicBezTo>
                  <a:cubicBezTo>
                    <a:pt x="18" y="141"/>
                    <a:pt x="0" y="159"/>
                    <a:pt x="0" y="19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28"/>
            <p:cNvSpPr/>
            <p:nvPr/>
          </p:nvSpPr>
          <p:spPr>
            <a:xfrm>
              <a:off x="2962211" y="5174291"/>
              <a:ext cx="22768" cy="26750"/>
            </a:xfrm>
            <a:custGeom>
              <a:avLst/>
              <a:gdLst/>
              <a:ahLst/>
              <a:cxnLst/>
              <a:rect l="l" t="t" r="r" b="b"/>
              <a:pathLst>
                <a:path w="406" h="477" extrusionOk="0">
                  <a:moveTo>
                    <a:pt x="406" y="265"/>
                  </a:moveTo>
                  <a:cubicBezTo>
                    <a:pt x="406" y="142"/>
                    <a:pt x="300" y="1"/>
                    <a:pt x="177" y="36"/>
                  </a:cubicBezTo>
                  <a:cubicBezTo>
                    <a:pt x="142" y="54"/>
                    <a:pt x="124" y="54"/>
                    <a:pt x="124" y="71"/>
                  </a:cubicBezTo>
                  <a:cubicBezTo>
                    <a:pt x="124" y="71"/>
                    <a:pt x="107" y="106"/>
                    <a:pt x="89" y="106"/>
                  </a:cubicBezTo>
                  <a:cubicBezTo>
                    <a:pt x="54" y="106"/>
                    <a:pt x="19" y="142"/>
                    <a:pt x="19" y="194"/>
                  </a:cubicBezTo>
                  <a:cubicBezTo>
                    <a:pt x="19" y="230"/>
                    <a:pt x="1" y="265"/>
                    <a:pt x="19" y="318"/>
                  </a:cubicBezTo>
                  <a:cubicBezTo>
                    <a:pt x="36" y="335"/>
                    <a:pt x="54" y="370"/>
                    <a:pt x="71" y="370"/>
                  </a:cubicBezTo>
                  <a:cubicBezTo>
                    <a:pt x="107" y="388"/>
                    <a:pt x="142" y="406"/>
                    <a:pt x="159" y="458"/>
                  </a:cubicBezTo>
                  <a:cubicBezTo>
                    <a:pt x="159" y="476"/>
                    <a:pt x="177" y="476"/>
                    <a:pt x="212" y="476"/>
                  </a:cubicBezTo>
                  <a:cubicBezTo>
                    <a:pt x="265" y="458"/>
                    <a:pt x="300" y="423"/>
                    <a:pt x="353" y="388"/>
                  </a:cubicBezTo>
                  <a:cubicBezTo>
                    <a:pt x="388" y="370"/>
                    <a:pt x="406" y="318"/>
                    <a:pt x="406" y="26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28"/>
            <p:cNvSpPr/>
            <p:nvPr/>
          </p:nvSpPr>
          <p:spPr>
            <a:xfrm>
              <a:off x="2796381" y="5393453"/>
              <a:ext cx="26694" cy="28713"/>
            </a:xfrm>
            <a:custGeom>
              <a:avLst/>
              <a:gdLst/>
              <a:ahLst/>
              <a:cxnLst/>
              <a:rect l="l" t="t" r="r" b="b"/>
              <a:pathLst>
                <a:path w="476" h="512" extrusionOk="0">
                  <a:moveTo>
                    <a:pt x="1" y="247"/>
                  </a:moveTo>
                  <a:cubicBezTo>
                    <a:pt x="18" y="282"/>
                    <a:pt x="18" y="318"/>
                    <a:pt x="36" y="335"/>
                  </a:cubicBezTo>
                  <a:cubicBezTo>
                    <a:pt x="53" y="370"/>
                    <a:pt x="124" y="388"/>
                    <a:pt x="106" y="458"/>
                  </a:cubicBezTo>
                  <a:cubicBezTo>
                    <a:pt x="106" y="494"/>
                    <a:pt x="194" y="511"/>
                    <a:pt x="247" y="494"/>
                  </a:cubicBezTo>
                  <a:cubicBezTo>
                    <a:pt x="405" y="458"/>
                    <a:pt x="441" y="406"/>
                    <a:pt x="476" y="247"/>
                  </a:cubicBezTo>
                  <a:cubicBezTo>
                    <a:pt x="458" y="159"/>
                    <a:pt x="423" y="106"/>
                    <a:pt x="370" y="54"/>
                  </a:cubicBezTo>
                  <a:cubicBezTo>
                    <a:pt x="265" y="1"/>
                    <a:pt x="247" y="18"/>
                    <a:pt x="141" y="89"/>
                  </a:cubicBezTo>
                  <a:cubicBezTo>
                    <a:pt x="106" y="124"/>
                    <a:pt x="71" y="159"/>
                    <a:pt x="36" y="194"/>
                  </a:cubicBezTo>
                  <a:cubicBezTo>
                    <a:pt x="1" y="212"/>
                    <a:pt x="18" y="230"/>
                    <a:pt x="1" y="24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28"/>
            <p:cNvSpPr/>
            <p:nvPr/>
          </p:nvSpPr>
          <p:spPr>
            <a:xfrm>
              <a:off x="2711475" y="5374723"/>
              <a:ext cx="29666" cy="29666"/>
            </a:xfrm>
            <a:custGeom>
              <a:avLst/>
              <a:gdLst/>
              <a:ahLst/>
              <a:cxnLst/>
              <a:rect l="l" t="t" r="r" b="b"/>
              <a:pathLst>
                <a:path w="529" h="529" extrusionOk="0">
                  <a:moveTo>
                    <a:pt x="529" y="282"/>
                  </a:moveTo>
                  <a:cubicBezTo>
                    <a:pt x="511" y="194"/>
                    <a:pt x="529" y="106"/>
                    <a:pt x="441" y="53"/>
                  </a:cubicBezTo>
                  <a:cubicBezTo>
                    <a:pt x="388" y="35"/>
                    <a:pt x="335" y="53"/>
                    <a:pt x="300" y="35"/>
                  </a:cubicBezTo>
                  <a:cubicBezTo>
                    <a:pt x="230" y="0"/>
                    <a:pt x="159" y="35"/>
                    <a:pt x="124" y="88"/>
                  </a:cubicBezTo>
                  <a:cubicBezTo>
                    <a:pt x="89" y="106"/>
                    <a:pt x="71" y="123"/>
                    <a:pt x="89" y="159"/>
                  </a:cubicBezTo>
                  <a:cubicBezTo>
                    <a:pt x="89" y="194"/>
                    <a:pt x="89" y="247"/>
                    <a:pt x="36" y="264"/>
                  </a:cubicBezTo>
                  <a:cubicBezTo>
                    <a:pt x="1" y="282"/>
                    <a:pt x="18" y="300"/>
                    <a:pt x="36" y="317"/>
                  </a:cubicBezTo>
                  <a:cubicBezTo>
                    <a:pt x="71" y="370"/>
                    <a:pt x="106" y="423"/>
                    <a:pt x="142" y="458"/>
                  </a:cubicBezTo>
                  <a:cubicBezTo>
                    <a:pt x="265" y="528"/>
                    <a:pt x="441" y="493"/>
                    <a:pt x="511" y="352"/>
                  </a:cubicBezTo>
                  <a:cubicBezTo>
                    <a:pt x="511" y="335"/>
                    <a:pt x="529" y="300"/>
                    <a:pt x="529" y="28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28"/>
            <p:cNvSpPr/>
            <p:nvPr/>
          </p:nvSpPr>
          <p:spPr>
            <a:xfrm>
              <a:off x="2951387" y="4874205"/>
              <a:ext cx="23722" cy="27704"/>
            </a:xfrm>
            <a:custGeom>
              <a:avLst/>
              <a:gdLst/>
              <a:ahLst/>
              <a:cxnLst/>
              <a:rect l="l" t="t" r="r" b="b"/>
              <a:pathLst>
                <a:path w="423" h="494" extrusionOk="0">
                  <a:moveTo>
                    <a:pt x="388" y="247"/>
                  </a:moveTo>
                  <a:lnTo>
                    <a:pt x="388" y="194"/>
                  </a:lnTo>
                  <a:cubicBezTo>
                    <a:pt x="388" y="88"/>
                    <a:pt x="264" y="0"/>
                    <a:pt x="159" y="71"/>
                  </a:cubicBezTo>
                  <a:cubicBezTo>
                    <a:pt x="0" y="71"/>
                    <a:pt x="53" y="212"/>
                    <a:pt x="18" y="300"/>
                  </a:cubicBezTo>
                  <a:cubicBezTo>
                    <a:pt x="18" y="335"/>
                    <a:pt x="36" y="388"/>
                    <a:pt x="88" y="388"/>
                  </a:cubicBezTo>
                  <a:cubicBezTo>
                    <a:pt x="124" y="388"/>
                    <a:pt x="124" y="440"/>
                    <a:pt x="176" y="458"/>
                  </a:cubicBezTo>
                  <a:cubicBezTo>
                    <a:pt x="264" y="493"/>
                    <a:pt x="282" y="493"/>
                    <a:pt x="335" y="423"/>
                  </a:cubicBezTo>
                  <a:cubicBezTo>
                    <a:pt x="388" y="352"/>
                    <a:pt x="423" y="317"/>
                    <a:pt x="388" y="24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28"/>
            <p:cNvSpPr/>
            <p:nvPr/>
          </p:nvSpPr>
          <p:spPr>
            <a:xfrm>
              <a:off x="2881287" y="5544534"/>
              <a:ext cx="24731" cy="24731"/>
            </a:xfrm>
            <a:custGeom>
              <a:avLst/>
              <a:gdLst/>
              <a:ahLst/>
              <a:cxnLst/>
              <a:rect l="l" t="t" r="r" b="b"/>
              <a:pathLst>
                <a:path w="441" h="441" extrusionOk="0">
                  <a:moveTo>
                    <a:pt x="36" y="176"/>
                  </a:moveTo>
                  <a:cubicBezTo>
                    <a:pt x="18" y="211"/>
                    <a:pt x="53" y="246"/>
                    <a:pt x="36" y="299"/>
                  </a:cubicBezTo>
                  <a:cubicBezTo>
                    <a:pt x="0" y="334"/>
                    <a:pt x="53" y="370"/>
                    <a:pt x="88" y="387"/>
                  </a:cubicBezTo>
                  <a:cubicBezTo>
                    <a:pt x="177" y="440"/>
                    <a:pt x="282" y="440"/>
                    <a:pt x="353" y="370"/>
                  </a:cubicBezTo>
                  <a:cubicBezTo>
                    <a:pt x="441" y="282"/>
                    <a:pt x="441" y="123"/>
                    <a:pt x="335" y="53"/>
                  </a:cubicBezTo>
                  <a:cubicBezTo>
                    <a:pt x="229" y="0"/>
                    <a:pt x="124" y="35"/>
                    <a:pt x="53" y="106"/>
                  </a:cubicBezTo>
                  <a:cubicBezTo>
                    <a:pt x="36" y="123"/>
                    <a:pt x="36" y="158"/>
                    <a:pt x="36" y="17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28"/>
            <p:cNvSpPr/>
            <p:nvPr/>
          </p:nvSpPr>
          <p:spPr>
            <a:xfrm>
              <a:off x="2647319" y="5022257"/>
              <a:ext cx="20806" cy="28713"/>
            </a:xfrm>
            <a:custGeom>
              <a:avLst/>
              <a:gdLst/>
              <a:ahLst/>
              <a:cxnLst/>
              <a:rect l="l" t="t" r="r" b="b"/>
              <a:pathLst>
                <a:path w="371" h="512" extrusionOk="0">
                  <a:moveTo>
                    <a:pt x="159" y="494"/>
                  </a:moveTo>
                  <a:cubicBezTo>
                    <a:pt x="300" y="476"/>
                    <a:pt x="370" y="423"/>
                    <a:pt x="370" y="265"/>
                  </a:cubicBezTo>
                  <a:cubicBezTo>
                    <a:pt x="370" y="247"/>
                    <a:pt x="370" y="230"/>
                    <a:pt x="370" y="212"/>
                  </a:cubicBezTo>
                  <a:cubicBezTo>
                    <a:pt x="370" y="159"/>
                    <a:pt x="370" y="106"/>
                    <a:pt x="317" y="106"/>
                  </a:cubicBezTo>
                  <a:lnTo>
                    <a:pt x="300" y="89"/>
                  </a:lnTo>
                  <a:cubicBezTo>
                    <a:pt x="212" y="1"/>
                    <a:pt x="141" y="71"/>
                    <a:pt x="71" y="106"/>
                  </a:cubicBezTo>
                  <a:cubicBezTo>
                    <a:pt x="36" y="142"/>
                    <a:pt x="18" y="212"/>
                    <a:pt x="18" y="265"/>
                  </a:cubicBezTo>
                  <a:cubicBezTo>
                    <a:pt x="18" y="283"/>
                    <a:pt x="18" y="300"/>
                    <a:pt x="18" y="318"/>
                  </a:cubicBezTo>
                  <a:cubicBezTo>
                    <a:pt x="1" y="388"/>
                    <a:pt x="53" y="423"/>
                    <a:pt x="89" y="476"/>
                  </a:cubicBezTo>
                  <a:cubicBezTo>
                    <a:pt x="124" y="511"/>
                    <a:pt x="141" y="476"/>
                    <a:pt x="159" y="49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28"/>
            <p:cNvSpPr/>
            <p:nvPr/>
          </p:nvSpPr>
          <p:spPr>
            <a:xfrm>
              <a:off x="3066857" y="5150625"/>
              <a:ext cx="22768" cy="22768"/>
            </a:xfrm>
            <a:custGeom>
              <a:avLst/>
              <a:gdLst/>
              <a:ahLst/>
              <a:cxnLst/>
              <a:rect l="l" t="t" r="r" b="b"/>
              <a:pathLst>
                <a:path w="406" h="406" extrusionOk="0">
                  <a:moveTo>
                    <a:pt x="177" y="405"/>
                  </a:moveTo>
                  <a:cubicBezTo>
                    <a:pt x="283" y="405"/>
                    <a:pt x="388" y="335"/>
                    <a:pt x="406" y="229"/>
                  </a:cubicBezTo>
                  <a:cubicBezTo>
                    <a:pt x="406" y="141"/>
                    <a:pt x="371" y="53"/>
                    <a:pt x="300" y="0"/>
                  </a:cubicBezTo>
                  <a:lnTo>
                    <a:pt x="300" y="0"/>
                  </a:lnTo>
                  <a:cubicBezTo>
                    <a:pt x="212" y="0"/>
                    <a:pt x="142" y="18"/>
                    <a:pt x="71" y="71"/>
                  </a:cubicBezTo>
                  <a:cubicBezTo>
                    <a:pt x="54" y="106"/>
                    <a:pt x="19" y="106"/>
                    <a:pt x="19" y="159"/>
                  </a:cubicBezTo>
                  <a:cubicBezTo>
                    <a:pt x="36" y="194"/>
                    <a:pt x="1" y="194"/>
                    <a:pt x="19" y="212"/>
                  </a:cubicBezTo>
                  <a:cubicBezTo>
                    <a:pt x="36" y="212"/>
                    <a:pt x="36" y="229"/>
                    <a:pt x="19" y="247"/>
                  </a:cubicBezTo>
                  <a:cubicBezTo>
                    <a:pt x="19" y="335"/>
                    <a:pt x="71" y="388"/>
                    <a:pt x="177" y="40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28"/>
            <p:cNvSpPr/>
            <p:nvPr/>
          </p:nvSpPr>
          <p:spPr>
            <a:xfrm>
              <a:off x="2921777" y="5373713"/>
              <a:ext cx="36564" cy="35611"/>
            </a:xfrm>
            <a:custGeom>
              <a:avLst/>
              <a:gdLst/>
              <a:ahLst/>
              <a:cxnLst/>
              <a:rect l="l" t="t" r="r" b="b"/>
              <a:pathLst>
                <a:path w="652" h="635" extrusionOk="0">
                  <a:moveTo>
                    <a:pt x="634" y="318"/>
                  </a:moveTo>
                  <a:cubicBezTo>
                    <a:pt x="652" y="159"/>
                    <a:pt x="528" y="18"/>
                    <a:pt x="370" y="1"/>
                  </a:cubicBezTo>
                  <a:cubicBezTo>
                    <a:pt x="299" y="1"/>
                    <a:pt x="229" y="36"/>
                    <a:pt x="176" y="106"/>
                  </a:cubicBezTo>
                  <a:cubicBezTo>
                    <a:pt x="159" y="124"/>
                    <a:pt x="141" y="141"/>
                    <a:pt x="123" y="141"/>
                  </a:cubicBezTo>
                  <a:cubicBezTo>
                    <a:pt x="35" y="177"/>
                    <a:pt x="0" y="265"/>
                    <a:pt x="18" y="335"/>
                  </a:cubicBezTo>
                  <a:cubicBezTo>
                    <a:pt x="35" y="406"/>
                    <a:pt x="71" y="458"/>
                    <a:pt x="141" y="494"/>
                  </a:cubicBezTo>
                  <a:cubicBezTo>
                    <a:pt x="141" y="494"/>
                    <a:pt x="159" y="494"/>
                    <a:pt x="159" y="494"/>
                  </a:cubicBezTo>
                  <a:cubicBezTo>
                    <a:pt x="229" y="634"/>
                    <a:pt x="229" y="634"/>
                    <a:pt x="352" y="599"/>
                  </a:cubicBezTo>
                  <a:cubicBezTo>
                    <a:pt x="476" y="582"/>
                    <a:pt x="564" y="511"/>
                    <a:pt x="616" y="406"/>
                  </a:cubicBezTo>
                  <a:cubicBezTo>
                    <a:pt x="634" y="370"/>
                    <a:pt x="652" y="353"/>
                    <a:pt x="634" y="3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28"/>
            <p:cNvSpPr/>
            <p:nvPr/>
          </p:nvSpPr>
          <p:spPr>
            <a:xfrm>
              <a:off x="2621634" y="5366815"/>
              <a:ext cx="20806" cy="26694"/>
            </a:xfrm>
            <a:custGeom>
              <a:avLst/>
              <a:gdLst/>
              <a:ahLst/>
              <a:cxnLst/>
              <a:rect l="l" t="t" r="r" b="b"/>
              <a:pathLst>
                <a:path w="371" h="476" extrusionOk="0">
                  <a:moveTo>
                    <a:pt x="194" y="476"/>
                  </a:moveTo>
                  <a:cubicBezTo>
                    <a:pt x="282" y="476"/>
                    <a:pt x="282" y="476"/>
                    <a:pt x="335" y="370"/>
                  </a:cubicBezTo>
                  <a:cubicBezTo>
                    <a:pt x="353" y="317"/>
                    <a:pt x="370" y="264"/>
                    <a:pt x="370" y="194"/>
                  </a:cubicBezTo>
                  <a:cubicBezTo>
                    <a:pt x="370" y="124"/>
                    <a:pt x="318" y="88"/>
                    <a:pt x="265" y="53"/>
                  </a:cubicBezTo>
                  <a:cubicBezTo>
                    <a:pt x="159" y="0"/>
                    <a:pt x="71" y="53"/>
                    <a:pt x="36" y="159"/>
                  </a:cubicBezTo>
                  <a:cubicBezTo>
                    <a:pt x="1" y="264"/>
                    <a:pt x="18" y="370"/>
                    <a:pt x="89" y="441"/>
                  </a:cubicBezTo>
                  <a:cubicBezTo>
                    <a:pt x="106" y="476"/>
                    <a:pt x="159" y="458"/>
                    <a:pt x="194" y="47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28"/>
            <p:cNvSpPr/>
            <p:nvPr/>
          </p:nvSpPr>
          <p:spPr>
            <a:xfrm>
              <a:off x="2894129" y="5080525"/>
              <a:ext cx="27704" cy="32639"/>
            </a:xfrm>
            <a:custGeom>
              <a:avLst/>
              <a:gdLst/>
              <a:ahLst/>
              <a:cxnLst/>
              <a:rect l="l" t="t" r="r" b="b"/>
              <a:pathLst>
                <a:path w="494" h="582" extrusionOk="0">
                  <a:moveTo>
                    <a:pt x="282" y="0"/>
                  </a:moveTo>
                  <a:cubicBezTo>
                    <a:pt x="141" y="0"/>
                    <a:pt x="36" y="88"/>
                    <a:pt x="18" y="229"/>
                  </a:cubicBezTo>
                  <a:cubicBezTo>
                    <a:pt x="18" y="282"/>
                    <a:pt x="0" y="335"/>
                    <a:pt x="0" y="405"/>
                  </a:cubicBezTo>
                  <a:cubicBezTo>
                    <a:pt x="0" y="458"/>
                    <a:pt x="36" y="493"/>
                    <a:pt x="88" y="529"/>
                  </a:cubicBezTo>
                  <a:cubicBezTo>
                    <a:pt x="194" y="581"/>
                    <a:pt x="317" y="546"/>
                    <a:pt x="388" y="458"/>
                  </a:cubicBezTo>
                  <a:cubicBezTo>
                    <a:pt x="493" y="353"/>
                    <a:pt x="493" y="212"/>
                    <a:pt x="388" y="106"/>
                  </a:cubicBezTo>
                  <a:cubicBezTo>
                    <a:pt x="352" y="71"/>
                    <a:pt x="317" y="0"/>
                    <a:pt x="2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28"/>
            <p:cNvSpPr/>
            <p:nvPr/>
          </p:nvSpPr>
          <p:spPr>
            <a:xfrm>
              <a:off x="2760826" y="5599773"/>
              <a:ext cx="24731" cy="23778"/>
            </a:xfrm>
            <a:custGeom>
              <a:avLst/>
              <a:gdLst/>
              <a:ahLst/>
              <a:cxnLst/>
              <a:rect l="l" t="t" r="r" b="b"/>
              <a:pathLst>
                <a:path w="441" h="424" extrusionOk="0">
                  <a:moveTo>
                    <a:pt x="212" y="406"/>
                  </a:moveTo>
                  <a:cubicBezTo>
                    <a:pt x="318" y="423"/>
                    <a:pt x="406" y="335"/>
                    <a:pt x="423" y="230"/>
                  </a:cubicBezTo>
                  <a:cubicBezTo>
                    <a:pt x="441" y="142"/>
                    <a:pt x="335" y="36"/>
                    <a:pt x="247" y="18"/>
                  </a:cubicBezTo>
                  <a:cubicBezTo>
                    <a:pt x="159" y="1"/>
                    <a:pt x="159" y="54"/>
                    <a:pt x="89" y="54"/>
                  </a:cubicBezTo>
                  <a:cubicBezTo>
                    <a:pt x="71" y="54"/>
                    <a:pt x="54" y="89"/>
                    <a:pt x="54" y="124"/>
                  </a:cubicBezTo>
                  <a:cubicBezTo>
                    <a:pt x="54" y="159"/>
                    <a:pt x="18" y="194"/>
                    <a:pt x="36" y="247"/>
                  </a:cubicBezTo>
                  <a:cubicBezTo>
                    <a:pt x="36" y="282"/>
                    <a:pt x="1" y="282"/>
                    <a:pt x="18" y="300"/>
                  </a:cubicBezTo>
                  <a:cubicBezTo>
                    <a:pt x="36" y="318"/>
                    <a:pt x="54" y="370"/>
                    <a:pt x="107" y="388"/>
                  </a:cubicBezTo>
                  <a:cubicBezTo>
                    <a:pt x="142" y="388"/>
                    <a:pt x="159" y="423"/>
                    <a:pt x="212" y="40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28"/>
            <p:cNvSpPr/>
            <p:nvPr/>
          </p:nvSpPr>
          <p:spPr>
            <a:xfrm>
              <a:off x="2759873" y="5494174"/>
              <a:ext cx="26694" cy="21759"/>
            </a:xfrm>
            <a:custGeom>
              <a:avLst/>
              <a:gdLst/>
              <a:ahLst/>
              <a:cxnLst/>
              <a:rect l="l" t="t" r="r" b="b"/>
              <a:pathLst>
                <a:path w="476" h="388" extrusionOk="0">
                  <a:moveTo>
                    <a:pt x="0" y="264"/>
                  </a:moveTo>
                  <a:cubicBezTo>
                    <a:pt x="18" y="264"/>
                    <a:pt x="35" y="264"/>
                    <a:pt x="53" y="282"/>
                  </a:cubicBezTo>
                  <a:cubicBezTo>
                    <a:pt x="106" y="352"/>
                    <a:pt x="194" y="388"/>
                    <a:pt x="264" y="370"/>
                  </a:cubicBezTo>
                  <a:cubicBezTo>
                    <a:pt x="335" y="352"/>
                    <a:pt x="388" y="300"/>
                    <a:pt x="423" y="229"/>
                  </a:cubicBezTo>
                  <a:cubicBezTo>
                    <a:pt x="423" y="212"/>
                    <a:pt x="423" y="194"/>
                    <a:pt x="440" y="176"/>
                  </a:cubicBezTo>
                  <a:cubicBezTo>
                    <a:pt x="476" y="88"/>
                    <a:pt x="440" y="18"/>
                    <a:pt x="370" y="0"/>
                  </a:cubicBezTo>
                  <a:cubicBezTo>
                    <a:pt x="300" y="0"/>
                    <a:pt x="229" y="18"/>
                    <a:pt x="159" y="18"/>
                  </a:cubicBezTo>
                  <a:cubicBezTo>
                    <a:pt x="88" y="35"/>
                    <a:pt x="35" y="106"/>
                    <a:pt x="35" y="176"/>
                  </a:cubicBezTo>
                  <a:cubicBezTo>
                    <a:pt x="35" y="212"/>
                    <a:pt x="35" y="247"/>
                    <a:pt x="0" y="26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28"/>
            <p:cNvSpPr/>
            <p:nvPr/>
          </p:nvSpPr>
          <p:spPr>
            <a:xfrm>
              <a:off x="3321574" y="5472415"/>
              <a:ext cx="21759" cy="25741"/>
            </a:xfrm>
            <a:custGeom>
              <a:avLst/>
              <a:gdLst/>
              <a:ahLst/>
              <a:cxnLst/>
              <a:rect l="l" t="t" r="r" b="b"/>
              <a:pathLst>
                <a:path w="388" h="459" extrusionOk="0">
                  <a:moveTo>
                    <a:pt x="1" y="230"/>
                  </a:moveTo>
                  <a:cubicBezTo>
                    <a:pt x="1" y="335"/>
                    <a:pt x="106" y="459"/>
                    <a:pt x="194" y="441"/>
                  </a:cubicBezTo>
                  <a:cubicBezTo>
                    <a:pt x="317" y="423"/>
                    <a:pt x="388" y="318"/>
                    <a:pt x="388" y="195"/>
                  </a:cubicBezTo>
                  <a:cubicBezTo>
                    <a:pt x="388" y="124"/>
                    <a:pt x="247" y="1"/>
                    <a:pt x="177" y="19"/>
                  </a:cubicBezTo>
                  <a:cubicBezTo>
                    <a:pt x="71" y="19"/>
                    <a:pt x="1" y="107"/>
                    <a:pt x="1" y="23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28"/>
            <p:cNvSpPr/>
            <p:nvPr/>
          </p:nvSpPr>
          <p:spPr>
            <a:xfrm>
              <a:off x="2828964" y="5015359"/>
              <a:ext cx="24731" cy="25741"/>
            </a:xfrm>
            <a:custGeom>
              <a:avLst/>
              <a:gdLst/>
              <a:ahLst/>
              <a:cxnLst/>
              <a:rect l="l" t="t" r="r" b="b"/>
              <a:pathLst>
                <a:path w="441" h="459" extrusionOk="0">
                  <a:moveTo>
                    <a:pt x="194" y="36"/>
                  </a:moveTo>
                  <a:cubicBezTo>
                    <a:pt x="89" y="1"/>
                    <a:pt x="1" y="106"/>
                    <a:pt x="36" y="229"/>
                  </a:cubicBezTo>
                  <a:cubicBezTo>
                    <a:pt x="36" y="229"/>
                    <a:pt x="36" y="247"/>
                    <a:pt x="36" y="265"/>
                  </a:cubicBezTo>
                  <a:cubicBezTo>
                    <a:pt x="1" y="300"/>
                    <a:pt x="18" y="335"/>
                    <a:pt x="71" y="353"/>
                  </a:cubicBezTo>
                  <a:cubicBezTo>
                    <a:pt x="89" y="353"/>
                    <a:pt x="106" y="370"/>
                    <a:pt x="106" y="406"/>
                  </a:cubicBezTo>
                  <a:cubicBezTo>
                    <a:pt x="141" y="441"/>
                    <a:pt x="159" y="458"/>
                    <a:pt x="212" y="441"/>
                  </a:cubicBezTo>
                  <a:cubicBezTo>
                    <a:pt x="282" y="423"/>
                    <a:pt x="353" y="370"/>
                    <a:pt x="370" y="300"/>
                  </a:cubicBezTo>
                  <a:cubicBezTo>
                    <a:pt x="441" y="159"/>
                    <a:pt x="353" y="18"/>
                    <a:pt x="194" y="3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28"/>
            <p:cNvSpPr/>
            <p:nvPr/>
          </p:nvSpPr>
          <p:spPr>
            <a:xfrm>
              <a:off x="3031358" y="5437869"/>
              <a:ext cx="21759" cy="22768"/>
            </a:xfrm>
            <a:custGeom>
              <a:avLst/>
              <a:gdLst/>
              <a:ahLst/>
              <a:cxnLst/>
              <a:rect l="l" t="t" r="r" b="b"/>
              <a:pathLst>
                <a:path w="388" h="406" extrusionOk="0">
                  <a:moveTo>
                    <a:pt x="194" y="18"/>
                  </a:moveTo>
                  <a:cubicBezTo>
                    <a:pt x="141" y="1"/>
                    <a:pt x="88" y="54"/>
                    <a:pt x="18" y="36"/>
                  </a:cubicBezTo>
                  <a:lnTo>
                    <a:pt x="18" y="36"/>
                  </a:lnTo>
                  <a:cubicBezTo>
                    <a:pt x="0" y="142"/>
                    <a:pt x="18" y="247"/>
                    <a:pt x="71" y="353"/>
                  </a:cubicBezTo>
                  <a:cubicBezTo>
                    <a:pt x="88" y="388"/>
                    <a:pt x="141" y="406"/>
                    <a:pt x="176" y="388"/>
                  </a:cubicBezTo>
                  <a:cubicBezTo>
                    <a:pt x="247" y="371"/>
                    <a:pt x="317" y="388"/>
                    <a:pt x="352" y="318"/>
                  </a:cubicBezTo>
                  <a:cubicBezTo>
                    <a:pt x="387" y="230"/>
                    <a:pt x="387" y="142"/>
                    <a:pt x="335" y="54"/>
                  </a:cubicBezTo>
                  <a:cubicBezTo>
                    <a:pt x="299" y="18"/>
                    <a:pt x="247" y="18"/>
                    <a:pt x="194" y="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28"/>
            <p:cNvSpPr/>
            <p:nvPr/>
          </p:nvSpPr>
          <p:spPr>
            <a:xfrm>
              <a:off x="2673004" y="5526757"/>
              <a:ext cx="28657" cy="28657"/>
            </a:xfrm>
            <a:custGeom>
              <a:avLst/>
              <a:gdLst/>
              <a:ahLst/>
              <a:cxnLst/>
              <a:rect l="l" t="t" r="r" b="b"/>
              <a:pathLst>
                <a:path w="511" h="511" extrusionOk="0">
                  <a:moveTo>
                    <a:pt x="511" y="264"/>
                  </a:moveTo>
                  <a:cubicBezTo>
                    <a:pt x="511" y="159"/>
                    <a:pt x="458" y="71"/>
                    <a:pt x="370" y="18"/>
                  </a:cubicBezTo>
                  <a:cubicBezTo>
                    <a:pt x="299" y="0"/>
                    <a:pt x="211" y="18"/>
                    <a:pt x="159" y="88"/>
                  </a:cubicBezTo>
                  <a:cubicBezTo>
                    <a:pt x="141" y="106"/>
                    <a:pt x="106" y="123"/>
                    <a:pt x="88" y="141"/>
                  </a:cubicBezTo>
                  <a:cubicBezTo>
                    <a:pt x="18" y="194"/>
                    <a:pt x="0" y="299"/>
                    <a:pt x="71" y="352"/>
                  </a:cubicBezTo>
                  <a:cubicBezTo>
                    <a:pt x="106" y="405"/>
                    <a:pt x="159" y="440"/>
                    <a:pt x="194" y="475"/>
                  </a:cubicBezTo>
                  <a:cubicBezTo>
                    <a:pt x="229" y="511"/>
                    <a:pt x="264" y="475"/>
                    <a:pt x="299" y="475"/>
                  </a:cubicBezTo>
                  <a:cubicBezTo>
                    <a:pt x="335" y="475"/>
                    <a:pt x="405" y="511"/>
                    <a:pt x="440" y="458"/>
                  </a:cubicBezTo>
                  <a:cubicBezTo>
                    <a:pt x="475" y="405"/>
                    <a:pt x="511" y="335"/>
                    <a:pt x="511" y="26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28"/>
            <p:cNvSpPr/>
            <p:nvPr/>
          </p:nvSpPr>
          <p:spPr>
            <a:xfrm>
              <a:off x="3065903" y="4888001"/>
              <a:ext cx="21759" cy="24731"/>
            </a:xfrm>
            <a:custGeom>
              <a:avLst/>
              <a:gdLst/>
              <a:ahLst/>
              <a:cxnLst/>
              <a:rect l="l" t="t" r="r" b="b"/>
              <a:pathLst>
                <a:path w="388" h="441" extrusionOk="0">
                  <a:moveTo>
                    <a:pt x="388" y="194"/>
                  </a:moveTo>
                  <a:cubicBezTo>
                    <a:pt x="388" y="142"/>
                    <a:pt x="370" y="124"/>
                    <a:pt x="317" y="89"/>
                  </a:cubicBezTo>
                  <a:cubicBezTo>
                    <a:pt x="229" y="1"/>
                    <a:pt x="141" y="54"/>
                    <a:pt x="71" y="124"/>
                  </a:cubicBezTo>
                  <a:cubicBezTo>
                    <a:pt x="53" y="142"/>
                    <a:pt x="36" y="142"/>
                    <a:pt x="18" y="159"/>
                  </a:cubicBezTo>
                  <a:cubicBezTo>
                    <a:pt x="18" y="159"/>
                    <a:pt x="0" y="177"/>
                    <a:pt x="18" y="194"/>
                  </a:cubicBezTo>
                  <a:cubicBezTo>
                    <a:pt x="36" y="212"/>
                    <a:pt x="36" y="282"/>
                    <a:pt x="53" y="318"/>
                  </a:cubicBezTo>
                  <a:cubicBezTo>
                    <a:pt x="53" y="370"/>
                    <a:pt x="124" y="441"/>
                    <a:pt x="194" y="441"/>
                  </a:cubicBezTo>
                  <a:cubicBezTo>
                    <a:pt x="317" y="406"/>
                    <a:pt x="370" y="388"/>
                    <a:pt x="388" y="19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28"/>
            <p:cNvSpPr/>
            <p:nvPr/>
          </p:nvSpPr>
          <p:spPr>
            <a:xfrm>
              <a:off x="3004664" y="5058822"/>
              <a:ext cx="24731" cy="27704"/>
            </a:xfrm>
            <a:custGeom>
              <a:avLst/>
              <a:gdLst/>
              <a:ahLst/>
              <a:cxnLst/>
              <a:rect l="l" t="t" r="r" b="b"/>
              <a:pathLst>
                <a:path w="441" h="494" extrusionOk="0">
                  <a:moveTo>
                    <a:pt x="230" y="0"/>
                  </a:moveTo>
                  <a:cubicBezTo>
                    <a:pt x="195" y="35"/>
                    <a:pt x="159" y="35"/>
                    <a:pt x="124" y="53"/>
                  </a:cubicBezTo>
                  <a:cubicBezTo>
                    <a:pt x="54" y="123"/>
                    <a:pt x="1" y="229"/>
                    <a:pt x="18" y="335"/>
                  </a:cubicBezTo>
                  <a:cubicBezTo>
                    <a:pt x="36" y="423"/>
                    <a:pt x="124" y="475"/>
                    <a:pt x="212" y="493"/>
                  </a:cubicBezTo>
                  <a:cubicBezTo>
                    <a:pt x="318" y="458"/>
                    <a:pt x="406" y="370"/>
                    <a:pt x="423" y="264"/>
                  </a:cubicBezTo>
                  <a:cubicBezTo>
                    <a:pt x="423" y="229"/>
                    <a:pt x="441" y="176"/>
                    <a:pt x="423" y="123"/>
                  </a:cubicBezTo>
                  <a:cubicBezTo>
                    <a:pt x="371" y="71"/>
                    <a:pt x="300" y="18"/>
                    <a:pt x="2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28"/>
            <p:cNvSpPr/>
            <p:nvPr/>
          </p:nvSpPr>
          <p:spPr>
            <a:xfrm>
              <a:off x="2794418" y="5101275"/>
              <a:ext cx="22768" cy="26694"/>
            </a:xfrm>
            <a:custGeom>
              <a:avLst/>
              <a:gdLst/>
              <a:ahLst/>
              <a:cxnLst/>
              <a:rect l="l" t="t" r="r" b="b"/>
              <a:pathLst>
                <a:path w="406" h="476" extrusionOk="0">
                  <a:moveTo>
                    <a:pt x="388" y="211"/>
                  </a:moveTo>
                  <a:cubicBezTo>
                    <a:pt x="388" y="88"/>
                    <a:pt x="282" y="0"/>
                    <a:pt x="159" y="35"/>
                  </a:cubicBezTo>
                  <a:lnTo>
                    <a:pt x="141" y="35"/>
                  </a:lnTo>
                  <a:lnTo>
                    <a:pt x="0" y="194"/>
                  </a:lnTo>
                  <a:lnTo>
                    <a:pt x="0" y="229"/>
                  </a:lnTo>
                  <a:cubicBezTo>
                    <a:pt x="0" y="229"/>
                    <a:pt x="53" y="282"/>
                    <a:pt x="36" y="317"/>
                  </a:cubicBezTo>
                  <a:cubicBezTo>
                    <a:pt x="18" y="352"/>
                    <a:pt x="36" y="335"/>
                    <a:pt x="53" y="335"/>
                  </a:cubicBezTo>
                  <a:cubicBezTo>
                    <a:pt x="71" y="352"/>
                    <a:pt x="71" y="352"/>
                    <a:pt x="71" y="370"/>
                  </a:cubicBezTo>
                  <a:cubicBezTo>
                    <a:pt x="124" y="475"/>
                    <a:pt x="194" y="440"/>
                    <a:pt x="264" y="405"/>
                  </a:cubicBezTo>
                  <a:cubicBezTo>
                    <a:pt x="335" y="370"/>
                    <a:pt x="405" y="317"/>
                    <a:pt x="388" y="21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28"/>
            <p:cNvSpPr/>
            <p:nvPr/>
          </p:nvSpPr>
          <p:spPr>
            <a:xfrm>
              <a:off x="3231733" y="5222689"/>
              <a:ext cx="22768" cy="23722"/>
            </a:xfrm>
            <a:custGeom>
              <a:avLst/>
              <a:gdLst/>
              <a:ahLst/>
              <a:cxnLst/>
              <a:rect l="l" t="t" r="r" b="b"/>
              <a:pathLst>
                <a:path w="406" h="423" extrusionOk="0">
                  <a:moveTo>
                    <a:pt x="406" y="159"/>
                  </a:moveTo>
                  <a:cubicBezTo>
                    <a:pt x="406" y="106"/>
                    <a:pt x="318" y="18"/>
                    <a:pt x="265" y="18"/>
                  </a:cubicBezTo>
                  <a:cubicBezTo>
                    <a:pt x="247" y="18"/>
                    <a:pt x="229" y="18"/>
                    <a:pt x="229" y="18"/>
                  </a:cubicBezTo>
                  <a:cubicBezTo>
                    <a:pt x="159" y="0"/>
                    <a:pt x="89" y="36"/>
                    <a:pt x="89" y="106"/>
                  </a:cubicBezTo>
                  <a:lnTo>
                    <a:pt x="89" y="106"/>
                  </a:lnTo>
                  <a:cubicBezTo>
                    <a:pt x="1" y="159"/>
                    <a:pt x="53" y="229"/>
                    <a:pt x="71" y="282"/>
                  </a:cubicBezTo>
                  <a:cubicBezTo>
                    <a:pt x="89" y="370"/>
                    <a:pt x="177" y="423"/>
                    <a:pt x="247" y="423"/>
                  </a:cubicBezTo>
                  <a:cubicBezTo>
                    <a:pt x="335" y="388"/>
                    <a:pt x="388" y="317"/>
                    <a:pt x="406" y="229"/>
                  </a:cubicBezTo>
                  <a:cubicBezTo>
                    <a:pt x="406" y="212"/>
                    <a:pt x="406" y="194"/>
                    <a:pt x="406" y="15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28"/>
            <p:cNvSpPr/>
            <p:nvPr/>
          </p:nvSpPr>
          <p:spPr>
            <a:xfrm>
              <a:off x="2781576" y="4967972"/>
              <a:ext cx="19796" cy="25741"/>
            </a:xfrm>
            <a:custGeom>
              <a:avLst/>
              <a:gdLst/>
              <a:ahLst/>
              <a:cxnLst/>
              <a:rect l="l" t="t" r="r" b="b"/>
              <a:pathLst>
                <a:path w="353" h="459" extrusionOk="0">
                  <a:moveTo>
                    <a:pt x="18" y="159"/>
                  </a:moveTo>
                  <a:cubicBezTo>
                    <a:pt x="36" y="212"/>
                    <a:pt x="1" y="265"/>
                    <a:pt x="18" y="335"/>
                  </a:cubicBezTo>
                  <a:cubicBezTo>
                    <a:pt x="36" y="388"/>
                    <a:pt x="159" y="458"/>
                    <a:pt x="229" y="423"/>
                  </a:cubicBezTo>
                  <a:cubicBezTo>
                    <a:pt x="335" y="370"/>
                    <a:pt x="353" y="318"/>
                    <a:pt x="335" y="194"/>
                  </a:cubicBezTo>
                  <a:cubicBezTo>
                    <a:pt x="335" y="124"/>
                    <a:pt x="282" y="54"/>
                    <a:pt x="212" y="18"/>
                  </a:cubicBezTo>
                  <a:cubicBezTo>
                    <a:pt x="177" y="1"/>
                    <a:pt x="124" y="18"/>
                    <a:pt x="89" y="36"/>
                  </a:cubicBezTo>
                  <a:cubicBezTo>
                    <a:pt x="71" y="71"/>
                    <a:pt x="1" y="89"/>
                    <a:pt x="18" y="15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28"/>
            <p:cNvSpPr/>
            <p:nvPr/>
          </p:nvSpPr>
          <p:spPr>
            <a:xfrm>
              <a:off x="3027376" y="5273049"/>
              <a:ext cx="20806" cy="25685"/>
            </a:xfrm>
            <a:custGeom>
              <a:avLst/>
              <a:gdLst/>
              <a:ahLst/>
              <a:cxnLst/>
              <a:rect l="l" t="t" r="r" b="b"/>
              <a:pathLst>
                <a:path w="371" h="458" extrusionOk="0">
                  <a:moveTo>
                    <a:pt x="159" y="458"/>
                  </a:moveTo>
                  <a:cubicBezTo>
                    <a:pt x="265" y="458"/>
                    <a:pt x="353" y="387"/>
                    <a:pt x="353" y="282"/>
                  </a:cubicBezTo>
                  <a:cubicBezTo>
                    <a:pt x="353" y="264"/>
                    <a:pt x="370" y="247"/>
                    <a:pt x="370" y="211"/>
                  </a:cubicBezTo>
                  <a:cubicBezTo>
                    <a:pt x="370" y="123"/>
                    <a:pt x="300" y="88"/>
                    <a:pt x="247" y="53"/>
                  </a:cubicBezTo>
                  <a:cubicBezTo>
                    <a:pt x="194" y="0"/>
                    <a:pt x="142" y="53"/>
                    <a:pt x="124" y="71"/>
                  </a:cubicBezTo>
                  <a:cubicBezTo>
                    <a:pt x="71" y="123"/>
                    <a:pt x="36" y="176"/>
                    <a:pt x="1" y="229"/>
                  </a:cubicBezTo>
                  <a:cubicBezTo>
                    <a:pt x="1" y="247"/>
                    <a:pt x="1" y="247"/>
                    <a:pt x="1" y="264"/>
                  </a:cubicBezTo>
                  <a:cubicBezTo>
                    <a:pt x="18" y="317"/>
                    <a:pt x="54" y="352"/>
                    <a:pt x="54" y="405"/>
                  </a:cubicBezTo>
                  <a:cubicBezTo>
                    <a:pt x="54" y="423"/>
                    <a:pt x="54" y="440"/>
                    <a:pt x="71" y="440"/>
                  </a:cubicBezTo>
                  <a:cubicBezTo>
                    <a:pt x="106" y="440"/>
                    <a:pt x="124" y="458"/>
                    <a:pt x="159" y="45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28"/>
            <p:cNvSpPr/>
            <p:nvPr/>
          </p:nvSpPr>
          <p:spPr>
            <a:xfrm>
              <a:off x="2659152" y="5119052"/>
              <a:ext cx="25741" cy="29666"/>
            </a:xfrm>
            <a:custGeom>
              <a:avLst/>
              <a:gdLst/>
              <a:ahLst/>
              <a:cxnLst/>
              <a:rect l="l" t="t" r="r" b="b"/>
              <a:pathLst>
                <a:path w="459" h="529" extrusionOk="0">
                  <a:moveTo>
                    <a:pt x="18" y="194"/>
                  </a:moveTo>
                  <a:cubicBezTo>
                    <a:pt x="1" y="264"/>
                    <a:pt x="18" y="334"/>
                    <a:pt x="36" y="387"/>
                  </a:cubicBezTo>
                  <a:cubicBezTo>
                    <a:pt x="106" y="528"/>
                    <a:pt x="106" y="510"/>
                    <a:pt x="230" y="493"/>
                  </a:cubicBezTo>
                  <a:cubicBezTo>
                    <a:pt x="370" y="475"/>
                    <a:pt x="441" y="440"/>
                    <a:pt x="458" y="334"/>
                  </a:cubicBezTo>
                  <a:cubicBezTo>
                    <a:pt x="458" y="299"/>
                    <a:pt x="458" y="264"/>
                    <a:pt x="441" y="229"/>
                  </a:cubicBezTo>
                  <a:cubicBezTo>
                    <a:pt x="406" y="176"/>
                    <a:pt x="406" y="88"/>
                    <a:pt x="318" y="53"/>
                  </a:cubicBezTo>
                  <a:cubicBezTo>
                    <a:pt x="230" y="0"/>
                    <a:pt x="124" y="18"/>
                    <a:pt x="36" y="88"/>
                  </a:cubicBezTo>
                  <a:cubicBezTo>
                    <a:pt x="18" y="123"/>
                    <a:pt x="1" y="158"/>
                    <a:pt x="18" y="19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28"/>
            <p:cNvSpPr/>
            <p:nvPr/>
          </p:nvSpPr>
          <p:spPr>
            <a:xfrm>
              <a:off x="3194215" y="5671837"/>
              <a:ext cx="22768" cy="20806"/>
            </a:xfrm>
            <a:custGeom>
              <a:avLst/>
              <a:gdLst/>
              <a:ahLst/>
              <a:cxnLst/>
              <a:rect l="l" t="t" r="r" b="b"/>
              <a:pathLst>
                <a:path w="406" h="371" extrusionOk="0">
                  <a:moveTo>
                    <a:pt x="1" y="124"/>
                  </a:moveTo>
                  <a:cubicBezTo>
                    <a:pt x="1" y="177"/>
                    <a:pt x="54" y="230"/>
                    <a:pt x="18" y="300"/>
                  </a:cubicBezTo>
                  <a:cubicBezTo>
                    <a:pt x="18" y="300"/>
                    <a:pt x="36" y="300"/>
                    <a:pt x="36" y="318"/>
                  </a:cubicBezTo>
                  <a:cubicBezTo>
                    <a:pt x="71" y="283"/>
                    <a:pt x="106" y="318"/>
                    <a:pt x="124" y="335"/>
                  </a:cubicBezTo>
                  <a:cubicBezTo>
                    <a:pt x="159" y="371"/>
                    <a:pt x="212" y="371"/>
                    <a:pt x="265" y="335"/>
                  </a:cubicBezTo>
                  <a:cubicBezTo>
                    <a:pt x="318" y="300"/>
                    <a:pt x="335" y="230"/>
                    <a:pt x="388" y="177"/>
                  </a:cubicBezTo>
                  <a:cubicBezTo>
                    <a:pt x="406" y="177"/>
                    <a:pt x="406" y="159"/>
                    <a:pt x="388" y="142"/>
                  </a:cubicBezTo>
                  <a:cubicBezTo>
                    <a:pt x="353" y="71"/>
                    <a:pt x="300" y="36"/>
                    <a:pt x="247" y="1"/>
                  </a:cubicBezTo>
                  <a:lnTo>
                    <a:pt x="194" y="1"/>
                  </a:lnTo>
                  <a:cubicBezTo>
                    <a:pt x="177" y="1"/>
                    <a:pt x="142" y="18"/>
                    <a:pt x="124" y="18"/>
                  </a:cubicBezTo>
                  <a:cubicBezTo>
                    <a:pt x="18" y="1"/>
                    <a:pt x="1" y="18"/>
                    <a:pt x="1" y="12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28"/>
            <p:cNvSpPr/>
            <p:nvPr/>
          </p:nvSpPr>
          <p:spPr>
            <a:xfrm>
              <a:off x="2850667" y="4896918"/>
              <a:ext cx="18843" cy="25685"/>
            </a:xfrm>
            <a:custGeom>
              <a:avLst/>
              <a:gdLst/>
              <a:ahLst/>
              <a:cxnLst/>
              <a:rect l="l" t="t" r="r" b="b"/>
              <a:pathLst>
                <a:path w="336" h="458" extrusionOk="0">
                  <a:moveTo>
                    <a:pt x="335" y="247"/>
                  </a:moveTo>
                  <a:cubicBezTo>
                    <a:pt x="335" y="141"/>
                    <a:pt x="265" y="53"/>
                    <a:pt x="177" y="18"/>
                  </a:cubicBezTo>
                  <a:cubicBezTo>
                    <a:pt x="106" y="0"/>
                    <a:pt x="36" y="53"/>
                    <a:pt x="18" y="123"/>
                  </a:cubicBezTo>
                  <a:cubicBezTo>
                    <a:pt x="1" y="194"/>
                    <a:pt x="1" y="264"/>
                    <a:pt x="18" y="335"/>
                  </a:cubicBezTo>
                  <a:cubicBezTo>
                    <a:pt x="36" y="423"/>
                    <a:pt x="106" y="458"/>
                    <a:pt x="194" y="440"/>
                  </a:cubicBezTo>
                  <a:cubicBezTo>
                    <a:pt x="265" y="388"/>
                    <a:pt x="318" y="317"/>
                    <a:pt x="335" y="24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28"/>
            <p:cNvSpPr/>
            <p:nvPr/>
          </p:nvSpPr>
          <p:spPr>
            <a:xfrm>
              <a:off x="2950378" y="5494174"/>
              <a:ext cx="24731" cy="21759"/>
            </a:xfrm>
            <a:custGeom>
              <a:avLst/>
              <a:gdLst/>
              <a:ahLst/>
              <a:cxnLst/>
              <a:rect l="l" t="t" r="r" b="b"/>
              <a:pathLst>
                <a:path w="441" h="388" extrusionOk="0">
                  <a:moveTo>
                    <a:pt x="54" y="176"/>
                  </a:moveTo>
                  <a:lnTo>
                    <a:pt x="54" y="229"/>
                  </a:lnTo>
                  <a:cubicBezTo>
                    <a:pt x="1" y="282"/>
                    <a:pt x="71" y="300"/>
                    <a:pt x="89" y="317"/>
                  </a:cubicBezTo>
                  <a:cubicBezTo>
                    <a:pt x="212" y="388"/>
                    <a:pt x="318" y="317"/>
                    <a:pt x="406" y="300"/>
                  </a:cubicBezTo>
                  <a:cubicBezTo>
                    <a:pt x="423" y="264"/>
                    <a:pt x="441" y="212"/>
                    <a:pt x="423" y="176"/>
                  </a:cubicBezTo>
                  <a:cubicBezTo>
                    <a:pt x="406" y="141"/>
                    <a:pt x="370" y="106"/>
                    <a:pt x="353" y="71"/>
                  </a:cubicBezTo>
                  <a:cubicBezTo>
                    <a:pt x="353" y="18"/>
                    <a:pt x="265" y="0"/>
                    <a:pt x="212" y="18"/>
                  </a:cubicBezTo>
                  <a:cubicBezTo>
                    <a:pt x="177" y="35"/>
                    <a:pt x="142" y="53"/>
                    <a:pt x="106" y="35"/>
                  </a:cubicBezTo>
                  <a:cubicBezTo>
                    <a:pt x="71" y="18"/>
                    <a:pt x="71" y="53"/>
                    <a:pt x="71" y="71"/>
                  </a:cubicBezTo>
                  <a:cubicBezTo>
                    <a:pt x="89" y="106"/>
                    <a:pt x="54" y="141"/>
                    <a:pt x="54" y="17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28"/>
            <p:cNvSpPr/>
            <p:nvPr/>
          </p:nvSpPr>
          <p:spPr>
            <a:xfrm>
              <a:off x="2771706" y="5260206"/>
              <a:ext cx="20806" cy="22768"/>
            </a:xfrm>
            <a:custGeom>
              <a:avLst/>
              <a:gdLst/>
              <a:ahLst/>
              <a:cxnLst/>
              <a:rect l="l" t="t" r="r" b="b"/>
              <a:pathLst>
                <a:path w="371" h="406" extrusionOk="0">
                  <a:moveTo>
                    <a:pt x="159" y="388"/>
                  </a:moveTo>
                  <a:cubicBezTo>
                    <a:pt x="229" y="405"/>
                    <a:pt x="300" y="352"/>
                    <a:pt x="335" y="300"/>
                  </a:cubicBezTo>
                  <a:cubicBezTo>
                    <a:pt x="370" y="229"/>
                    <a:pt x="370" y="141"/>
                    <a:pt x="317" y="71"/>
                  </a:cubicBezTo>
                  <a:cubicBezTo>
                    <a:pt x="282" y="0"/>
                    <a:pt x="194" y="0"/>
                    <a:pt x="124" y="35"/>
                  </a:cubicBezTo>
                  <a:cubicBezTo>
                    <a:pt x="89" y="71"/>
                    <a:pt x="53" y="106"/>
                    <a:pt x="18" y="124"/>
                  </a:cubicBezTo>
                  <a:cubicBezTo>
                    <a:pt x="1" y="124"/>
                    <a:pt x="1" y="159"/>
                    <a:pt x="1" y="176"/>
                  </a:cubicBezTo>
                  <a:cubicBezTo>
                    <a:pt x="18" y="229"/>
                    <a:pt x="36" y="282"/>
                    <a:pt x="53" y="335"/>
                  </a:cubicBezTo>
                  <a:cubicBezTo>
                    <a:pt x="89" y="388"/>
                    <a:pt x="106" y="388"/>
                    <a:pt x="159" y="38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28"/>
            <p:cNvSpPr/>
            <p:nvPr/>
          </p:nvSpPr>
          <p:spPr>
            <a:xfrm>
              <a:off x="3002701" y="5588950"/>
              <a:ext cx="26694" cy="27704"/>
            </a:xfrm>
            <a:custGeom>
              <a:avLst/>
              <a:gdLst/>
              <a:ahLst/>
              <a:cxnLst/>
              <a:rect l="l" t="t" r="r" b="b"/>
              <a:pathLst>
                <a:path w="476" h="494" extrusionOk="0">
                  <a:moveTo>
                    <a:pt x="476" y="229"/>
                  </a:moveTo>
                  <a:cubicBezTo>
                    <a:pt x="458" y="141"/>
                    <a:pt x="388" y="53"/>
                    <a:pt x="300" y="18"/>
                  </a:cubicBezTo>
                  <a:cubicBezTo>
                    <a:pt x="230" y="0"/>
                    <a:pt x="159" y="35"/>
                    <a:pt x="124" y="88"/>
                  </a:cubicBezTo>
                  <a:cubicBezTo>
                    <a:pt x="106" y="106"/>
                    <a:pt x="89" y="88"/>
                    <a:pt x="71" y="106"/>
                  </a:cubicBezTo>
                  <a:cubicBezTo>
                    <a:pt x="71" y="123"/>
                    <a:pt x="1" y="141"/>
                    <a:pt x="18" y="211"/>
                  </a:cubicBezTo>
                  <a:cubicBezTo>
                    <a:pt x="36" y="247"/>
                    <a:pt x="36" y="299"/>
                    <a:pt x="1" y="335"/>
                  </a:cubicBezTo>
                  <a:cubicBezTo>
                    <a:pt x="1" y="352"/>
                    <a:pt x="1" y="387"/>
                    <a:pt x="1" y="405"/>
                  </a:cubicBezTo>
                  <a:cubicBezTo>
                    <a:pt x="18" y="423"/>
                    <a:pt x="36" y="405"/>
                    <a:pt x="53" y="405"/>
                  </a:cubicBezTo>
                  <a:cubicBezTo>
                    <a:pt x="71" y="405"/>
                    <a:pt x="89" y="387"/>
                    <a:pt x="89" y="405"/>
                  </a:cubicBezTo>
                  <a:cubicBezTo>
                    <a:pt x="142" y="493"/>
                    <a:pt x="230" y="440"/>
                    <a:pt x="282" y="440"/>
                  </a:cubicBezTo>
                  <a:cubicBezTo>
                    <a:pt x="353" y="440"/>
                    <a:pt x="476" y="299"/>
                    <a:pt x="476" y="22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28"/>
            <p:cNvSpPr/>
            <p:nvPr/>
          </p:nvSpPr>
          <p:spPr>
            <a:xfrm>
              <a:off x="3126134" y="5471461"/>
              <a:ext cx="19796" cy="16824"/>
            </a:xfrm>
            <a:custGeom>
              <a:avLst/>
              <a:gdLst/>
              <a:ahLst/>
              <a:cxnLst/>
              <a:rect l="l" t="t" r="r" b="b"/>
              <a:pathLst>
                <a:path w="353" h="300" extrusionOk="0">
                  <a:moveTo>
                    <a:pt x="176" y="300"/>
                  </a:moveTo>
                  <a:cubicBezTo>
                    <a:pt x="264" y="300"/>
                    <a:pt x="352" y="141"/>
                    <a:pt x="299" y="71"/>
                  </a:cubicBezTo>
                  <a:cubicBezTo>
                    <a:pt x="264" y="18"/>
                    <a:pt x="211" y="0"/>
                    <a:pt x="159" y="18"/>
                  </a:cubicBezTo>
                  <a:cubicBezTo>
                    <a:pt x="106" y="53"/>
                    <a:pt x="53" y="106"/>
                    <a:pt x="18" y="159"/>
                  </a:cubicBezTo>
                  <a:cubicBezTo>
                    <a:pt x="0" y="176"/>
                    <a:pt x="0" y="194"/>
                    <a:pt x="18" y="194"/>
                  </a:cubicBezTo>
                  <a:cubicBezTo>
                    <a:pt x="53" y="247"/>
                    <a:pt x="106" y="300"/>
                    <a:pt x="176" y="30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text 5">
  <p:cSld name="CUSTOM_1_1_1_1_2_1">
    <p:spTree>
      <p:nvGrpSpPr>
        <p:cNvPr id="1" name="Shape 1887"/>
        <p:cNvGrpSpPr/>
        <p:nvPr/>
      </p:nvGrpSpPr>
      <p:grpSpPr>
        <a:xfrm>
          <a:off x="0" y="0"/>
          <a:ext cx="0" cy="0"/>
          <a:chOff x="0" y="0"/>
          <a:chExt cx="0" cy="0"/>
        </a:xfrm>
      </p:grpSpPr>
      <p:pic>
        <p:nvPicPr>
          <p:cNvPr id="1888" name="Google Shape;1888;p29"/>
          <p:cNvPicPr preferRelativeResize="0"/>
          <p:nvPr/>
        </p:nvPicPr>
        <p:blipFill rotWithShape="1">
          <a:blip r:embed="rId2">
            <a:alphaModFix/>
          </a:blip>
          <a:srcRect/>
          <a:stretch/>
        </p:blipFill>
        <p:spPr>
          <a:xfrm>
            <a:off x="-2" y="0"/>
            <a:ext cx="9143999" cy="5145230"/>
          </a:xfrm>
          <a:prstGeom prst="rect">
            <a:avLst/>
          </a:prstGeom>
          <a:noFill/>
          <a:ln>
            <a:noFill/>
          </a:ln>
        </p:spPr>
      </p:pic>
      <p:sp>
        <p:nvSpPr>
          <p:cNvPr id="1889" name="Google Shape;1889;p29"/>
          <p:cNvSpPr txBox="1">
            <a:spLocks noGrp="1"/>
          </p:cNvSpPr>
          <p:nvPr>
            <p:ph type="title"/>
          </p:nvPr>
        </p:nvSpPr>
        <p:spPr>
          <a:xfrm>
            <a:off x="711725" y="1589325"/>
            <a:ext cx="4417800" cy="1859700"/>
          </a:xfrm>
          <a:prstGeom prst="rect">
            <a:avLst/>
          </a:prstGeom>
          <a:effectLst>
            <a:outerShdw dist="66675" dir="3000000" algn="bl" rotWithShape="0">
              <a:schemeClr val="dk2"/>
            </a:outerShdw>
          </a:effectLst>
        </p:spPr>
        <p:txBody>
          <a:bodyPr spcFirstLastPara="1" wrap="square" lIns="91425" tIns="91425" rIns="91425" bIns="91425" anchor="ctr" anchorCtr="0">
            <a:noAutofit/>
          </a:bodyPr>
          <a:lstStyle>
            <a:lvl1pPr lvl="0" rtl="0">
              <a:spcBef>
                <a:spcPts val="0"/>
              </a:spcBef>
              <a:spcAft>
                <a:spcPts val="0"/>
              </a:spcAft>
              <a:buSzPts val="3600"/>
              <a:buNone/>
              <a:defRPr sz="3400" i="1"/>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1890" name="Google Shape;1890;p29"/>
          <p:cNvSpPr txBox="1">
            <a:spLocks noGrp="1"/>
          </p:cNvSpPr>
          <p:nvPr>
            <p:ph type="subTitle" idx="1"/>
          </p:nvPr>
        </p:nvSpPr>
        <p:spPr>
          <a:xfrm>
            <a:off x="711725" y="3585875"/>
            <a:ext cx="7720500" cy="6975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891" name="Google Shape;1891;p29"/>
          <p:cNvSpPr/>
          <p:nvPr/>
        </p:nvSpPr>
        <p:spPr>
          <a:xfrm flipH="1">
            <a:off x="2945796" y="684472"/>
            <a:ext cx="326342" cy="326497"/>
          </a:xfrm>
          <a:custGeom>
            <a:avLst/>
            <a:gdLst/>
            <a:ahLst/>
            <a:cxnLst/>
            <a:rect l="l" t="t" r="r" b="b"/>
            <a:pathLst>
              <a:path w="2183" h="2184" extrusionOk="0">
                <a:moveTo>
                  <a:pt x="1092" y="1"/>
                </a:moveTo>
                <a:lnTo>
                  <a:pt x="704" y="705"/>
                </a:lnTo>
                <a:lnTo>
                  <a:pt x="0" y="1092"/>
                </a:lnTo>
                <a:lnTo>
                  <a:pt x="704" y="1480"/>
                </a:lnTo>
                <a:lnTo>
                  <a:pt x="1092" y="2184"/>
                </a:lnTo>
                <a:lnTo>
                  <a:pt x="1479" y="1480"/>
                </a:lnTo>
                <a:lnTo>
                  <a:pt x="2183" y="1092"/>
                </a:lnTo>
                <a:lnTo>
                  <a:pt x="1479" y="705"/>
                </a:lnTo>
                <a:lnTo>
                  <a:pt x="109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29"/>
          <p:cNvSpPr/>
          <p:nvPr/>
        </p:nvSpPr>
        <p:spPr>
          <a:xfrm flipH="1">
            <a:off x="8279052" y="383000"/>
            <a:ext cx="197550" cy="199101"/>
          </a:xfrm>
          <a:custGeom>
            <a:avLst/>
            <a:gdLst/>
            <a:ahLst/>
            <a:cxnLst/>
            <a:rect l="l" t="t" r="r" b="b"/>
            <a:pathLst>
              <a:path w="2166" h="2183" extrusionOk="0">
                <a:moveTo>
                  <a:pt x="1074" y="0"/>
                </a:moveTo>
                <a:lnTo>
                  <a:pt x="704" y="704"/>
                </a:lnTo>
                <a:lnTo>
                  <a:pt x="0" y="1092"/>
                </a:lnTo>
                <a:lnTo>
                  <a:pt x="704" y="1479"/>
                </a:lnTo>
                <a:lnTo>
                  <a:pt x="1074" y="2183"/>
                </a:lnTo>
                <a:lnTo>
                  <a:pt x="1461" y="1479"/>
                </a:lnTo>
                <a:lnTo>
                  <a:pt x="2165" y="1092"/>
                </a:lnTo>
                <a:lnTo>
                  <a:pt x="1461" y="704"/>
                </a:lnTo>
                <a:lnTo>
                  <a:pt x="107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29"/>
          <p:cNvSpPr/>
          <p:nvPr/>
        </p:nvSpPr>
        <p:spPr>
          <a:xfrm flipH="1">
            <a:off x="4717236" y="4625151"/>
            <a:ext cx="323801" cy="326348"/>
          </a:xfrm>
          <a:custGeom>
            <a:avLst/>
            <a:gdLst/>
            <a:ahLst/>
            <a:cxnLst/>
            <a:rect l="l" t="t" r="r" b="b"/>
            <a:pathLst>
              <a:path w="2166" h="2183" extrusionOk="0">
                <a:moveTo>
                  <a:pt x="1074" y="0"/>
                </a:moveTo>
                <a:lnTo>
                  <a:pt x="705" y="704"/>
                </a:lnTo>
                <a:lnTo>
                  <a:pt x="1" y="1092"/>
                </a:lnTo>
                <a:lnTo>
                  <a:pt x="705" y="1479"/>
                </a:lnTo>
                <a:lnTo>
                  <a:pt x="1074" y="2183"/>
                </a:lnTo>
                <a:lnTo>
                  <a:pt x="1462" y="1479"/>
                </a:lnTo>
                <a:lnTo>
                  <a:pt x="2166" y="1092"/>
                </a:lnTo>
                <a:lnTo>
                  <a:pt x="1462" y="704"/>
                </a:lnTo>
                <a:lnTo>
                  <a:pt x="107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29"/>
          <p:cNvSpPr/>
          <p:nvPr/>
        </p:nvSpPr>
        <p:spPr>
          <a:xfrm flipH="1">
            <a:off x="8433852" y="3082062"/>
            <a:ext cx="197550" cy="199101"/>
          </a:xfrm>
          <a:custGeom>
            <a:avLst/>
            <a:gdLst/>
            <a:ahLst/>
            <a:cxnLst/>
            <a:rect l="l" t="t" r="r" b="b"/>
            <a:pathLst>
              <a:path w="2166" h="2183" extrusionOk="0">
                <a:moveTo>
                  <a:pt x="1074" y="0"/>
                </a:moveTo>
                <a:lnTo>
                  <a:pt x="704" y="704"/>
                </a:lnTo>
                <a:lnTo>
                  <a:pt x="0" y="1092"/>
                </a:lnTo>
                <a:lnTo>
                  <a:pt x="704" y="1479"/>
                </a:lnTo>
                <a:lnTo>
                  <a:pt x="1074" y="2183"/>
                </a:lnTo>
                <a:lnTo>
                  <a:pt x="1461" y="1479"/>
                </a:lnTo>
                <a:lnTo>
                  <a:pt x="2165" y="1092"/>
                </a:lnTo>
                <a:lnTo>
                  <a:pt x="1461" y="704"/>
                </a:lnTo>
                <a:lnTo>
                  <a:pt x="107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29"/>
          <p:cNvSpPr/>
          <p:nvPr/>
        </p:nvSpPr>
        <p:spPr>
          <a:xfrm flipH="1">
            <a:off x="349883" y="1010984"/>
            <a:ext cx="326342" cy="326497"/>
          </a:xfrm>
          <a:custGeom>
            <a:avLst/>
            <a:gdLst/>
            <a:ahLst/>
            <a:cxnLst/>
            <a:rect l="l" t="t" r="r" b="b"/>
            <a:pathLst>
              <a:path w="2183" h="2184" extrusionOk="0">
                <a:moveTo>
                  <a:pt x="1092" y="1"/>
                </a:moveTo>
                <a:lnTo>
                  <a:pt x="704" y="705"/>
                </a:lnTo>
                <a:lnTo>
                  <a:pt x="0" y="1092"/>
                </a:lnTo>
                <a:lnTo>
                  <a:pt x="704" y="1480"/>
                </a:lnTo>
                <a:lnTo>
                  <a:pt x="1092" y="2184"/>
                </a:lnTo>
                <a:lnTo>
                  <a:pt x="1479" y="1480"/>
                </a:lnTo>
                <a:lnTo>
                  <a:pt x="2183" y="1092"/>
                </a:lnTo>
                <a:lnTo>
                  <a:pt x="1479" y="705"/>
                </a:lnTo>
                <a:lnTo>
                  <a:pt x="109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29"/>
          <p:cNvSpPr/>
          <p:nvPr/>
        </p:nvSpPr>
        <p:spPr>
          <a:xfrm flipH="1">
            <a:off x="152327" y="2335450"/>
            <a:ext cx="197550" cy="199101"/>
          </a:xfrm>
          <a:custGeom>
            <a:avLst/>
            <a:gdLst/>
            <a:ahLst/>
            <a:cxnLst/>
            <a:rect l="l" t="t" r="r" b="b"/>
            <a:pathLst>
              <a:path w="2166" h="2183" extrusionOk="0">
                <a:moveTo>
                  <a:pt x="1074" y="0"/>
                </a:moveTo>
                <a:lnTo>
                  <a:pt x="704" y="704"/>
                </a:lnTo>
                <a:lnTo>
                  <a:pt x="0" y="1092"/>
                </a:lnTo>
                <a:lnTo>
                  <a:pt x="704" y="1479"/>
                </a:lnTo>
                <a:lnTo>
                  <a:pt x="1074" y="2183"/>
                </a:lnTo>
                <a:lnTo>
                  <a:pt x="1461" y="1479"/>
                </a:lnTo>
                <a:lnTo>
                  <a:pt x="2165" y="1092"/>
                </a:lnTo>
                <a:lnTo>
                  <a:pt x="1461" y="704"/>
                </a:lnTo>
                <a:lnTo>
                  <a:pt x="107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29"/>
          <p:cNvSpPr/>
          <p:nvPr/>
        </p:nvSpPr>
        <p:spPr>
          <a:xfrm>
            <a:off x="473126" y="4565796"/>
            <a:ext cx="1900500" cy="239856"/>
          </a:xfrm>
          <a:custGeom>
            <a:avLst/>
            <a:gdLst/>
            <a:ahLst/>
            <a:cxnLst/>
            <a:rect l="l" t="t" r="r" b="b"/>
            <a:pathLst>
              <a:path w="11584" h="1462" fill="none" extrusionOk="0">
                <a:moveTo>
                  <a:pt x="0" y="1461"/>
                </a:moveTo>
                <a:lnTo>
                  <a:pt x="616" y="775"/>
                </a:lnTo>
                <a:cubicBezTo>
                  <a:pt x="1232" y="71"/>
                  <a:pt x="2324" y="53"/>
                  <a:pt x="2993" y="704"/>
                </a:cubicBezTo>
                <a:lnTo>
                  <a:pt x="3362" y="1074"/>
                </a:lnTo>
                <a:cubicBezTo>
                  <a:pt x="3697" y="1408"/>
                  <a:pt x="4242" y="1408"/>
                  <a:pt x="4595" y="1074"/>
                </a:cubicBezTo>
                <a:lnTo>
                  <a:pt x="4929" y="722"/>
                </a:lnTo>
                <a:cubicBezTo>
                  <a:pt x="5528" y="123"/>
                  <a:pt x="6496" y="123"/>
                  <a:pt x="7094" y="722"/>
                </a:cubicBezTo>
                <a:lnTo>
                  <a:pt x="7446" y="1074"/>
                </a:lnTo>
                <a:cubicBezTo>
                  <a:pt x="7693" y="1320"/>
                  <a:pt x="8098" y="1320"/>
                  <a:pt x="8344" y="1074"/>
                </a:cubicBezTo>
                <a:lnTo>
                  <a:pt x="8872" y="546"/>
                </a:lnTo>
                <a:cubicBezTo>
                  <a:pt x="9400" y="18"/>
                  <a:pt x="10263" y="0"/>
                  <a:pt x="10809" y="511"/>
                </a:cubicBezTo>
                <a:cubicBezTo>
                  <a:pt x="11389" y="1056"/>
                  <a:pt x="11583" y="1426"/>
                  <a:pt x="11425" y="1426"/>
                </a:cubicBezTo>
              </a:path>
            </a:pathLst>
          </a:custGeom>
          <a:noFill/>
          <a:ln w="285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29"/>
          <p:cNvSpPr/>
          <p:nvPr/>
        </p:nvSpPr>
        <p:spPr>
          <a:xfrm rot="2371745">
            <a:off x="6648470" y="4634501"/>
            <a:ext cx="2432719" cy="1644495"/>
          </a:xfrm>
          <a:custGeom>
            <a:avLst/>
            <a:gdLst/>
            <a:ahLst/>
            <a:cxnLst/>
            <a:rect l="l" t="t" r="r" b="b"/>
            <a:pathLst>
              <a:path w="15527" h="10496" extrusionOk="0">
                <a:moveTo>
                  <a:pt x="7554" y="0"/>
                </a:moveTo>
                <a:cubicBezTo>
                  <a:pt x="6829" y="0"/>
                  <a:pt x="6103" y="121"/>
                  <a:pt x="5404" y="364"/>
                </a:cubicBezTo>
                <a:cubicBezTo>
                  <a:pt x="3908" y="875"/>
                  <a:pt x="2658" y="1843"/>
                  <a:pt x="1620" y="2987"/>
                </a:cubicBezTo>
                <a:cubicBezTo>
                  <a:pt x="493" y="4202"/>
                  <a:pt x="0" y="5874"/>
                  <a:pt x="299" y="7494"/>
                </a:cubicBezTo>
                <a:cubicBezTo>
                  <a:pt x="423" y="8356"/>
                  <a:pt x="845" y="9131"/>
                  <a:pt x="1479" y="9694"/>
                </a:cubicBezTo>
                <a:cubicBezTo>
                  <a:pt x="2143" y="10275"/>
                  <a:pt x="2966" y="10495"/>
                  <a:pt x="3786" y="10495"/>
                </a:cubicBezTo>
                <a:cubicBezTo>
                  <a:pt x="4357" y="10495"/>
                  <a:pt x="4926" y="10388"/>
                  <a:pt x="5440" y="10222"/>
                </a:cubicBezTo>
                <a:cubicBezTo>
                  <a:pt x="6566" y="9852"/>
                  <a:pt x="7534" y="9201"/>
                  <a:pt x="8520" y="8567"/>
                </a:cubicBezTo>
                <a:cubicBezTo>
                  <a:pt x="8819" y="8321"/>
                  <a:pt x="9189" y="8180"/>
                  <a:pt x="9594" y="8127"/>
                </a:cubicBezTo>
                <a:cubicBezTo>
                  <a:pt x="9624" y="8125"/>
                  <a:pt x="9654" y="8124"/>
                  <a:pt x="9684" y="8124"/>
                </a:cubicBezTo>
                <a:cubicBezTo>
                  <a:pt x="10147" y="8124"/>
                  <a:pt x="10609" y="8370"/>
                  <a:pt x="11055" y="8585"/>
                </a:cubicBezTo>
                <a:cubicBezTo>
                  <a:pt x="11726" y="8899"/>
                  <a:pt x="12484" y="9133"/>
                  <a:pt x="13188" y="9133"/>
                </a:cubicBezTo>
                <a:cubicBezTo>
                  <a:pt x="13667" y="9133"/>
                  <a:pt x="14121" y="9025"/>
                  <a:pt x="14505" y="8761"/>
                </a:cubicBezTo>
                <a:cubicBezTo>
                  <a:pt x="15350" y="8180"/>
                  <a:pt x="15526" y="6948"/>
                  <a:pt x="15192" y="5892"/>
                </a:cubicBezTo>
                <a:cubicBezTo>
                  <a:pt x="14857" y="4835"/>
                  <a:pt x="14118" y="3938"/>
                  <a:pt x="13344" y="3093"/>
                </a:cubicBezTo>
                <a:cubicBezTo>
                  <a:pt x="12428" y="2107"/>
                  <a:pt x="11425" y="1139"/>
                  <a:pt x="10193" y="558"/>
                </a:cubicBezTo>
                <a:cubicBezTo>
                  <a:pt x="9353" y="187"/>
                  <a:pt x="8455" y="0"/>
                  <a:pt x="75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29"/>
          <p:cNvSpPr/>
          <p:nvPr/>
        </p:nvSpPr>
        <p:spPr>
          <a:xfrm rot="-1438587">
            <a:off x="5343412" y="-1102598"/>
            <a:ext cx="2336638" cy="2427004"/>
          </a:xfrm>
          <a:custGeom>
            <a:avLst/>
            <a:gdLst/>
            <a:ahLst/>
            <a:cxnLst/>
            <a:rect l="l" t="t" r="r" b="b"/>
            <a:pathLst>
              <a:path w="18695" h="19418" extrusionOk="0">
                <a:moveTo>
                  <a:pt x="18554" y="8046"/>
                </a:moveTo>
                <a:cubicBezTo>
                  <a:pt x="18395" y="5740"/>
                  <a:pt x="17040" y="3592"/>
                  <a:pt x="15104" y="2307"/>
                </a:cubicBezTo>
                <a:cubicBezTo>
                  <a:pt x="12604" y="635"/>
                  <a:pt x="8678" y="1"/>
                  <a:pt x="6214" y="2078"/>
                </a:cubicBezTo>
                <a:cubicBezTo>
                  <a:pt x="0" y="7359"/>
                  <a:pt x="9752" y="19417"/>
                  <a:pt x="16160" y="14154"/>
                </a:cubicBezTo>
                <a:cubicBezTo>
                  <a:pt x="16301" y="14031"/>
                  <a:pt x="16442" y="13908"/>
                  <a:pt x="16565" y="13784"/>
                </a:cubicBezTo>
                <a:cubicBezTo>
                  <a:pt x="18026" y="12323"/>
                  <a:pt x="18695" y="10088"/>
                  <a:pt x="18554" y="804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29"/>
          <p:cNvSpPr/>
          <p:nvPr/>
        </p:nvSpPr>
        <p:spPr>
          <a:xfrm rot="-8099952">
            <a:off x="-248881" y="-705263"/>
            <a:ext cx="2790970" cy="1632320"/>
          </a:xfrm>
          <a:custGeom>
            <a:avLst/>
            <a:gdLst/>
            <a:ahLst/>
            <a:cxnLst/>
            <a:rect l="l" t="t" r="r" b="b"/>
            <a:pathLst>
              <a:path w="11109" h="6497" extrusionOk="0">
                <a:moveTo>
                  <a:pt x="5599" y="1"/>
                </a:moveTo>
                <a:cubicBezTo>
                  <a:pt x="4543" y="1"/>
                  <a:pt x="3627" y="705"/>
                  <a:pt x="2800" y="1391"/>
                </a:cubicBezTo>
                <a:cubicBezTo>
                  <a:pt x="2237" y="1849"/>
                  <a:pt x="1708" y="2342"/>
                  <a:pt x="1216" y="2870"/>
                </a:cubicBezTo>
                <a:cubicBezTo>
                  <a:pt x="952" y="3152"/>
                  <a:pt x="705" y="3469"/>
                  <a:pt x="494" y="3803"/>
                </a:cubicBezTo>
                <a:cubicBezTo>
                  <a:pt x="283" y="4085"/>
                  <a:pt x="142" y="4419"/>
                  <a:pt x="36" y="4754"/>
                </a:cubicBezTo>
                <a:cubicBezTo>
                  <a:pt x="1" y="4877"/>
                  <a:pt x="1" y="5018"/>
                  <a:pt x="1" y="5158"/>
                </a:cubicBezTo>
                <a:cubicBezTo>
                  <a:pt x="19" y="5440"/>
                  <a:pt x="142" y="5722"/>
                  <a:pt x="353" y="5951"/>
                </a:cubicBezTo>
                <a:cubicBezTo>
                  <a:pt x="547" y="6179"/>
                  <a:pt x="811" y="6355"/>
                  <a:pt x="1110" y="6444"/>
                </a:cubicBezTo>
                <a:cubicBezTo>
                  <a:pt x="1224" y="6479"/>
                  <a:pt x="1343" y="6496"/>
                  <a:pt x="1462" y="6496"/>
                </a:cubicBezTo>
                <a:cubicBezTo>
                  <a:pt x="1581" y="6496"/>
                  <a:pt x="1700" y="6479"/>
                  <a:pt x="1814" y="6444"/>
                </a:cubicBezTo>
                <a:cubicBezTo>
                  <a:pt x="2923" y="6109"/>
                  <a:pt x="3381" y="4736"/>
                  <a:pt x="4419" y="4243"/>
                </a:cubicBezTo>
                <a:cubicBezTo>
                  <a:pt x="4728" y="4094"/>
                  <a:pt x="5070" y="4033"/>
                  <a:pt x="5421" y="4033"/>
                </a:cubicBezTo>
                <a:cubicBezTo>
                  <a:pt x="5732" y="4033"/>
                  <a:pt x="6050" y="4081"/>
                  <a:pt x="6356" y="4155"/>
                </a:cubicBezTo>
                <a:cubicBezTo>
                  <a:pt x="6989" y="4314"/>
                  <a:pt x="7606" y="4578"/>
                  <a:pt x="8239" y="4718"/>
                </a:cubicBezTo>
                <a:cubicBezTo>
                  <a:pt x="8513" y="4778"/>
                  <a:pt x="8796" y="4815"/>
                  <a:pt x="9075" y="4815"/>
                </a:cubicBezTo>
                <a:cubicBezTo>
                  <a:pt x="9461" y="4815"/>
                  <a:pt x="9839" y="4744"/>
                  <a:pt x="10176" y="4560"/>
                </a:cubicBezTo>
                <a:cubicBezTo>
                  <a:pt x="10739" y="4225"/>
                  <a:pt x="11109" y="3486"/>
                  <a:pt x="10862" y="2888"/>
                </a:cubicBezTo>
                <a:cubicBezTo>
                  <a:pt x="10704" y="2500"/>
                  <a:pt x="10334" y="2254"/>
                  <a:pt x="10000" y="2025"/>
                </a:cubicBezTo>
                <a:cubicBezTo>
                  <a:pt x="9155" y="1462"/>
                  <a:pt x="8292" y="969"/>
                  <a:pt x="7394" y="529"/>
                </a:cubicBezTo>
                <a:cubicBezTo>
                  <a:pt x="6831" y="265"/>
                  <a:pt x="6233" y="1"/>
                  <a:pt x="55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29"/>
          <p:cNvSpPr/>
          <p:nvPr/>
        </p:nvSpPr>
        <p:spPr>
          <a:xfrm rot="7765228">
            <a:off x="7772685" y="920786"/>
            <a:ext cx="2685945" cy="1570868"/>
          </a:xfrm>
          <a:custGeom>
            <a:avLst/>
            <a:gdLst/>
            <a:ahLst/>
            <a:cxnLst/>
            <a:rect l="l" t="t" r="r" b="b"/>
            <a:pathLst>
              <a:path w="11109" h="6497" extrusionOk="0">
                <a:moveTo>
                  <a:pt x="5599" y="1"/>
                </a:moveTo>
                <a:cubicBezTo>
                  <a:pt x="4543" y="1"/>
                  <a:pt x="3627" y="705"/>
                  <a:pt x="2800" y="1391"/>
                </a:cubicBezTo>
                <a:cubicBezTo>
                  <a:pt x="2237" y="1849"/>
                  <a:pt x="1708" y="2342"/>
                  <a:pt x="1216" y="2870"/>
                </a:cubicBezTo>
                <a:cubicBezTo>
                  <a:pt x="952" y="3152"/>
                  <a:pt x="705" y="3469"/>
                  <a:pt x="494" y="3803"/>
                </a:cubicBezTo>
                <a:cubicBezTo>
                  <a:pt x="283" y="4085"/>
                  <a:pt x="142" y="4419"/>
                  <a:pt x="36" y="4754"/>
                </a:cubicBezTo>
                <a:cubicBezTo>
                  <a:pt x="1" y="4877"/>
                  <a:pt x="1" y="5018"/>
                  <a:pt x="1" y="5158"/>
                </a:cubicBezTo>
                <a:cubicBezTo>
                  <a:pt x="19" y="5440"/>
                  <a:pt x="142" y="5722"/>
                  <a:pt x="353" y="5951"/>
                </a:cubicBezTo>
                <a:cubicBezTo>
                  <a:pt x="547" y="6179"/>
                  <a:pt x="811" y="6355"/>
                  <a:pt x="1110" y="6444"/>
                </a:cubicBezTo>
                <a:cubicBezTo>
                  <a:pt x="1224" y="6479"/>
                  <a:pt x="1343" y="6496"/>
                  <a:pt x="1462" y="6496"/>
                </a:cubicBezTo>
                <a:cubicBezTo>
                  <a:pt x="1581" y="6496"/>
                  <a:pt x="1700" y="6479"/>
                  <a:pt x="1814" y="6444"/>
                </a:cubicBezTo>
                <a:cubicBezTo>
                  <a:pt x="2923" y="6109"/>
                  <a:pt x="3381" y="4736"/>
                  <a:pt x="4419" y="4243"/>
                </a:cubicBezTo>
                <a:cubicBezTo>
                  <a:pt x="4728" y="4094"/>
                  <a:pt x="5070" y="4033"/>
                  <a:pt x="5421" y="4033"/>
                </a:cubicBezTo>
                <a:cubicBezTo>
                  <a:pt x="5732" y="4033"/>
                  <a:pt x="6050" y="4081"/>
                  <a:pt x="6356" y="4155"/>
                </a:cubicBezTo>
                <a:cubicBezTo>
                  <a:pt x="6989" y="4314"/>
                  <a:pt x="7606" y="4578"/>
                  <a:pt x="8239" y="4718"/>
                </a:cubicBezTo>
                <a:cubicBezTo>
                  <a:pt x="8513" y="4778"/>
                  <a:pt x="8796" y="4815"/>
                  <a:pt x="9075" y="4815"/>
                </a:cubicBezTo>
                <a:cubicBezTo>
                  <a:pt x="9461" y="4815"/>
                  <a:pt x="9839" y="4744"/>
                  <a:pt x="10176" y="4560"/>
                </a:cubicBezTo>
                <a:cubicBezTo>
                  <a:pt x="10739" y="4225"/>
                  <a:pt x="11109" y="3486"/>
                  <a:pt x="10862" y="2888"/>
                </a:cubicBezTo>
                <a:cubicBezTo>
                  <a:pt x="10704" y="2500"/>
                  <a:pt x="10334" y="2254"/>
                  <a:pt x="10000" y="2025"/>
                </a:cubicBezTo>
                <a:cubicBezTo>
                  <a:pt x="9155" y="1462"/>
                  <a:pt x="8292" y="969"/>
                  <a:pt x="7394" y="529"/>
                </a:cubicBezTo>
                <a:cubicBezTo>
                  <a:pt x="6831" y="265"/>
                  <a:pt x="6233" y="1"/>
                  <a:pt x="55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02" name="Google Shape;1902;p29"/>
          <p:cNvGrpSpPr/>
          <p:nvPr/>
        </p:nvGrpSpPr>
        <p:grpSpPr>
          <a:xfrm rot="1501618" flipH="1">
            <a:off x="3164550" y="-944945"/>
            <a:ext cx="1979740" cy="2017503"/>
            <a:chOff x="2621634" y="4874205"/>
            <a:chExt cx="929028" cy="946749"/>
          </a:xfrm>
        </p:grpSpPr>
        <p:sp>
          <p:nvSpPr>
            <p:cNvPr id="1903" name="Google Shape;1903;p29"/>
            <p:cNvSpPr/>
            <p:nvPr/>
          </p:nvSpPr>
          <p:spPr>
            <a:xfrm>
              <a:off x="3204085" y="5037063"/>
              <a:ext cx="29666" cy="32639"/>
            </a:xfrm>
            <a:custGeom>
              <a:avLst/>
              <a:gdLst/>
              <a:ahLst/>
              <a:cxnLst/>
              <a:rect l="l" t="t" r="r" b="b"/>
              <a:pathLst>
                <a:path w="529" h="582" extrusionOk="0">
                  <a:moveTo>
                    <a:pt x="265" y="1"/>
                  </a:moveTo>
                  <a:cubicBezTo>
                    <a:pt x="247" y="1"/>
                    <a:pt x="230" y="19"/>
                    <a:pt x="212" y="36"/>
                  </a:cubicBezTo>
                  <a:cubicBezTo>
                    <a:pt x="124" y="71"/>
                    <a:pt x="89" y="159"/>
                    <a:pt x="54" y="230"/>
                  </a:cubicBezTo>
                  <a:cubicBezTo>
                    <a:pt x="1" y="300"/>
                    <a:pt x="71" y="459"/>
                    <a:pt x="142" y="476"/>
                  </a:cubicBezTo>
                  <a:cubicBezTo>
                    <a:pt x="177" y="494"/>
                    <a:pt x="212" y="511"/>
                    <a:pt x="247" y="547"/>
                  </a:cubicBezTo>
                  <a:cubicBezTo>
                    <a:pt x="282" y="582"/>
                    <a:pt x="318" y="547"/>
                    <a:pt x="353" y="547"/>
                  </a:cubicBezTo>
                  <a:cubicBezTo>
                    <a:pt x="458" y="494"/>
                    <a:pt x="529" y="423"/>
                    <a:pt x="511" y="300"/>
                  </a:cubicBezTo>
                  <a:cubicBezTo>
                    <a:pt x="476" y="230"/>
                    <a:pt x="458" y="159"/>
                    <a:pt x="423" y="107"/>
                  </a:cubicBezTo>
                  <a:cubicBezTo>
                    <a:pt x="388" y="36"/>
                    <a:pt x="335" y="1"/>
                    <a:pt x="2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29"/>
            <p:cNvSpPr/>
            <p:nvPr/>
          </p:nvSpPr>
          <p:spPr>
            <a:xfrm>
              <a:off x="3211993" y="5301650"/>
              <a:ext cx="24731" cy="32639"/>
            </a:xfrm>
            <a:custGeom>
              <a:avLst/>
              <a:gdLst/>
              <a:ahLst/>
              <a:cxnLst/>
              <a:rect l="l" t="t" r="r" b="b"/>
              <a:pathLst>
                <a:path w="441" h="582" extrusionOk="0">
                  <a:moveTo>
                    <a:pt x="1" y="177"/>
                  </a:moveTo>
                  <a:cubicBezTo>
                    <a:pt x="1" y="282"/>
                    <a:pt x="18" y="370"/>
                    <a:pt x="53" y="476"/>
                  </a:cubicBezTo>
                  <a:cubicBezTo>
                    <a:pt x="106" y="546"/>
                    <a:pt x="194" y="582"/>
                    <a:pt x="282" y="564"/>
                  </a:cubicBezTo>
                  <a:cubicBezTo>
                    <a:pt x="353" y="546"/>
                    <a:pt x="388" y="494"/>
                    <a:pt x="423" y="441"/>
                  </a:cubicBezTo>
                  <a:cubicBezTo>
                    <a:pt x="441" y="370"/>
                    <a:pt x="441" y="300"/>
                    <a:pt x="405" y="247"/>
                  </a:cubicBezTo>
                  <a:cubicBezTo>
                    <a:pt x="388" y="194"/>
                    <a:pt x="370" y="159"/>
                    <a:pt x="353" y="124"/>
                  </a:cubicBezTo>
                  <a:cubicBezTo>
                    <a:pt x="300" y="18"/>
                    <a:pt x="194" y="1"/>
                    <a:pt x="106" y="53"/>
                  </a:cubicBezTo>
                  <a:cubicBezTo>
                    <a:pt x="89" y="71"/>
                    <a:pt x="89" y="71"/>
                    <a:pt x="71" y="71"/>
                  </a:cubicBezTo>
                  <a:cubicBezTo>
                    <a:pt x="18" y="89"/>
                    <a:pt x="1" y="124"/>
                    <a:pt x="1" y="17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29"/>
            <p:cNvSpPr/>
            <p:nvPr/>
          </p:nvSpPr>
          <p:spPr>
            <a:xfrm>
              <a:off x="3077736" y="5335242"/>
              <a:ext cx="30676" cy="24731"/>
            </a:xfrm>
            <a:custGeom>
              <a:avLst/>
              <a:gdLst/>
              <a:ahLst/>
              <a:cxnLst/>
              <a:rect l="l" t="t" r="r" b="b"/>
              <a:pathLst>
                <a:path w="547" h="441" extrusionOk="0">
                  <a:moveTo>
                    <a:pt x="546" y="211"/>
                  </a:moveTo>
                  <a:cubicBezTo>
                    <a:pt x="546" y="106"/>
                    <a:pt x="476" y="18"/>
                    <a:pt x="370" y="18"/>
                  </a:cubicBezTo>
                  <a:cubicBezTo>
                    <a:pt x="247" y="0"/>
                    <a:pt x="141" y="35"/>
                    <a:pt x="53" y="123"/>
                  </a:cubicBezTo>
                  <a:cubicBezTo>
                    <a:pt x="53" y="123"/>
                    <a:pt x="36" y="123"/>
                    <a:pt x="53" y="141"/>
                  </a:cubicBezTo>
                  <a:cubicBezTo>
                    <a:pt x="71" y="159"/>
                    <a:pt x="53" y="176"/>
                    <a:pt x="36" y="194"/>
                  </a:cubicBezTo>
                  <a:cubicBezTo>
                    <a:pt x="1" y="247"/>
                    <a:pt x="18" y="317"/>
                    <a:pt x="71" y="370"/>
                  </a:cubicBezTo>
                  <a:cubicBezTo>
                    <a:pt x="159" y="423"/>
                    <a:pt x="282" y="440"/>
                    <a:pt x="405" y="423"/>
                  </a:cubicBezTo>
                  <a:cubicBezTo>
                    <a:pt x="476" y="370"/>
                    <a:pt x="529" y="299"/>
                    <a:pt x="546" y="21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29"/>
            <p:cNvSpPr/>
            <p:nvPr/>
          </p:nvSpPr>
          <p:spPr>
            <a:xfrm>
              <a:off x="3522959" y="5163468"/>
              <a:ext cx="27704" cy="28657"/>
            </a:xfrm>
            <a:custGeom>
              <a:avLst/>
              <a:gdLst/>
              <a:ahLst/>
              <a:cxnLst/>
              <a:rect l="l" t="t" r="r" b="b"/>
              <a:pathLst>
                <a:path w="494" h="511" extrusionOk="0">
                  <a:moveTo>
                    <a:pt x="317" y="0"/>
                  </a:moveTo>
                  <a:cubicBezTo>
                    <a:pt x="212" y="18"/>
                    <a:pt x="124" y="71"/>
                    <a:pt x="53" y="141"/>
                  </a:cubicBezTo>
                  <a:cubicBezTo>
                    <a:pt x="18" y="194"/>
                    <a:pt x="36" y="247"/>
                    <a:pt x="1" y="282"/>
                  </a:cubicBezTo>
                  <a:lnTo>
                    <a:pt x="1" y="299"/>
                  </a:lnTo>
                  <a:cubicBezTo>
                    <a:pt x="71" y="370"/>
                    <a:pt x="89" y="475"/>
                    <a:pt x="229" y="475"/>
                  </a:cubicBezTo>
                  <a:cubicBezTo>
                    <a:pt x="247" y="475"/>
                    <a:pt x="247" y="511"/>
                    <a:pt x="300" y="493"/>
                  </a:cubicBezTo>
                  <a:cubicBezTo>
                    <a:pt x="335" y="475"/>
                    <a:pt x="423" y="458"/>
                    <a:pt x="458" y="405"/>
                  </a:cubicBezTo>
                  <a:cubicBezTo>
                    <a:pt x="476" y="352"/>
                    <a:pt x="494" y="282"/>
                    <a:pt x="494" y="229"/>
                  </a:cubicBezTo>
                  <a:cubicBezTo>
                    <a:pt x="476" y="159"/>
                    <a:pt x="441" y="88"/>
                    <a:pt x="405" y="35"/>
                  </a:cubicBezTo>
                  <a:cubicBezTo>
                    <a:pt x="388" y="18"/>
                    <a:pt x="353" y="0"/>
                    <a:pt x="3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29"/>
            <p:cNvSpPr/>
            <p:nvPr/>
          </p:nvSpPr>
          <p:spPr>
            <a:xfrm>
              <a:off x="2622644" y="5773566"/>
              <a:ext cx="26694" cy="28657"/>
            </a:xfrm>
            <a:custGeom>
              <a:avLst/>
              <a:gdLst/>
              <a:ahLst/>
              <a:cxnLst/>
              <a:rect l="l" t="t" r="r" b="b"/>
              <a:pathLst>
                <a:path w="476" h="511" extrusionOk="0">
                  <a:moveTo>
                    <a:pt x="18" y="229"/>
                  </a:moveTo>
                  <a:cubicBezTo>
                    <a:pt x="0" y="299"/>
                    <a:pt x="36" y="370"/>
                    <a:pt x="88" y="405"/>
                  </a:cubicBezTo>
                  <a:cubicBezTo>
                    <a:pt x="124" y="422"/>
                    <a:pt x="141" y="458"/>
                    <a:pt x="141" y="493"/>
                  </a:cubicBezTo>
                  <a:cubicBezTo>
                    <a:pt x="141" y="511"/>
                    <a:pt x="176" y="493"/>
                    <a:pt x="194" y="493"/>
                  </a:cubicBezTo>
                  <a:cubicBezTo>
                    <a:pt x="247" y="493"/>
                    <a:pt x="282" y="493"/>
                    <a:pt x="335" y="493"/>
                  </a:cubicBezTo>
                  <a:cubicBezTo>
                    <a:pt x="423" y="440"/>
                    <a:pt x="476" y="334"/>
                    <a:pt x="476" y="229"/>
                  </a:cubicBezTo>
                  <a:cubicBezTo>
                    <a:pt x="458" y="141"/>
                    <a:pt x="405" y="70"/>
                    <a:pt x="335" y="35"/>
                  </a:cubicBezTo>
                  <a:cubicBezTo>
                    <a:pt x="317" y="18"/>
                    <a:pt x="300" y="0"/>
                    <a:pt x="282" y="35"/>
                  </a:cubicBezTo>
                  <a:cubicBezTo>
                    <a:pt x="264" y="35"/>
                    <a:pt x="247" y="53"/>
                    <a:pt x="229" y="35"/>
                  </a:cubicBezTo>
                  <a:cubicBezTo>
                    <a:pt x="141" y="18"/>
                    <a:pt x="88" y="88"/>
                    <a:pt x="36" y="123"/>
                  </a:cubicBezTo>
                  <a:cubicBezTo>
                    <a:pt x="18" y="123"/>
                    <a:pt x="18" y="141"/>
                    <a:pt x="18" y="14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29"/>
            <p:cNvSpPr/>
            <p:nvPr/>
          </p:nvSpPr>
          <p:spPr>
            <a:xfrm>
              <a:off x="3245585" y="4889010"/>
              <a:ext cx="27647" cy="29666"/>
            </a:xfrm>
            <a:custGeom>
              <a:avLst/>
              <a:gdLst/>
              <a:ahLst/>
              <a:cxnLst/>
              <a:rect l="l" t="t" r="r" b="b"/>
              <a:pathLst>
                <a:path w="493" h="529" extrusionOk="0">
                  <a:moveTo>
                    <a:pt x="18" y="300"/>
                  </a:moveTo>
                  <a:cubicBezTo>
                    <a:pt x="18" y="335"/>
                    <a:pt x="18" y="370"/>
                    <a:pt x="35" y="388"/>
                  </a:cubicBezTo>
                  <a:cubicBezTo>
                    <a:pt x="106" y="458"/>
                    <a:pt x="194" y="493"/>
                    <a:pt x="282" y="511"/>
                  </a:cubicBezTo>
                  <a:cubicBezTo>
                    <a:pt x="352" y="529"/>
                    <a:pt x="493" y="370"/>
                    <a:pt x="493" y="264"/>
                  </a:cubicBezTo>
                  <a:cubicBezTo>
                    <a:pt x="493" y="159"/>
                    <a:pt x="387" y="18"/>
                    <a:pt x="299" y="18"/>
                  </a:cubicBezTo>
                  <a:cubicBezTo>
                    <a:pt x="141" y="0"/>
                    <a:pt x="0" y="141"/>
                    <a:pt x="18" y="30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29"/>
            <p:cNvSpPr/>
            <p:nvPr/>
          </p:nvSpPr>
          <p:spPr>
            <a:xfrm>
              <a:off x="3332453" y="5298678"/>
              <a:ext cx="29666" cy="30676"/>
            </a:xfrm>
            <a:custGeom>
              <a:avLst/>
              <a:gdLst/>
              <a:ahLst/>
              <a:cxnLst/>
              <a:rect l="l" t="t" r="r" b="b"/>
              <a:pathLst>
                <a:path w="529" h="547" extrusionOk="0">
                  <a:moveTo>
                    <a:pt x="194" y="36"/>
                  </a:moveTo>
                  <a:cubicBezTo>
                    <a:pt x="176" y="36"/>
                    <a:pt x="123" y="1"/>
                    <a:pt x="106" y="71"/>
                  </a:cubicBezTo>
                  <a:cubicBezTo>
                    <a:pt x="106" y="71"/>
                    <a:pt x="88" y="71"/>
                    <a:pt x="71" y="89"/>
                  </a:cubicBezTo>
                  <a:cubicBezTo>
                    <a:pt x="0" y="142"/>
                    <a:pt x="0" y="247"/>
                    <a:pt x="53" y="318"/>
                  </a:cubicBezTo>
                  <a:cubicBezTo>
                    <a:pt x="71" y="335"/>
                    <a:pt x="71" y="353"/>
                    <a:pt x="88" y="370"/>
                  </a:cubicBezTo>
                  <a:cubicBezTo>
                    <a:pt x="194" y="547"/>
                    <a:pt x="299" y="529"/>
                    <a:pt x="423" y="441"/>
                  </a:cubicBezTo>
                  <a:cubicBezTo>
                    <a:pt x="528" y="335"/>
                    <a:pt x="511" y="124"/>
                    <a:pt x="370" y="71"/>
                  </a:cubicBezTo>
                  <a:cubicBezTo>
                    <a:pt x="317" y="36"/>
                    <a:pt x="247" y="18"/>
                    <a:pt x="194" y="3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29"/>
            <p:cNvSpPr/>
            <p:nvPr/>
          </p:nvSpPr>
          <p:spPr>
            <a:xfrm>
              <a:off x="3159670" y="4937352"/>
              <a:ext cx="44471" cy="40546"/>
            </a:xfrm>
            <a:custGeom>
              <a:avLst/>
              <a:gdLst/>
              <a:ahLst/>
              <a:cxnLst/>
              <a:rect l="l" t="t" r="r" b="b"/>
              <a:pathLst>
                <a:path w="793" h="723" extrusionOk="0">
                  <a:moveTo>
                    <a:pt x="282" y="705"/>
                  </a:moveTo>
                  <a:cubicBezTo>
                    <a:pt x="441" y="723"/>
                    <a:pt x="599" y="670"/>
                    <a:pt x="687" y="547"/>
                  </a:cubicBezTo>
                  <a:cubicBezTo>
                    <a:pt x="775" y="441"/>
                    <a:pt x="793" y="300"/>
                    <a:pt x="740" y="195"/>
                  </a:cubicBezTo>
                  <a:cubicBezTo>
                    <a:pt x="687" y="71"/>
                    <a:pt x="564" y="1"/>
                    <a:pt x="441" y="1"/>
                  </a:cubicBezTo>
                  <a:cubicBezTo>
                    <a:pt x="335" y="36"/>
                    <a:pt x="229" y="124"/>
                    <a:pt x="177" y="230"/>
                  </a:cubicBezTo>
                  <a:cubicBezTo>
                    <a:pt x="141" y="300"/>
                    <a:pt x="106" y="353"/>
                    <a:pt x="71" y="423"/>
                  </a:cubicBezTo>
                  <a:cubicBezTo>
                    <a:pt x="1" y="547"/>
                    <a:pt x="89" y="705"/>
                    <a:pt x="229" y="705"/>
                  </a:cubicBezTo>
                  <a:cubicBezTo>
                    <a:pt x="247" y="705"/>
                    <a:pt x="265" y="705"/>
                    <a:pt x="282" y="70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29"/>
            <p:cNvSpPr/>
            <p:nvPr/>
          </p:nvSpPr>
          <p:spPr>
            <a:xfrm>
              <a:off x="2622644" y="5644189"/>
              <a:ext cx="23722" cy="27704"/>
            </a:xfrm>
            <a:custGeom>
              <a:avLst/>
              <a:gdLst/>
              <a:ahLst/>
              <a:cxnLst/>
              <a:rect l="l" t="t" r="r" b="b"/>
              <a:pathLst>
                <a:path w="423" h="494" extrusionOk="0">
                  <a:moveTo>
                    <a:pt x="194" y="476"/>
                  </a:moveTo>
                  <a:cubicBezTo>
                    <a:pt x="300" y="494"/>
                    <a:pt x="423" y="353"/>
                    <a:pt x="423" y="265"/>
                  </a:cubicBezTo>
                  <a:cubicBezTo>
                    <a:pt x="423" y="195"/>
                    <a:pt x="423" y="142"/>
                    <a:pt x="423" y="71"/>
                  </a:cubicBezTo>
                  <a:cubicBezTo>
                    <a:pt x="423" y="54"/>
                    <a:pt x="423" y="36"/>
                    <a:pt x="388" y="36"/>
                  </a:cubicBezTo>
                  <a:cubicBezTo>
                    <a:pt x="317" y="36"/>
                    <a:pt x="264" y="1"/>
                    <a:pt x="194" y="36"/>
                  </a:cubicBezTo>
                  <a:cubicBezTo>
                    <a:pt x="176" y="36"/>
                    <a:pt x="159" y="36"/>
                    <a:pt x="141" y="36"/>
                  </a:cubicBezTo>
                  <a:cubicBezTo>
                    <a:pt x="88" y="54"/>
                    <a:pt x="53" y="89"/>
                    <a:pt x="36" y="142"/>
                  </a:cubicBezTo>
                  <a:cubicBezTo>
                    <a:pt x="18" y="195"/>
                    <a:pt x="18" y="247"/>
                    <a:pt x="18" y="318"/>
                  </a:cubicBezTo>
                  <a:cubicBezTo>
                    <a:pt x="0" y="406"/>
                    <a:pt x="88" y="494"/>
                    <a:pt x="194" y="47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29"/>
            <p:cNvSpPr/>
            <p:nvPr/>
          </p:nvSpPr>
          <p:spPr>
            <a:xfrm>
              <a:off x="3233696" y="5531692"/>
              <a:ext cx="27704" cy="25685"/>
            </a:xfrm>
            <a:custGeom>
              <a:avLst/>
              <a:gdLst/>
              <a:ahLst/>
              <a:cxnLst/>
              <a:rect l="l" t="t" r="r" b="b"/>
              <a:pathLst>
                <a:path w="494" h="458" extrusionOk="0">
                  <a:moveTo>
                    <a:pt x="300" y="18"/>
                  </a:moveTo>
                  <a:cubicBezTo>
                    <a:pt x="230" y="0"/>
                    <a:pt x="159" y="71"/>
                    <a:pt x="89" y="71"/>
                  </a:cubicBezTo>
                  <a:cubicBezTo>
                    <a:pt x="18" y="88"/>
                    <a:pt x="54" y="141"/>
                    <a:pt x="36" y="176"/>
                  </a:cubicBezTo>
                  <a:cubicBezTo>
                    <a:pt x="1" y="211"/>
                    <a:pt x="1" y="247"/>
                    <a:pt x="36" y="282"/>
                  </a:cubicBezTo>
                  <a:cubicBezTo>
                    <a:pt x="54" y="299"/>
                    <a:pt x="54" y="317"/>
                    <a:pt x="54" y="335"/>
                  </a:cubicBezTo>
                  <a:cubicBezTo>
                    <a:pt x="54" y="405"/>
                    <a:pt x="89" y="423"/>
                    <a:pt x="159" y="440"/>
                  </a:cubicBezTo>
                  <a:cubicBezTo>
                    <a:pt x="194" y="458"/>
                    <a:pt x="230" y="458"/>
                    <a:pt x="265" y="458"/>
                  </a:cubicBezTo>
                  <a:cubicBezTo>
                    <a:pt x="353" y="440"/>
                    <a:pt x="423" y="352"/>
                    <a:pt x="423" y="264"/>
                  </a:cubicBezTo>
                  <a:cubicBezTo>
                    <a:pt x="423" y="247"/>
                    <a:pt x="423" y="229"/>
                    <a:pt x="441" y="211"/>
                  </a:cubicBezTo>
                  <a:cubicBezTo>
                    <a:pt x="494" y="194"/>
                    <a:pt x="494" y="141"/>
                    <a:pt x="476" y="106"/>
                  </a:cubicBezTo>
                  <a:cubicBezTo>
                    <a:pt x="441" y="53"/>
                    <a:pt x="406" y="18"/>
                    <a:pt x="353" y="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29"/>
            <p:cNvSpPr/>
            <p:nvPr/>
          </p:nvSpPr>
          <p:spPr>
            <a:xfrm>
              <a:off x="3162642" y="5392500"/>
              <a:ext cx="25741" cy="27704"/>
            </a:xfrm>
            <a:custGeom>
              <a:avLst/>
              <a:gdLst/>
              <a:ahLst/>
              <a:cxnLst/>
              <a:rect l="l" t="t" r="r" b="b"/>
              <a:pathLst>
                <a:path w="459" h="494" extrusionOk="0">
                  <a:moveTo>
                    <a:pt x="458" y="194"/>
                  </a:moveTo>
                  <a:cubicBezTo>
                    <a:pt x="441" y="123"/>
                    <a:pt x="423" y="71"/>
                    <a:pt x="370" y="53"/>
                  </a:cubicBezTo>
                  <a:cubicBezTo>
                    <a:pt x="282" y="0"/>
                    <a:pt x="194" y="0"/>
                    <a:pt x="124" y="53"/>
                  </a:cubicBezTo>
                  <a:cubicBezTo>
                    <a:pt x="18" y="88"/>
                    <a:pt x="0" y="194"/>
                    <a:pt x="53" y="282"/>
                  </a:cubicBezTo>
                  <a:cubicBezTo>
                    <a:pt x="71" y="299"/>
                    <a:pt x="71" y="299"/>
                    <a:pt x="71" y="317"/>
                  </a:cubicBezTo>
                  <a:cubicBezTo>
                    <a:pt x="71" y="440"/>
                    <a:pt x="194" y="493"/>
                    <a:pt x="300" y="458"/>
                  </a:cubicBezTo>
                  <a:cubicBezTo>
                    <a:pt x="405" y="423"/>
                    <a:pt x="458" y="370"/>
                    <a:pt x="458" y="19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29"/>
            <p:cNvSpPr/>
            <p:nvPr/>
          </p:nvSpPr>
          <p:spPr>
            <a:xfrm>
              <a:off x="2906972" y="5675818"/>
              <a:ext cx="25685" cy="25685"/>
            </a:xfrm>
            <a:custGeom>
              <a:avLst/>
              <a:gdLst/>
              <a:ahLst/>
              <a:cxnLst/>
              <a:rect l="l" t="t" r="r" b="b"/>
              <a:pathLst>
                <a:path w="458" h="458" extrusionOk="0">
                  <a:moveTo>
                    <a:pt x="18" y="176"/>
                  </a:moveTo>
                  <a:cubicBezTo>
                    <a:pt x="0" y="194"/>
                    <a:pt x="18" y="212"/>
                    <a:pt x="18" y="229"/>
                  </a:cubicBezTo>
                  <a:cubicBezTo>
                    <a:pt x="35" y="247"/>
                    <a:pt x="53" y="282"/>
                    <a:pt x="35" y="300"/>
                  </a:cubicBezTo>
                  <a:cubicBezTo>
                    <a:pt x="35" y="317"/>
                    <a:pt x="35" y="335"/>
                    <a:pt x="53" y="352"/>
                  </a:cubicBezTo>
                  <a:cubicBezTo>
                    <a:pt x="106" y="423"/>
                    <a:pt x="194" y="440"/>
                    <a:pt x="264" y="458"/>
                  </a:cubicBezTo>
                  <a:cubicBezTo>
                    <a:pt x="352" y="423"/>
                    <a:pt x="423" y="352"/>
                    <a:pt x="440" y="264"/>
                  </a:cubicBezTo>
                  <a:cubicBezTo>
                    <a:pt x="458" y="159"/>
                    <a:pt x="387" y="35"/>
                    <a:pt x="282" y="18"/>
                  </a:cubicBezTo>
                  <a:cubicBezTo>
                    <a:pt x="194" y="0"/>
                    <a:pt x="106" y="18"/>
                    <a:pt x="35" y="71"/>
                  </a:cubicBezTo>
                  <a:cubicBezTo>
                    <a:pt x="18" y="106"/>
                    <a:pt x="0" y="141"/>
                    <a:pt x="18" y="17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29"/>
            <p:cNvSpPr/>
            <p:nvPr/>
          </p:nvSpPr>
          <p:spPr>
            <a:xfrm>
              <a:off x="3300824" y="5145690"/>
              <a:ext cx="24731" cy="28657"/>
            </a:xfrm>
            <a:custGeom>
              <a:avLst/>
              <a:gdLst/>
              <a:ahLst/>
              <a:cxnLst/>
              <a:rect l="l" t="t" r="r" b="b"/>
              <a:pathLst>
                <a:path w="441" h="511" extrusionOk="0">
                  <a:moveTo>
                    <a:pt x="212" y="476"/>
                  </a:moveTo>
                  <a:cubicBezTo>
                    <a:pt x="265" y="511"/>
                    <a:pt x="318" y="440"/>
                    <a:pt x="371" y="423"/>
                  </a:cubicBezTo>
                  <a:cubicBezTo>
                    <a:pt x="441" y="405"/>
                    <a:pt x="423" y="335"/>
                    <a:pt x="441" y="282"/>
                  </a:cubicBezTo>
                  <a:cubicBezTo>
                    <a:pt x="441" y="159"/>
                    <a:pt x="371" y="53"/>
                    <a:pt x="247" y="18"/>
                  </a:cubicBezTo>
                  <a:cubicBezTo>
                    <a:pt x="177" y="0"/>
                    <a:pt x="89" y="35"/>
                    <a:pt x="36" y="88"/>
                  </a:cubicBezTo>
                  <a:cubicBezTo>
                    <a:pt x="18" y="106"/>
                    <a:pt x="1" y="229"/>
                    <a:pt x="18" y="247"/>
                  </a:cubicBezTo>
                  <a:cubicBezTo>
                    <a:pt x="54" y="282"/>
                    <a:pt x="54" y="317"/>
                    <a:pt x="71" y="352"/>
                  </a:cubicBezTo>
                  <a:cubicBezTo>
                    <a:pt x="71" y="423"/>
                    <a:pt x="142" y="476"/>
                    <a:pt x="212" y="47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29"/>
            <p:cNvSpPr/>
            <p:nvPr/>
          </p:nvSpPr>
          <p:spPr>
            <a:xfrm>
              <a:off x="3392628" y="5214781"/>
              <a:ext cx="38583" cy="41499"/>
            </a:xfrm>
            <a:custGeom>
              <a:avLst/>
              <a:gdLst/>
              <a:ahLst/>
              <a:cxnLst/>
              <a:rect l="l" t="t" r="r" b="b"/>
              <a:pathLst>
                <a:path w="688" h="740" extrusionOk="0">
                  <a:moveTo>
                    <a:pt x="318" y="1"/>
                  </a:moveTo>
                  <a:cubicBezTo>
                    <a:pt x="230" y="1"/>
                    <a:pt x="19" y="141"/>
                    <a:pt x="19" y="212"/>
                  </a:cubicBezTo>
                  <a:cubicBezTo>
                    <a:pt x="19" y="335"/>
                    <a:pt x="1" y="476"/>
                    <a:pt x="124" y="581"/>
                  </a:cubicBezTo>
                  <a:cubicBezTo>
                    <a:pt x="159" y="599"/>
                    <a:pt x="177" y="652"/>
                    <a:pt x="230" y="652"/>
                  </a:cubicBezTo>
                  <a:cubicBezTo>
                    <a:pt x="300" y="652"/>
                    <a:pt x="388" y="740"/>
                    <a:pt x="476" y="652"/>
                  </a:cubicBezTo>
                  <a:cubicBezTo>
                    <a:pt x="582" y="564"/>
                    <a:pt x="652" y="511"/>
                    <a:pt x="652" y="423"/>
                  </a:cubicBezTo>
                  <a:cubicBezTo>
                    <a:pt x="688" y="212"/>
                    <a:pt x="529" y="18"/>
                    <a:pt x="3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29"/>
            <p:cNvSpPr/>
            <p:nvPr/>
          </p:nvSpPr>
          <p:spPr>
            <a:xfrm>
              <a:off x="3290954" y="5013397"/>
              <a:ext cx="26750" cy="26694"/>
            </a:xfrm>
            <a:custGeom>
              <a:avLst/>
              <a:gdLst/>
              <a:ahLst/>
              <a:cxnLst/>
              <a:rect l="l" t="t" r="r" b="b"/>
              <a:pathLst>
                <a:path w="477" h="476" extrusionOk="0">
                  <a:moveTo>
                    <a:pt x="1" y="229"/>
                  </a:moveTo>
                  <a:cubicBezTo>
                    <a:pt x="36" y="264"/>
                    <a:pt x="18" y="317"/>
                    <a:pt x="71" y="335"/>
                  </a:cubicBezTo>
                  <a:cubicBezTo>
                    <a:pt x="89" y="335"/>
                    <a:pt x="106" y="353"/>
                    <a:pt x="106" y="370"/>
                  </a:cubicBezTo>
                  <a:cubicBezTo>
                    <a:pt x="106" y="423"/>
                    <a:pt x="142" y="423"/>
                    <a:pt x="177" y="423"/>
                  </a:cubicBezTo>
                  <a:cubicBezTo>
                    <a:pt x="212" y="423"/>
                    <a:pt x="247" y="458"/>
                    <a:pt x="282" y="458"/>
                  </a:cubicBezTo>
                  <a:cubicBezTo>
                    <a:pt x="371" y="476"/>
                    <a:pt x="441" y="405"/>
                    <a:pt x="459" y="317"/>
                  </a:cubicBezTo>
                  <a:cubicBezTo>
                    <a:pt x="476" y="247"/>
                    <a:pt x="459" y="176"/>
                    <a:pt x="441" y="106"/>
                  </a:cubicBezTo>
                  <a:cubicBezTo>
                    <a:pt x="406" y="36"/>
                    <a:pt x="335" y="0"/>
                    <a:pt x="265" y="18"/>
                  </a:cubicBezTo>
                  <a:cubicBezTo>
                    <a:pt x="177" y="36"/>
                    <a:pt x="106" y="71"/>
                    <a:pt x="71" y="141"/>
                  </a:cubicBezTo>
                  <a:cubicBezTo>
                    <a:pt x="54" y="159"/>
                    <a:pt x="54" y="176"/>
                    <a:pt x="54" y="194"/>
                  </a:cubicBezTo>
                  <a:cubicBezTo>
                    <a:pt x="54" y="212"/>
                    <a:pt x="71" y="229"/>
                    <a:pt x="54" y="247"/>
                  </a:cubicBezTo>
                  <a:cubicBezTo>
                    <a:pt x="36" y="264"/>
                    <a:pt x="36" y="212"/>
                    <a:pt x="1" y="22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29"/>
            <p:cNvSpPr/>
            <p:nvPr/>
          </p:nvSpPr>
          <p:spPr>
            <a:xfrm>
              <a:off x="2670985" y="5231549"/>
              <a:ext cx="27704" cy="25741"/>
            </a:xfrm>
            <a:custGeom>
              <a:avLst/>
              <a:gdLst/>
              <a:ahLst/>
              <a:cxnLst/>
              <a:rect l="l" t="t" r="r" b="b"/>
              <a:pathLst>
                <a:path w="494" h="459" extrusionOk="0">
                  <a:moveTo>
                    <a:pt x="230" y="458"/>
                  </a:moveTo>
                  <a:cubicBezTo>
                    <a:pt x="335" y="441"/>
                    <a:pt x="423" y="370"/>
                    <a:pt x="459" y="265"/>
                  </a:cubicBezTo>
                  <a:cubicBezTo>
                    <a:pt x="494" y="159"/>
                    <a:pt x="423" y="106"/>
                    <a:pt x="371" y="54"/>
                  </a:cubicBezTo>
                  <a:cubicBezTo>
                    <a:pt x="318" y="1"/>
                    <a:pt x="230" y="1"/>
                    <a:pt x="177" y="54"/>
                  </a:cubicBezTo>
                  <a:cubicBezTo>
                    <a:pt x="142" y="71"/>
                    <a:pt x="89" y="89"/>
                    <a:pt x="54" y="124"/>
                  </a:cubicBezTo>
                  <a:cubicBezTo>
                    <a:pt x="19" y="142"/>
                    <a:pt x="1" y="177"/>
                    <a:pt x="19" y="212"/>
                  </a:cubicBezTo>
                  <a:cubicBezTo>
                    <a:pt x="36" y="265"/>
                    <a:pt x="19" y="335"/>
                    <a:pt x="89" y="353"/>
                  </a:cubicBezTo>
                  <a:cubicBezTo>
                    <a:pt x="89" y="370"/>
                    <a:pt x="89" y="370"/>
                    <a:pt x="89" y="388"/>
                  </a:cubicBezTo>
                  <a:cubicBezTo>
                    <a:pt x="124" y="423"/>
                    <a:pt x="177" y="458"/>
                    <a:pt x="230" y="45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29"/>
            <p:cNvSpPr/>
            <p:nvPr/>
          </p:nvSpPr>
          <p:spPr>
            <a:xfrm>
              <a:off x="2909888" y="4949241"/>
              <a:ext cx="24787" cy="28657"/>
            </a:xfrm>
            <a:custGeom>
              <a:avLst/>
              <a:gdLst/>
              <a:ahLst/>
              <a:cxnLst/>
              <a:rect l="l" t="t" r="r" b="b"/>
              <a:pathLst>
                <a:path w="442" h="511" extrusionOk="0">
                  <a:moveTo>
                    <a:pt x="19" y="247"/>
                  </a:moveTo>
                  <a:cubicBezTo>
                    <a:pt x="19" y="299"/>
                    <a:pt x="19" y="388"/>
                    <a:pt x="89" y="405"/>
                  </a:cubicBezTo>
                  <a:cubicBezTo>
                    <a:pt x="124" y="511"/>
                    <a:pt x="212" y="458"/>
                    <a:pt x="265" y="476"/>
                  </a:cubicBezTo>
                  <a:cubicBezTo>
                    <a:pt x="283" y="476"/>
                    <a:pt x="283" y="476"/>
                    <a:pt x="283" y="476"/>
                  </a:cubicBezTo>
                  <a:cubicBezTo>
                    <a:pt x="335" y="423"/>
                    <a:pt x="371" y="388"/>
                    <a:pt x="406" y="335"/>
                  </a:cubicBezTo>
                  <a:cubicBezTo>
                    <a:pt x="441" y="264"/>
                    <a:pt x="441" y="211"/>
                    <a:pt x="406" y="159"/>
                  </a:cubicBezTo>
                  <a:cubicBezTo>
                    <a:pt x="406" y="106"/>
                    <a:pt x="283" y="0"/>
                    <a:pt x="247" y="18"/>
                  </a:cubicBezTo>
                  <a:cubicBezTo>
                    <a:pt x="195" y="18"/>
                    <a:pt x="142" y="35"/>
                    <a:pt x="107" y="71"/>
                  </a:cubicBezTo>
                  <a:cubicBezTo>
                    <a:pt x="71" y="123"/>
                    <a:pt x="1" y="159"/>
                    <a:pt x="19" y="24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29"/>
            <p:cNvSpPr/>
            <p:nvPr/>
          </p:nvSpPr>
          <p:spPr>
            <a:xfrm>
              <a:off x="3013580" y="5792297"/>
              <a:ext cx="25685" cy="28657"/>
            </a:xfrm>
            <a:custGeom>
              <a:avLst/>
              <a:gdLst/>
              <a:ahLst/>
              <a:cxnLst/>
              <a:rect l="l" t="t" r="r" b="b"/>
              <a:pathLst>
                <a:path w="458" h="511" extrusionOk="0">
                  <a:moveTo>
                    <a:pt x="300" y="71"/>
                  </a:moveTo>
                  <a:lnTo>
                    <a:pt x="282" y="71"/>
                  </a:lnTo>
                  <a:cubicBezTo>
                    <a:pt x="194" y="0"/>
                    <a:pt x="141" y="71"/>
                    <a:pt x="88" y="124"/>
                  </a:cubicBezTo>
                  <a:cubicBezTo>
                    <a:pt x="0" y="212"/>
                    <a:pt x="0" y="247"/>
                    <a:pt x="71" y="353"/>
                  </a:cubicBezTo>
                  <a:cubicBezTo>
                    <a:pt x="88" y="388"/>
                    <a:pt x="88" y="441"/>
                    <a:pt x="141" y="476"/>
                  </a:cubicBezTo>
                  <a:cubicBezTo>
                    <a:pt x="159" y="493"/>
                    <a:pt x="194" y="493"/>
                    <a:pt x="229" y="493"/>
                  </a:cubicBezTo>
                  <a:lnTo>
                    <a:pt x="264" y="493"/>
                  </a:lnTo>
                  <a:cubicBezTo>
                    <a:pt x="352" y="511"/>
                    <a:pt x="405" y="441"/>
                    <a:pt x="423" y="388"/>
                  </a:cubicBezTo>
                  <a:cubicBezTo>
                    <a:pt x="458" y="300"/>
                    <a:pt x="458" y="212"/>
                    <a:pt x="388" y="141"/>
                  </a:cubicBezTo>
                  <a:cubicBezTo>
                    <a:pt x="370" y="124"/>
                    <a:pt x="352" y="71"/>
                    <a:pt x="300" y="7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29"/>
            <p:cNvSpPr/>
            <p:nvPr/>
          </p:nvSpPr>
          <p:spPr>
            <a:xfrm>
              <a:off x="3187317" y="5138792"/>
              <a:ext cx="24731" cy="25685"/>
            </a:xfrm>
            <a:custGeom>
              <a:avLst/>
              <a:gdLst/>
              <a:ahLst/>
              <a:cxnLst/>
              <a:rect l="l" t="t" r="r" b="b"/>
              <a:pathLst>
                <a:path w="441" h="458" extrusionOk="0">
                  <a:moveTo>
                    <a:pt x="247" y="18"/>
                  </a:moveTo>
                  <a:lnTo>
                    <a:pt x="141" y="18"/>
                  </a:lnTo>
                  <a:cubicBezTo>
                    <a:pt x="106" y="18"/>
                    <a:pt x="71" y="70"/>
                    <a:pt x="36" y="106"/>
                  </a:cubicBezTo>
                  <a:cubicBezTo>
                    <a:pt x="1" y="194"/>
                    <a:pt x="18" y="282"/>
                    <a:pt x="71" y="352"/>
                  </a:cubicBezTo>
                  <a:cubicBezTo>
                    <a:pt x="106" y="440"/>
                    <a:pt x="177" y="458"/>
                    <a:pt x="282" y="423"/>
                  </a:cubicBezTo>
                  <a:cubicBezTo>
                    <a:pt x="370" y="405"/>
                    <a:pt x="423" y="335"/>
                    <a:pt x="441" y="264"/>
                  </a:cubicBezTo>
                  <a:cubicBezTo>
                    <a:pt x="441" y="229"/>
                    <a:pt x="441" y="194"/>
                    <a:pt x="423" y="158"/>
                  </a:cubicBezTo>
                  <a:cubicBezTo>
                    <a:pt x="405" y="123"/>
                    <a:pt x="405" y="88"/>
                    <a:pt x="370" y="53"/>
                  </a:cubicBezTo>
                  <a:cubicBezTo>
                    <a:pt x="335" y="18"/>
                    <a:pt x="300" y="0"/>
                    <a:pt x="247" y="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29"/>
            <p:cNvSpPr/>
            <p:nvPr/>
          </p:nvSpPr>
          <p:spPr>
            <a:xfrm>
              <a:off x="3096467" y="5239457"/>
              <a:ext cx="36620" cy="41499"/>
            </a:xfrm>
            <a:custGeom>
              <a:avLst/>
              <a:gdLst/>
              <a:ahLst/>
              <a:cxnLst/>
              <a:rect l="l" t="t" r="r" b="b"/>
              <a:pathLst>
                <a:path w="653" h="740" extrusionOk="0">
                  <a:moveTo>
                    <a:pt x="335" y="18"/>
                  </a:moveTo>
                  <a:cubicBezTo>
                    <a:pt x="283" y="1"/>
                    <a:pt x="212" y="36"/>
                    <a:pt x="177" y="89"/>
                  </a:cubicBezTo>
                  <a:cubicBezTo>
                    <a:pt x="142" y="159"/>
                    <a:pt x="89" y="212"/>
                    <a:pt x="36" y="282"/>
                  </a:cubicBezTo>
                  <a:cubicBezTo>
                    <a:pt x="1" y="353"/>
                    <a:pt x="36" y="335"/>
                    <a:pt x="36" y="370"/>
                  </a:cubicBezTo>
                  <a:cubicBezTo>
                    <a:pt x="71" y="458"/>
                    <a:pt x="124" y="529"/>
                    <a:pt x="124" y="634"/>
                  </a:cubicBezTo>
                  <a:cubicBezTo>
                    <a:pt x="124" y="634"/>
                    <a:pt x="142" y="652"/>
                    <a:pt x="142" y="652"/>
                  </a:cubicBezTo>
                  <a:cubicBezTo>
                    <a:pt x="300" y="740"/>
                    <a:pt x="476" y="687"/>
                    <a:pt x="564" y="546"/>
                  </a:cubicBezTo>
                  <a:cubicBezTo>
                    <a:pt x="652" y="423"/>
                    <a:pt x="635" y="247"/>
                    <a:pt x="529" y="141"/>
                  </a:cubicBezTo>
                  <a:cubicBezTo>
                    <a:pt x="476" y="89"/>
                    <a:pt x="406" y="36"/>
                    <a:pt x="335" y="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29"/>
            <p:cNvSpPr/>
            <p:nvPr/>
          </p:nvSpPr>
          <p:spPr>
            <a:xfrm>
              <a:off x="3449886" y="5331260"/>
              <a:ext cx="23778" cy="27704"/>
            </a:xfrm>
            <a:custGeom>
              <a:avLst/>
              <a:gdLst/>
              <a:ahLst/>
              <a:cxnLst/>
              <a:rect l="l" t="t" r="r" b="b"/>
              <a:pathLst>
                <a:path w="424" h="494" extrusionOk="0">
                  <a:moveTo>
                    <a:pt x="423" y="247"/>
                  </a:moveTo>
                  <a:cubicBezTo>
                    <a:pt x="423" y="194"/>
                    <a:pt x="406" y="124"/>
                    <a:pt x="371" y="71"/>
                  </a:cubicBezTo>
                  <a:cubicBezTo>
                    <a:pt x="353" y="36"/>
                    <a:pt x="300" y="54"/>
                    <a:pt x="265" y="36"/>
                  </a:cubicBezTo>
                  <a:cubicBezTo>
                    <a:pt x="159" y="1"/>
                    <a:pt x="89" y="54"/>
                    <a:pt x="36" y="124"/>
                  </a:cubicBezTo>
                  <a:cubicBezTo>
                    <a:pt x="19" y="142"/>
                    <a:pt x="36" y="177"/>
                    <a:pt x="19" y="212"/>
                  </a:cubicBezTo>
                  <a:cubicBezTo>
                    <a:pt x="1" y="265"/>
                    <a:pt x="1" y="318"/>
                    <a:pt x="36" y="353"/>
                  </a:cubicBezTo>
                  <a:cubicBezTo>
                    <a:pt x="89" y="406"/>
                    <a:pt x="142" y="441"/>
                    <a:pt x="195" y="458"/>
                  </a:cubicBezTo>
                  <a:cubicBezTo>
                    <a:pt x="300" y="494"/>
                    <a:pt x="423" y="353"/>
                    <a:pt x="423" y="24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29"/>
            <p:cNvSpPr/>
            <p:nvPr/>
          </p:nvSpPr>
          <p:spPr>
            <a:xfrm>
              <a:off x="2856611" y="5757752"/>
              <a:ext cx="27704" cy="25741"/>
            </a:xfrm>
            <a:custGeom>
              <a:avLst/>
              <a:gdLst/>
              <a:ahLst/>
              <a:cxnLst/>
              <a:rect l="l" t="t" r="r" b="b"/>
              <a:pathLst>
                <a:path w="494" h="459" extrusionOk="0">
                  <a:moveTo>
                    <a:pt x="476" y="229"/>
                  </a:moveTo>
                  <a:cubicBezTo>
                    <a:pt x="493" y="106"/>
                    <a:pt x="388" y="0"/>
                    <a:pt x="282" y="0"/>
                  </a:cubicBezTo>
                  <a:cubicBezTo>
                    <a:pt x="264" y="0"/>
                    <a:pt x="247" y="0"/>
                    <a:pt x="229" y="18"/>
                  </a:cubicBezTo>
                  <a:cubicBezTo>
                    <a:pt x="194" y="36"/>
                    <a:pt x="176" y="71"/>
                    <a:pt x="141" y="71"/>
                  </a:cubicBezTo>
                  <a:cubicBezTo>
                    <a:pt x="71" y="88"/>
                    <a:pt x="71" y="159"/>
                    <a:pt x="36" y="194"/>
                  </a:cubicBezTo>
                  <a:cubicBezTo>
                    <a:pt x="0" y="247"/>
                    <a:pt x="36" y="229"/>
                    <a:pt x="36" y="229"/>
                  </a:cubicBezTo>
                  <a:cubicBezTo>
                    <a:pt x="88" y="247"/>
                    <a:pt x="88" y="317"/>
                    <a:pt x="124" y="352"/>
                  </a:cubicBezTo>
                  <a:cubicBezTo>
                    <a:pt x="141" y="352"/>
                    <a:pt x="141" y="370"/>
                    <a:pt x="141" y="370"/>
                  </a:cubicBezTo>
                  <a:cubicBezTo>
                    <a:pt x="159" y="423"/>
                    <a:pt x="194" y="458"/>
                    <a:pt x="247" y="440"/>
                  </a:cubicBezTo>
                  <a:cubicBezTo>
                    <a:pt x="282" y="440"/>
                    <a:pt x="335" y="423"/>
                    <a:pt x="370" y="405"/>
                  </a:cubicBezTo>
                  <a:cubicBezTo>
                    <a:pt x="423" y="370"/>
                    <a:pt x="476" y="300"/>
                    <a:pt x="476" y="22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29"/>
            <p:cNvSpPr/>
            <p:nvPr/>
          </p:nvSpPr>
          <p:spPr>
            <a:xfrm>
              <a:off x="2760826" y="5704419"/>
              <a:ext cx="30676" cy="30676"/>
            </a:xfrm>
            <a:custGeom>
              <a:avLst/>
              <a:gdLst/>
              <a:ahLst/>
              <a:cxnLst/>
              <a:rect l="l" t="t" r="r" b="b"/>
              <a:pathLst>
                <a:path w="547" h="547" extrusionOk="0">
                  <a:moveTo>
                    <a:pt x="247" y="511"/>
                  </a:moveTo>
                  <a:cubicBezTo>
                    <a:pt x="353" y="511"/>
                    <a:pt x="441" y="511"/>
                    <a:pt x="494" y="423"/>
                  </a:cubicBezTo>
                  <a:cubicBezTo>
                    <a:pt x="547" y="335"/>
                    <a:pt x="547" y="230"/>
                    <a:pt x="494" y="142"/>
                  </a:cubicBezTo>
                  <a:cubicBezTo>
                    <a:pt x="441" y="71"/>
                    <a:pt x="371" y="18"/>
                    <a:pt x="283" y="1"/>
                  </a:cubicBezTo>
                  <a:cubicBezTo>
                    <a:pt x="265" y="1"/>
                    <a:pt x="265" y="1"/>
                    <a:pt x="247" y="18"/>
                  </a:cubicBezTo>
                  <a:cubicBezTo>
                    <a:pt x="159" y="36"/>
                    <a:pt x="54" y="54"/>
                    <a:pt x="54" y="159"/>
                  </a:cubicBezTo>
                  <a:cubicBezTo>
                    <a:pt x="54" y="212"/>
                    <a:pt x="1" y="300"/>
                    <a:pt x="71" y="353"/>
                  </a:cubicBezTo>
                  <a:cubicBezTo>
                    <a:pt x="107" y="370"/>
                    <a:pt x="71" y="406"/>
                    <a:pt x="107" y="441"/>
                  </a:cubicBezTo>
                  <a:cubicBezTo>
                    <a:pt x="124" y="458"/>
                    <a:pt x="195" y="546"/>
                    <a:pt x="247" y="51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29"/>
            <p:cNvSpPr/>
            <p:nvPr/>
          </p:nvSpPr>
          <p:spPr>
            <a:xfrm>
              <a:off x="3123161" y="5550422"/>
              <a:ext cx="29666" cy="31629"/>
            </a:xfrm>
            <a:custGeom>
              <a:avLst/>
              <a:gdLst/>
              <a:ahLst/>
              <a:cxnLst/>
              <a:rect l="l" t="t" r="r" b="b"/>
              <a:pathLst>
                <a:path w="529" h="564" extrusionOk="0">
                  <a:moveTo>
                    <a:pt x="511" y="318"/>
                  </a:moveTo>
                  <a:cubicBezTo>
                    <a:pt x="528" y="194"/>
                    <a:pt x="440" y="71"/>
                    <a:pt x="317" y="36"/>
                  </a:cubicBezTo>
                  <a:cubicBezTo>
                    <a:pt x="212" y="1"/>
                    <a:pt x="88" y="36"/>
                    <a:pt x="18" y="124"/>
                  </a:cubicBezTo>
                  <a:cubicBezTo>
                    <a:pt x="0" y="177"/>
                    <a:pt x="0" y="229"/>
                    <a:pt x="18" y="265"/>
                  </a:cubicBezTo>
                  <a:cubicBezTo>
                    <a:pt x="35" y="318"/>
                    <a:pt x="53" y="370"/>
                    <a:pt x="53" y="423"/>
                  </a:cubicBezTo>
                  <a:cubicBezTo>
                    <a:pt x="71" y="511"/>
                    <a:pt x="159" y="564"/>
                    <a:pt x="247" y="546"/>
                  </a:cubicBezTo>
                  <a:cubicBezTo>
                    <a:pt x="282" y="546"/>
                    <a:pt x="335" y="564"/>
                    <a:pt x="388" y="529"/>
                  </a:cubicBezTo>
                  <a:cubicBezTo>
                    <a:pt x="458" y="476"/>
                    <a:pt x="493" y="406"/>
                    <a:pt x="511" y="3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29"/>
            <p:cNvSpPr/>
            <p:nvPr/>
          </p:nvSpPr>
          <p:spPr>
            <a:xfrm>
              <a:off x="3369971" y="5401361"/>
              <a:ext cx="23722" cy="26694"/>
            </a:xfrm>
            <a:custGeom>
              <a:avLst/>
              <a:gdLst/>
              <a:ahLst/>
              <a:cxnLst/>
              <a:rect l="l" t="t" r="r" b="b"/>
              <a:pathLst>
                <a:path w="423" h="476" extrusionOk="0">
                  <a:moveTo>
                    <a:pt x="0" y="212"/>
                  </a:moveTo>
                  <a:cubicBezTo>
                    <a:pt x="35" y="282"/>
                    <a:pt x="0" y="405"/>
                    <a:pt x="106" y="458"/>
                  </a:cubicBezTo>
                  <a:cubicBezTo>
                    <a:pt x="159" y="476"/>
                    <a:pt x="299" y="458"/>
                    <a:pt x="335" y="423"/>
                  </a:cubicBezTo>
                  <a:cubicBezTo>
                    <a:pt x="370" y="370"/>
                    <a:pt x="387" y="317"/>
                    <a:pt x="423" y="265"/>
                  </a:cubicBezTo>
                  <a:cubicBezTo>
                    <a:pt x="423" y="194"/>
                    <a:pt x="405" y="141"/>
                    <a:pt x="352" y="89"/>
                  </a:cubicBezTo>
                  <a:cubicBezTo>
                    <a:pt x="247" y="1"/>
                    <a:pt x="71" y="36"/>
                    <a:pt x="0" y="17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29"/>
            <p:cNvSpPr/>
            <p:nvPr/>
          </p:nvSpPr>
          <p:spPr>
            <a:xfrm>
              <a:off x="2879324" y="5302659"/>
              <a:ext cx="29666" cy="21759"/>
            </a:xfrm>
            <a:custGeom>
              <a:avLst/>
              <a:gdLst/>
              <a:ahLst/>
              <a:cxnLst/>
              <a:rect l="l" t="t" r="r" b="b"/>
              <a:pathLst>
                <a:path w="529" h="388" extrusionOk="0">
                  <a:moveTo>
                    <a:pt x="212" y="387"/>
                  </a:moveTo>
                  <a:cubicBezTo>
                    <a:pt x="282" y="387"/>
                    <a:pt x="370" y="370"/>
                    <a:pt x="440" y="352"/>
                  </a:cubicBezTo>
                  <a:cubicBezTo>
                    <a:pt x="493" y="335"/>
                    <a:pt x="528" y="264"/>
                    <a:pt x="511" y="211"/>
                  </a:cubicBezTo>
                  <a:cubicBezTo>
                    <a:pt x="493" y="176"/>
                    <a:pt x="511" y="141"/>
                    <a:pt x="458" y="106"/>
                  </a:cubicBezTo>
                  <a:cubicBezTo>
                    <a:pt x="388" y="35"/>
                    <a:pt x="282" y="0"/>
                    <a:pt x="176" y="35"/>
                  </a:cubicBezTo>
                  <a:cubicBezTo>
                    <a:pt x="106" y="53"/>
                    <a:pt x="88" y="123"/>
                    <a:pt x="35" y="176"/>
                  </a:cubicBezTo>
                  <a:cubicBezTo>
                    <a:pt x="0" y="229"/>
                    <a:pt x="35" y="282"/>
                    <a:pt x="71" y="317"/>
                  </a:cubicBezTo>
                  <a:cubicBezTo>
                    <a:pt x="106" y="352"/>
                    <a:pt x="159" y="387"/>
                    <a:pt x="212" y="38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29"/>
            <p:cNvSpPr/>
            <p:nvPr/>
          </p:nvSpPr>
          <p:spPr>
            <a:xfrm>
              <a:off x="3396609" y="5105200"/>
              <a:ext cx="27704" cy="24731"/>
            </a:xfrm>
            <a:custGeom>
              <a:avLst/>
              <a:gdLst/>
              <a:ahLst/>
              <a:cxnLst/>
              <a:rect l="l" t="t" r="r" b="b"/>
              <a:pathLst>
                <a:path w="494" h="441" extrusionOk="0">
                  <a:moveTo>
                    <a:pt x="229" y="1"/>
                  </a:moveTo>
                  <a:cubicBezTo>
                    <a:pt x="176" y="1"/>
                    <a:pt x="124" y="18"/>
                    <a:pt x="106" y="71"/>
                  </a:cubicBezTo>
                  <a:cubicBezTo>
                    <a:pt x="88" y="106"/>
                    <a:pt x="53" y="106"/>
                    <a:pt x="53" y="124"/>
                  </a:cubicBezTo>
                  <a:cubicBezTo>
                    <a:pt x="0" y="212"/>
                    <a:pt x="36" y="317"/>
                    <a:pt x="124" y="370"/>
                  </a:cubicBezTo>
                  <a:cubicBezTo>
                    <a:pt x="124" y="370"/>
                    <a:pt x="141" y="370"/>
                    <a:pt x="141" y="388"/>
                  </a:cubicBezTo>
                  <a:cubicBezTo>
                    <a:pt x="141" y="423"/>
                    <a:pt x="176" y="441"/>
                    <a:pt x="212" y="441"/>
                  </a:cubicBezTo>
                  <a:cubicBezTo>
                    <a:pt x="300" y="423"/>
                    <a:pt x="388" y="370"/>
                    <a:pt x="440" y="282"/>
                  </a:cubicBezTo>
                  <a:cubicBezTo>
                    <a:pt x="493" y="141"/>
                    <a:pt x="388" y="1"/>
                    <a:pt x="2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29"/>
            <p:cNvSpPr/>
            <p:nvPr/>
          </p:nvSpPr>
          <p:spPr>
            <a:xfrm>
              <a:off x="3037246" y="4954176"/>
              <a:ext cx="24731" cy="26694"/>
            </a:xfrm>
            <a:custGeom>
              <a:avLst/>
              <a:gdLst/>
              <a:ahLst/>
              <a:cxnLst/>
              <a:rect l="l" t="t" r="r" b="b"/>
              <a:pathLst>
                <a:path w="441" h="476" extrusionOk="0">
                  <a:moveTo>
                    <a:pt x="441" y="229"/>
                  </a:moveTo>
                  <a:cubicBezTo>
                    <a:pt x="441" y="88"/>
                    <a:pt x="318" y="0"/>
                    <a:pt x="177" y="35"/>
                  </a:cubicBezTo>
                  <a:cubicBezTo>
                    <a:pt x="159" y="35"/>
                    <a:pt x="159" y="35"/>
                    <a:pt x="142" y="53"/>
                  </a:cubicBezTo>
                  <a:cubicBezTo>
                    <a:pt x="124" y="88"/>
                    <a:pt x="89" y="123"/>
                    <a:pt x="36" y="159"/>
                  </a:cubicBezTo>
                  <a:cubicBezTo>
                    <a:pt x="18" y="194"/>
                    <a:pt x="1" y="229"/>
                    <a:pt x="18" y="282"/>
                  </a:cubicBezTo>
                  <a:cubicBezTo>
                    <a:pt x="36" y="317"/>
                    <a:pt x="54" y="352"/>
                    <a:pt x="89" y="370"/>
                  </a:cubicBezTo>
                  <a:cubicBezTo>
                    <a:pt x="142" y="370"/>
                    <a:pt x="177" y="405"/>
                    <a:pt x="177" y="440"/>
                  </a:cubicBezTo>
                  <a:cubicBezTo>
                    <a:pt x="177" y="476"/>
                    <a:pt x="230" y="458"/>
                    <a:pt x="247" y="458"/>
                  </a:cubicBezTo>
                  <a:cubicBezTo>
                    <a:pt x="353" y="440"/>
                    <a:pt x="441" y="352"/>
                    <a:pt x="441" y="22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29"/>
            <p:cNvSpPr/>
            <p:nvPr/>
          </p:nvSpPr>
          <p:spPr>
            <a:xfrm>
              <a:off x="3127087" y="5047942"/>
              <a:ext cx="22768" cy="25741"/>
            </a:xfrm>
            <a:custGeom>
              <a:avLst/>
              <a:gdLst/>
              <a:ahLst/>
              <a:cxnLst/>
              <a:rect l="l" t="t" r="r" b="b"/>
              <a:pathLst>
                <a:path w="406" h="459" extrusionOk="0">
                  <a:moveTo>
                    <a:pt x="194" y="458"/>
                  </a:moveTo>
                  <a:cubicBezTo>
                    <a:pt x="318" y="441"/>
                    <a:pt x="406" y="335"/>
                    <a:pt x="406" y="194"/>
                  </a:cubicBezTo>
                  <a:cubicBezTo>
                    <a:pt x="406" y="71"/>
                    <a:pt x="353" y="36"/>
                    <a:pt x="247" y="18"/>
                  </a:cubicBezTo>
                  <a:cubicBezTo>
                    <a:pt x="177" y="1"/>
                    <a:pt x="106" y="36"/>
                    <a:pt x="54" y="106"/>
                  </a:cubicBezTo>
                  <a:cubicBezTo>
                    <a:pt x="1" y="177"/>
                    <a:pt x="1" y="282"/>
                    <a:pt x="71" y="353"/>
                  </a:cubicBezTo>
                  <a:cubicBezTo>
                    <a:pt x="89" y="405"/>
                    <a:pt x="106" y="441"/>
                    <a:pt x="159" y="45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29"/>
            <p:cNvSpPr/>
            <p:nvPr/>
          </p:nvSpPr>
          <p:spPr>
            <a:xfrm>
              <a:off x="2840797" y="5169356"/>
              <a:ext cx="32639" cy="31685"/>
            </a:xfrm>
            <a:custGeom>
              <a:avLst/>
              <a:gdLst/>
              <a:ahLst/>
              <a:cxnLst/>
              <a:rect l="l" t="t" r="r" b="b"/>
              <a:pathLst>
                <a:path w="582" h="565" extrusionOk="0">
                  <a:moveTo>
                    <a:pt x="247" y="564"/>
                  </a:moveTo>
                  <a:cubicBezTo>
                    <a:pt x="388" y="546"/>
                    <a:pt x="582" y="458"/>
                    <a:pt x="546" y="247"/>
                  </a:cubicBezTo>
                  <a:cubicBezTo>
                    <a:pt x="529" y="159"/>
                    <a:pt x="476" y="71"/>
                    <a:pt x="388" y="36"/>
                  </a:cubicBezTo>
                  <a:cubicBezTo>
                    <a:pt x="300" y="1"/>
                    <a:pt x="212" y="18"/>
                    <a:pt x="159" y="89"/>
                  </a:cubicBezTo>
                  <a:cubicBezTo>
                    <a:pt x="159" y="106"/>
                    <a:pt x="142" y="106"/>
                    <a:pt x="142" y="124"/>
                  </a:cubicBezTo>
                  <a:cubicBezTo>
                    <a:pt x="36" y="142"/>
                    <a:pt x="36" y="230"/>
                    <a:pt x="18" y="300"/>
                  </a:cubicBezTo>
                  <a:cubicBezTo>
                    <a:pt x="1" y="335"/>
                    <a:pt x="71" y="353"/>
                    <a:pt x="71" y="406"/>
                  </a:cubicBezTo>
                  <a:cubicBezTo>
                    <a:pt x="71" y="441"/>
                    <a:pt x="194" y="564"/>
                    <a:pt x="247" y="56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29"/>
            <p:cNvSpPr/>
            <p:nvPr/>
          </p:nvSpPr>
          <p:spPr>
            <a:xfrm>
              <a:off x="2737160" y="5054840"/>
              <a:ext cx="21759" cy="26750"/>
            </a:xfrm>
            <a:custGeom>
              <a:avLst/>
              <a:gdLst/>
              <a:ahLst/>
              <a:cxnLst/>
              <a:rect l="l" t="t" r="r" b="b"/>
              <a:pathLst>
                <a:path w="388" h="477" extrusionOk="0">
                  <a:moveTo>
                    <a:pt x="159" y="476"/>
                  </a:moveTo>
                  <a:cubicBezTo>
                    <a:pt x="282" y="476"/>
                    <a:pt x="370" y="370"/>
                    <a:pt x="388" y="247"/>
                  </a:cubicBezTo>
                  <a:cubicBezTo>
                    <a:pt x="388" y="106"/>
                    <a:pt x="264" y="1"/>
                    <a:pt x="124" y="36"/>
                  </a:cubicBezTo>
                  <a:cubicBezTo>
                    <a:pt x="53" y="71"/>
                    <a:pt x="18" y="142"/>
                    <a:pt x="18" y="230"/>
                  </a:cubicBezTo>
                  <a:cubicBezTo>
                    <a:pt x="18" y="230"/>
                    <a:pt x="18" y="247"/>
                    <a:pt x="18" y="265"/>
                  </a:cubicBezTo>
                  <a:cubicBezTo>
                    <a:pt x="0" y="353"/>
                    <a:pt x="53" y="441"/>
                    <a:pt x="141" y="476"/>
                  </a:cubicBezTo>
                  <a:cubicBezTo>
                    <a:pt x="141" y="476"/>
                    <a:pt x="159" y="476"/>
                    <a:pt x="159" y="47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29"/>
            <p:cNvSpPr/>
            <p:nvPr/>
          </p:nvSpPr>
          <p:spPr>
            <a:xfrm>
              <a:off x="2951387" y="5255271"/>
              <a:ext cx="22768" cy="23722"/>
            </a:xfrm>
            <a:custGeom>
              <a:avLst/>
              <a:gdLst/>
              <a:ahLst/>
              <a:cxnLst/>
              <a:rect l="l" t="t" r="r" b="b"/>
              <a:pathLst>
                <a:path w="406" h="423" extrusionOk="0">
                  <a:moveTo>
                    <a:pt x="159" y="405"/>
                  </a:moveTo>
                  <a:cubicBezTo>
                    <a:pt x="317" y="405"/>
                    <a:pt x="405" y="335"/>
                    <a:pt x="405" y="229"/>
                  </a:cubicBezTo>
                  <a:cubicBezTo>
                    <a:pt x="405" y="106"/>
                    <a:pt x="335" y="0"/>
                    <a:pt x="247" y="0"/>
                  </a:cubicBezTo>
                  <a:cubicBezTo>
                    <a:pt x="53" y="0"/>
                    <a:pt x="0" y="71"/>
                    <a:pt x="0" y="282"/>
                  </a:cubicBezTo>
                  <a:cubicBezTo>
                    <a:pt x="0" y="317"/>
                    <a:pt x="36" y="335"/>
                    <a:pt x="71" y="370"/>
                  </a:cubicBezTo>
                  <a:cubicBezTo>
                    <a:pt x="88" y="405"/>
                    <a:pt x="124" y="423"/>
                    <a:pt x="159" y="40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29"/>
            <p:cNvSpPr/>
            <p:nvPr/>
          </p:nvSpPr>
          <p:spPr>
            <a:xfrm>
              <a:off x="3276149" y="5391491"/>
              <a:ext cx="25741" cy="24731"/>
            </a:xfrm>
            <a:custGeom>
              <a:avLst/>
              <a:gdLst/>
              <a:ahLst/>
              <a:cxnLst/>
              <a:rect l="l" t="t" r="r" b="b"/>
              <a:pathLst>
                <a:path w="459" h="441" extrusionOk="0">
                  <a:moveTo>
                    <a:pt x="265" y="441"/>
                  </a:moveTo>
                  <a:cubicBezTo>
                    <a:pt x="300" y="441"/>
                    <a:pt x="353" y="423"/>
                    <a:pt x="388" y="388"/>
                  </a:cubicBezTo>
                  <a:cubicBezTo>
                    <a:pt x="441" y="317"/>
                    <a:pt x="458" y="194"/>
                    <a:pt x="406" y="106"/>
                  </a:cubicBezTo>
                  <a:cubicBezTo>
                    <a:pt x="370" y="36"/>
                    <a:pt x="282" y="1"/>
                    <a:pt x="212" y="36"/>
                  </a:cubicBezTo>
                  <a:cubicBezTo>
                    <a:pt x="194" y="53"/>
                    <a:pt x="159" y="71"/>
                    <a:pt x="124" y="89"/>
                  </a:cubicBezTo>
                  <a:cubicBezTo>
                    <a:pt x="71" y="106"/>
                    <a:pt x="54" y="159"/>
                    <a:pt x="36" y="194"/>
                  </a:cubicBezTo>
                  <a:cubicBezTo>
                    <a:pt x="18" y="247"/>
                    <a:pt x="1" y="282"/>
                    <a:pt x="71" y="300"/>
                  </a:cubicBezTo>
                  <a:cubicBezTo>
                    <a:pt x="124" y="317"/>
                    <a:pt x="71" y="353"/>
                    <a:pt x="106" y="388"/>
                  </a:cubicBezTo>
                  <a:cubicBezTo>
                    <a:pt x="142" y="441"/>
                    <a:pt x="194" y="441"/>
                    <a:pt x="265" y="44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29"/>
            <p:cNvSpPr/>
            <p:nvPr/>
          </p:nvSpPr>
          <p:spPr>
            <a:xfrm>
              <a:off x="3098486" y="5645198"/>
              <a:ext cx="22768" cy="26694"/>
            </a:xfrm>
            <a:custGeom>
              <a:avLst/>
              <a:gdLst/>
              <a:ahLst/>
              <a:cxnLst/>
              <a:rect l="l" t="t" r="r" b="b"/>
              <a:pathLst>
                <a:path w="406" h="476" extrusionOk="0">
                  <a:moveTo>
                    <a:pt x="387" y="265"/>
                  </a:moveTo>
                  <a:cubicBezTo>
                    <a:pt x="405" y="194"/>
                    <a:pt x="387" y="124"/>
                    <a:pt x="335" y="89"/>
                  </a:cubicBezTo>
                  <a:cubicBezTo>
                    <a:pt x="317" y="36"/>
                    <a:pt x="264" y="18"/>
                    <a:pt x="229" y="36"/>
                  </a:cubicBezTo>
                  <a:lnTo>
                    <a:pt x="211" y="36"/>
                  </a:lnTo>
                  <a:cubicBezTo>
                    <a:pt x="141" y="1"/>
                    <a:pt x="88" y="71"/>
                    <a:pt x="53" y="106"/>
                  </a:cubicBezTo>
                  <a:cubicBezTo>
                    <a:pt x="0" y="159"/>
                    <a:pt x="0" y="229"/>
                    <a:pt x="18" y="282"/>
                  </a:cubicBezTo>
                  <a:cubicBezTo>
                    <a:pt x="35" y="317"/>
                    <a:pt x="71" y="335"/>
                    <a:pt x="53" y="388"/>
                  </a:cubicBezTo>
                  <a:cubicBezTo>
                    <a:pt x="53" y="388"/>
                    <a:pt x="53" y="405"/>
                    <a:pt x="71" y="423"/>
                  </a:cubicBezTo>
                  <a:cubicBezTo>
                    <a:pt x="176" y="476"/>
                    <a:pt x="299" y="458"/>
                    <a:pt x="352" y="353"/>
                  </a:cubicBezTo>
                  <a:cubicBezTo>
                    <a:pt x="387" y="317"/>
                    <a:pt x="405" y="300"/>
                    <a:pt x="387" y="26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29"/>
            <p:cNvSpPr/>
            <p:nvPr/>
          </p:nvSpPr>
          <p:spPr>
            <a:xfrm>
              <a:off x="2873379" y="5438879"/>
              <a:ext cx="23778" cy="24731"/>
            </a:xfrm>
            <a:custGeom>
              <a:avLst/>
              <a:gdLst/>
              <a:ahLst/>
              <a:cxnLst/>
              <a:rect l="l" t="t" r="r" b="b"/>
              <a:pathLst>
                <a:path w="424" h="441" extrusionOk="0">
                  <a:moveTo>
                    <a:pt x="229" y="18"/>
                  </a:moveTo>
                  <a:cubicBezTo>
                    <a:pt x="177" y="18"/>
                    <a:pt x="106" y="36"/>
                    <a:pt x="53" y="53"/>
                  </a:cubicBezTo>
                  <a:cubicBezTo>
                    <a:pt x="1" y="71"/>
                    <a:pt x="18" y="124"/>
                    <a:pt x="18" y="159"/>
                  </a:cubicBezTo>
                  <a:cubicBezTo>
                    <a:pt x="36" y="212"/>
                    <a:pt x="36" y="265"/>
                    <a:pt x="18" y="317"/>
                  </a:cubicBezTo>
                  <a:cubicBezTo>
                    <a:pt x="18" y="335"/>
                    <a:pt x="53" y="353"/>
                    <a:pt x="71" y="370"/>
                  </a:cubicBezTo>
                  <a:cubicBezTo>
                    <a:pt x="159" y="441"/>
                    <a:pt x="265" y="441"/>
                    <a:pt x="335" y="370"/>
                  </a:cubicBezTo>
                  <a:cubicBezTo>
                    <a:pt x="406" y="300"/>
                    <a:pt x="423" y="194"/>
                    <a:pt x="388" y="106"/>
                  </a:cubicBezTo>
                  <a:cubicBezTo>
                    <a:pt x="353" y="0"/>
                    <a:pt x="300" y="36"/>
                    <a:pt x="229" y="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29"/>
            <p:cNvSpPr/>
            <p:nvPr/>
          </p:nvSpPr>
          <p:spPr>
            <a:xfrm>
              <a:off x="2674967" y="5439888"/>
              <a:ext cx="22768" cy="27647"/>
            </a:xfrm>
            <a:custGeom>
              <a:avLst/>
              <a:gdLst/>
              <a:ahLst/>
              <a:cxnLst/>
              <a:rect l="l" t="t" r="r" b="b"/>
              <a:pathLst>
                <a:path w="406" h="493" extrusionOk="0">
                  <a:moveTo>
                    <a:pt x="0" y="194"/>
                  </a:moveTo>
                  <a:cubicBezTo>
                    <a:pt x="18" y="247"/>
                    <a:pt x="0" y="299"/>
                    <a:pt x="53" y="335"/>
                  </a:cubicBezTo>
                  <a:cubicBezTo>
                    <a:pt x="88" y="387"/>
                    <a:pt x="53" y="423"/>
                    <a:pt x="88" y="458"/>
                  </a:cubicBezTo>
                  <a:cubicBezTo>
                    <a:pt x="141" y="475"/>
                    <a:pt x="124" y="493"/>
                    <a:pt x="159" y="458"/>
                  </a:cubicBezTo>
                  <a:cubicBezTo>
                    <a:pt x="176" y="440"/>
                    <a:pt x="212" y="458"/>
                    <a:pt x="247" y="458"/>
                  </a:cubicBezTo>
                  <a:cubicBezTo>
                    <a:pt x="352" y="387"/>
                    <a:pt x="405" y="264"/>
                    <a:pt x="388" y="141"/>
                  </a:cubicBezTo>
                  <a:cubicBezTo>
                    <a:pt x="352" y="70"/>
                    <a:pt x="300" y="35"/>
                    <a:pt x="247" y="18"/>
                  </a:cubicBezTo>
                  <a:cubicBezTo>
                    <a:pt x="176" y="0"/>
                    <a:pt x="124" y="35"/>
                    <a:pt x="88" y="88"/>
                  </a:cubicBezTo>
                  <a:cubicBezTo>
                    <a:pt x="88" y="106"/>
                    <a:pt x="53" y="123"/>
                    <a:pt x="36" y="123"/>
                  </a:cubicBezTo>
                  <a:cubicBezTo>
                    <a:pt x="18" y="141"/>
                    <a:pt x="0" y="159"/>
                    <a:pt x="0" y="19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29"/>
            <p:cNvSpPr/>
            <p:nvPr/>
          </p:nvSpPr>
          <p:spPr>
            <a:xfrm>
              <a:off x="2962211" y="5174291"/>
              <a:ext cx="22768" cy="26750"/>
            </a:xfrm>
            <a:custGeom>
              <a:avLst/>
              <a:gdLst/>
              <a:ahLst/>
              <a:cxnLst/>
              <a:rect l="l" t="t" r="r" b="b"/>
              <a:pathLst>
                <a:path w="406" h="477" extrusionOk="0">
                  <a:moveTo>
                    <a:pt x="406" y="265"/>
                  </a:moveTo>
                  <a:cubicBezTo>
                    <a:pt x="406" y="142"/>
                    <a:pt x="300" y="1"/>
                    <a:pt x="177" y="36"/>
                  </a:cubicBezTo>
                  <a:cubicBezTo>
                    <a:pt x="142" y="54"/>
                    <a:pt x="124" y="54"/>
                    <a:pt x="124" y="71"/>
                  </a:cubicBezTo>
                  <a:cubicBezTo>
                    <a:pt x="124" y="71"/>
                    <a:pt x="107" y="106"/>
                    <a:pt x="89" y="106"/>
                  </a:cubicBezTo>
                  <a:cubicBezTo>
                    <a:pt x="54" y="106"/>
                    <a:pt x="19" y="142"/>
                    <a:pt x="19" y="194"/>
                  </a:cubicBezTo>
                  <a:cubicBezTo>
                    <a:pt x="19" y="230"/>
                    <a:pt x="1" y="265"/>
                    <a:pt x="19" y="318"/>
                  </a:cubicBezTo>
                  <a:cubicBezTo>
                    <a:pt x="36" y="335"/>
                    <a:pt x="54" y="370"/>
                    <a:pt x="71" y="370"/>
                  </a:cubicBezTo>
                  <a:cubicBezTo>
                    <a:pt x="107" y="388"/>
                    <a:pt x="142" y="406"/>
                    <a:pt x="159" y="458"/>
                  </a:cubicBezTo>
                  <a:cubicBezTo>
                    <a:pt x="159" y="476"/>
                    <a:pt x="177" y="476"/>
                    <a:pt x="212" y="476"/>
                  </a:cubicBezTo>
                  <a:cubicBezTo>
                    <a:pt x="265" y="458"/>
                    <a:pt x="300" y="423"/>
                    <a:pt x="353" y="388"/>
                  </a:cubicBezTo>
                  <a:cubicBezTo>
                    <a:pt x="388" y="370"/>
                    <a:pt x="406" y="318"/>
                    <a:pt x="406" y="26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29"/>
            <p:cNvSpPr/>
            <p:nvPr/>
          </p:nvSpPr>
          <p:spPr>
            <a:xfrm>
              <a:off x="2796381" y="5393453"/>
              <a:ext cx="26694" cy="28713"/>
            </a:xfrm>
            <a:custGeom>
              <a:avLst/>
              <a:gdLst/>
              <a:ahLst/>
              <a:cxnLst/>
              <a:rect l="l" t="t" r="r" b="b"/>
              <a:pathLst>
                <a:path w="476" h="512" extrusionOk="0">
                  <a:moveTo>
                    <a:pt x="1" y="247"/>
                  </a:moveTo>
                  <a:cubicBezTo>
                    <a:pt x="18" y="282"/>
                    <a:pt x="18" y="318"/>
                    <a:pt x="36" y="335"/>
                  </a:cubicBezTo>
                  <a:cubicBezTo>
                    <a:pt x="53" y="370"/>
                    <a:pt x="124" y="388"/>
                    <a:pt x="106" y="458"/>
                  </a:cubicBezTo>
                  <a:cubicBezTo>
                    <a:pt x="106" y="494"/>
                    <a:pt x="194" y="511"/>
                    <a:pt x="247" y="494"/>
                  </a:cubicBezTo>
                  <a:cubicBezTo>
                    <a:pt x="405" y="458"/>
                    <a:pt x="441" y="406"/>
                    <a:pt x="476" y="247"/>
                  </a:cubicBezTo>
                  <a:cubicBezTo>
                    <a:pt x="458" y="159"/>
                    <a:pt x="423" y="106"/>
                    <a:pt x="370" y="54"/>
                  </a:cubicBezTo>
                  <a:cubicBezTo>
                    <a:pt x="265" y="1"/>
                    <a:pt x="247" y="18"/>
                    <a:pt x="141" y="89"/>
                  </a:cubicBezTo>
                  <a:cubicBezTo>
                    <a:pt x="106" y="124"/>
                    <a:pt x="71" y="159"/>
                    <a:pt x="36" y="194"/>
                  </a:cubicBezTo>
                  <a:cubicBezTo>
                    <a:pt x="1" y="212"/>
                    <a:pt x="18" y="230"/>
                    <a:pt x="1" y="24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29"/>
            <p:cNvSpPr/>
            <p:nvPr/>
          </p:nvSpPr>
          <p:spPr>
            <a:xfrm>
              <a:off x="2711475" y="5374723"/>
              <a:ext cx="29666" cy="29666"/>
            </a:xfrm>
            <a:custGeom>
              <a:avLst/>
              <a:gdLst/>
              <a:ahLst/>
              <a:cxnLst/>
              <a:rect l="l" t="t" r="r" b="b"/>
              <a:pathLst>
                <a:path w="529" h="529" extrusionOk="0">
                  <a:moveTo>
                    <a:pt x="529" y="282"/>
                  </a:moveTo>
                  <a:cubicBezTo>
                    <a:pt x="511" y="194"/>
                    <a:pt x="529" y="106"/>
                    <a:pt x="441" y="53"/>
                  </a:cubicBezTo>
                  <a:cubicBezTo>
                    <a:pt x="388" y="35"/>
                    <a:pt x="335" y="53"/>
                    <a:pt x="300" y="35"/>
                  </a:cubicBezTo>
                  <a:cubicBezTo>
                    <a:pt x="230" y="0"/>
                    <a:pt x="159" y="35"/>
                    <a:pt x="124" y="88"/>
                  </a:cubicBezTo>
                  <a:cubicBezTo>
                    <a:pt x="89" y="106"/>
                    <a:pt x="71" y="123"/>
                    <a:pt x="89" y="159"/>
                  </a:cubicBezTo>
                  <a:cubicBezTo>
                    <a:pt x="89" y="194"/>
                    <a:pt x="89" y="247"/>
                    <a:pt x="36" y="264"/>
                  </a:cubicBezTo>
                  <a:cubicBezTo>
                    <a:pt x="1" y="282"/>
                    <a:pt x="18" y="300"/>
                    <a:pt x="36" y="317"/>
                  </a:cubicBezTo>
                  <a:cubicBezTo>
                    <a:pt x="71" y="370"/>
                    <a:pt x="106" y="423"/>
                    <a:pt x="142" y="458"/>
                  </a:cubicBezTo>
                  <a:cubicBezTo>
                    <a:pt x="265" y="528"/>
                    <a:pt x="441" y="493"/>
                    <a:pt x="511" y="352"/>
                  </a:cubicBezTo>
                  <a:cubicBezTo>
                    <a:pt x="511" y="335"/>
                    <a:pt x="529" y="300"/>
                    <a:pt x="529" y="28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29"/>
            <p:cNvSpPr/>
            <p:nvPr/>
          </p:nvSpPr>
          <p:spPr>
            <a:xfrm>
              <a:off x="2951387" y="4874205"/>
              <a:ext cx="23722" cy="27704"/>
            </a:xfrm>
            <a:custGeom>
              <a:avLst/>
              <a:gdLst/>
              <a:ahLst/>
              <a:cxnLst/>
              <a:rect l="l" t="t" r="r" b="b"/>
              <a:pathLst>
                <a:path w="423" h="494" extrusionOk="0">
                  <a:moveTo>
                    <a:pt x="388" y="247"/>
                  </a:moveTo>
                  <a:lnTo>
                    <a:pt x="388" y="194"/>
                  </a:lnTo>
                  <a:cubicBezTo>
                    <a:pt x="388" y="88"/>
                    <a:pt x="264" y="0"/>
                    <a:pt x="159" y="71"/>
                  </a:cubicBezTo>
                  <a:cubicBezTo>
                    <a:pt x="0" y="71"/>
                    <a:pt x="53" y="212"/>
                    <a:pt x="18" y="300"/>
                  </a:cubicBezTo>
                  <a:cubicBezTo>
                    <a:pt x="18" y="335"/>
                    <a:pt x="36" y="388"/>
                    <a:pt x="88" y="388"/>
                  </a:cubicBezTo>
                  <a:cubicBezTo>
                    <a:pt x="124" y="388"/>
                    <a:pt x="124" y="440"/>
                    <a:pt x="176" y="458"/>
                  </a:cubicBezTo>
                  <a:cubicBezTo>
                    <a:pt x="264" y="493"/>
                    <a:pt x="282" y="493"/>
                    <a:pt x="335" y="423"/>
                  </a:cubicBezTo>
                  <a:cubicBezTo>
                    <a:pt x="388" y="352"/>
                    <a:pt x="423" y="317"/>
                    <a:pt x="388" y="24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29"/>
            <p:cNvSpPr/>
            <p:nvPr/>
          </p:nvSpPr>
          <p:spPr>
            <a:xfrm>
              <a:off x="2881287" y="5544534"/>
              <a:ext cx="24731" cy="24731"/>
            </a:xfrm>
            <a:custGeom>
              <a:avLst/>
              <a:gdLst/>
              <a:ahLst/>
              <a:cxnLst/>
              <a:rect l="l" t="t" r="r" b="b"/>
              <a:pathLst>
                <a:path w="441" h="441" extrusionOk="0">
                  <a:moveTo>
                    <a:pt x="36" y="176"/>
                  </a:moveTo>
                  <a:cubicBezTo>
                    <a:pt x="18" y="211"/>
                    <a:pt x="53" y="246"/>
                    <a:pt x="36" y="299"/>
                  </a:cubicBezTo>
                  <a:cubicBezTo>
                    <a:pt x="0" y="334"/>
                    <a:pt x="53" y="370"/>
                    <a:pt x="88" y="387"/>
                  </a:cubicBezTo>
                  <a:cubicBezTo>
                    <a:pt x="177" y="440"/>
                    <a:pt x="282" y="440"/>
                    <a:pt x="353" y="370"/>
                  </a:cubicBezTo>
                  <a:cubicBezTo>
                    <a:pt x="441" y="282"/>
                    <a:pt x="441" y="123"/>
                    <a:pt x="335" y="53"/>
                  </a:cubicBezTo>
                  <a:cubicBezTo>
                    <a:pt x="229" y="0"/>
                    <a:pt x="124" y="35"/>
                    <a:pt x="53" y="106"/>
                  </a:cubicBezTo>
                  <a:cubicBezTo>
                    <a:pt x="36" y="123"/>
                    <a:pt x="36" y="158"/>
                    <a:pt x="36" y="17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29"/>
            <p:cNvSpPr/>
            <p:nvPr/>
          </p:nvSpPr>
          <p:spPr>
            <a:xfrm>
              <a:off x="2647319" y="5022257"/>
              <a:ext cx="20806" cy="28713"/>
            </a:xfrm>
            <a:custGeom>
              <a:avLst/>
              <a:gdLst/>
              <a:ahLst/>
              <a:cxnLst/>
              <a:rect l="l" t="t" r="r" b="b"/>
              <a:pathLst>
                <a:path w="371" h="512" extrusionOk="0">
                  <a:moveTo>
                    <a:pt x="159" y="494"/>
                  </a:moveTo>
                  <a:cubicBezTo>
                    <a:pt x="300" y="476"/>
                    <a:pt x="370" y="423"/>
                    <a:pt x="370" y="265"/>
                  </a:cubicBezTo>
                  <a:cubicBezTo>
                    <a:pt x="370" y="247"/>
                    <a:pt x="370" y="230"/>
                    <a:pt x="370" y="212"/>
                  </a:cubicBezTo>
                  <a:cubicBezTo>
                    <a:pt x="370" y="159"/>
                    <a:pt x="370" y="106"/>
                    <a:pt x="317" y="106"/>
                  </a:cubicBezTo>
                  <a:lnTo>
                    <a:pt x="300" y="89"/>
                  </a:lnTo>
                  <a:cubicBezTo>
                    <a:pt x="212" y="1"/>
                    <a:pt x="141" y="71"/>
                    <a:pt x="71" y="106"/>
                  </a:cubicBezTo>
                  <a:cubicBezTo>
                    <a:pt x="36" y="142"/>
                    <a:pt x="18" y="212"/>
                    <a:pt x="18" y="265"/>
                  </a:cubicBezTo>
                  <a:cubicBezTo>
                    <a:pt x="18" y="283"/>
                    <a:pt x="18" y="300"/>
                    <a:pt x="18" y="318"/>
                  </a:cubicBezTo>
                  <a:cubicBezTo>
                    <a:pt x="1" y="388"/>
                    <a:pt x="53" y="423"/>
                    <a:pt x="89" y="476"/>
                  </a:cubicBezTo>
                  <a:cubicBezTo>
                    <a:pt x="124" y="511"/>
                    <a:pt x="141" y="476"/>
                    <a:pt x="159" y="49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29"/>
            <p:cNvSpPr/>
            <p:nvPr/>
          </p:nvSpPr>
          <p:spPr>
            <a:xfrm>
              <a:off x="3066857" y="5150625"/>
              <a:ext cx="22768" cy="22768"/>
            </a:xfrm>
            <a:custGeom>
              <a:avLst/>
              <a:gdLst/>
              <a:ahLst/>
              <a:cxnLst/>
              <a:rect l="l" t="t" r="r" b="b"/>
              <a:pathLst>
                <a:path w="406" h="406" extrusionOk="0">
                  <a:moveTo>
                    <a:pt x="177" y="405"/>
                  </a:moveTo>
                  <a:cubicBezTo>
                    <a:pt x="283" y="405"/>
                    <a:pt x="388" y="335"/>
                    <a:pt x="406" y="229"/>
                  </a:cubicBezTo>
                  <a:cubicBezTo>
                    <a:pt x="406" y="141"/>
                    <a:pt x="371" y="53"/>
                    <a:pt x="300" y="0"/>
                  </a:cubicBezTo>
                  <a:lnTo>
                    <a:pt x="300" y="0"/>
                  </a:lnTo>
                  <a:cubicBezTo>
                    <a:pt x="212" y="0"/>
                    <a:pt x="142" y="18"/>
                    <a:pt x="71" y="71"/>
                  </a:cubicBezTo>
                  <a:cubicBezTo>
                    <a:pt x="54" y="106"/>
                    <a:pt x="19" y="106"/>
                    <a:pt x="19" y="159"/>
                  </a:cubicBezTo>
                  <a:cubicBezTo>
                    <a:pt x="36" y="194"/>
                    <a:pt x="1" y="194"/>
                    <a:pt x="19" y="212"/>
                  </a:cubicBezTo>
                  <a:cubicBezTo>
                    <a:pt x="36" y="212"/>
                    <a:pt x="36" y="229"/>
                    <a:pt x="19" y="247"/>
                  </a:cubicBezTo>
                  <a:cubicBezTo>
                    <a:pt x="19" y="335"/>
                    <a:pt x="71" y="388"/>
                    <a:pt x="177" y="40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29"/>
            <p:cNvSpPr/>
            <p:nvPr/>
          </p:nvSpPr>
          <p:spPr>
            <a:xfrm>
              <a:off x="2921777" y="5373713"/>
              <a:ext cx="36564" cy="35611"/>
            </a:xfrm>
            <a:custGeom>
              <a:avLst/>
              <a:gdLst/>
              <a:ahLst/>
              <a:cxnLst/>
              <a:rect l="l" t="t" r="r" b="b"/>
              <a:pathLst>
                <a:path w="652" h="635" extrusionOk="0">
                  <a:moveTo>
                    <a:pt x="634" y="318"/>
                  </a:moveTo>
                  <a:cubicBezTo>
                    <a:pt x="652" y="159"/>
                    <a:pt x="528" y="18"/>
                    <a:pt x="370" y="1"/>
                  </a:cubicBezTo>
                  <a:cubicBezTo>
                    <a:pt x="299" y="1"/>
                    <a:pt x="229" y="36"/>
                    <a:pt x="176" y="106"/>
                  </a:cubicBezTo>
                  <a:cubicBezTo>
                    <a:pt x="159" y="124"/>
                    <a:pt x="141" y="141"/>
                    <a:pt x="123" y="141"/>
                  </a:cubicBezTo>
                  <a:cubicBezTo>
                    <a:pt x="35" y="177"/>
                    <a:pt x="0" y="265"/>
                    <a:pt x="18" y="335"/>
                  </a:cubicBezTo>
                  <a:cubicBezTo>
                    <a:pt x="35" y="406"/>
                    <a:pt x="71" y="458"/>
                    <a:pt x="141" y="494"/>
                  </a:cubicBezTo>
                  <a:cubicBezTo>
                    <a:pt x="141" y="494"/>
                    <a:pt x="159" y="494"/>
                    <a:pt x="159" y="494"/>
                  </a:cubicBezTo>
                  <a:cubicBezTo>
                    <a:pt x="229" y="634"/>
                    <a:pt x="229" y="634"/>
                    <a:pt x="352" y="599"/>
                  </a:cubicBezTo>
                  <a:cubicBezTo>
                    <a:pt x="476" y="582"/>
                    <a:pt x="564" y="511"/>
                    <a:pt x="616" y="406"/>
                  </a:cubicBezTo>
                  <a:cubicBezTo>
                    <a:pt x="634" y="370"/>
                    <a:pt x="652" y="353"/>
                    <a:pt x="634" y="3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29"/>
            <p:cNvSpPr/>
            <p:nvPr/>
          </p:nvSpPr>
          <p:spPr>
            <a:xfrm>
              <a:off x="2621634" y="5366815"/>
              <a:ext cx="20806" cy="26694"/>
            </a:xfrm>
            <a:custGeom>
              <a:avLst/>
              <a:gdLst/>
              <a:ahLst/>
              <a:cxnLst/>
              <a:rect l="l" t="t" r="r" b="b"/>
              <a:pathLst>
                <a:path w="371" h="476" extrusionOk="0">
                  <a:moveTo>
                    <a:pt x="194" y="476"/>
                  </a:moveTo>
                  <a:cubicBezTo>
                    <a:pt x="282" y="476"/>
                    <a:pt x="282" y="476"/>
                    <a:pt x="335" y="370"/>
                  </a:cubicBezTo>
                  <a:cubicBezTo>
                    <a:pt x="353" y="317"/>
                    <a:pt x="370" y="264"/>
                    <a:pt x="370" y="194"/>
                  </a:cubicBezTo>
                  <a:cubicBezTo>
                    <a:pt x="370" y="124"/>
                    <a:pt x="318" y="88"/>
                    <a:pt x="265" y="53"/>
                  </a:cubicBezTo>
                  <a:cubicBezTo>
                    <a:pt x="159" y="0"/>
                    <a:pt x="71" y="53"/>
                    <a:pt x="36" y="159"/>
                  </a:cubicBezTo>
                  <a:cubicBezTo>
                    <a:pt x="1" y="264"/>
                    <a:pt x="18" y="370"/>
                    <a:pt x="89" y="441"/>
                  </a:cubicBezTo>
                  <a:cubicBezTo>
                    <a:pt x="106" y="476"/>
                    <a:pt x="159" y="458"/>
                    <a:pt x="194" y="47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29"/>
            <p:cNvSpPr/>
            <p:nvPr/>
          </p:nvSpPr>
          <p:spPr>
            <a:xfrm>
              <a:off x="2894129" y="5080525"/>
              <a:ext cx="27704" cy="32639"/>
            </a:xfrm>
            <a:custGeom>
              <a:avLst/>
              <a:gdLst/>
              <a:ahLst/>
              <a:cxnLst/>
              <a:rect l="l" t="t" r="r" b="b"/>
              <a:pathLst>
                <a:path w="494" h="582" extrusionOk="0">
                  <a:moveTo>
                    <a:pt x="282" y="0"/>
                  </a:moveTo>
                  <a:cubicBezTo>
                    <a:pt x="141" y="0"/>
                    <a:pt x="36" y="88"/>
                    <a:pt x="18" y="229"/>
                  </a:cubicBezTo>
                  <a:cubicBezTo>
                    <a:pt x="18" y="282"/>
                    <a:pt x="0" y="335"/>
                    <a:pt x="0" y="405"/>
                  </a:cubicBezTo>
                  <a:cubicBezTo>
                    <a:pt x="0" y="458"/>
                    <a:pt x="36" y="493"/>
                    <a:pt x="88" y="529"/>
                  </a:cubicBezTo>
                  <a:cubicBezTo>
                    <a:pt x="194" y="581"/>
                    <a:pt x="317" y="546"/>
                    <a:pt x="388" y="458"/>
                  </a:cubicBezTo>
                  <a:cubicBezTo>
                    <a:pt x="493" y="353"/>
                    <a:pt x="493" y="212"/>
                    <a:pt x="388" y="106"/>
                  </a:cubicBezTo>
                  <a:cubicBezTo>
                    <a:pt x="352" y="71"/>
                    <a:pt x="317" y="0"/>
                    <a:pt x="2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29"/>
            <p:cNvSpPr/>
            <p:nvPr/>
          </p:nvSpPr>
          <p:spPr>
            <a:xfrm>
              <a:off x="2760826" y="5599773"/>
              <a:ext cx="24731" cy="23778"/>
            </a:xfrm>
            <a:custGeom>
              <a:avLst/>
              <a:gdLst/>
              <a:ahLst/>
              <a:cxnLst/>
              <a:rect l="l" t="t" r="r" b="b"/>
              <a:pathLst>
                <a:path w="441" h="424" extrusionOk="0">
                  <a:moveTo>
                    <a:pt x="212" y="406"/>
                  </a:moveTo>
                  <a:cubicBezTo>
                    <a:pt x="318" y="423"/>
                    <a:pt x="406" y="335"/>
                    <a:pt x="423" y="230"/>
                  </a:cubicBezTo>
                  <a:cubicBezTo>
                    <a:pt x="441" y="142"/>
                    <a:pt x="335" y="36"/>
                    <a:pt x="247" y="18"/>
                  </a:cubicBezTo>
                  <a:cubicBezTo>
                    <a:pt x="159" y="1"/>
                    <a:pt x="159" y="54"/>
                    <a:pt x="89" y="54"/>
                  </a:cubicBezTo>
                  <a:cubicBezTo>
                    <a:pt x="71" y="54"/>
                    <a:pt x="54" y="89"/>
                    <a:pt x="54" y="124"/>
                  </a:cubicBezTo>
                  <a:cubicBezTo>
                    <a:pt x="54" y="159"/>
                    <a:pt x="18" y="194"/>
                    <a:pt x="36" y="247"/>
                  </a:cubicBezTo>
                  <a:cubicBezTo>
                    <a:pt x="36" y="282"/>
                    <a:pt x="1" y="282"/>
                    <a:pt x="18" y="300"/>
                  </a:cubicBezTo>
                  <a:cubicBezTo>
                    <a:pt x="36" y="318"/>
                    <a:pt x="54" y="370"/>
                    <a:pt x="107" y="388"/>
                  </a:cubicBezTo>
                  <a:cubicBezTo>
                    <a:pt x="142" y="388"/>
                    <a:pt x="159" y="423"/>
                    <a:pt x="212" y="40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29"/>
            <p:cNvSpPr/>
            <p:nvPr/>
          </p:nvSpPr>
          <p:spPr>
            <a:xfrm>
              <a:off x="2759873" y="5494174"/>
              <a:ext cx="26694" cy="21759"/>
            </a:xfrm>
            <a:custGeom>
              <a:avLst/>
              <a:gdLst/>
              <a:ahLst/>
              <a:cxnLst/>
              <a:rect l="l" t="t" r="r" b="b"/>
              <a:pathLst>
                <a:path w="476" h="388" extrusionOk="0">
                  <a:moveTo>
                    <a:pt x="0" y="264"/>
                  </a:moveTo>
                  <a:cubicBezTo>
                    <a:pt x="18" y="264"/>
                    <a:pt x="35" y="264"/>
                    <a:pt x="53" y="282"/>
                  </a:cubicBezTo>
                  <a:cubicBezTo>
                    <a:pt x="106" y="352"/>
                    <a:pt x="194" y="388"/>
                    <a:pt x="264" y="370"/>
                  </a:cubicBezTo>
                  <a:cubicBezTo>
                    <a:pt x="335" y="352"/>
                    <a:pt x="388" y="300"/>
                    <a:pt x="423" y="229"/>
                  </a:cubicBezTo>
                  <a:cubicBezTo>
                    <a:pt x="423" y="212"/>
                    <a:pt x="423" y="194"/>
                    <a:pt x="440" y="176"/>
                  </a:cubicBezTo>
                  <a:cubicBezTo>
                    <a:pt x="476" y="88"/>
                    <a:pt x="440" y="18"/>
                    <a:pt x="370" y="0"/>
                  </a:cubicBezTo>
                  <a:cubicBezTo>
                    <a:pt x="300" y="0"/>
                    <a:pt x="229" y="18"/>
                    <a:pt x="159" y="18"/>
                  </a:cubicBezTo>
                  <a:cubicBezTo>
                    <a:pt x="88" y="35"/>
                    <a:pt x="35" y="106"/>
                    <a:pt x="35" y="176"/>
                  </a:cubicBezTo>
                  <a:cubicBezTo>
                    <a:pt x="35" y="212"/>
                    <a:pt x="35" y="247"/>
                    <a:pt x="0" y="26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29"/>
            <p:cNvSpPr/>
            <p:nvPr/>
          </p:nvSpPr>
          <p:spPr>
            <a:xfrm>
              <a:off x="3321574" y="5472415"/>
              <a:ext cx="21759" cy="25741"/>
            </a:xfrm>
            <a:custGeom>
              <a:avLst/>
              <a:gdLst/>
              <a:ahLst/>
              <a:cxnLst/>
              <a:rect l="l" t="t" r="r" b="b"/>
              <a:pathLst>
                <a:path w="388" h="459" extrusionOk="0">
                  <a:moveTo>
                    <a:pt x="1" y="230"/>
                  </a:moveTo>
                  <a:cubicBezTo>
                    <a:pt x="1" y="335"/>
                    <a:pt x="106" y="459"/>
                    <a:pt x="194" y="441"/>
                  </a:cubicBezTo>
                  <a:cubicBezTo>
                    <a:pt x="317" y="423"/>
                    <a:pt x="388" y="318"/>
                    <a:pt x="388" y="195"/>
                  </a:cubicBezTo>
                  <a:cubicBezTo>
                    <a:pt x="388" y="124"/>
                    <a:pt x="247" y="1"/>
                    <a:pt x="177" y="19"/>
                  </a:cubicBezTo>
                  <a:cubicBezTo>
                    <a:pt x="71" y="19"/>
                    <a:pt x="1" y="107"/>
                    <a:pt x="1" y="23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29"/>
            <p:cNvSpPr/>
            <p:nvPr/>
          </p:nvSpPr>
          <p:spPr>
            <a:xfrm>
              <a:off x="2828964" y="5015359"/>
              <a:ext cx="24731" cy="25741"/>
            </a:xfrm>
            <a:custGeom>
              <a:avLst/>
              <a:gdLst/>
              <a:ahLst/>
              <a:cxnLst/>
              <a:rect l="l" t="t" r="r" b="b"/>
              <a:pathLst>
                <a:path w="441" h="459" extrusionOk="0">
                  <a:moveTo>
                    <a:pt x="194" y="36"/>
                  </a:moveTo>
                  <a:cubicBezTo>
                    <a:pt x="89" y="1"/>
                    <a:pt x="1" y="106"/>
                    <a:pt x="36" y="229"/>
                  </a:cubicBezTo>
                  <a:cubicBezTo>
                    <a:pt x="36" y="229"/>
                    <a:pt x="36" y="247"/>
                    <a:pt x="36" y="265"/>
                  </a:cubicBezTo>
                  <a:cubicBezTo>
                    <a:pt x="1" y="300"/>
                    <a:pt x="18" y="335"/>
                    <a:pt x="71" y="353"/>
                  </a:cubicBezTo>
                  <a:cubicBezTo>
                    <a:pt x="89" y="353"/>
                    <a:pt x="106" y="370"/>
                    <a:pt x="106" y="406"/>
                  </a:cubicBezTo>
                  <a:cubicBezTo>
                    <a:pt x="141" y="441"/>
                    <a:pt x="159" y="458"/>
                    <a:pt x="212" y="441"/>
                  </a:cubicBezTo>
                  <a:cubicBezTo>
                    <a:pt x="282" y="423"/>
                    <a:pt x="353" y="370"/>
                    <a:pt x="370" y="300"/>
                  </a:cubicBezTo>
                  <a:cubicBezTo>
                    <a:pt x="441" y="159"/>
                    <a:pt x="353" y="18"/>
                    <a:pt x="194" y="3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29"/>
            <p:cNvSpPr/>
            <p:nvPr/>
          </p:nvSpPr>
          <p:spPr>
            <a:xfrm>
              <a:off x="3031358" y="5437869"/>
              <a:ext cx="21759" cy="22768"/>
            </a:xfrm>
            <a:custGeom>
              <a:avLst/>
              <a:gdLst/>
              <a:ahLst/>
              <a:cxnLst/>
              <a:rect l="l" t="t" r="r" b="b"/>
              <a:pathLst>
                <a:path w="388" h="406" extrusionOk="0">
                  <a:moveTo>
                    <a:pt x="194" y="18"/>
                  </a:moveTo>
                  <a:cubicBezTo>
                    <a:pt x="141" y="1"/>
                    <a:pt x="88" y="54"/>
                    <a:pt x="18" y="36"/>
                  </a:cubicBezTo>
                  <a:lnTo>
                    <a:pt x="18" y="36"/>
                  </a:lnTo>
                  <a:cubicBezTo>
                    <a:pt x="0" y="142"/>
                    <a:pt x="18" y="247"/>
                    <a:pt x="71" y="353"/>
                  </a:cubicBezTo>
                  <a:cubicBezTo>
                    <a:pt x="88" y="388"/>
                    <a:pt x="141" y="406"/>
                    <a:pt x="176" y="388"/>
                  </a:cubicBezTo>
                  <a:cubicBezTo>
                    <a:pt x="247" y="371"/>
                    <a:pt x="317" y="388"/>
                    <a:pt x="352" y="318"/>
                  </a:cubicBezTo>
                  <a:cubicBezTo>
                    <a:pt x="387" y="230"/>
                    <a:pt x="387" y="142"/>
                    <a:pt x="335" y="54"/>
                  </a:cubicBezTo>
                  <a:cubicBezTo>
                    <a:pt x="299" y="18"/>
                    <a:pt x="247" y="18"/>
                    <a:pt x="194" y="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29"/>
            <p:cNvSpPr/>
            <p:nvPr/>
          </p:nvSpPr>
          <p:spPr>
            <a:xfrm>
              <a:off x="2673004" y="5526757"/>
              <a:ext cx="28657" cy="28657"/>
            </a:xfrm>
            <a:custGeom>
              <a:avLst/>
              <a:gdLst/>
              <a:ahLst/>
              <a:cxnLst/>
              <a:rect l="l" t="t" r="r" b="b"/>
              <a:pathLst>
                <a:path w="511" h="511" extrusionOk="0">
                  <a:moveTo>
                    <a:pt x="511" y="264"/>
                  </a:moveTo>
                  <a:cubicBezTo>
                    <a:pt x="511" y="159"/>
                    <a:pt x="458" y="71"/>
                    <a:pt x="370" y="18"/>
                  </a:cubicBezTo>
                  <a:cubicBezTo>
                    <a:pt x="299" y="0"/>
                    <a:pt x="211" y="18"/>
                    <a:pt x="159" y="88"/>
                  </a:cubicBezTo>
                  <a:cubicBezTo>
                    <a:pt x="141" y="106"/>
                    <a:pt x="106" y="123"/>
                    <a:pt x="88" y="141"/>
                  </a:cubicBezTo>
                  <a:cubicBezTo>
                    <a:pt x="18" y="194"/>
                    <a:pt x="0" y="299"/>
                    <a:pt x="71" y="352"/>
                  </a:cubicBezTo>
                  <a:cubicBezTo>
                    <a:pt x="106" y="405"/>
                    <a:pt x="159" y="440"/>
                    <a:pt x="194" y="475"/>
                  </a:cubicBezTo>
                  <a:cubicBezTo>
                    <a:pt x="229" y="511"/>
                    <a:pt x="264" y="475"/>
                    <a:pt x="299" y="475"/>
                  </a:cubicBezTo>
                  <a:cubicBezTo>
                    <a:pt x="335" y="475"/>
                    <a:pt x="405" y="511"/>
                    <a:pt x="440" y="458"/>
                  </a:cubicBezTo>
                  <a:cubicBezTo>
                    <a:pt x="475" y="405"/>
                    <a:pt x="511" y="335"/>
                    <a:pt x="511" y="26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29"/>
            <p:cNvSpPr/>
            <p:nvPr/>
          </p:nvSpPr>
          <p:spPr>
            <a:xfrm>
              <a:off x="3065903" y="4888001"/>
              <a:ext cx="21759" cy="24731"/>
            </a:xfrm>
            <a:custGeom>
              <a:avLst/>
              <a:gdLst/>
              <a:ahLst/>
              <a:cxnLst/>
              <a:rect l="l" t="t" r="r" b="b"/>
              <a:pathLst>
                <a:path w="388" h="441" extrusionOk="0">
                  <a:moveTo>
                    <a:pt x="388" y="194"/>
                  </a:moveTo>
                  <a:cubicBezTo>
                    <a:pt x="388" y="142"/>
                    <a:pt x="370" y="124"/>
                    <a:pt x="317" y="89"/>
                  </a:cubicBezTo>
                  <a:cubicBezTo>
                    <a:pt x="229" y="1"/>
                    <a:pt x="141" y="54"/>
                    <a:pt x="71" y="124"/>
                  </a:cubicBezTo>
                  <a:cubicBezTo>
                    <a:pt x="53" y="142"/>
                    <a:pt x="36" y="142"/>
                    <a:pt x="18" y="159"/>
                  </a:cubicBezTo>
                  <a:cubicBezTo>
                    <a:pt x="18" y="159"/>
                    <a:pt x="0" y="177"/>
                    <a:pt x="18" y="194"/>
                  </a:cubicBezTo>
                  <a:cubicBezTo>
                    <a:pt x="36" y="212"/>
                    <a:pt x="36" y="282"/>
                    <a:pt x="53" y="318"/>
                  </a:cubicBezTo>
                  <a:cubicBezTo>
                    <a:pt x="53" y="370"/>
                    <a:pt x="124" y="441"/>
                    <a:pt x="194" y="441"/>
                  </a:cubicBezTo>
                  <a:cubicBezTo>
                    <a:pt x="317" y="406"/>
                    <a:pt x="370" y="388"/>
                    <a:pt x="388" y="19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29"/>
            <p:cNvSpPr/>
            <p:nvPr/>
          </p:nvSpPr>
          <p:spPr>
            <a:xfrm>
              <a:off x="3004664" y="5058822"/>
              <a:ext cx="24731" cy="27704"/>
            </a:xfrm>
            <a:custGeom>
              <a:avLst/>
              <a:gdLst/>
              <a:ahLst/>
              <a:cxnLst/>
              <a:rect l="l" t="t" r="r" b="b"/>
              <a:pathLst>
                <a:path w="441" h="494" extrusionOk="0">
                  <a:moveTo>
                    <a:pt x="230" y="0"/>
                  </a:moveTo>
                  <a:cubicBezTo>
                    <a:pt x="195" y="35"/>
                    <a:pt x="159" y="35"/>
                    <a:pt x="124" y="53"/>
                  </a:cubicBezTo>
                  <a:cubicBezTo>
                    <a:pt x="54" y="123"/>
                    <a:pt x="1" y="229"/>
                    <a:pt x="18" y="335"/>
                  </a:cubicBezTo>
                  <a:cubicBezTo>
                    <a:pt x="36" y="423"/>
                    <a:pt x="124" y="475"/>
                    <a:pt x="212" y="493"/>
                  </a:cubicBezTo>
                  <a:cubicBezTo>
                    <a:pt x="318" y="458"/>
                    <a:pt x="406" y="370"/>
                    <a:pt x="423" y="264"/>
                  </a:cubicBezTo>
                  <a:cubicBezTo>
                    <a:pt x="423" y="229"/>
                    <a:pt x="441" y="176"/>
                    <a:pt x="423" y="123"/>
                  </a:cubicBezTo>
                  <a:cubicBezTo>
                    <a:pt x="371" y="71"/>
                    <a:pt x="300" y="18"/>
                    <a:pt x="2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29"/>
            <p:cNvSpPr/>
            <p:nvPr/>
          </p:nvSpPr>
          <p:spPr>
            <a:xfrm>
              <a:off x="2794418" y="5101275"/>
              <a:ext cx="22768" cy="26694"/>
            </a:xfrm>
            <a:custGeom>
              <a:avLst/>
              <a:gdLst/>
              <a:ahLst/>
              <a:cxnLst/>
              <a:rect l="l" t="t" r="r" b="b"/>
              <a:pathLst>
                <a:path w="406" h="476" extrusionOk="0">
                  <a:moveTo>
                    <a:pt x="388" y="211"/>
                  </a:moveTo>
                  <a:cubicBezTo>
                    <a:pt x="388" y="88"/>
                    <a:pt x="282" y="0"/>
                    <a:pt x="159" y="35"/>
                  </a:cubicBezTo>
                  <a:lnTo>
                    <a:pt x="141" y="35"/>
                  </a:lnTo>
                  <a:lnTo>
                    <a:pt x="0" y="194"/>
                  </a:lnTo>
                  <a:lnTo>
                    <a:pt x="0" y="229"/>
                  </a:lnTo>
                  <a:cubicBezTo>
                    <a:pt x="0" y="229"/>
                    <a:pt x="53" y="282"/>
                    <a:pt x="36" y="317"/>
                  </a:cubicBezTo>
                  <a:cubicBezTo>
                    <a:pt x="18" y="352"/>
                    <a:pt x="36" y="335"/>
                    <a:pt x="53" y="335"/>
                  </a:cubicBezTo>
                  <a:cubicBezTo>
                    <a:pt x="71" y="352"/>
                    <a:pt x="71" y="352"/>
                    <a:pt x="71" y="370"/>
                  </a:cubicBezTo>
                  <a:cubicBezTo>
                    <a:pt x="124" y="475"/>
                    <a:pt x="194" y="440"/>
                    <a:pt x="264" y="405"/>
                  </a:cubicBezTo>
                  <a:cubicBezTo>
                    <a:pt x="335" y="370"/>
                    <a:pt x="405" y="317"/>
                    <a:pt x="388" y="21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29"/>
            <p:cNvSpPr/>
            <p:nvPr/>
          </p:nvSpPr>
          <p:spPr>
            <a:xfrm>
              <a:off x="3231733" y="5222689"/>
              <a:ext cx="22768" cy="23722"/>
            </a:xfrm>
            <a:custGeom>
              <a:avLst/>
              <a:gdLst/>
              <a:ahLst/>
              <a:cxnLst/>
              <a:rect l="l" t="t" r="r" b="b"/>
              <a:pathLst>
                <a:path w="406" h="423" extrusionOk="0">
                  <a:moveTo>
                    <a:pt x="406" y="159"/>
                  </a:moveTo>
                  <a:cubicBezTo>
                    <a:pt x="406" y="106"/>
                    <a:pt x="318" y="18"/>
                    <a:pt x="265" y="18"/>
                  </a:cubicBezTo>
                  <a:cubicBezTo>
                    <a:pt x="247" y="18"/>
                    <a:pt x="229" y="18"/>
                    <a:pt x="229" y="18"/>
                  </a:cubicBezTo>
                  <a:cubicBezTo>
                    <a:pt x="159" y="0"/>
                    <a:pt x="89" y="36"/>
                    <a:pt x="89" y="106"/>
                  </a:cubicBezTo>
                  <a:lnTo>
                    <a:pt x="89" y="106"/>
                  </a:lnTo>
                  <a:cubicBezTo>
                    <a:pt x="1" y="159"/>
                    <a:pt x="53" y="229"/>
                    <a:pt x="71" y="282"/>
                  </a:cubicBezTo>
                  <a:cubicBezTo>
                    <a:pt x="89" y="370"/>
                    <a:pt x="177" y="423"/>
                    <a:pt x="247" y="423"/>
                  </a:cubicBezTo>
                  <a:cubicBezTo>
                    <a:pt x="335" y="388"/>
                    <a:pt x="388" y="317"/>
                    <a:pt x="406" y="229"/>
                  </a:cubicBezTo>
                  <a:cubicBezTo>
                    <a:pt x="406" y="212"/>
                    <a:pt x="406" y="194"/>
                    <a:pt x="406" y="15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29"/>
            <p:cNvSpPr/>
            <p:nvPr/>
          </p:nvSpPr>
          <p:spPr>
            <a:xfrm>
              <a:off x="2781576" y="4967972"/>
              <a:ext cx="19796" cy="25741"/>
            </a:xfrm>
            <a:custGeom>
              <a:avLst/>
              <a:gdLst/>
              <a:ahLst/>
              <a:cxnLst/>
              <a:rect l="l" t="t" r="r" b="b"/>
              <a:pathLst>
                <a:path w="353" h="459" extrusionOk="0">
                  <a:moveTo>
                    <a:pt x="18" y="159"/>
                  </a:moveTo>
                  <a:cubicBezTo>
                    <a:pt x="36" y="212"/>
                    <a:pt x="1" y="265"/>
                    <a:pt x="18" y="335"/>
                  </a:cubicBezTo>
                  <a:cubicBezTo>
                    <a:pt x="36" y="388"/>
                    <a:pt x="159" y="458"/>
                    <a:pt x="229" y="423"/>
                  </a:cubicBezTo>
                  <a:cubicBezTo>
                    <a:pt x="335" y="370"/>
                    <a:pt x="353" y="318"/>
                    <a:pt x="335" y="194"/>
                  </a:cubicBezTo>
                  <a:cubicBezTo>
                    <a:pt x="335" y="124"/>
                    <a:pt x="282" y="54"/>
                    <a:pt x="212" y="18"/>
                  </a:cubicBezTo>
                  <a:cubicBezTo>
                    <a:pt x="177" y="1"/>
                    <a:pt x="124" y="18"/>
                    <a:pt x="89" y="36"/>
                  </a:cubicBezTo>
                  <a:cubicBezTo>
                    <a:pt x="71" y="71"/>
                    <a:pt x="1" y="89"/>
                    <a:pt x="18" y="15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29"/>
            <p:cNvSpPr/>
            <p:nvPr/>
          </p:nvSpPr>
          <p:spPr>
            <a:xfrm>
              <a:off x="3027376" y="5273049"/>
              <a:ext cx="20806" cy="25685"/>
            </a:xfrm>
            <a:custGeom>
              <a:avLst/>
              <a:gdLst/>
              <a:ahLst/>
              <a:cxnLst/>
              <a:rect l="l" t="t" r="r" b="b"/>
              <a:pathLst>
                <a:path w="371" h="458" extrusionOk="0">
                  <a:moveTo>
                    <a:pt x="159" y="458"/>
                  </a:moveTo>
                  <a:cubicBezTo>
                    <a:pt x="265" y="458"/>
                    <a:pt x="353" y="387"/>
                    <a:pt x="353" y="282"/>
                  </a:cubicBezTo>
                  <a:cubicBezTo>
                    <a:pt x="353" y="264"/>
                    <a:pt x="370" y="247"/>
                    <a:pt x="370" y="211"/>
                  </a:cubicBezTo>
                  <a:cubicBezTo>
                    <a:pt x="370" y="123"/>
                    <a:pt x="300" y="88"/>
                    <a:pt x="247" y="53"/>
                  </a:cubicBezTo>
                  <a:cubicBezTo>
                    <a:pt x="194" y="0"/>
                    <a:pt x="142" y="53"/>
                    <a:pt x="124" y="71"/>
                  </a:cubicBezTo>
                  <a:cubicBezTo>
                    <a:pt x="71" y="123"/>
                    <a:pt x="36" y="176"/>
                    <a:pt x="1" y="229"/>
                  </a:cubicBezTo>
                  <a:cubicBezTo>
                    <a:pt x="1" y="247"/>
                    <a:pt x="1" y="247"/>
                    <a:pt x="1" y="264"/>
                  </a:cubicBezTo>
                  <a:cubicBezTo>
                    <a:pt x="18" y="317"/>
                    <a:pt x="54" y="352"/>
                    <a:pt x="54" y="405"/>
                  </a:cubicBezTo>
                  <a:cubicBezTo>
                    <a:pt x="54" y="423"/>
                    <a:pt x="54" y="440"/>
                    <a:pt x="71" y="440"/>
                  </a:cubicBezTo>
                  <a:cubicBezTo>
                    <a:pt x="106" y="440"/>
                    <a:pt x="124" y="458"/>
                    <a:pt x="159" y="45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29"/>
            <p:cNvSpPr/>
            <p:nvPr/>
          </p:nvSpPr>
          <p:spPr>
            <a:xfrm>
              <a:off x="2659152" y="5119052"/>
              <a:ext cx="25741" cy="29666"/>
            </a:xfrm>
            <a:custGeom>
              <a:avLst/>
              <a:gdLst/>
              <a:ahLst/>
              <a:cxnLst/>
              <a:rect l="l" t="t" r="r" b="b"/>
              <a:pathLst>
                <a:path w="459" h="529" extrusionOk="0">
                  <a:moveTo>
                    <a:pt x="18" y="194"/>
                  </a:moveTo>
                  <a:cubicBezTo>
                    <a:pt x="1" y="264"/>
                    <a:pt x="18" y="334"/>
                    <a:pt x="36" y="387"/>
                  </a:cubicBezTo>
                  <a:cubicBezTo>
                    <a:pt x="106" y="528"/>
                    <a:pt x="106" y="510"/>
                    <a:pt x="230" y="493"/>
                  </a:cubicBezTo>
                  <a:cubicBezTo>
                    <a:pt x="370" y="475"/>
                    <a:pt x="441" y="440"/>
                    <a:pt x="458" y="334"/>
                  </a:cubicBezTo>
                  <a:cubicBezTo>
                    <a:pt x="458" y="299"/>
                    <a:pt x="458" y="264"/>
                    <a:pt x="441" y="229"/>
                  </a:cubicBezTo>
                  <a:cubicBezTo>
                    <a:pt x="406" y="176"/>
                    <a:pt x="406" y="88"/>
                    <a:pt x="318" y="53"/>
                  </a:cubicBezTo>
                  <a:cubicBezTo>
                    <a:pt x="230" y="0"/>
                    <a:pt x="124" y="18"/>
                    <a:pt x="36" y="88"/>
                  </a:cubicBezTo>
                  <a:cubicBezTo>
                    <a:pt x="18" y="123"/>
                    <a:pt x="1" y="158"/>
                    <a:pt x="18" y="19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29"/>
            <p:cNvSpPr/>
            <p:nvPr/>
          </p:nvSpPr>
          <p:spPr>
            <a:xfrm>
              <a:off x="3194215" y="5671837"/>
              <a:ext cx="22768" cy="20806"/>
            </a:xfrm>
            <a:custGeom>
              <a:avLst/>
              <a:gdLst/>
              <a:ahLst/>
              <a:cxnLst/>
              <a:rect l="l" t="t" r="r" b="b"/>
              <a:pathLst>
                <a:path w="406" h="371" extrusionOk="0">
                  <a:moveTo>
                    <a:pt x="1" y="124"/>
                  </a:moveTo>
                  <a:cubicBezTo>
                    <a:pt x="1" y="177"/>
                    <a:pt x="54" y="230"/>
                    <a:pt x="18" y="300"/>
                  </a:cubicBezTo>
                  <a:cubicBezTo>
                    <a:pt x="18" y="300"/>
                    <a:pt x="36" y="300"/>
                    <a:pt x="36" y="318"/>
                  </a:cubicBezTo>
                  <a:cubicBezTo>
                    <a:pt x="71" y="283"/>
                    <a:pt x="106" y="318"/>
                    <a:pt x="124" y="335"/>
                  </a:cubicBezTo>
                  <a:cubicBezTo>
                    <a:pt x="159" y="371"/>
                    <a:pt x="212" y="371"/>
                    <a:pt x="265" y="335"/>
                  </a:cubicBezTo>
                  <a:cubicBezTo>
                    <a:pt x="318" y="300"/>
                    <a:pt x="335" y="230"/>
                    <a:pt x="388" y="177"/>
                  </a:cubicBezTo>
                  <a:cubicBezTo>
                    <a:pt x="406" y="177"/>
                    <a:pt x="406" y="159"/>
                    <a:pt x="388" y="142"/>
                  </a:cubicBezTo>
                  <a:cubicBezTo>
                    <a:pt x="353" y="71"/>
                    <a:pt x="300" y="36"/>
                    <a:pt x="247" y="1"/>
                  </a:cubicBezTo>
                  <a:lnTo>
                    <a:pt x="194" y="1"/>
                  </a:lnTo>
                  <a:cubicBezTo>
                    <a:pt x="177" y="1"/>
                    <a:pt x="142" y="18"/>
                    <a:pt x="124" y="18"/>
                  </a:cubicBezTo>
                  <a:cubicBezTo>
                    <a:pt x="18" y="1"/>
                    <a:pt x="1" y="18"/>
                    <a:pt x="1" y="12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29"/>
            <p:cNvSpPr/>
            <p:nvPr/>
          </p:nvSpPr>
          <p:spPr>
            <a:xfrm>
              <a:off x="2850667" y="4896918"/>
              <a:ext cx="18843" cy="25685"/>
            </a:xfrm>
            <a:custGeom>
              <a:avLst/>
              <a:gdLst/>
              <a:ahLst/>
              <a:cxnLst/>
              <a:rect l="l" t="t" r="r" b="b"/>
              <a:pathLst>
                <a:path w="336" h="458" extrusionOk="0">
                  <a:moveTo>
                    <a:pt x="335" y="247"/>
                  </a:moveTo>
                  <a:cubicBezTo>
                    <a:pt x="335" y="141"/>
                    <a:pt x="265" y="53"/>
                    <a:pt x="177" y="18"/>
                  </a:cubicBezTo>
                  <a:cubicBezTo>
                    <a:pt x="106" y="0"/>
                    <a:pt x="36" y="53"/>
                    <a:pt x="18" y="123"/>
                  </a:cubicBezTo>
                  <a:cubicBezTo>
                    <a:pt x="1" y="194"/>
                    <a:pt x="1" y="264"/>
                    <a:pt x="18" y="335"/>
                  </a:cubicBezTo>
                  <a:cubicBezTo>
                    <a:pt x="36" y="423"/>
                    <a:pt x="106" y="458"/>
                    <a:pt x="194" y="440"/>
                  </a:cubicBezTo>
                  <a:cubicBezTo>
                    <a:pt x="265" y="388"/>
                    <a:pt x="318" y="317"/>
                    <a:pt x="335" y="24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29"/>
            <p:cNvSpPr/>
            <p:nvPr/>
          </p:nvSpPr>
          <p:spPr>
            <a:xfrm>
              <a:off x="2950378" y="5494174"/>
              <a:ext cx="24731" cy="21759"/>
            </a:xfrm>
            <a:custGeom>
              <a:avLst/>
              <a:gdLst/>
              <a:ahLst/>
              <a:cxnLst/>
              <a:rect l="l" t="t" r="r" b="b"/>
              <a:pathLst>
                <a:path w="441" h="388" extrusionOk="0">
                  <a:moveTo>
                    <a:pt x="54" y="176"/>
                  </a:moveTo>
                  <a:lnTo>
                    <a:pt x="54" y="229"/>
                  </a:lnTo>
                  <a:cubicBezTo>
                    <a:pt x="1" y="282"/>
                    <a:pt x="71" y="300"/>
                    <a:pt x="89" y="317"/>
                  </a:cubicBezTo>
                  <a:cubicBezTo>
                    <a:pt x="212" y="388"/>
                    <a:pt x="318" y="317"/>
                    <a:pt x="406" y="300"/>
                  </a:cubicBezTo>
                  <a:cubicBezTo>
                    <a:pt x="423" y="264"/>
                    <a:pt x="441" y="212"/>
                    <a:pt x="423" y="176"/>
                  </a:cubicBezTo>
                  <a:cubicBezTo>
                    <a:pt x="406" y="141"/>
                    <a:pt x="370" y="106"/>
                    <a:pt x="353" y="71"/>
                  </a:cubicBezTo>
                  <a:cubicBezTo>
                    <a:pt x="353" y="18"/>
                    <a:pt x="265" y="0"/>
                    <a:pt x="212" y="18"/>
                  </a:cubicBezTo>
                  <a:cubicBezTo>
                    <a:pt x="177" y="35"/>
                    <a:pt x="142" y="53"/>
                    <a:pt x="106" y="35"/>
                  </a:cubicBezTo>
                  <a:cubicBezTo>
                    <a:pt x="71" y="18"/>
                    <a:pt x="71" y="53"/>
                    <a:pt x="71" y="71"/>
                  </a:cubicBezTo>
                  <a:cubicBezTo>
                    <a:pt x="89" y="106"/>
                    <a:pt x="54" y="141"/>
                    <a:pt x="54" y="17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29"/>
            <p:cNvSpPr/>
            <p:nvPr/>
          </p:nvSpPr>
          <p:spPr>
            <a:xfrm>
              <a:off x="2771706" y="5260206"/>
              <a:ext cx="20806" cy="22768"/>
            </a:xfrm>
            <a:custGeom>
              <a:avLst/>
              <a:gdLst/>
              <a:ahLst/>
              <a:cxnLst/>
              <a:rect l="l" t="t" r="r" b="b"/>
              <a:pathLst>
                <a:path w="371" h="406" extrusionOk="0">
                  <a:moveTo>
                    <a:pt x="159" y="388"/>
                  </a:moveTo>
                  <a:cubicBezTo>
                    <a:pt x="229" y="405"/>
                    <a:pt x="300" y="352"/>
                    <a:pt x="335" y="300"/>
                  </a:cubicBezTo>
                  <a:cubicBezTo>
                    <a:pt x="370" y="229"/>
                    <a:pt x="370" y="141"/>
                    <a:pt x="317" y="71"/>
                  </a:cubicBezTo>
                  <a:cubicBezTo>
                    <a:pt x="282" y="0"/>
                    <a:pt x="194" y="0"/>
                    <a:pt x="124" y="35"/>
                  </a:cubicBezTo>
                  <a:cubicBezTo>
                    <a:pt x="89" y="71"/>
                    <a:pt x="53" y="106"/>
                    <a:pt x="18" y="124"/>
                  </a:cubicBezTo>
                  <a:cubicBezTo>
                    <a:pt x="1" y="124"/>
                    <a:pt x="1" y="159"/>
                    <a:pt x="1" y="176"/>
                  </a:cubicBezTo>
                  <a:cubicBezTo>
                    <a:pt x="18" y="229"/>
                    <a:pt x="36" y="282"/>
                    <a:pt x="53" y="335"/>
                  </a:cubicBezTo>
                  <a:cubicBezTo>
                    <a:pt x="89" y="388"/>
                    <a:pt x="106" y="388"/>
                    <a:pt x="159" y="38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29"/>
            <p:cNvSpPr/>
            <p:nvPr/>
          </p:nvSpPr>
          <p:spPr>
            <a:xfrm>
              <a:off x="3002701" y="5588950"/>
              <a:ext cx="26694" cy="27704"/>
            </a:xfrm>
            <a:custGeom>
              <a:avLst/>
              <a:gdLst/>
              <a:ahLst/>
              <a:cxnLst/>
              <a:rect l="l" t="t" r="r" b="b"/>
              <a:pathLst>
                <a:path w="476" h="494" extrusionOk="0">
                  <a:moveTo>
                    <a:pt x="476" y="229"/>
                  </a:moveTo>
                  <a:cubicBezTo>
                    <a:pt x="458" y="141"/>
                    <a:pt x="388" y="53"/>
                    <a:pt x="300" y="18"/>
                  </a:cubicBezTo>
                  <a:cubicBezTo>
                    <a:pt x="230" y="0"/>
                    <a:pt x="159" y="35"/>
                    <a:pt x="124" y="88"/>
                  </a:cubicBezTo>
                  <a:cubicBezTo>
                    <a:pt x="106" y="106"/>
                    <a:pt x="89" y="88"/>
                    <a:pt x="71" y="106"/>
                  </a:cubicBezTo>
                  <a:cubicBezTo>
                    <a:pt x="71" y="123"/>
                    <a:pt x="1" y="141"/>
                    <a:pt x="18" y="211"/>
                  </a:cubicBezTo>
                  <a:cubicBezTo>
                    <a:pt x="36" y="247"/>
                    <a:pt x="36" y="299"/>
                    <a:pt x="1" y="335"/>
                  </a:cubicBezTo>
                  <a:cubicBezTo>
                    <a:pt x="1" y="352"/>
                    <a:pt x="1" y="387"/>
                    <a:pt x="1" y="405"/>
                  </a:cubicBezTo>
                  <a:cubicBezTo>
                    <a:pt x="18" y="423"/>
                    <a:pt x="36" y="405"/>
                    <a:pt x="53" y="405"/>
                  </a:cubicBezTo>
                  <a:cubicBezTo>
                    <a:pt x="71" y="405"/>
                    <a:pt x="89" y="387"/>
                    <a:pt x="89" y="405"/>
                  </a:cubicBezTo>
                  <a:cubicBezTo>
                    <a:pt x="142" y="493"/>
                    <a:pt x="230" y="440"/>
                    <a:pt x="282" y="440"/>
                  </a:cubicBezTo>
                  <a:cubicBezTo>
                    <a:pt x="353" y="440"/>
                    <a:pt x="476" y="299"/>
                    <a:pt x="476" y="22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29"/>
            <p:cNvSpPr/>
            <p:nvPr/>
          </p:nvSpPr>
          <p:spPr>
            <a:xfrm>
              <a:off x="3126134" y="5471461"/>
              <a:ext cx="19796" cy="16824"/>
            </a:xfrm>
            <a:custGeom>
              <a:avLst/>
              <a:gdLst/>
              <a:ahLst/>
              <a:cxnLst/>
              <a:rect l="l" t="t" r="r" b="b"/>
              <a:pathLst>
                <a:path w="353" h="300" extrusionOk="0">
                  <a:moveTo>
                    <a:pt x="176" y="300"/>
                  </a:moveTo>
                  <a:cubicBezTo>
                    <a:pt x="264" y="300"/>
                    <a:pt x="352" y="141"/>
                    <a:pt x="299" y="71"/>
                  </a:cubicBezTo>
                  <a:cubicBezTo>
                    <a:pt x="264" y="18"/>
                    <a:pt x="211" y="0"/>
                    <a:pt x="159" y="18"/>
                  </a:cubicBezTo>
                  <a:cubicBezTo>
                    <a:pt x="106" y="53"/>
                    <a:pt x="53" y="106"/>
                    <a:pt x="18" y="159"/>
                  </a:cubicBezTo>
                  <a:cubicBezTo>
                    <a:pt x="0" y="176"/>
                    <a:pt x="0" y="194"/>
                    <a:pt x="18" y="194"/>
                  </a:cubicBezTo>
                  <a:cubicBezTo>
                    <a:pt x="53" y="247"/>
                    <a:pt x="106" y="300"/>
                    <a:pt x="176" y="30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text 6">
  <p:cSld name="CUSTOM_1_1_1_1_2_1_1">
    <p:spTree>
      <p:nvGrpSpPr>
        <p:cNvPr id="1" name="Shape 1968"/>
        <p:cNvGrpSpPr/>
        <p:nvPr/>
      </p:nvGrpSpPr>
      <p:grpSpPr>
        <a:xfrm>
          <a:off x="0" y="0"/>
          <a:ext cx="0" cy="0"/>
          <a:chOff x="0" y="0"/>
          <a:chExt cx="0" cy="0"/>
        </a:xfrm>
      </p:grpSpPr>
      <p:pic>
        <p:nvPicPr>
          <p:cNvPr id="1969" name="Google Shape;1969;p30"/>
          <p:cNvPicPr preferRelativeResize="0"/>
          <p:nvPr/>
        </p:nvPicPr>
        <p:blipFill rotWithShape="1">
          <a:blip r:embed="rId2">
            <a:alphaModFix/>
          </a:blip>
          <a:srcRect/>
          <a:stretch/>
        </p:blipFill>
        <p:spPr>
          <a:xfrm>
            <a:off x="-2" y="0"/>
            <a:ext cx="9143999" cy="5145230"/>
          </a:xfrm>
          <a:prstGeom prst="rect">
            <a:avLst/>
          </a:prstGeom>
          <a:noFill/>
          <a:ln>
            <a:noFill/>
          </a:ln>
        </p:spPr>
      </p:pic>
      <p:sp>
        <p:nvSpPr>
          <p:cNvPr id="1970" name="Google Shape;1970;p30"/>
          <p:cNvSpPr txBox="1">
            <a:spLocks noGrp="1"/>
          </p:cNvSpPr>
          <p:nvPr>
            <p:ph type="title"/>
          </p:nvPr>
        </p:nvSpPr>
        <p:spPr>
          <a:xfrm>
            <a:off x="4479650" y="1105825"/>
            <a:ext cx="3883200" cy="1761900"/>
          </a:xfrm>
          <a:prstGeom prst="rect">
            <a:avLst/>
          </a:prstGeom>
          <a:effectLst>
            <a:outerShdw dist="66675" dir="3000000" algn="bl" rotWithShape="0">
              <a:schemeClr val="dk2"/>
            </a:outerShdw>
          </a:effectLst>
        </p:spPr>
        <p:txBody>
          <a:bodyPr spcFirstLastPara="1" wrap="square" lIns="91425" tIns="91425" rIns="91425" bIns="91425" anchor="ctr" anchorCtr="0">
            <a:noAutofit/>
          </a:bodyPr>
          <a:lstStyle>
            <a:lvl1pPr lvl="0" algn="r" rtl="0">
              <a:spcBef>
                <a:spcPts val="0"/>
              </a:spcBef>
              <a:spcAft>
                <a:spcPts val="0"/>
              </a:spcAft>
              <a:buSzPts val="3600"/>
              <a:buNone/>
              <a:defRPr sz="3400" i="1"/>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1971" name="Google Shape;1971;p30"/>
          <p:cNvSpPr txBox="1">
            <a:spLocks noGrp="1"/>
          </p:cNvSpPr>
          <p:nvPr>
            <p:ph type="subTitle" idx="1"/>
          </p:nvPr>
        </p:nvSpPr>
        <p:spPr>
          <a:xfrm>
            <a:off x="4153775" y="2810525"/>
            <a:ext cx="4209000" cy="15807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8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972" name="Google Shape;1972;p30"/>
          <p:cNvSpPr/>
          <p:nvPr/>
        </p:nvSpPr>
        <p:spPr>
          <a:xfrm flipH="1">
            <a:off x="1421783" y="374259"/>
            <a:ext cx="326342" cy="326497"/>
          </a:xfrm>
          <a:custGeom>
            <a:avLst/>
            <a:gdLst/>
            <a:ahLst/>
            <a:cxnLst/>
            <a:rect l="l" t="t" r="r" b="b"/>
            <a:pathLst>
              <a:path w="2183" h="2184" extrusionOk="0">
                <a:moveTo>
                  <a:pt x="1092" y="1"/>
                </a:moveTo>
                <a:lnTo>
                  <a:pt x="704" y="705"/>
                </a:lnTo>
                <a:lnTo>
                  <a:pt x="0" y="1092"/>
                </a:lnTo>
                <a:lnTo>
                  <a:pt x="704" y="1480"/>
                </a:lnTo>
                <a:lnTo>
                  <a:pt x="1092" y="2184"/>
                </a:lnTo>
                <a:lnTo>
                  <a:pt x="1479" y="1480"/>
                </a:lnTo>
                <a:lnTo>
                  <a:pt x="2183" y="1092"/>
                </a:lnTo>
                <a:lnTo>
                  <a:pt x="1479" y="705"/>
                </a:lnTo>
                <a:lnTo>
                  <a:pt x="109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30"/>
          <p:cNvSpPr/>
          <p:nvPr/>
        </p:nvSpPr>
        <p:spPr>
          <a:xfrm flipH="1">
            <a:off x="6034627" y="4648375"/>
            <a:ext cx="197550" cy="199101"/>
          </a:xfrm>
          <a:custGeom>
            <a:avLst/>
            <a:gdLst/>
            <a:ahLst/>
            <a:cxnLst/>
            <a:rect l="l" t="t" r="r" b="b"/>
            <a:pathLst>
              <a:path w="2166" h="2183" extrusionOk="0">
                <a:moveTo>
                  <a:pt x="1074" y="0"/>
                </a:moveTo>
                <a:lnTo>
                  <a:pt x="704" y="704"/>
                </a:lnTo>
                <a:lnTo>
                  <a:pt x="0" y="1092"/>
                </a:lnTo>
                <a:lnTo>
                  <a:pt x="704" y="1479"/>
                </a:lnTo>
                <a:lnTo>
                  <a:pt x="1074" y="2183"/>
                </a:lnTo>
                <a:lnTo>
                  <a:pt x="1461" y="1479"/>
                </a:lnTo>
                <a:lnTo>
                  <a:pt x="2165" y="1092"/>
                </a:lnTo>
                <a:lnTo>
                  <a:pt x="1461" y="704"/>
                </a:lnTo>
                <a:lnTo>
                  <a:pt x="107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30"/>
          <p:cNvSpPr/>
          <p:nvPr/>
        </p:nvSpPr>
        <p:spPr>
          <a:xfrm flipH="1">
            <a:off x="6836023" y="374326"/>
            <a:ext cx="323801" cy="326348"/>
          </a:xfrm>
          <a:custGeom>
            <a:avLst/>
            <a:gdLst/>
            <a:ahLst/>
            <a:cxnLst/>
            <a:rect l="l" t="t" r="r" b="b"/>
            <a:pathLst>
              <a:path w="2166" h="2183" extrusionOk="0">
                <a:moveTo>
                  <a:pt x="1074" y="0"/>
                </a:moveTo>
                <a:lnTo>
                  <a:pt x="705" y="704"/>
                </a:lnTo>
                <a:lnTo>
                  <a:pt x="1" y="1092"/>
                </a:lnTo>
                <a:lnTo>
                  <a:pt x="705" y="1479"/>
                </a:lnTo>
                <a:lnTo>
                  <a:pt x="1074" y="2183"/>
                </a:lnTo>
                <a:lnTo>
                  <a:pt x="1462" y="1479"/>
                </a:lnTo>
                <a:lnTo>
                  <a:pt x="2166" y="1092"/>
                </a:lnTo>
                <a:lnTo>
                  <a:pt x="1462" y="704"/>
                </a:lnTo>
                <a:lnTo>
                  <a:pt x="107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30"/>
          <p:cNvSpPr/>
          <p:nvPr/>
        </p:nvSpPr>
        <p:spPr>
          <a:xfrm flipH="1">
            <a:off x="8523502" y="1009875"/>
            <a:ext cx="197550" cy="199101"/>
          </a:xfrm>
          <a:custGeom>
            <a:avLst/>
            <a:gdLst/>
            <a:ahLst/>
            <a:cxnLst/>
            <a:rect l="l" t="t" r="r" b="b"/>
            <a:pathLst>
              <a:path w="2166" h="2183" extrusionOk="0">
                <a:moveTo>
                  <a:pt x="1074" y="0"/>
                </a:moveTo>
                <a:lnTo>
                  <a:pt x="704" y="704"/>
                </a:lnTo>
                <a:lnTo>
                  <a:pt x="0" y="1092"/>
                </a:lnTo>
                <a:lnTo>
                  <a:pt x="704" y="1479"/>
                </a:lnTo>
                <a:lnTo>
                  <a:pt x="1074" y="2183"/>
                </a:lnTo>
                <a:lnTo>
                  <a:pt x="1461" y="1479"/>
                </a:lnTo>
                <a:lnTo>
                  <a:pt x="2165" y="1092"/>
                </a:lnTo>
                <a:lnTo>
                  <a:pt x="1461" y="704"/>
                </a:lnTo>
                <a:lnTo>
                  <a:pt x="107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30"/>
          <p:cNvSpPr/>
          <p:nvPr/>
        </p:nvSpPr>
        <p:spPr>
          <a:xfrm flipH="1">
            <a:off x="4944208" y="2105259"/>
            <a:ext cx="326342" cy="326497"/>
          </a:xfrm>
          <a:custGeom>
            <a:avLst/>
            <a:gdLst/>
            <a:ahLst/>
            <a:cxnLst/>
            <a:rect l="l" t="t" r="r" b="b"/>
            <a:pathLst>
              <a:path w="2183" h="2184" extrusionOk="0">
                <a:moveTo>
                  <a:pt x="1092" y="1"/>
                </a:moveTo>
                <a:lnTo>
                  <a:pt x="704" y="705"/>
                </a:lnTo>
                <a:lnTo>
                  <a:pt x="0" y="1092"/>
                </a:lnTo>
                <a:lnTo>
                  <a:pt x="704" y="1480"/>
                </a:lnTo>
                <a:lnTo>
                  <a:pt x="1092" y="2184"/>
                </a:lnTo>
                <a:lnTo>
                  <a:pt x="1479" y="1480"/>
                </a:lnTo>
                <a:lnTo>
                  <a:pt x="2183" y="1092"/>
                </a:lnTo>
                <a:lnTo>
                  <a:pt x="1479" y="705"/>
                </a:lnTo>
                <a:lnTo>
                  <a:pt x="109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30"/>
          <p:cNvSpPr/>
          <p:nvPr/>
        </p:nvSpPr>
        <p:spPr>
          <a:xfrm flipH="1">
            <a:off x="237952" y="2668700"/>
            <a:ext cx="197550" cy="199101"/>
          </a:xfrm>
          <a:custGeom>
            <a:avLst/>
            <a:gdLst/>
            <a:ahLst/>
            <a:cxnLst/>
            <a:rect l="l" t="t" r="r" b="b"/>
            <a:pathLst>
              <a:path w="2166" h="2183" extrusionOk="0">
                <a:moveTo>
                  <a:pt x="1074" y="0"/>
                </a:moveTo>
                <a:lnTo>
                  <a:pt x="704" y="704"/>
                </a:lnTo>
                <a:lnTo>
                  <a:pt x="0" y="1092"/>
                </a:lnTo>
                <a:lnTo>
                  <a:pt x="704" y="1479"/>
                </a:lnTo>
                <a:lnTo>
                  <a:pt x="1074" y="2183"/>
                </a:lnTo>
                <a:lnTo>
                  <a:pt x="1461" y="1479"/>
                </a:lnTo>
                <a:lnTo>
                  <a:pt x="2165" y="1092"/>
                </a:lnTo>
                <a:lnTo>
                  <a:pt x="1461" y="704"/>
                </a:lnTo>
                <a:lnTo>
                  <a:pt x="107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30"/>
          <p:cNvSpPr/>
          <p:nvPr/>
        </p:nvSpPr>
        <p:spPr>
          <a:xfrm flipH="1">
            <a:off x="3077683" y="4442759"/>
            <a:ext cx="326342" cy="326497"/>
          </a:xfrm>
          <a:custGeom>
            <a:avLst/>
            <a:gdLst/>
            <a:ahLst/>
            <a:cxnLst/>
            <a:rect l="l" t="t" r="r" b="b"/>
            <a:pathLst>
              <a:path w="2183" h="2184" extrusionOk="0">
                <a:moveTo>
                  <a:pt x="1092" y="1"/>
                </a:moveTo>
                <a:lnTo>
                  <a:pt x="704" y="705"/>
                </a:lnTo>
                <a:lnTo>
                  <a:pt x="0" y="1092"/>
                </a:lnTo>
                <a:lnTo>
                  <a:pt x="704" y="1480"/>
                </a:lnTo>
                <a:lnTo>
                  <a:pt x="1092" y="2184"/>
                </a:lnTo>
                <a:lnTo>
                  <a:pt x="1479" y="1480"/>
                </a:lnTo>
                <a:lnTo>
                  <a:pt x="2183" y="1092"/>
                </a:lnTo>
                <a:lnTo>
                  <a:pt x="1479" y="705"/>
                </a:lnTo>
                <a:lnTo>
                  <a:pt x="109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30"/>
          <p:cNvSpPr/>
          <p:nvPr/>
        </p:nvSpPr>
        <p:spPr>
          <a:xfrm rot="7130264" flipH="1">
            <a:off x="8032287" y="3597239"/>
            <a:ext cx="2031127" cy="1187909"/>
          </a:xfrm>
          <a:custGeom>
            <a:avLst/>
            <a:gdLst/>
            <a:ahLst/>
            <a:cxnLst/>
            <a:rect l="l" t="t" r="r" b="b"/>
            <a:pathLst>
              <a:path w="11109" h="6497" extrusionOk="0">
                <a:moveTo>
                  <a:pt x="5599" y="1"/>
                </a:moveTo>
                <a:cubicBezTo>
                  <a:pt x="4543" y="1"/>
                  <a:pt x="3627" y="705"/>
                  <a:pt x="2800" y="1391"/>
                </a:cubicBezTo>
                <a:cubicBezTo>
                  <a:pt x="2237" y="1849"/>
                  <a:pt x="1708" y="2342"/>
                  <a:pt x="1216" y="2870"/>
                </a:cubicBezTo>
                <a:cubicBezTo>
                  <a:pt x="952" y="3152"/>
                  <a:pt x="705" y="3469"/>
                  <a:pt x="494" y="3803"/>
                </a:cubicBezTo>
                <a:cubicBezTo>
                  <a:pt x="283" y="4085"/>
                  <a:pt x="142" y="4419"/>
                  <a:pt x="36" y="4754"/>
                </a:cubicBezTo>
                <a:cubicBezTo>
                  <a:pt x="1" y="4877"/>
                  <a:pt x="1" y="5018"/>
                  <a:pt x="1" y="5158"/>
                </a:cubicBezTo>
                <a:cubicBezTo>
                  <a:pt x="19" y="5440"/>
                  <a:pt x="142" y="5722"/>
                  <a:pt x="353" y="5951"/>
                </a:cubicBezTo>
                <a:cubicBezTo>
                  <a:pt x="547" y="6179"/>
                  <a:pt x="811" y="6355"/>
                  <a:pt x="1110" y="6444"/>
                </a:cubicBezTo>
                <a:cubicBezTo>
                  <a:pt x="1224" y="6479"/>
                  <a:pt x="1343" y="6496"/>
                  <a:pt x="1462" y="6496"/>
                </a:cubicBezTo>
                <a:cubicBezTo>
                  <a:pt x="1581" y="6496"/>
                  <a:pt x="1700" y="6479"/>
                  <a:pt x="1814" y="6444"/>
                </a:cubicBezTo>
                <a:cubicBezTo>
                  <a:pt x="2923" y="6109"/>
                  <a:pt x="3381" y="4736"/>
                  <a:pt x="4419" y="4243"/>
                </a:cubicBezTo>
                <a:cubicBezTo>
                  <a:pt x="4728" y="4094"/>
                  <a:pt x="5070" y="4033"/>
                  <a:pt x="5421" y="4033"/>
                </a:cubicBezTo>
                <a:cubicBezTo>
                  <a:pt x="5732" y="4033"/>
                  <a:pt x="6050" y="4081"/>
                  <a:pt x="6356" y="4155"/>
                </a:cubicBezTo>
                <a:cubicBezTo>
                  <a:pt x="6989" y="4314"/>
                  <a:pt x="7606" y="4578"/>
                  <a:pt x="8239" y="4718"/>
                </a:cubicBezTo>
                <a:cubicBezTo>
                  <a:pt x="8513" y="4778"/>
                  <a:pt x="8796" y="4815"/>
                  <a:pt x="9075" y="4815"/>
                </a:cubicBezTo>
                <a:cubicBezTo>
                  <a:pt x="9461" y="4815"/>
                  <a:pt x="9839" y="4744"/>
                  <a:pt x="10176" y="4560"/>
                </a:cubicBezTo>
                <a:cubicBezTo>
                  <a:pt x="10739" y="4225"/>
                  <a:pt x="11109" y="3486"/>
                  <a:pt x="10862" y="2888"/>
                </a:cubicBezTo>
                <a:cubicBezTo>
                  <a:pt x="10704" y="2500"/>
                  <a:pt x="10334" y="2254"/>
                  <a:pt x="10000" y="2025"/>
                </a:cubicBezTo>
                <a:cubicBezTo>
                  <a:pt x="9155" y="1462"/>
                  <a:pt x="8292" y="969"/>
                  <a:pt x="7394" y="529"/>
                </a:cubicBezTo>
                <a:cubicBezTo>
                  <a:pt x="6831" y="265"/>
                  <a:pt x="6233" y="1"/>
                  <a:pt x="55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80" name="Google Shape;1980;p30"/>
          <p:cNvGrpSpPr/>
          <p:nvPr/>
        </p:nvGrpSpPr>
        <p:grpSpPr>
          <a:xfrm>
            <a:off x="3341814" y="-1097448"/>
            <a:ext cx="3058675" cy="2455919"/>
            <a:chOff x="3341814" y="-1097448"/>
            <a:chExt cx="3058675" cy="2455919"/>
          </a:xfrm>
        </p:grpSpPr>
        <p:sp>
          <p:nvSpPr>
            <p:cNvPr id="1981" name="Google Shape;1981;p30"/>
            <p:cNvSpPr/>
            <p:nvPr/>
          </p:nvSpPr>
          <p:spPr>
            <a:xfrm rot="-1362002" flipH="1">
              <a:off x="3744674" y="-691744"/>
              <a:ext cx="2432716" cy="1644511"/>
            </a:xfrm>
            <a:custGeom>
              <a:avLst/>
              <a:gdLst/>
              <a:ahLst/>
              <a:cxnLst/>
              <a:rect l="l" t="t" r="r" b="b"/>
              <a:pathLst>
                <a:path w="15527" h="10496" extrusionOk="0">
                  <a:moveTo>
                    <a:pt x="7554" y="0"/>
                  </a:moveTo>
                  <a:cubicBezTo>
                    <a:pt x="6829" y="0"/>
                    <a:pt x="6103" y="121"/>
                    <a:pt x="5404" y="364"/>
                  </a:cubicBezTo>
                  <a:cubicBezTo>
                    <a:pt x="3908" y="875"/>
                    <a:pt x="2658" y="1843"/>
                    <a:pt x="1620" y="2987"/>
                  </a:cubicBezTo>
                  <a:cubicBezTo>
                    <a:pt x="493" y="4202"/>
                    <a:pt x="0" y="5874"/>
                    <a:pt x="299" y="7494"/>
                  </a:cubicBezTo>
                  <a:cubicBezTo>
                    <a:pt x="423" y="8356"/>
                    <a:pt x="845" y="9131"/>
                    <a:pt x="1479" y="9694"/>
                  </a:cubicBezTo>
                  <a:cubicBezTo>
                    <a:pt x="2143" y="10275"/>
                    <a:pt x="2966" y="10495"/>
                    <a:pt x="3786" y="10495"/>
                  </a:cubicBezTo>
                  <a:cubicBezTo>
                    <a:pt x="4357" y="10495"/>
                    <a:pt x="4926" y="10388"/>
                    <a:pt x="5440" y="10222"/>
                  </a:cubicBezTo>
                  <a:cubicBezTo>
                    <a:pt x="6566" y="9852"/>
                    <a:pt x="7534" y="9201"/>
                    <a:pt x="8520" y="8567"/>
                  </a:cubicBezTo>
                  <a:cubicBezTo>
                    <a:pt x="8819" y="8321"/>
                    <a:pt x="9189" y="8180"/>
                    <a:pt x="9594" y="8127"/>
                  </a:cubicBezTo>
                  <a:cubicBezTo>
                    <a:pt x="9624" y="8125"/>
                    <a:pt x="9654" y="8124"/>
                    <a:pt x="9684" y="8124"/>
                  </a:cubicBezTo>
                  <a:cubicBezTo>
                    <a:pt x="10147" y="8124"/>
                    <a:pt x="10609" y="8370"/>
                    <a:pt x="11055" y="8585"/>
                  </a:cubicBezTo>
                  <a:cubicBezTo>
                    <a:pt x="11726" y="8899"/>
                    <a:pt x="12484" y="9133"/>
                    <a:pt x="13188" y="9133"/>
                  </a:cubicBezTo>
                  <a:cubicBezTo>
                    <a:pt x="13667" y="9133"/>
                    <a:pt x="14121" y="9025"/>
                    <a:pt x="14505" y="8761"/>
                  </a:cubicBezTo>
                  <a:cubicBezTo>
                    <a:pt x="15350" y="8180"/>
                    <a:pt x="15526" y="6948"/>
                    <a:pt x="15192" y="5892"/>
                  </a:cubicBezTo>
                  <a:cubicBezTo>
                    <a:pt x="14857" y="4835"/>
                    <a:pt x="14118" y="3938"/>
                    <a:pt x="13344" y="3093"/>
                  </a:cubicBezTo>
                  <a:cubicBezTo>
                    <a:pt x="12428" y="2107"/>
                    <a:pt x="11425" y="1139"/>
                    <a:pt x="10193" y="558"/>
                  </a:cubicBezTo>
                  <a:cubicBezTo>
                    <a:pt x="9353" y="187"/>
                    <a:pt x="8455" y="0"/>
                    <a:pt x="75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30"/>
            <p:cNvSpPr/>
            <p:nvPr/>
          </p:nvSpPr>
          <p:spPr>
            <a:xfrm flipH="1">
              <a:off x="3341814" y="268608"/>
              <a:ext cx="1900500" cy="239856"/>
            </a:xfrm>
            <a:custGeom>
              <a:avLst/>
              <a:gdLst/>
              <a:ahLst/>
              <a:cxnLst/>
              <a:rect l="l" t="t" r="r" b="b"/>
              <a:pathLst>
                <a:path w="11584" h="1462" fill="none" extrusionOk="0">
                  <a:moveTo>
                    <a:pt x="0" y="1461"/>
                  </a:moveTo>
                  <a:lnTo>
                    <a:pt x="616" y="775"/>
                  </a:lnTo>
                  <a:cubicBezTo>
                    <a:pt x="1232" y="71"/>
                    <a:pt x="2324" y="53"/>
                    <a:pt x="2993" y="704"/>
                  </a:cubicBezTo>
                  <a:lnTo>
                    <a:pt x="3362" y="1074"/>
                  </a:lnTo>
                  <a:cubicBezTo>
                    <a:pt x="3697" y="1408"/>
                    <a:pt x="4242" y="1408"/>
                    <a:pt x="4595" y="1074"/>
                  </a:cubicBezTo>
                  <a:lnTo>
                    <a:pt x="4929" y="722"/>
                  </a:lnTo>
                  <a:cubicBezTo>
                    <a:pt x="5528" y="123"/>
                    <a:pt x="6496" y="123"/>
                    <a:pt x="7094" y="722"/>
                  </a:cubicBezTo>
                  <a:lnTo>
                    <a:pt x="7446" y="1074"/>
                  </a:lnTo>
                  <a:cubicBezTo>
                    <a:pt x="7693" y="1320"/>
                    <a:pt x="8098" y="1320"/>
                    <a:pt x="8344" y="1074"/>
                  </a:cubicBezTo>
                  <a:lnTo>
                    <a:pt x="8872" y="546"/>
                  </a:lnTo>
                  <a:cubicBezTo>
                    <a:pt x="9400" y="18"/>
                    <a:pt x="10263" y="0"/>
                    <a:pt x="10809" y="511"/>
                  </a:cubicBezTo>
                  <a:cubicBezTo>
                    <a:pt x="11389" y="1056"/>
                    <a:pt x="11583" y="1426"/>
                    <a:pt x="11425" y="1426"/>
                  </a:cubicBezTo>
                </a:path>
              </a:pathLst>
            </a:custGeom>
            <a:noFill/>
            <a:ln w="285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83" name="Google Shape;1983;p30"/>
          <p:cNvGrpSpPr/>
          <p:nvPr/>
        </p:nvGrpSpPr>
        <p:grpSpPr>
          <a:xfrm rot="-3825576" flipH="1">
            <a:off x="3519877" y="4516002"/>
            <a:ext cx="1979764" cy="2017529"/>
            <a:chOff x="2621634" y="4874205"/>
            <a:chExt cx="929028" cy="946749"/>
          </a:xfrm>
        </p:grpSpPr>
        <p:sp>
          <p:nvSpPr>
            <p:cNvPr id="1984" name="Google Shape;1984;p30"/>
            <p:cNvSpPr/>
            <p:nvPr/>
          </p:nvSpPr>
          <p:spPr>
            <a:xfrm>
              <a:off x="3204085" y="5037063"/>
              <a:ext cx="29666" cy="32639"/>
            </a:xfrm>
            <a:custGeom>
              <a:avLst/>
              <a:gdLst/>
              <a:ahLst/>
              <a:cxnLst/>
              <a:rect l="l" t="t" r="r" b="b"/>
              <a:pathLst>
                <a:path w="529" h="582" extrusionOk="0">
                  <a:moveTo>
                    <a:pt x="265" y="1"/>
                  </a:moveTo>
                  <a:cubicBezTo>
                    <a:pt x="247" y="1"/>
                    <a:pt x="230" y="19"/>
                    <a:pt x="212" y="36"/>
                  </a:cubicBezTo>
                  <a:cubicBezTo>
                    <a:pt x="124" y="71"/>
                    <a:pt x="89" y="159"/>
                    <a:pt x="54" y="230"/>
                  </a:cubicBezTo>
                  <a:cubicBezTo>
                    <a:pt x="1" y="300"/>
                    <a:pt x="71" y="459"/>
                    <a:pt x="142" y="476"/>
                  </a:cubicBezTo>
                  <a:cubicBezTo>
                    <a:pt x="177" y="494"/>
                    <a:pt x="212" y="511"/>
                    <a:pt x="247" y="547"/>
                  </a:cubicBezTo>
                  <a:cubicBezTo>
                    <a:pt x="282" y="582"/>
                    <a:pt x="318" y="547"/>
                    <a:pt x="353" y="547"/>
                  </a:cubicBezTo>
                  <a:cubicBezTo>
                    <a:pt x="458" y="494"/>
                    <a:pt x="529" y="423"/>
                    <a:pt x="511" y="300"/>
                  </a:cubicBezTo>
                  <a:cubicBezTo>
                    <a:pt x="476" y="230"/>
                    <a:pt x="458" y="159"/>
                    <a:pt x="423" y="107"/>
                  </a:cubicBezTo>
                  <a:cubicBezTo>
                    <a:pt x="388" y="36"/>
                    <a:pt x="335" y="1"/>
                    <a:pt x="2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30"/>
            <p:cNvSpPr/>
            <p:nvPr/>
          </p:nvSpPr>
          <p:spPr>
            <a:xfrm>
              <a:off x="3211993" y="5301650"/>
              <a:ext cx="24731" cy="32639"/>
            </a:xfrm>
            <a:custGeom>
              <a:avLst/>
              <a:gdLst/>
              <a:ahLst/>
              <a:cxnLst/>
              <a:rect l="l" t="t" r="r" b="b"/>
              <a:pathLst>
                <a:path w="441" h="582" extrusionOk="0">
                  <a:moveTo>
                    <a:pt x="1" y="177"/>
                  </a:moveTo>
                  <a:cubicBezTo>
                    <a:pt x="1" y="282"/>
                    <a:pt x="18" y="370"/>
                    <a:pt x="53" y="476"/>
                  </a:cubicBezTo>
                  <a:cubicBezTo>
                    <a:pt x="106" y="546"/>
                    <a:pt x="194" y="582"/>
                    <a:pt x="282" y="564"/>
                  </a:cubicBezTo>
                  <a:cubicBezTo>
                    <a:pt x="353" y="546"/>
                    <a:pt x="388" y="494"/>
                    <a:pt x="423" y="441"/>
                  </a:cubicBezTo>
                  <a:cubicBezTo>
                    <a:pt x="441" y="370"/>
                    <a:pt x="441" y="300"/>
                    <a:pt x="405" y="247"/>
                  </a:cubicBezTo>
                  <a:cubicBezTo>
                    <a:pt x="388" y="194"/>
                    <a:pt x="370" y="159"/>
                    <a:pt x="353" y="124"/>
                  </a:cubicBezTo>
                  <a:cubicBezTo>
                    <a:pt x="300" y="18"/>
                    <a:pt x="194" y="1"/>
                    <a:pt x="106" y="53"/>
                  </a:cubicBezTo>
                  <a:cubicBezTo>
                    <a:pt x="89" y="71"/>
                    <a:pt x="89" y="71"/>
                    <a:pt x="71" y="71"/>
                  </a:cubicBezTo>
                  <a:cubicBezTo>
                    <a:pt x="18" y="89"/>
                    <a:pt x="1" y="124"/>
                    <a:pt x="1" y="17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30"/>
            <p:cNvSpPr/>
            <p:nvPr/>
          </p:nvSpPr>
          <p:spPr>
            <a:xfrm>
              <a:off x="3077736" y="5335242"/>
              <a:ext cx="30676" cy="24731"/>
            </a:xfrm>
            <a:custGeom>
              <a:avLst/>
              <a:gdLst/>
              <a:ahLst/>
              <a:cxnLst/>
              <a:rect l="l" t="t" r="r" b="b"/>
              <a:pathLst>
                <a:path w="547" h="441" extrusionOk="0">
                  <a:moveTo>
                    <a:pt x="546" y="211"/>
                  </a:moveTo>
                  <a:cubicBezTo>
                    <a:pt x="546" y="106"/>
                    <a:pt x="476" y="18"/>
                    <a:pt x="370" y="18"/>
                  </a:cubicBezTo>
                  <a:cubicBezTo>
                    <a:pt x="247" y="0"/>
                    <a:pt x="141" y="35"/>
                    <a:pt x="53" y="123"/>
                  </a:cubicBezTo>
                  <a:cubicBezTo>
                    <a:pt x="53" y="123"/>
                    <a:pt x="36" y="123"/>
                    <a:pt x="53" y="141"/>
                  </a:cubicBezTo>
                  <a:cubicBezTo>
                    <a:pt x="71" y="159"/>
                    <a:pt x="53" y="176"/>
                    <a:pt x="36" y="194"/>
                  </a:cubicBezTo>
                  <a:cubicBezTo>
                    <a:pt x="1" y="247"/>
                    <a:pt x="18" y="317"/>
                    <a:pt x="71" y="370"/>
                  </a:cubicBezTo>
                  <a:cubicBezTo>
                    <a:pt x="159" y="423"/>
                    <a:pt x="282" y="440"/>
                    <a:pt x="405" y="423"/>
                  </a:cubicBezTo>
                  <a:cubicBezTo>
                    <a:pt x="476" y="370"/>
                    <a:pt x="529" y="299"/>
                    <a:pt x="546" y="21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30"/>
            <p:cNvSpPr/>
            <p:nvPr/>
          </p:nvSpPr>
          <p:spPr>
            <a:xfrm>
              <a:off x="3522959" y="5163468"/>
              <a:ext cx="27704" cy="28657"/>
            </a:xfrm>
            <a:custGeom>
              <a:avLst/>
              <a:gdLst/>
              <a:ahLst/>
              <a:cxnLst/>
              <a:rect l="l" t="t" r="r" b="b"/>
              <a:pathLst>
                <a:path w="494" h="511" extrusionOk="0">
                  <a:moveTo>
                    <a:pt x="317" y="0"/>
                  </a:moveTo>
                  <a:cubicBezTo>
                    <a:pt x="212" y="18"/>
                    <a:pt x="124" y="71"/>
                    <a:pt x="53" y="141"/>
                  </a:cubicBezTo>
                  <a:cubicBezTo>
                    <a:pt x="18" y="194"/>
                    <a:pt x="36" y="247"/>
                    <a:pt x="1" y="282"/>
                  </a:cubicBezTo>
                  <a:lnTo>
                    <a:pt x="1" y="299"/>
                  </a:lnTo>
                  <a:cubicBezTo>
                    <a:pt x="71" y="370"/>
                    <a:pt x="89" y="475"/>
                    <a:pt x="229" y="475"/>
                  </a:cubicBezTo>
                  <a:cubicBezTo>
                    <a:pt x="247" y="475"/>
                    <a:pt x="247" y="511"/>
                    <a:pt x="300" y="493"/>
                  </a:cubicBezTo>
                  <a:cubicBezTo>
                    <a:pt x="335" y="475"/>
                    <a:pt x="423" y="458"/>
                    <a:pt x="458" y="405"/>
                  </a:cubicBezTo>
                  <a:cubicBezTo>
                    <a:pt x="476" y="352"/>
                    <a:pt x="494" y="282"/>
                    <a:pt x="494" y="229"/>
                  </a:cubicBezTo>
                  <a:cubicBezTo>
                    <a:pt x="476" y="159"/>
                    <a:pt x="441" y="88"/>
                    <a:pt x="405" y="35"/>
                  </a:cubicBezTo>
                  <a:cubicBezTo>
                    <a:pt x="388" y="18"/>
                    <a:pt x="353" y="0"/>
                    <a:pt x="3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30"/>
            <p:cNvSpPr/>
            <p:nvPr/>
          </p:nvSpPr>
          <p:spPr>
            <a:xfrm>
              <a:off x="2622644" y="5773566"/>
              <a:ext cx="26694" cy="28657"/>
            </a:xfrm>
            <a:custGeom>
              <a:avLst/>
              <a:gdLst/>
              <a:ahLst/>
              <a:cxnLst/>
              <a:rect l="l" t="t" r="r" b="b"/>
              <a:pathLst>
                <a:path w="476" h="511" extrusionOk="0">
                  <a:moveTo>
                    <a:pt x="18" y="229"/>
                  </a:moveTo>
                  <a:cubicBezTo>
                    <a:pt x="0" y="299"/>
                    <a:pt x="36" y="370"/>
                    <a:pt x="88" y="405"/>
                  </a:cubicBezTo>
                  <a:cubicBezTo>
                    <a:pt x="124" y="422"/>
                    <a:pt x="141" y="458"/>
                    <a:pt x="141" y="493"/>
                  </a:cubicBezTo>
                  <a:cubicBezTo>
                    <a:pt x="141" y="511"/>
                    <a:pt x="176" y="493"/>
                    <a:pt x="194" y="493"/>
                  </a:cubicBezTo>
                  <a:cubicBezTo>
                    <a:pt x="247" y="493"/>
                    <a:pt x="282" y="493"/>
                    <a:pt x="335" y="493"/>
                  </a:cubicBezTo>
                  <a:cubicBezTo>
                    <a:pt x="423" y="440"/>
                    <a:pt x="476" y="334"/>
                    <a:pt x="476" y="229"/>
                  </a:cubicBezTo>
                  <a:cubicBezTo>
                    <a:pt x="458" y="141"/>
                    <a:pt x="405" y="70"/>
                    <a:pt x="335" y="35"/>
                  </a:cubicBezTo>
                  <a:cubicBezTo>
                    <a:pt x="317" y="18"/>
                    <a:pt x="300" y="0"/>
                    <a:pt x="282" y="35"/>
                  </a:cubicBezTo>
                  <a:cubicBezTo>
                    <a:pt x="264" y="35"/>
                    <a:pt x="247" y="53"/>
                    <a:pt x="229" y="35"/>
                  </a:cubicBezTo>
                  <a:cubicBezTo>
                    <a:pt x="141" y="18"/>
                    <a:pt x="88" y="88"/>
                    <a:pt x="36" y="123"/>
                  </a:cubicBezTo>
                  <a:cubicBezTo>
                    <a:pt x="18" y="123"/>
                    <a:pt x="18" y="141"/>
                    <a:pt x="18" y="14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30"/>
            <p:cNvSpPr/>
            <p:nvPr/>
          </p:nvSpPr>
          <p:spPr>
            <a:xfrm>
              <a:off x="3245585" y="4889010"/>
              <a:ext cx="27647" cy="29666"/>
            </a:xfrm>
            <a:custGeom>
              <a:avLst/>
              <a:gdLst/>
              <a:ahLst/>
              <a:cxnLst/>
              <a:rect l="l" t="t" r="r" b="b"/>
              <a:pathLst>
                <a:path w="493" h="529" extrusionOk="0">
                  <a:moveTo>
                    <a:pt x="18" y="300"/>
                  </a:moveTo>
                  <a:cubicBezTo>
                    <a:pt x="18" y="335"/>
                    <a:pt x="18" y="370"/>
                    <a:pt x="35" y="388"/>
                  </a:cubicBezTo>
                  <a:cubicBezTo>
                    <a:pt x="106" y="458"/>
                    <a:pt x="194" y="493"/>
                    <a:pt x="282" y="511"/>
                  </a:cubicBezTo>
                  <a:cubicBezTo>
                    <a:pt x="352" y="529"/>
                    <a:pt x="493" y="370"/>
                    <a:pt x="493" y="264"/>
                  </a:cubicBezTo>
                  <a:cubicBezTo>
                    <a:pt x="493" y="159"/>
                    <a:pt x="387" y="18"/>
                    <a:pt x="299" y="18"/>
                  </a:cubicBezTo>
                  <a:cubicBezTo>
                    <a:pt x="141" y="0"/>
                    <a:pt x="0" y="141"/>
                    <a:pt x="18" y="30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30"/>
            <p:cNvSpPr/>
            <p:nvPr/>
          </p:nvSpPr>
          <p:spPr>
            <a:xfrm>
              <a:off x="3332453" y="5298678"/>
              <a:ext cx="29666" cy="30676"/>
            </a:xfrm>
            <a:custGeom>
              <a:avLst/>
              <a:gdLst/>
              <a:ahLst/>
              <a:cxnLst/>
              <a:rect l="l" t="t" r="r" b="b"/>
              <a:pathLst>
                <a:path w="529" h="547" extrusionOk="0">
                  <a:moveTo>
                    <a:pt x="194" y="36"/>
                  </a:moveTo>
                  <a:cubicBezTo>
                    <a:pt x="176" y="36"/>
                    <a:pt x="123" y="1"/>
                    <a:pt x="106" y="71"/>
                  </a:cubicBezTo>
                  <a:cubicBezTo>
                    <a:pt x="106" y="71"/>
                    <a:pt x="88" y="71"/>
                    <a:pt x="71" y="89"/>
                  </a:cubicBezTo>
                  <a:cubicBezTo>
                    <a:pt x="0" y="142"/>
                    <a:pt x="0" y="247"/>
                    <a:pt x="53" y="318"/>
                  </a:cubicBezTo>
                  <a:cubicBezTo>
                    <a:pt x="71" y="335"/>
                    <a:pt x="71" y="353"/>
                    <a:pt x="88" y="370"/>
                  </a:cubicBezTo>
                  <a:cubicBezTo>
                    <a:pt x="194" y="547"/>
                    <a:pt x="299" y="529"/>
                    <a:pt x="423" y="441"/>
                  </a:cubicBezTo>
                  <a:cubicBezTo>
                    <a:pt x="528" y="335"/>
                    <a:pt x="511" y="124"/>
                    <a:pt x="370" y="71"/>
                  </a:cubicBezTo>
                  <a:cubicBezTo>
                    <a:pt x="317" y="36"/>
                    <a:pt x="247" y="18"/>
                    <a:pt x="194" y="3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30"/>
            <p:cNvSpPr/>
            <p:nvPr/>
          </p:nvSpPr>
          <p:spPr>
            <a:xfrm>
              <a:off x="3159670" y="4937352"/>
              <a:ext cx="44471" cy="40546"/>
            </a:xfrm>
            <a:custGeom>
              <a:avLst/>
              <a:gdLst/>
              <a:ahLst/>
              <a:cxnLst/>
              <a:rect l="l" t="t" r="r" b="b"/>
              <a:pathLst>
                <a:path w="793" h="723" extrusionOk="0">
                  <a:moveTo>
                    <a:pt x="282" y="705"/>
                  </a:moveTo>
                  <a:cubicBezTo>
                    <a:pt x="441" y="723"/>
                    <a:pt x="599" y="670"/>
                    <a:pt x="687" y="547"/>
                  </a:cubicBezTo>
                  <a:cubicBezTo>
                    <a:pt x="775" y="441"/>
                    <a:pt x="793" y="300"/>
                    <a:pt x="740" y="195"/>
                  </a:cubicBezTo>
                  <a:cubicBezTo>
                    <a:pt x="687" y="71"/>
                    <a:pt x="564" y="1"/>
                    <a:pt x="441" y="1"/>
                  </a:cubicBezTo>
                  <a:cubicBezTo>
                    <a:pt x="335" y="36"/>
                    <a:pt x="229" y="124"/>
                    <a:pt x="177" y="230"/>
                  </a:cubicBezTo>
                  <a:cubicBezTo>
                    <a:pt x="141" y="300"/>
                    <a:pt x="106" y="353"/>
                    <a:pt x="71" y="423"/>
                  </a:cubicBezTo>
                  <a:cubicBezTo>
                    <a:pt x="1" y="547"/>
                    <a:pt x="89" y="705"/>
                    <a:pt x="229" y="705"/>
                  </a:cubicBezTo>
                  <a:cubicBezTo>
                    <a:pt x="247" y="705"/>
                    <a:pt x="265" y="705"/>
                    <a:pt x="282" y="70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30"/>
            <p:cNvSpPr/>
            <p:nvPr/>
          </p:nvSpPr>
          <p:spPr>
            <a:xfrm>
              <a:off x="2622644" y="5644189"/>
              <a:ext cx="23722" cy="27704"/>
            </a:xfrm>
            <a:custGeom>
              <a:avLst/>
              <a:gdLst/>
              <a:ahLst/>
              <a:cxnLst/>
              <a:rect l="l" t="t" r="r" b="b"/>
              <a:pathLst>
                <a:path w="423" h="494" extrusionOk="0">
                  <a:moveTo>
                    <a:pt x="194" y="476"/>
                  </a:moveTo>
                  <a:cubicBezTo>
                    <a:pt x="300" y="494"/>
                    <a:pt x="423" y="353"/>
                    <a:pt x="423" y="265"/>
                  </a:cubicBezTo>
                  <a:cubicBezTo>
                    <a:pt x="423" y="195"/>
                    <a:pt x="423" y="142"/>
                    <a:pt x="423" y="71"/>
                  </a:cubicBezTo>
                  <a:cubicBezTo>
                    <a:pt x="423" y="54"/>
                    <a:pt x="423" y="36"/>
                    <a:pt x="388" y="36"/>
                  </a:cubicBezTo>
                  <a:cubicBezTo>
                    <a:pt x="317" y="36"/>
                    <a:pt x="264" y="1"/>
                    <a:pt x="194" y="36"/>
                  </a:cubicBezTo>
                  <a:cubicBezTo>
                    <a:pt x="176" y="36"/>
                    <a:pt x="159" y="36"/>
                    <a:pt x="141" y="36"/>
                  </a:cubicBezTo>
                  <a:cubicBezTo>
                    <a:pt x="88" y="54"/>
                    <a:pt x="53" y="89"/>
                    <a:pt x="36" y="142"/>
                  </a:cubicBezTo>
                  <a:cubicBezTo>
                    <a:pt x="18" y="195"/>
                    <a:pt x="18" y="247"/>
                    <a:pt x="18" y="318"/>
                  </a:cubicBezTo>
                  <a:cubicBezTo>
                    <a:pt x="0" y="406"/>
                    <a:pt x="88" y="494"/>
                    <a:pt x="194" y="47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30"/>
            <p:cNvSpPr/>
            <p:nvPr/>
          </p:nvSpPr>
          <p:spPr>
            <a:xfrm>
              <a:off x="3233696" y="5531692"/>
              <a:ext cx="27704" cy="25685"/>
            </a:xfrm>
            <a:custGeom>
              <a:avLst/>
              <a:gdLst/>
              <a:ahLst/>
              <a:cxnLst/>
              <a:rect l="l" t="t" r="r" b="b"/>
              <a:pathLst>
                <a:path w="494" h="458" extrusionOk="0">
                  <a:moveTo>
                    <a:pt x="300" y="18"/>
                  </a:moveTo>
                  <a:cubicBezTo>
                    <a:pt x="230" y="0"/>
                    <a:pt x="159" y="71"/>
                    <a:pt x="89" y="71"/>
                  </a:cubicBezTo>
                  <a:cubicBezTo>
                    <a:pt x="18" y="88"/>
                    <a:pt x="54" y="141"/>
                    <a:pt x="36" y="176"/>
                  </a:cubicBezTo>
                  <a:cubicBezTo>
                    <a:pt x="1" y="211"/>
                    <a:pt x="1" y="247"/>
                    <a:pt x="36" y="282"/>
                  </a:cubicBezTo>
                  <a:cubicBezTo>
                    <a:pt x="54" y="299"/>
                    <a:pt x="54" y="317"/>
                    <a:pt x="54" y="335"/>
                  </a:cubicBezTo>
                  <a:cubicBezTo>
                    <a:pt x="54" y="405"/>
                    <a:pt x="89" y="423"/>
                    <a:pt x="159" y="440"/>
                  </a:cubicBezTo>
                  <a:cubicBezTo>
                    <a:pt x="194" y="458"/>
                    <a:pt x="230" y="458"/>
                    <a:pt x="265" y="458"/>
                  </a:cubicBezTo>
                  <a:cubicBezTo>
                    <a:pt x="353" y="440"/>
                    <a:pt x="423" y="352"/>
                    <a:pt x="423" y="264"/>
                  </a:cubicBezTo>
                  <a:cubicBezTo>
                    <a:pt x="423" y="247"/>
                    <a:pt x="423" y="229"/>
                    <a:pt x="441" y="211"/>
                  </a:cubicBezTo>
                  <a:cubicBezTo>
                    <a:pt x="494" y="194"/>
                    <a:pt x="494" y="141"/>
                    <a:pt x="476" y="106"/>
                  </a:cubicBezTo>
                  <a:cubicBezTo>
                    <a:pt x="441" y="53"/>
                    <a:pt x="406" y="18"/>
                    <a:pt x="353" y="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30"/>
            <p:cNvSpPr/>
            <p:nvPr/>
          </p:nvSpPr>
          <p:spPr>
            <a:xfrm>
              <a:off x="3162642" y="5392500"/>
              <a:ext cx="25741" cy="27704"/>
            </a:xfrm>
            <a:custGeom>
              <a:avLst/>
              <a:gdLst/>
              <a:ahLst/>
              <a:cxnLst/>
              <a:rect l="l" t="t" r="r" b="b"/>
              <a:pathLst>
                <a:path w="459" h="494" extrusionOk="0">
                  <a:moveTo>
                    <a:pt x="458" y="194"/>
                  </a:moveTo>
                  <a:cubicBezTo>
                    <a:pt x="441" y="123"/>
                    <a:pt x="423" y="71"/>
                    <a:pt x="370" y="53"/>
                  </a:cubicBezTo>
                  <a:cubicBezTo>
                    <a:pt x="282" y="0"/>
                    <a:pt x="194" y="0"/>
                    <a:pt x="124" y="53"/>
                  </a:cubicBezTo>
                  <a:cubicBezTo>
                    <a:pt x="18" y="88"/>
                    <a:pt x="0" y="194"/>
                    <a:pt x="53" y="282"/>
                  </a:cubicBezTo>
                  <a:cubicBezTo>
                    <a:pt x="71" y="299"/>
                    <a:pt x="71" y="299"/>
                    <a:pt x="71" y="317"/>
                  </a:cubicBezTo>
                  <a:cubicBezTo>
                    <a:pt x="71" y="440"/>
                    <a:pt x="194" y="493"/>
                    <a:pt x="300" y="458"/>
                  </a:cubicBezTo>
                  <a:cubicBezTo>
                    <a:pt x="405" y="423"/>
                    <a:pt x="458" y="370"/>
                    <a:pt x="458" y="19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30"/>
            <p:cNvSpPr/>
            <p:nvPr/>
          </p:nvSpPr>
          <p:spPr>
            <a:xfrm>
              <a:off x="2906972" y="5675818"/>
              <a:ext cx="25685" cy="25685"/>
            </a:xfrm>
            <a:custGeom>
              <a:avLst/>
              <a:gdLst/>
              <a:ahLst/>
              <a:cxnLst/>
              <a:rect l="l" t="t" r="r" b="b"/>
              <a:pathLst>
                <a:path w="458" h="458" extrusionOk="0">
                  <a:moveTo>
                    <a:pt x="18" y="176"/>
                  </a:moveTo>
                  <a:cubicBezTo>
                    <a:pt x="0" y="194"/>
                    <a:pt x="18" y="212"/>
                    <a:pt x="18" y="229"/>
                  </a:cubicBezTo>
                  <a:cubicBezTo>
                    <a:pt x="35" y="247"/>
                    <a:pt x="53" y="282"/>
                    <a:pt x="35" y="300"/>
                  </a:cubicBezTo>
                  <a:cubicBezTo>
                    <a:pt x="35" y="317"/>
                    <a:pt x="35" y="335"/>
                    <a:pt x="53" y="352"/>
                  </a:cubicBezTo>
                  <a:cubicBezTo>
                    <a:pt x="106" y="423"/>
                    <a:pt x="194" y="440"/>
                    <a:pt x="264" y="458"/>
                  </a:cubicBezTo>
                  <a:cubicBezTo>
                    <a:pt x="352" y="423"/>
                    <a:pt x="423" y="352"/>
                    <a:pt x="440" y="264"/>
                  </a:cubicBezTo>
                  <a:cubicBezTo>
                    <a:pt x="458" y="159"/>
                    <a:pt x="387" y="35"/>
                    <a:pt x="282" y="18"/>
                  </a:cubicBezTo>
                  <a:cubicBezTo>
                    <a:pt x="194" y="0"/>
                    <a:pt x="106" y="18"/>
                    <a:pt x="35" y="71"/>
                  </a:cubicBezTo>
                  <a:cubicBezTo>
                    <a:pt x="18" y="106"/>
                    <a:pt x="0" y="141"/>
                    <a:pt x="18" y="17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30"/>
            <p:cNvSpPr/>
            <p:nvPr/>
          </p:nvSpPr>
          <p:spPr>
            <a:xfrm>
              <a:off x="3300824" y="5145690"/>
              <a:ext cx="24731" cy="28657"/>
            </a:xfrm>
            <a:custGeom>
              <a:avLst/>
              <a:gdLst/>
              <a:ahLst/>
              <a:cxnLst/>
              <a:rect l="l" t="t" r="r" b="b"/>
              <a:pathLst>
                <a:path w="441" h="511" extrusionOk="0">
                  <a:moveTo>
                    <a:pt x="212" y="476"/>
                  </a:moveTo>
                  <a:cubicBezTo>
                    <a:pt x="265" y="511"/>
                    <a:pt x="318" y="440"/>
                    <a:pt x="371" y="423"/>
                  </a:cubicBezTo>
                  <a:cubicBezTo>
                    <a:pt x="441" y="405"/>
                    <a:pt x="423" y="335"/>
                    <a:pt x="441" y="282"/>
                  </a:cubicBezTo>
                  <a:cubicBezTo>
                    <a:pt x="441" y="159"/>
                    <a:pt x="371" y="53"/>
                    <a:pt x="247" y="18"/>
                  </a:cubicBezTo>
                  <a:cubicBezTo>
                    <a:pt x="177" y="0"/>
                    <a:pt x="89" y="35"/>
                    <a:pt x="36" y="88"/>
                  </a:cubicBezTo>
                  <a:cubicBezTo>
                    <a:pt x="18" y="106"/>
                    <a:pt x="1" y="229"/>
                    <a:pt x="18" y="247"/>
                  </a:cubicBezTo>
                  <a:cubicBezTo>
                    <a:pt x="54" y="282"/>
                    <a:pt x="54" y="317"/>
                    <a:pt x="71" y="352"/>
                  </a:cubicBezTo>
                  <a:cubicBezTo>
                    <a:pt x="71" y="423"/>
                    <a:pt x="142" y="476"/>
                    <a:pt x="212" y="47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30"/>
            <p:cNvSpPr/>
            <p:nvPr/>
          </p:nvSpPr>
          <p:spPr>
            <a:xfrm>
              <a:off x="3392628" y="5214781"/>
              <a:ext cx="38583" cy="41499"/>
            </a:xfrm>
            <a:custGeom>
              <a:avLst/>
              <a:gdLst/>
              <a:ahLst/>
              <a:cxnLst/>
              <a:rect l="l" t="t" r="r" b="b"/>
              <a:pathLst>
                <a:path w="688" h="740" extrusionOk="0">
                  <a:moveTo>
                    <a:pt x="318" y="1"/>
                  </a:moveTo>
                  <a:cubicBezTo>
                    <a:pt x="230" y="1"/>
                    <a:pt x="19" y="141"/>
                    <a:pt x="19" y="212"/>
                  </a:cubicBezTo>
                  <a:cubicBezTo>
                    <a:pt x="19" y="335"/>
                    <a:pt x="1" y="476"/>
                    <a:pt x="124" y="581"/>
                  </a:cubicBezTo>
                  <a:cubicBezTo>
                    <a:pt x="159" y="599"/>
                    <a:pt x="177" y="652"/>
                    <a:pt x="230" y="652"/>
                  </a:cubicBezTo>
                  <a:cubicBezTo>
                    <a:pt x="300" y="652"/>
                    <a:pt x="388" y="740"/>
                    <a:pt x="476" y="652"/>
                  </a:cubicBezTo>
                  <a:cubicBezTo>
                    <a:pt x="582" y="564"/>
                    <a:pt x="652" y="511"/>
                    <a:pt x="652" y="423"/>
                  </a:cubicBezTo>
                  <a:cubicBezTo>
                    <a:pt x="688" y="212"/>
                    <a:pt x="529" y="18"/>
                    <a:pt x="3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30"/>
            <p:cNvSpPr/>
            <p:nvPr/>
          </p:nvSpPr>
          <p:spPr>
            <a:xfrm>
              <a:off x="3290954" y="5013397"/>
              <a:ext cx="26750" cy="26694"/>
            </a:xfrm>
            <a:custGeom>
              <a:avLst/>
              <a:gdLst/>
              <a:ahLst/>
              <a:cxnLst/>
              <a:rect l="l" t="t" r="r" b="b"/>
              <a:pathLst>
                <a:path w="477" h="476" extrusionOk="0">
                  <a:moveTo>
                    <a:pt x="1" y="229"/>
                  </a:moveTo>
                  <a:cubicBezTo>
                    <a:pt x="36" y="264"/>
                    <a:pt x="18" y="317"/>
                    <a:pt x="71" y="335"/>
                  </a:cubicBezTo>
                  <a:cubicBezTo>
                    <a:pt x="89" y="335"/>
                    <a:pt x="106" y="353"/>
                    <a:pt x="106" y="370"/>
                  </a:cubicBezTo>
                  <a:cubicBezTo>
                    <a:pt x="106" y="423"/>
                    <a:pt x="142" y="423"/>
                    <a:pt x="177" y="423"/>
                  </a:cubicBezTo>
                  <a:cubicBezTo>
                    <a:pt x="212" y="423"/>
                    <a:pt x="247" y="458"/>
                    <a:pt x="282" y="458"/>
                  </a:cubicBezTo>
                  <a:cubicBezTo>
                    <a:pt x="371" y="476"/>
                    <a:pt x="441" y="405"/>
                    <a:pt x="459" y="317"/>
                  </a:cubicBezTo>
                  <a:cubicBezTo>
                    <a:pt x="476" y="247"/>
                    <a:pt x="459" y="176"/>
                    <a:pt x="441" y="106"/>
                  </a:cubicBezTo>
                  <a:cubicBezTo>
                    <a:pt x="406" y="36"/>
                    <a:pt x="335" y="0"/>
                    <a:pt x="265" y="18"/>
                  </a:cubicBezTo>
                  <a:cubicBezTo>
                    <a:pt x="177" y="36"/>
                    <a:pt x="106" y="71"/>
                    <a:pt x="71" y="141"/>
                  </a:cubicBezTo>
                  <a:cubicBezTo>
                    <a:pt x="54" y="159"/>
                    <a:pt x="54" y="176"/>
                    <a:pt x="54" y="194"/>
                  </a:cubicBezTo>
                  <a:cubicBezTo>
                    <a:pt x="54" y="212"/>
                    <a:pt x="71" y="229"/>
                    <a:pt x="54" y="247"/>
                  </a:cubicBezTo>
                  <a:cubicBezTo>
                    <a:pt x="36" y="264"/>
                    <a:pt x="36" y="212"/>
                    <a:pt x="1" y="22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30"/>
            <p:cNvSpPr/>
            <p:nvPr/>
          </p:nvSpPr>
          <p:spPr>
            <a:xfrm>
              <a:off x="2670985" y="5231549"/>
              <a:ext cx="27704" cy="25741"/>
            </a:xfrm>
            <a:custGeom>
              <a:avLst/>
              <a:gdLst/>
              <a:ahLst/>
              <a:cxnLst/>
              <a:rect l="l" t="t" r="r" b="b"/>
              <a:pathLst>
                <a:path w="494" h="459" extrusionOk="0">
                  <a:moveTo>
                    <a:pt x="230" y="458"/>
                  </a:moveTo>
                  <a:cubicBezTo>
                    <a:pt x="335" y="441"/>
                    <a:pt x="423" y="370"/>
                    <a:pt x="459" y="265"/>
                  </a:cubicBezTo>
                  <a:cubicBezTo>
                    <a:pt x="494" y="159"/>
                    <a:pt x="423" y="106"/>
                    <a:pt x="371" y="54"/>
                  </a:cubicBezTo>
                  <a:cubicBezTo>
                    <a:pt x="318" y="1"/>
                    <a:pt x="230" y="1"/>
                    <a:pt x="177" y="54"/>
                  </a:cubicBezTo>
                  <a:cubicBezTo>
                    <a:pt x="142" y="71"/>
                    <a:pt x="89" y="89"/>
                    <a:pt x="54" y="124"/>
                  </a:cubicBezTo>
                  <a:cubicBezTo>
                    <a:pt x="19" y="142"/>
                    <a:pt x="1" y="177"/>
                    <a:pt x="19" y="212"/>
                  </a:cubicBezTo>
                  <a:cubicBezTo>
                    <a:pt x="36" y="265"/>
                    <a:pt x="19" y="335"/>
                    <a:pt x="89" y="353"/>
                  </a:cubicBezTo>
                  <a:cubicBezTo>
                    <a:pt x="89" y="370"/>
                    <a:pt x="89" y="370"/>
                    <a:pt x="89" y="388"/>
                  </a:cubicBezTo>
                  <a:cubicBezTo>
                    <a:pt x="124" y="423"/>
                    <a:pt x="177" y="458"/>
                    <a:pt x="230" y="45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30"/>
            <p:cNvSpPr/>
            <p:nvPr/>
          </p:nvSpPr>
          <p:spPr>
            <a:xfrm>
              <a:off x="2909888" y="4949241"/>
              <a:ext cx="24787" cy="28657"/>
            </a:xfrm>
            <a:custGeom>
              <a:avLst/>
              <a:gdLst/>
              <a:ahLst/>
              <a:cxnLst/>
              <a:rect l="l" t="t" r="r" b="b"/>
              <a:pathLst>
                <a:path w="442" h="511" extrusionOk="0">
                  <a:moveTo>
                    <a:pt x="19" y="247"/>
                  </a:moveTo>
                  <a:cubicBezTo>
                    <a:pt x="19" y="299"/>
                    <a:pt x="19" y="388"/>
                    <a:pt x="89" y="405"/>
                  </a:cubicBezTo>
                  <a:cubicBezTo>
                    <a:pt x="124" y="511"/>
                    <a:pt x="212" y="458"/>
                    <a:pt x="265" y="476"/>
                  </a:cubicBezTo>
                  <a:cubicBezTo>
                    <a:pt x="283" y="476"/>
                    <a:pt x="283" y="476"/>
                    <a:pt x="283" y="476"/>
                  </a:cubicBezTo>
                  <a:cubicBezTo>
                    <a:pt x="335" y="423"/>
                    <a:pt x="371" y="388"/>
                    <a:pt x="406" y="335"/>
                  </a:cubicBezTo>
                  <a:cubicBezTo>
                    <a:pt x="441" y="264"/>
                    <a:pt x="441" y="211"/>
                    <a:pt x="406" y="159"/>
                  </a:cubicBezTo>
                  <a:cubicBezTo>
                    <a:pt x="406" y="106"/>
                    <a:pt x="283" y="0"/>
                    <a:pt x="247" y="18"/>
                  </a:cubicBezTo>
                  <a:cubicBezTo>
                    <a:pt x="195" y="18"/>
                    <a:pt x="142" y="35"/>
                    <a:pt x="107" y="71"/>
                  </a:cubicBezTo>
                  <a:cubicBezTo>
                    <a:pt x="71" y="123"/>
                    <a:pt x="1" y="159"/>
                    <a:pt x="19" y="24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30"/>
            <p:cNvSpPr/>
            <p:nvPr/>
          </p:nvSpPr>
          <p:spPr>
            <a:xfrm>
              <a:off x="3013580" y="5792297"/>
              <a:ext cx="25685" cy="28657"/>
            </a:xfrm>
            <a:custGeom>
              <a:avLst/>
              <a:gdLst/>
              <a:ahLst/>
              <a:cxnLst/>
              <a:rect l="l" t="t" r="r" b="b"/>
              <a:pathLst>
                <a:path w="458" h="511" extrusionOk="0">
                  <a:moveTo>
                    <a:pt x="300" y="71"/>
                  </a:moveTo>
                  <a:lnTo>
                    <a:pt x="282" y="71"/>
                  </a:lnTo>
                  <a:cubicBezTo>
                    <a:pt x="194" y="0"/>
                    <a:pt x="141" y="71"/>
                    <a:pt x="88" y="124"/>
                  </a:cubicBezTo>
                  <a:cubicBezTo>
                    <a:pt x="0" y="212"/>
                    <a:pt x="0" y="247"/>
                    <a:pt x="71" y="353"/>
                  </a:cubicBezTo>
                  <a:cubicBezTo>
                    <a:pt x="88" y="388"/>
                    <a:pt x="88" y="441"/>
                    <a:pt x="141" y="476"/>
                  </a:cubicBezTo>
                  <a:cubicBezTo>
                    <a:pt x="159" y="493"/>
                    <a:pt x="194" y="493"/>
                    <a:pt x="229" y="493"/>
                  </a:cubicBezTo>
                  <a:lnTo>
                    <a:pt x="264" y="493"/>
                  </a:lnTo>
                  <a:cubicBezTo>
                    <a:pt x="352" y="511"/>
                    <a:pt x="405" y="441"/>
                    <a:pt x="423" y="388"/>
                  </a:cubicBezTo>
                  <a:cubicBezTo>
                    <a:pt x="458" y="300"/>
                    <a:pt x="458" y="212"/>
                    <a:pt x="388" y="141"/>
                  </a:cubicBezTo>
                  <a:cubicBezTo>
                    <a:pt x="370" y="124"/>
                    <a:pt x="352" y="71"/>
                    <a:pt x="300" y="7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30"/>
            <p:cNvSpPr/>
            <p:nvPr/>
          </p:nvSpPr>
          <p:spPr>
            <a:xfrm>
              <a:off x="3187317" y="5138792"/>
              <a:ext cx="24731" cy="25685"/>
            </a:xfrm>
            <a:custGeom>
              <a:avLst/>
              <a:gdLst/>
              <a:ahLst/>
              <a:cxnLst/>
              <a:rect l="l" t="t" r="r" b="b"/>
              <a:pathLst>
                <a:path w="441" h="458" extrusionOk="0">
                  <a:moveTo>
                    <a:pt x="247" y="18"/>
                  </a:moveTo>
                  <a:lnTo>
                    <a:pt x="141" y="18"/>
                  </a:lnTo>
                  <a:cubicBezTo>
                    <a:pt x="106" y="18"/>
                    <a:pt x="71" y="70"/>
                    <a:pt x="36" y="106"/>
                  </a:cubicBezTo>
                  <a:cubicBezTo>
                    <a:pt x="1" y="194"/>
                    <a:pt x="18" y="282"/>
                    <a:pt x="71" y="352"/>
                  </a:cubicBezTo>
                  <a:cubicBezTo>
                    <a:pt x="106" y="440"/>
                    <a:pt x="177" y="458"/>
                    <a:pt x="282" y="423"/>
                  </a:cubicBezTo>
                  <a:cubicBezTo>
                    <a:pt x="370" y="405"/>
                    <a:pt x="423" y="335"/>
                    <a:pt x="441" y="264"/>
                  </a:cubicBezTo>
                  <a:cubicBezTo>
                    <a:pt x="441" y="229"/>
                    <a:pt x="441" y="194"/>
                    <a:pt x="423" y="158"/>
                  </a:cubicBezTo>
                  <a:cubicBezTo>
                    <a:pt x="405" y="123"/>
                    <a:pt x="405" y="88"/>
                    <a:pt x="370" y="53"/>
                  </a:cubicBezTo>
                  <a:cubicBezTo>
                    <a:pt x="335" y="18"/>
                    <a:pt x="300" y="0"/>
                    <a:pt x="247" y="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30"/>
            <p:cNvSpPr/>
            <p:nvPr/>
          </p:nvSpPr>
          <p:spPr>
            <a:xfrm>
              <a:off x="3096467" y="5239457"/>
              <a:ext cx="36620" cy="41499"/>
            </a:xfrm>
            <a:custGeom>
              <a:avLst/>
              <a:gdLst/>
              <a:ahLst/>
              <a:cxnLst/>
              <a:rect l="l" t="t" r="r" b="b"/>
              <a:pathLst>
                <a:path w="653" h="740" extrusionOk="0">
                  <a:moveTo>
                    <a:pt x="335" y="18"/>
                  </a:moveTo>
                  <a:cubicBezTo>
                    <a:pt x="283" y="1"/>
                    <a:pt x="212" y="36"/>
                    <a:pt x="177" y="89"/>
                  </a:cubicBezTo>
                  <a:cubicBezTo>
                    <a:pt x="142" y="159"/>
                    <a:pt x="89" y="212"/>
                    <a:pt x="36" y="282"/>
                  </a:cubicBezTo>
                  <a:cubicBezTo>
                    <a:pt x="1" y="353"/>
                    <a:pt x="36" y="335"/>
                    <a:pt x="36" y="370"/>
                  </a:cubicBezTo>
                  <a:cubicBezTo>
                    <a:pt x="71" y="458"/>
                    <a:pt x="124" y="529"/>
                    <a:pt x="124" y="634"/>
                  </a:cubicBezTo>
                  <a:cubicBezTo>
                    <a:pt x="124" y="634"/>
                    <a:pt x="142" y="652"/>
                    <a:pt x="142" y="652"/>
                  </a:cubicBezTo>
                  <a:cubicBezTo>
                    <a:pt x="300" y="740"/>
                    <a:pt x="476" y="687"/>
                    <a:pt x="564" y="546"/>
                  </a:cubicBezTo>
                  <a:cubicBezTo>
                    <a:pt x="652" y="423"/>
                    <a:pt x="635" y="247"/>
                    <a:pt x="529" y="141"/>
                  </a:cubicBezTo>
                  <a:cubicBezTo>
                    <a:pt x="476" y="89"/>
                    <a:pt x="406" y="36"/>
                    <a:pt x="335" y="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30"/>
            <p:cNvSpPr/>
            <p:nvPr/>
          </p:nvSpPr>
          <p:spPr>
            <a:xfrm>
              <a:off x="3449886" y="5331260"/>
              <a:ext cx="23778" cy="27704"/>
            </a:xfrm>
            <a:custGeom>
              <a:avLst/>
              <a:gdLst/>
              <a:ahLst/>
              <a:cxnLst/>
              <a:rect l="l" t="t" r="r" b="b"/>
              <a:pathLst>
                <a:path w="424" h="494" extrusionOk="0">
                  <a:moveTo>
                    <a:pt x="423" y="247"/>
                  </a:moveTo>
                  <a:cubicBezTo>
                    <a:pt x="423" y="194"/>
                    <a:pt x="406" y="124"/>
                    <a:pt x="371" y="71"/>
                  </a:cubicBezTo>
                  <a:cubicBezTo>
                    <a:pt x="353" y="36"/>
                    <a:pt x="300" y="54"/>
                    <a:pt x="265" y="36"/>
                  </a:cubicBezTo>
                  <a:cubicBezTo>
                    <a:pt x="159" y="1"/>
                    <a:pt x="89" y="54"/>
                    <a:pt x="36" y="124"/>
                  </a:cubicBezTo>
                  <a:cubicBezTo>
                    <a:pt x="19" y="142"/>
                    <a:pt x="36" y="177"/>
                    <a:pt x="19" y="212"/>
                  </a:cubicBezTo>
                  <a:cubicBezTo>
                    <a:pt x="1" y="265"/>
                    <a:pt x="1" y="318"/>
                    <a:pt x="36" y="353"/>
                  </a:cubicBezTo>
                  <a:cubicBezTo>
                    <a:pt x="89" y="406"/>
                    <a:pt x="142" y="441"/>
                    <a:pt x="195" y="458"/>
                  </a:cubicBezTo>
                  <a:cubicBezTo>
                    <a:pt x="300" y="494"/>
                    <a:pt x="423" y="353"/>
                    <a:pt x="423" y="24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30"/>
            <p:cNvSpPr/>
            <p:nvPr/>
          </p:nvSpPr>
          <p:spPr>
            <a:xfrm>
              <a:off x="2856611" y="5757752"/>
              <a:ext cx="27704" cy="25741"/>
            </a:xfrm>
            <a:custGeom>
              <a:avLst/>
              <a:gdLst/>
              <a:ahLst/>
              <a:cxnLst/>
              <a:rect l="l" t="t" r="r" b="b"/>
              <a:pathLst>
                <a:path w="494" h="459" extrusionOk="0">
                  <a:moveTo>
                    <a:pt x="476" y="229"/>
                  </a:moveTo>
                  <a:cubicBezTo>
                    <a:pt x="493" y="106"/>
                    <a:pt x="388" y="0"/>
                    <a:pt x="282" y="0"/>
                  </a:cubicBezTo>
                  <a:cubicBezTo>
                    <a:pt x="264" y="0"/>
                    <a:pt x="247" y="0"/>
                    <a:pt x="229" y="18"/>
                  </a:cubicBezTo>
                  <a:cubicBezTo>
                    <a:pt x="194" y="36"/>
                    <a:pt x="176" y="71"/>
                    <a:pt x="141" y="71"/>
                  </a:cubicBezTo>
                  <a:cubicBezTo>
                    <a:pt x="71" y="88"/>
                    <a:pt x="71" y="159"/>
                    <a:pt x="36" y="194"/>
                  </a:cubicBezTo>
                  <a:cubicBezTo>
                    <a:pt x="0" y="247"/>
                    <a:pt x="36" y="229"/>
                    <a:pt x="36" y="229"/>
                  </a:cubicBezTo>
                  <a:cubicBezTo>
                    <a:pt x="88" y="247"/>
                    <a:pt x="88" y="317"/>
                    <a:pt x="124" y="352"/>
                  </a:cubicBezTo>
                  <a:cubicBezTo>
                    <a:pt x="141" y="352"/>
                    <a:pt x="141" y="370"/>
                    <a:pt x="141" y="370"/>
                  </a:cubicBezTo>
                  <a:cubicBezTo>
                    <a:pt x="159" y="423"/>
                    <a:pt x="194" y="458"/>
                    <a:pt x="247" y="440"/>
                  </a:cubicBezTo>
                  <a:cubicBezTo>
                    <a:pt x="282" y="440"/>
                    <a:pt x="335" y="423"/>
                    <a:pt x="370" y="405"/>
                  </a:cubicBezTo>
                  <a:cubicBezTo>
                    <a:pt x="423" y="370"/>
                    <a:pt x="476" y="300"/>
                    <a:pt x="476" y="22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30"/>
            <p:cNvSpPr/>
            <p:nvPr/>
          </p:nvSpPr>
          <p:spPr>
            <a:xfrm>
              <a:off x="2760826" y="5704419"/>
              <a:ext cx="30676" cy="30676"/>
            </a:xfrm>
            <a:custGeom>
              <a:avLst/>
              <a:gdLst/>
              <a:ahLst/>
              <a:cxnLst/>
              <a:rect l="l" t="t" r="r" b="b"/>
              <a:pathLst>
                <a:path w="547" h="547" extrusionOk="0">
                  <a:moveTo>
                    <a:pt x="247" y="511"/>
                  </a:moveTo>
                  <a:cubicBezTo>
                    <a:pt x="353" y="511"/>
                    <a:pt x="441" y="511"/>
                    <a:pt x="494" y="423"/>
                  </a:cubicBezTo>
                  <a:cubicBezTo>
                    <a:pt x="547" y="335"/>
                    <a:pt x="547" y="230"/>
                    <a:pt x="494" y="142"/>
                  </a:cubicBezTo>
                  <a:cubicBezTo>
                    <a:pt x="441" y="71"/>
                    <a:pt x="371" y="18"/>
                    <a:pt x="283" y="1"/>
                  </a:cubicBezTo>
                  <a:cubicBezTo>
                    <a:pt x="265" y="1"/>
                    <a:pt x="265" y="1"/>
                    <a:pt x="247" y="18"/>
                  </a:cubicBezTo>
                  <a:cubicBezTo>
                    <a:pt x="159" y="36"/>
                    <a:pt x="54" y="54"/>
                    <a:pt x="54" y="159"/>
                  </a:cubicBezTo>
                  <a:cubicBezTo>
                    <a:pt x="54" y="212"/>
                    <a:pt x="1" y="300"/>
                    <a:pt x="71" y="353"/>
                  </a:cubicBezTo>
                  <a:cubicBezTo>
                    <a:pt x="107" y="370"/>
                    <a:pt x="71" y="406"/>
                    <a:pt x="107" y="441"/>
                  </a:cubicBezTo>
                  <a:cubicBezTo>
                    <a:pt x="124" y="458"/>
                    <a:pt x="195" y="546"/>
                    <a:pt x="247" y="51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30"/>
            <p:cNvSpPr/>
            <p:nvPr/>
          </p:nvSpPr>
          <p:spPr>
            <a:xfrm>
              <a:off x="3123161" y="5550422"/>
              <a:ext cx="29666" cy="31629"/>
            </a:xfrm>
            <a:custGeom>
              <a:avLst/>
              <a:gdLst/>
              <a:ahLst/>
              <a:cxnLst/>
              <a:rect l="l" t="t" r="r" b="b"/>
              <a:pathLst>
                <a:path w="529" h="564" extrusionOk="0">
                  <a:moveTo>
                    <a:pt x="511" y="318"/>
                  </a:moveTo>
                  <a:cubicBezTo>
                    <a:pt x="528" y="194"/>
                    <a:pt x="440" y="71"/>
                    <a:pt x="317" y="36"/>
                  </a:cubicBezTo>
                  <a:cubicBezTo>
                    <a:pt x="212" y="1"/>
                    <a:pt x="88" y="36"/>
                    <a:pt x="18" y="124"/>
                  </a:cubicBezTo>
                  <a:cubicBezTo>
                    <a:pt x="0" y="177"/>
                    <a:pt x="0" y="229"/>
                    <a:pt x="18" y="265"/>
                  </a:cubicBezTo>
                  <a:cubicBezTo>
                    <a:pt x="35" y="318"/>
                    <a:pt x="53" y="370"/>
                    <a:pt x="53" y="423"/>
                  </a:cubicBezTo>
                  <a:cubicBezTo>
                    <a:pt x="71" y="511"/>
                    <a:pt x="159" y="564"/>
                    <a:pt x="247" y="546"/>
                  </a:cubicBezTo>
                  <a:cubicBezTo>
                    <a:pt x="282" y="546"/>
                    <a:pt x="335" y="564"/>
                    <a:pt x="388" y="529"/>
                  </a:cubicBezTo>
                  <a:cubicBezTo>
                    <a:pt x="458" y="476"/>
                    <a:pt x="493" y="406"/>
                    <a:pt x="511" y="3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30"/>
            <p:cNvSpPr/>
            <p:nvPr/>
          </p:nvSpPr>
          <p:spPr>
            <a:xfrm>
              <a:off x="3369971" y="5401361"/>
              <a:ext cx="23722" cy="26694"/>
            </a:xfrm>
            <a:custGeom>
              <a:avLst/>
              <a:gdLst/>
              <a:ahLst/>
              <a:cxnLst/>
              <a:rect l="l" t="t" r="r" b="b"/>
              <a:pathLst>
                <a:path w="423" h="476" extrusionOk="0">
                  <a:moveTo>
                    <a:pt x="0" y="212"/>
                  </a:moveTo>
                  <a:cubicBezTo>
                    <a:pt x="35" y="282"/>
                    <a:pt x="0" y="405"/>
                    <a:pt x="106" y="458"/>
                  </a:cubicBezTo>
                  <a:cubicBezTo>
                    <a:pt x="159" y="476"/>
                    <a:pt x="299" y="458"/>
                    <a:pt x="335" y="423"/>
                  </a:cubicBezTo>
                  <a:cubicBezTo>
                    <a:pt x="370" y="370"/>
                    <a:pt x="387" y="317"/>
                    <a:pt x="423" y="265"/>
                  </a:cubicBezTo>
                  <a:cubicBezTo>
                    <a:pt x="423" y="194"/>
                    <a:pt x="405" y="141"/>
                    <a:pt x="352" y="89"/>
                  </a:cubicBezTo>
                  <a:cubicBezTo>
                    <a:pt x="247" y="1"/>
                    <a:pt x="71" y="36"/>
                    <a:pt x="0" y="17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30"/>
            <p:cNvSpPr/>
            <p:nvPr/>
          </p:nvSpPr>
          <p:spPr>
            <a:xfrm>
              <a:off x="2879324" y="5302659"/>
              <a:ext cx="29666" cy="21759"/>
            </a:xfrm>
            <a:custGeom>
              <a:avLst/>
              <a:gdLst/>
              <a:ahLst/>
              <a:cxnLst/>
              <a:rect l="l" t="t" r="r" b="b"/>
              <a:pathLst>
                <a:path w="529" h="388" extrusionOk="0">
                  <a:moveTo>
                    <a:pt x="212" y="387"/>
                  </a:moveTo>
                  <a:cubicBezTo>
                    <a:pt x="282" y="387"/>
                    <a:pt x="370" y="370"/>
                    <a:pt x="440" y="352"/>
                  </a:cubicBezTo>
                  <a:cubicBezTo>
                    <a:pt x="493" y="335"/>
                    <a:pt x="528" y="264"/>
                    <a:pt x="511" y="211"/>
                  </a:cubicBezTo>
                  <a:cubicBezTo>
                    <a:pt x="493" y="176"/>
                    <a:pt x="511" y="141"/>
                    <a:pt x="458" y="106"/>
                  </a:cubicBezTo>
                  <a:cubicBezTo>
                    <a:pt x="388" y="35"/>
                    <a:pt x="282" y="0"/>
                    <a:pt x="176" y="35"/>
                  </a:cubicBezTo>
                  <a:cubicBezTo>
                    <a:pt x="106" y="53"/>
                    <a:pt x="88" y="123"/>
                    <a:pt x="35" y="176"/>
                  </a:cubicBezTo>
                  <a:cubicBezTo>
                    <a:pt x="0" y="229"/>
                    <a:pt x="35" y="282"/>
                    <a:pt x="71" y="317"/>
                  </a:cubicBezTo>
                  <a:cubicBezTo>
                    <a:pt x="106" y="352"/>
                    <a:pt x="159" y="387"/>
                    <a:pt x="212" y="38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30"/>
            <p:cNvSpPr/>
            <p:nvPr/>
          </p:nvSpPr>
          <p:spPr>
            <a:xfrm>
              <a:off x="3396609" y="5105200"/>
              <a:ext cx="27704" cy="24731"/>
            </a:xfrm>
            <a:custGeom>
              <a:avLst/>
              <a:gdLst/>
              <a:ahLst/>
              <a:cxnLst/>
              <a:rect l="l" t="t" r="r" b="b"/>
              <a:pathLst>
                <a:path w="494" h="441" extrusionOk="0">
                  <a:moveTo>
                    <a:pt x="229" y="1"/>
                  </a:moveTo>
                  <a:cubicBezTo>
                    <a:pt x="176" y="1"/>
                    <a:pt x="124" y="18"/>
                    <a:pt x="106" y="71"/>
                  </a:cubicBezTo>
                  <a:cubicBezTo>
                    <a:pt x="88" y="106"/>
                    <a:pt x="53" y="106"/>
                    <a:pt x="53" y="124"/>
                  </a:cubicBezTo>
                  <a:cubicBezTo>
                    <a:pt x="0" y="212"/>
                    <a:pt x="36" y="317"/>
                    <a:pt x="124" y="370"/>
                  </a:cubicBezTo>
                  <a:cubicBezTo>
                    <a:pt x="124" y="370"/>
                    <a:pt x="141" y="370"/>
                    <a:pt x="141" y="388"/>
                  </a:cubicBezTo>
                  <a:cubicBezTo>
                    <a:pt x="141" y="423"/>
                    <a:pt x="176" y="441"/>
                    <a:pt x="212" y="441"/>
                  </a:cubicBezTo>
                  <a:cubicBezTo>
                    <a:pt x="300" y="423"/>
                    <a:pt x="388" y="370"/>
                    <a:pt x="440" y="282"/>
                  </a:cubicBezTo>
                  <a:cubicBezTo>
                    <a:pt x="493" y="141"/>
                    <a:pt x="388" y="1"/>
                    <a:pt x="2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30"/>
            <p:cNvSpPr/>
            <p:nvPr/>
          </p:nvSpPr>
          <p:spPr>
            <a:xfrm>
              <a:off x="3037246" y="4954176"/>
              <a:ext cx="24731" cy="26694"/>
            </a:xfrm>
            <a:custGeom>
              <a:avLst/>
              <a:gdLst/>
              <a:ahLst/>
              <a:cxnLst/>
              <a:rect l="l" t="t" r="r" b="b"/>
              <a:pathLst>
                <a:path w="441" h="476" extrusionOk="0">
                  <a:moveTo>
                    <a:pt x="441" y="229"/>
                  </a:moveTo>
                  <a:cubicBezTo>
                    <a:pt x="441" y="88"/>
                    <a:pt x="318" y="0"/>
                    <a:pt x="177" y="35"/>
                  </a:cubicBezTo>
                  <a:cubicBezTo>
                    <a:pt x="159" y="35"/>
                    <a:pt x="159" y="35"/>
                    <a:pt x="142" y="53"/>
                  </a:cubicBezTo>
                  <a:cubicBezTo>
                    <a:pt x="124" y="88"/>
                    <a:pt x="89" y="123"/>
                    <a:pt x="36" y="159"/>
                  </a:cubicBezTo>
                  <a:cubicBezTo>
                    <a:pt x="18" y="194"/>
                    <a:pt x="1" y="229"/>
                    <a:pt x="18" y="282"/>
                  </a:cubicBezTo>
                  <a:cubicBezTo>
                    <a:pt x="36" y="317"/>
                    <a:pt x="54" y="352"/>
                    <a:pt x="89" y="370"/>
                  </a:cubicBezTo>
                  <a:cubicBezTo>
                    <a:pt x="142" y="370"/>
                    <a:pt x="177" y="405"/>
                    <a:pt x="177" y="440"/>
                  </a:cubicBezTo>
                  <a:cubicBezTo>
                    <a:pt x="177" y="476"/>
                    <a:pt x="230" y="458"/>
                    <a:pt x="247" y="458"/>
                  </a:cubicBezTo>
                  <a:cubicBezTo>
                    <a:pt x="353" y="440"/>
                    <a:pt x="441" y="352"/>
                    <a:pt x="441" y="22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30"/>
            <p:cNvSpPr/>
            <p:nvPr/>
          </p:nvSpPr>
          <p:spPr>
            <a:xfrm>
              <a:off x="3127087" y="5047942"/>
              <a:ext cx="22768" cy="25741"/>
            </a:xfrm>
            <a:custGeom>
              <a:avLst/>
              <a:gdLst/>
              <a:ahLst/>
              <a:cxnLst/>
              <a:rect l="l" t="t" r="r" b="b"/>
              <a:pathLst>
                <a:path w="406" h="459" extrusionOk="0">
                  <a:moveTo>
                    <a:pt x="194" y="458"/>
                  </a:moveTo>
                  <a:cubicBezTo>
                    <a:pt x="318" y="441"/>
                    <a:pt x="406" y="335"/>
                    <a:pt x="406" y="194"/>
                  </a:cubicBezTo>
                  <a:cubicBezTo>
                    <a:pt x="406" y="71"/>
                    <a:pt x="353" y="36"/>
                    <a:pt x="247" y="18"/>
                  </a:cubicBezTo>
                  <a:cubicBezTo>
                    <a:pt x="177" y="1"/>
                    <a:pt x="106" y="36"/>
                    <a:pt x="54" y="106"/>
                  </a:cubicBezTo>
                  <a:cubicBezTo>
                    <a:pt x="1" y="177"/>
                    <a:pt x="1" y="282"/>
                    <a:pt x="71" y="353"/>
                  </a:cubicBezTo>
                  <a:cubicBezTo>
                    <a:pt x="89" y="405"/>
                    <a:pt x="106" y="441"/>
                    <a:pt x="159" y="45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30"/>
            <p:cNvSpPr/>
            <p:nvPr/>
          </p:nvSpPr>
          <p:spPr>
            <a:xfrm>
              <a:off x="2840797" y="5169356"/>
              <a:ext cx="32639" cy="31685"/>
            </a:xfrm>
            <a:custGeom>
              <a:avLst/>
              <a:gdLst/>
              <a:ahLst/>
              <a:cxnLst/>
              <a:rect l="l" t="t" r="r" b="b"/>
              <a:pathLst>
                <a:path w="582" h="565" extrusionOk="0">
                  <a:moveTo>
                    <a:pt x="247" y="564"/>
                  </a:moveTo>
                  <a:cubicBezTo>
                    <a:pt x="388" y="546"/>
                    <a:pt x="582" y="458"/>
                    <a:pt x="546" y="247"/>
                  </a:cubicBezTo>
                  <a:cubicBezTo>
                    <a:pt x="529" y="159"/>
                    <a:pt x="476" y="71"/>
                    <a:pt x="388" y="36"/>
                  </a:cubicBezTo>
                  <a:cubicBezTo>
                    <a:pt x="300" y="1"/>
                    <a:pt x="212" y="18"/>
                    <a:pt x="159" y="89"/>
                  </a:cubicBezTo>
                  <a:cubicBezTo>
                    <a:pt x="159" y="106"/>
                    <a:pt x="142" y="106"/>
                    <a:pt x="142" y="124"/>
                  </a:cubicBezTo>
                  <a:cubicBezTo>
                    <a:pt x="36" y="142"/>
                    <a:pt x="36" y="230"/>
                    <a:pt x="18" y="300"/>
                  </a:cubicBezTo>
                  <a:cubicBezTo>
                    <a:pt x="1" y="335"/>
                    <a:pt x="71" y="353"/>
                    <a:pt x="71" y="406"/>
                  </a:cubicBezTo>
                  <a:cubicBezTo>
                    <a:pt x="71" y="441"/>
                    <a:pt x="194" y="564"/>
                    <a:pt x="247" y="56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30"/>
            <p:cNvSpPr/>
            <p:nvPr/>
          </p:nvSpPr>
          <p:spPr>
            <a:xfrm>
              <a:off x="2737160" y="5054840"/>
              <a:ext cx="21759" cy="26750"/>
            </a:xfrm>
            <a:custGeom>
              <a:avLst/>
              <a:gdLst/>
              <a:ahLst/>
              <a:cxnLst/>
              <a:rect l="l" t="t" r="r" b="b"/>
              <a:pathLst>
                <a:path w="388" h="477" extrusionOk="0">
                  <a:moveTo>
                    <a:pt x="159" y="476"/>
                  </a:moveTo>
                  <a:cubicBezTo>
                    <a:pt x="282" y="476"/>
                    <a:pt x="370" y="370"/>
                    <a:pt x="388" y="247"/>
                  </a:cubicBezTo>
                  <a:cubicBezTo>
                    <a:pt x="388" y="106"/>
                    <a:pt x="264" y="1"/>
                    <a:pt x="124" y="36"/>
                  </a:cubicBezTo>
                  <a:cubicBezTo>
                    <a:pt x="53" y="71"/>
                    <a:pt x="18" y="142"/>
                    <a:pt x="18" y="230"/>
                  </a:cubicBezTo>
                  <a:cubicBezTo>
                    <a:pt x="18" y="230"/>
                    <a:pt x="18" y="247"/>
                    <a:pt x="18" y="265"/>
                  </a:cubicBezTo>
                  <a:cubicBezTo>
                    <a:pt x="0" y="353"/>
                    <a:pt x="53" y="441"/>
                    <a:pt x="141" y="476"/>
                  </a:cubicBezTo>
                  <a:cubicBezTo>
                    <a:pt x="141" y="476"/>
                    <a:pt x="159" y="476"/>
                    <a:pt x="159" y="47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30"/>
            <p:cNvSpPr/>
            <p:nvPr/>
          </p:nvSpPr>
          <p:spPr>
            <a:xfrm>
              <a:off x="2951387" y="5255271"/>
              <a:ext cx="22768" cy="23722"/>
            </a:xfrm>
            <a:custGeom>
              <a:avLst/>
              <a:gdLst/>
              <a:ahLst/>
              <a:cxnLst/>
              <a:rect l="l" t="t" r="r" b="b"/>
              <a:pathLst>
                <a:path w="406" h="423" extrusionOk="0">
                  <a:moveTo>
                    <a:pt x="159" y="405"/>
                  </a:moveTo>
                  <a:cubicBezTo>
                    <a:pt x="317" y="405"/>
                    <a:pt x="405" y="335"/>
                    <a:pt x="405" y="229"/>
                  </a:cubicBezTo>
                  <a:cubicBezTo>
                    <a:pt x="405" y="106"/>
                    <a:pt x="335" y="0"/>
                    <a:pt x="247" y="0"/>
                  </a:cubicBezTo>
                  <a:cubicBezTo>
                    <a:pt x="53" y="0"/>
                    <a:pt x="0" y="71"/>
                    <a:pt x="0" y="282"/>
                  </a:cubicBezTo>
                  <a:cubicBezTo>
                    <a:pt x="0" y="317"/>
                    <a:pt x="36" y="335"/>
                    <a:pt x="71" y="370"/>
                  </a:cubicBezTo>
                  <a:cubicBezTo>
                    <a:pt x="88" y="405"/>
                    <a:pt x="124" y="423"/>
                    <a:pt x="159" y="40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30"/>
            <p:cNvSpPr/>
            <p:nvPr/>
          </p:nvSpPr>
          <p:spPr>
            <a:xfrm>
              <a:off x="3276149" y="5391491"/>
              <a:ext cx="25741" cy="24731"/>
            </a:xfrm>
            <a:custGeom>
              <a:avLst/>
              <a:gdLst/>
              <a:ahLst/>
              <a:cxnLst/>
              <a:rect l="l" t="t" r="r" b="b"/>
              <a:pathLst>
                <a:path w="459" h="441" extrusionOk="0">
                  <a:moveTo>
                    <a:pt x="265" y="441"/>
                  </a:moveTo>
                  <a:cubicBezTo>
                    <a:pt x="300" y="441"/>
                    <a:pt x="353" y="423"/>
                    <a:pt x="388" y="388"/>
                  </a:cubicBezTo>
                  <a:cubicBezTo>
                    <a:pt x="441" y="317"/>
                    <a:pt x="458" y="194"/>
                    <a:pt x="406" y="106"/>
                  </a:cubicBezTo>
                  <a:cubicBezTo>
                    <a:pt x="370" y="36"/>
                    <a:pt x="282" y="1"/>
                    <a:pt x="212" y="36"/>
                  </a:cubicBezTo>
                  <a:cubicBezTo>
                    <a:pt x="194" y="53"/>
                    <a:pt x="159" y="71"/>
                    <a:pt x="124" y="89"/>
                  </a:cubicBezTo>
                  <a:cubicBezTo>
                    <a:pt x="71" y="106"/>
                    <a:pt x="54" y="159"/>
                    <a:pt x="36" y="194"/>
                  </a:cubicBezTo>
                  <a:cubicBezTo>
                    <a:pt x="18" y="247"/>
                    <a:pt x="1" y="282"/>
                    <a:pt x="71" y="300"/>
                  </a:cubicBezTo>
                  <a:cubicBezTo>
                    <a:pt x="124" y="317"/>
                    <a:pt x="71" y="353"/>
                    <a:pt x="106" y="388"/>
                  </a:cubicBezTo>
                  <a:cubicBezTo>
                    <a:pt x="142" y="441"/>
                    <a:pt x="194" y="441"/>
                    <a:pt x="265" y="44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30"/>
            <p:cNvSpPr/>
            <p:nvPr/>
          </p:nvSpPr>
          <p:spPr>
            <a:xfrm>
              <a:off x="3098486" y="5645198"/>
              <a:ext cx="22768" cy="26694"/>
            </a:xfrm>
            <a:custGeom>
              <a:avLst/>
              <a:gdLst/>
              <a:ahLst/>
              <a:cxnLst/>
              <a:rect l="l" t="t" r="r" b="b"/>
              <a:pathLst>
                <a:path w="406" h="476" extrusionOk="0">
                  <a:moveTo>
                    <a:pt x="387" y="265"/>
                  </a:moveTo>
                  <a:cubicBezTo>
                    <a:pt x="405" y="194"/>
                    <a:pt x="387" y="124"/>
                    <a:pt x="335" y="89"/>
                  </a:cubicBezTo>
                  <a:cubicBezTo>
                    <a:pt x="317" y="36"/>
                    <a:pt x="264" y="18"/>
                    <a:pt x="229" y="36"/>
                  </a:cubicBezTo>
                  <a:lnTo>
                    <a:pt x="211" y="36"/>
                  </a:lnTo>
                  <a:cubicBezTo>
                    <a:pt x="141" y="1"/>
                    <a:pt x="88" y="71"/>
                    <a:pt x="53" y="106"/>
                  </a:cubicBezTo>
                  <a:cubicBezTo>
                    <a:pt x="0" y="159"/>
                    <a:pt x="0" y="229"/>
                    <a:pt x="18" y="282"/>
                  </a:cubicBezTo>
                  <a:cubicBezTo>
                    <a:pt x="35" y="317"/>
                    <a:pt x="71" y="335"/>
                    <a:pt x="53" y="388"/>
                  </a:cubicBezTo>
                  <a:cubicBezTo>
                    <a:pt x="53" y="388"/>
                    <a:pt x="53" y="405"/>
                    <a:pt x="71" y="423"/>
                  </a:cubicBezTo>
                  <a:cubicBezTo>
                    <a:pt x="176" y="476"/>
                    <a:pt x="299" y="458"/>
                    <a:pt x="352" y="353"/>
                  </a:cubicBezTo>
                  <a:cubicBezTo>
                    <a:pt x="387" y="317"/>
                    <a:pt x="405" y="300"/>
                    <a:pt x="387" y="26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30"/>
            <p:cNvSpPr/>
            <p:nvPr/>
          </p:nvSpPr>
          <p:spPr>
            <a:xfrm>
              <a:off x="2873379" y="5438879"/>
              <a:ext cx="23778" cy="24731"/>
            </a:xfrm>
            <a:custGeom>
              <a:avLst/>
              <a:gdLst/>
              <a:ahLst/>
              <a:cxnLst/>
              <a:rect l="l" t="t" r="r" b="b"/>
              <a:pathLst>
                <a:path w="424" h="441" extrusionOk="0">
                  <a:moveTo>
                    <a:pt x="229" y="18"/>
                  </a:moveTo>
                  <a:cubicBezTo>
                    <a:pt x="177" y="18"/>
                    <a:pt x="106" y="36"/>
                    <a:pt x="53" y="53"/>
                  </a:cubicBezTo>
                  <a:cubicBezTo>
                    <a:pt x="1" y="71"/>
                    <a:pt x="18" y="124"/>
                    <a:pt x="18" y="159"/>
                  </a:cubicBezTo>
                  <a:cubicBezTo>
                    <a:pt x="36" y="212"/>
                    <a:pt x="36" y="265"/>
                    <a:pt x="18" y="317"/>
                  </a:cubicBezTo>
                  <a:cubicBezTo>
                    <a:pt x="18" y="335"/>
                    <a:pt x="53" y="353"/>
                    <a:pt x="71" y="370"/>
                  </a:cubicBezTo>
                  <a:cubicBezTo>
                    <a:pt x="159" y="441"/>
                    <a:pt x="265" y="441"/>
                    <a:pt x="335" y="370"/>
                  </a:cubicBezTo>
                  <a:cubicBezTo>
                    <a:pt x="406" y="300"/>
                    <a:pt x="423" y="194"/>
                    <a:pt x="388" y="106"/>
                  </a:cubicBezTo>
                  <a:cubicBezTo>
                    <a:pt x="353" y="0"/>
                    <a:pt x="300" y="36"/>
                    <a:pt x="229" y="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30"/>
            <p:cNvSpPr/>
            <p:nvPr/>
          </p:nvSpPr>
          <p:spPr>
            <a:xfrm>
              <a:off x="2674967" y="5439888"/>
              <a:ext cx="22768" cy="27647"/>
            </a:xfrm>
            <a:custGeom>
              <a:avLst/>
              <a:gdLst/>
              <a:ahLst/>
              <a:cxnLst/>
              <a:rect l="l" t="t" r="r" b="b"/>
              <a:pathLst>
                <a:path w="406" h="493" extrusionOk="0">
                  <a:moveTo>
                    <a:pt x="0" y="194"/>
                  </a:moveTo>
                  <a:cubicBezTo>
                    <a:pt x="18" y="247"/>
                    <a:pt x="0" y="299"/>
                    <a:pt x="53" y="335"/>
                  </a:cubicBezTo>
                  <a:cubicBezTo>
                    <a:pt x="88" y="387"/>
                    <a:pt x="53" y="423"/>
                    <a:pt x="88" y="458"/>
                  </a:cubicBezTo>
                  <a:cubicBezTo>
                    <a:pt x="141" y="475"/>
                    <a:pt x="124" y="493"/>
                    <a:pt x="159" y="458"/>
                  </a:cubicBezTo>
                  <a:cubicBezTo>
                    <a:pt x="176" y="440"/>
                    <a:pt x="212" y="458"/>
                    <a:pt x="247" y="458"/>
                  </a:cubicBezTo>
                  <a:cubicBezTo>
                    <a:pt x="352" y="387"/>
                    <a:pt x="405" y="264"/>
                    <a:pt x="388" y="141"/>
                  </a:cubicBezTo>
                  <a:cubicBezTo>
                    <a:pt x="352" y="70"/>
                    <a:pt x="300" y="35"/>
                    <a:pt x="247" y="18"/>
                  </a:cubicBezTo>
                  <a:cubicBezTo>
                    <a:pt x="176" y="0"/>
                    <a:pt x="124" y="35"/>
                    <a:pt x="88" y="88"/>
                  </a:cubicBezTo>
                  <a:cubicBezTo>
                    <a:pt x="88" y="106"/>
                    <a:pt x="53" y="123"/>
                    <a:pt x="36" y="123"/>
                  </a:cubicBezTo>
                  <a:cubicBezTo>
                    <a:pt x="18" y="141"/>
                    <a:pt x="0" y="159"/>
                    <a:pt x="0" y="19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30"/>
            <p:cNvSpPr/>
            <p:nvPr/>
          </p:nvSpPr>
          <p:spPr>
            <a:xfrm>
              <a:off x="2962211" y="5174291"/>
              <a:ext cx="22768" cy="26750"/>
            </a:xfrm>
            <a:custGeom>
              <a:avLst/>
              <a:gdLst/>
              <a:ahLst/>
              <a:cxnLst/>
              <a:rect l="l" t="t" r="r" b="b"/>
              <a:pathLst>
                <a:path w="406" h="477" extrusionOk="0">
                  <a:moveTo>
                    <a:pt x="406" y="265"/>
                  </a:moveTo>
                  <a:cubicBezTo>
                    <a:pt x="406" y="142"/>
                    <a:pt x="300" y="1"/>
                    <a:pt x="177" y="36"/>
                  </a:cubicBezTo>
                  <a:cubicBezTo>
                    <a:pt x="142" y="54"/>
                    <a:pt x="124" y="54"/>
                    <a:pt x="124" y="71"/>
                  </a:cubicBezTo>
                  <a:cubicBezTo>
                    <a:pt x="124" y="71"/>
                    <a:pt x="107" y="106"/>
                    <a:pt x="89" y="106"/>
                  </a:cubicBezTo>
                  <a:cubicBezTo>
                    <a:pt x="54" y="106"/>
                    <a:pt x="19" y="142"/>
                    <a:pt x="19" y="194"/>
                  </a:cubicBezTo>
                  <a:cubicBezTo>
                    <a:pt x="19" y="230"/>
                    <a:pt x="1" y="265"/>
                    <a:pt x="19" y="318"/>
                  </a:cubicBezTo>
                  <a:cubicBezTo>
                    <a:pt x="36" y="335"/>
                    <a:pt x="54" y="370"/>
                    <a:pt x="71" y="370"/>
                  </a:cubicBezTo>
                  <a:cubicBezTo>
                    <a:pt x="107" y="388"/>
                    <a:pt x="142" y="406"/>
                    <a:pt x="159" y="458"/>
                  </a:cubicBezTo>
                  <a:cubicBezTo>
                    <a:pt x="159" y="476"/>
                    <a:pt x="177" y="476"/>
                    <a:pt x="212" y="476"/>
                  </a:cubicBezTo>
                  <a:cubicBezTo>
                    <a:pt x="265" y="458"/>
                    <a:pt x="300" y="423"/>
                    <a:pt x="353" y="388"/>
                  </a:cubicBezTo>
                  <a:cubicBezTo>
                    <a:pt x="388" y="370"/>
                    <a:pt x="406" y="318"/>
                    <a:pt x="406" y="26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30"/>
            <p:cNvSpPr/>
            <p:nvPr/>
          </p:nvSpPr>
          <p:spPr>
            <a:xfrm>
              <a:off x="2796381" y="5393453"/>
              <a:ext cx="26694" cy="28713"/>
            </a:xfrm>
            <a:custGeom>
              <a:avLst/>
              <a:gdLst/>
              <a:ahLst/>
              <a:cxnLst/>
              <a:rect l="l" t="t" r="r" b="b"/>
              <a:pathLst>
                <a:path w="476" h="512" extrusionOk="0">
                  <a:moveTo>
                    <a:pt x="1" y="247"/>
                  </a:moveTo>
                  <a:cubicBezTo>
                    <a:pt x="18" y="282"/>
                    <a:pt x="18" y="318"/>
                    <a:pt x="36" y="335"/>
                  </a:cubicBezTo>
                  <a:cubicBezTo>
                    <a:pt x="53" y="370"/>
                    <a:pt x="124" y="388"/>
                    <a:pt x="106" y="458"/>
                  </a:cubicBezTo>
                  <a:cubicBezTo>
                    <a:pt x="106" y="494"/>
                    <a:pt x="194" y="511"/>
                    <a:pt x="247" y="494"/>
                  </a:cubicBezTo>
                  <a:cubicBezTo>
                    <a:pt x="405" y="458"/>
                    <a:pt x="441" y="406"/>
                    <a:pt x="476" y="247"/>
                  </a:cubicBezTo>
                  <a:cubicBezTo>
                    <a:pt x="458" y="159"/>
                    <a:pt x="423" y="106"/>
                    <a:pt x="370" y="54"/>
                  </a:cubicBezTo>
                  <a:cubicBezTo>
                    <a:pt x="265" y="1"/>
                    <a:pt x="247" y="18"/>
                    <a:pt x="141" y="89"/>
                  </a:cubicBezTo>
                  <a:cubicBezTo>
                    <a:pt x="106" y="124"/>
                    <a:pt x="71" y="159"/>
                    <a:pt x="36" y="194"/>
                  </a:cubicBezTo>
                  <a:cubicBezTo>
                    <a:pt x="1" y="212"/>
                    <a:pt x="18" y="230"/>
                    <a:pt x="1" y="24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30"/>
            <p:cNvSpPr/>
            <p:nvPr/>
          </p:nvSpPr>
          <p:spPr>
            <a:xfrm>
              <a:off x="2711475" y="5374723"/>
              <a:ext cx="29666" cy="29666"/>
            </a:xfrm>
            <a:custGeom>
              <a:avLst/>
              <a:gdLst/>
              <a:ahLst/>
              <a:cxnLst/>
              <a:rect l="l" t="t" r="r" b="b"/>
              <a:pathLst>
                <a:path w="529" h="529" extrusionOk="0">
                  <a:moveTo>
                    <a:pt x="529" y="282"/>
                  </a:moveTo>
                  <a:cubicBezTo>
                    <a:pt x="511" y="194"/>
                    <a:pt x="529" y="106"/>
                    <a:pt x="441" y="53"/>
                  </a:cubicBezTo>
                  <a:cubicBezTo>
                    <a:pt x="388" y="35"/>
                    <a:pt x="335" y="53"/>
                    <a:pt x="300" y="35"/>
                  </a:cubicBezTo>
                  <a:cubicBezTo>
                    <a:pt x="230" y="0"/>
                    <a:pt x="159" y="35"/>
                    <a:pt x="124" y="88"/>
                  </a:cubicBezTo>
                  <a:cubicBezTo>
                    <a:pt x="89" y="106"/>
                    <a:pt x="71" y="123"/>
                    <a:pt x="89" y="159"/>
                  </a:cubicBezTo>
                  <a:cubicBezTo>
                    <a:pt x="89" y="194"/>
                    <a:pt x="89" y="247"/>
                    <a:pt x="36" y="264"/>
                  </a:cubicBezTo>
                  <a:cubicBezTo>
                    <a:pt x="1" y="282"/>
                    <a:pt x="18" y="300"/>
                    <a:pt x="36" y="317"/>
                  </a:cubicBezTo>
                  <a:cubicBezTo>
                    <a:pt x="71" y="370"/>
                    <a:pt x="106" y="423"/>
                    <a:pt x="142" y="458"/>
                  </a:cubicBezTo>
                  <a:cubicBezTo>
                    <a:pt x="265" y="528"/>
                    <a:pt x="441" y="493"/>
                    <a:pt x="511" y="352"/>
                  </a:cubicBezTo>
                  <a:cubicBezTo>
                    <a:pt x="511" y="335"/>
                    <a:pt x="529" y="300"/>
                    <a:pt x="529" y="28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30"/>
            <p:cNvSpPr/>
            <p:nvPr/>
          </p:nvSpPr>
          <p:spPr>
            <a:xfrm>
              <a:off x="2951387" y="4874205"/>
              <a:ext cx="23722" cy="27704"/>
            </a:xfrm>
            <a:custGeom>
              <a:avLst/>
              <a:gdLst/>
              <a:ahLst/>
              <a:cxnLst/>
              <a:rect l="l" t="t" r="r" b="b"/>
              <a:pathLst>
                <a:path w="423" h="494" extrusionOk="0">
                  <a:moveTo>
                    <a:pt x="388" y="247"/>
                  </a:moveTo>
                  <a:lnTo>
                    <a:pt x="388" y="194"/>
                  </a:lnTo>
                  <a:cubicBezTo>
                    <a:pt x="388" y="88"/>
                    <a:pt x="264" y="0"/>
                    <a:pt x="159" y="71"/>
                  </a:cubicBezTo>
                  <a:cubicBezTo>
                    <a:pt x="0" y="71"/>
                    <a:pt x="53" y="212"/>
                    <a:pt x="18" y="300"/>
                  </a:cubicBezTo>
                  <a:cubicBezTo>
                    <a:pt x="18" y="335"/>
                    <a:pt x="36" y="388"/>
                    <a:pt x="88" y="388"/>
                  </a:cubicBezTo>
                  <a:cubicBezTo>
                    <a:pt x="124" y="388"/>
                    <a:pt x="124" y="440"/>
                    <a:pt x="176" y="458"/>
                  </a:cubicBezTo>
                  <a:cubicBezTo>
                    <a:pt x="264" y="493"/>
                    <a:pt x="282" y="493"/>
                    <a:pt x="335" y="423"/>
                  </a:cubicBezTo>
                  <a:cubicBezTo>
                    <a:pt x="388" y="352"/>
                    <a:pt x="423" y="317"/>
                    <a:pt x="388" y="24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30"/>
            <p:cNvSpPr/>
            <p:nvPr/>
          </p:nvSpPr>
          <p:spPr>
            <a:xfrm>
              <a:off x="2881287" y="5544534"/>
              <a:ext cx="24731" cy="24731"/>
            </a:xfrm>
            <a:custGeom>
              <a:avLst/>
              <a:gdLst/>
              <a:ahLst/>
              <a:cxnLst/>
              <a:rect l="l" t="t" r="r" b="b"/>
              <a:pathLst>
                <a:path w="441" h="441" extrusionOk="0">
                  <a:moveTo>
                    <a:pt x="36" y="176"/>
                  </a:moveTo>
                  <a:cubicBezTo>
                    <a:pt x="18" y="211"/>
                    <a:pt x="53" y="246"/>
                    <a:pt x="36" y="299"/>
                  </a:cubicBezTo>
                  <a:cubicBezTo>
                    <a:pt x="0" y="334"/>
                    <a:pt x="53" y="370"/>
                    <a:pt x="88" y="387"/>
                  </a:cubicBezTo>
                  <a:cubicBezTo>
                    <a:pt x="177" y="440"/>
                    <a:pt x="282" y="440"/>
                    <a:pt x="353" y="370"/>
                  </a:cubicBezTo>
                  <a:cubicBezTo>
                    <a:pt x="441" y="282"/>
                    <a:pt x="441" y="123"/>
                    <a:pt x="335" y="53"/>
                  </a:cubicBezTo>
                  <a:cubicBezTo>
                    <a:pt x="229" y="0"/>
                    <a:pt x="124" y="35"/>
                    <a:pt x="53" y="106"/>
                  </a:cubicBezTo>
                  <a:cubicBezTo>
                    <a:pt x="36" y="123"/>
                    <a:pt x="36" y="158"/>
                    <a:pt x="36" y="17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30"/>
            <p:cNvSpPr/>
            <p:nvPr/>
          </p:nvSpPr>
          <p:spPr>
            <a:xfrm>
              <a:off x="2647319" y="5022257"/>
              <a:ext cx="20806" cy="28713"/>
            </a:xfrm>
            <a:custGeom>
              <a:avLst/>
              <a:gdLst/>
              <a:ahLst/>
              <a:cxnLst/>
              <a:rect l="l" t="t" r="r" b="b"/>
              <a:pathLst>
                <a:path w="371" h="512" extrusionOk="0">
                  <a:moveTo>
                    <a:pt x="159" y="494"/>
                  </a:moveTo>
                  <a:cubicBezTo>
                    <a:pt x="300" y="476"/>
                    <a:pt x="370" y="423"/>
                    <a:pt x="370" y="265"/>
                  </a:cubicBezTo>
                  <a:cubicBezTo>
                    <a:pt x="370" y="247"/>
                    <a:pt x="370" y="230"/>
                    <a:pt x="370" y="212"/>
                  </a:cubicBezTo>
                  <a:cubicBezTo>
                    <a:pt x="370" y="159"/>
                    <a:pt x="370" y="106"/>
                    <a:pt x="317" y="106"/>
                  </a:cubicBezTo>
                  <a:lnTo>
                    <a:pt x="300" y="89"/>
                  </a:lnTo>
                  <a:cubicBezTo>
                    <a:pt x="212" y="1"/>
                    <a:pt x="141" y="71"/>
                    <a:pt x="71" y="106"/>
                  </a:cubicBezTo>
                  <a:cubicBezTo>
                    <a:pt x="36" y="142"/>
                    <a:pt x="18" y="212"/>
                    <a:pt x="18" y="265"/>
                  </a:cubicBezTo>
                  <a:cubicBezTo>
                    <a:pt x="18" y="283"/>
                    <a:pt x="18" y="300"/>
                    <a:pt x="18" y="318"/>
                  </a:cubicBezTo>
                  <a:cubicBezTo>
                    <a:pt x="1" y="388"/>
                    <a:pt x="53" y="423"/>
                    <a:pt x="89" y="476"/>
                  </a:cubicBezTo>
                  <a:cubicBezTo>
                    <a:pt x="124" y="511"/>
                    <a:pt x="141" y="476"/>
                    <a:pt x="159" y="49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30"/>
            <p:cNvSpPr/>
            <p:nvPr/>
          </p:nvSpPr>
          <p:spPr>
            <a:xfrm>
              <a:off x="3066857" y="5150625"/>
              <a:ext cx="22768" cy="22768"/>
            </a:xfrm>
            <a:custGeom>
              <a:avLst/>
              <a:gdLst/>
              <a:ahLst/>
              <a:cxnLst/>
              <a:rect l="l" t="t" r="r" b="b"/>
              <a:pathLst>
                <a:path w="406" h="406" extrusionOk="0">
                  <a:moveTo>
                    <a:pt x="177" y="405"/>
                  </a:moveTo>
                  <a:cubicBezTo>
                    <a:pt x="283" y="405"/>
                    <a:pt x="388" y="335"/>
                    <a:pt x="406" y="229"/>
                  </a:cubicBezTo>
                  <a:cubicBezTo>
                    <a:pt x="406" y="141"/>
                    <a:pt x="371" y="53"/>
                    <a:pt x="300" y="0"/>
                  </a:cubicBezTo>
                  <a:lnTo>
                    <a:pt x="300" y="0"/>
                  </a:lnTo>
                  <a:cubicBezTo>
                    <a:pt x="212" y="0"/>
                    <a:pt x="142" y="18"/>
                    <a:pt x="71" y="71"/>
                  </a:cubicBezTo>
                  <a:cubicBezTo>
                    <a:pt x="54" y="106"/>
                    <a:pt x="19" y="106"/>
                    <a:pt x="19" y="159"/>
                  </a:cubicBezTo>
                  <a:cubicBezTo>
                    <a:pt x="36" y="194"/>
                    <a:pt x="1" y="194"/>
                    <a:pt x="19" y="212"/>
                  </a:cubicBezTo>
                  <a:cubicBezTo>
                    <a:pt x="36" y="212"/>
                    <a:pt x="36" y="229"/>
                    <a:pt x="19" y="247"/>
                  </a:cubicBezTo>
                  <a:cubicBezTo>
                    <a:pt x="19" y="335"/>
                    <a:pt x="71" y="388"/>
                    <a:pt x="177" y="40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30"/>
            <p:cNvSpPr/>
            <p:nvPr/>
          </p:nvSpPr>
          <p:spPr>
            <a:xfrm>
              <a:off x="2921777" y="5373713"/>
              <a:ext cx="36564" cy="35611"/>
            </a:xfrm>
            <a:custGeom>
              <a:avLst/>
              <a:gdLst/>
              <a:ahLst/>
              <a:cxnLst/>
              <a:rect l="l" t="t" r="r" b="b"/>
              <a:pathLst>
                <a:path w="652" h="635" extrusionOk="0">
                  <a:moveTo>
                    <a:pt x="634" y="318"/>
                  </a:moveTo>
                  <a:cubicBezTo>
                    <a:pt x="652" y="159"/>
                    <a:pt x="528" y="18"/>
                    <a:pt x="370" y="1"/>
                  </a:cubicBezTo>
                  <a:cubicBezTo>
                    <a:pt x="299" y="1"/>
                    <a:pt x="229" y="36"/>
                    <a:pt x="176" y="106"/>
                  </a:cubicBezTo>
                  <a:cubicBezTo>
                    <a:pt x="159" y="124"/>
                    <a:pt x="141" y="141"/>
                    <a:pt x="123" y="141"/>
                  </a:cubicBezTo>
                  <a:cubicBezTo>
                    <a:pt x="35" y="177"/>
                    <a:pt x="0" y="265"/>
                    <a:pt x="18" y="335"/>
                  </a:cubicBezTo>
                  <a:cubicBezTo>
                    <a:pt x="35" y="406"/>
                    <a:pt x="71" y="458"/>
                    <a:pt x="141" y="494"/>
                  </a:cubicBezTo>
                  <a:cubicBezTo>
                    <a:pt x="141" y="494"/>
                    <a:pt x="159" y="494"/>
                    <a:pt x="159" y="494"/>
                  </a:cubicBezTo>
                  <a:cubicBezTo>
                    <a:pt x="229" y="634"/>
                    <a:pt x="229" y="634"/>
                    <a:pt x="352" y="599"/>
                  </a:cubicBezTo>
                  <a:cubicBezTo>
                    <a:pt x="476" y="582"/>
                    <a:pt x="564" y="511"/>
                    <a:pt x="616" y="406"/>
                  </a:cubicBezTo>
                  <a:cubicBezTo>
                    <a:pt x="634" y="370"/>
                    <a:pt x="652" y="353"/>
                    <a:pt x="634" y="3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30"/>
            <p:cNvSpPr/>
            <p:nvPr/>
          </p:nvSpPr>
          <p:spPr>
            <a:xfrm>
              <a:off x="2621634" y="5366815"/>
              <a:ext cx="20806" cy="26694"/>
            </a:xfrm>
            <a:custGeom>
              <a:avLst/>
              <a:gdLst/>
              <a:ahLst/>
              <a:cxnLst/>
              <a:rect l="l" t="t" r="r" b="b"/>
              <a:pathLst>
                <a:path w="371" h="476" extrusionOk="0">
                  <a:moveTo>
                    <a:pt x="194" y="476"/>
                  </a:moveTo>
                  <a:cubicBezTo>
                    <a:pt x="282" y="476"/>
                    <a:pt x="282" y="476"/>
                    <a:pt x="335" y="370"/>
                  </a:cubicBezTo>
                  <a:cubicBezTo>
                    <a:pt x="353" y="317"/>
                    <a:pt x="370" y="264"/>
                    <a:pt x="370" y="194"/>
                  </a:cubicBezTo>
                  <a:cubicBezTo>
                    <a:pt x="370" y="124"/>
                    <a:pt x="318" y="88"/>
                    <a:pt x="265" y="53"/>
                  </a:cubicBezTo>
                  <a:cubicBezTo>
                    <a:pt x="159" y="0"/>
                    <a:pt x="71" y="53"/>
                    <a:pt x="36" y="159"/>
                  </a:cubicBezTo>
                  <a:cubicBezTo>
                    <a:pt x="1" y="264"/>
                    <a:pt x="18" y="370"/>
                    <a:pt x="89" y="441"/>
                  </a:cubicBezTo>
                  <a:cubicBezTo>
                    <a:pt x="106" y="476"/>
                    <a:pt x="159" y="458"/>
                    <a:pt x="194" y="47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30"/>
            <p:cNvSpPr/>
            <p:nvPr/>
          </p:nvSpPr>
          <p:spPr>
            <a:xfrm>
              <a:off x="2894129" y="5080525"/>
              <a:ext cx="27704" cy="32639"/>
            </a:xfrm>
            <a:custGeom>
              <a:avLst/>
              <a:gdLst/>
              <a:ahLst/>
              <a:cxnLst/>
              <a:rect l="l" t="t" r="r" b="b"/>
              <a:pathLst>
                <a:path w="494" h="582" extrusionOk="0">
                  <a:moveTo>
                    <a:pt x="282" y="0"/>
                  </a:moveTo>
                  <a:cubicBezTo>
                    <a:pt x="141" y="0"/>
                    <a:pt x="36" y="88"/>
                    <a:pt x="18" y="229"/>
                  </a:cubicBezTo>
                  <a:cubicBezTo>
                    <a:pt x="18" y="282"/>
                    <a:pt x="0" y="335"/>
                    <a:pt x="0" y="405"/>
                  </a:cubicBezTo>
                  <a:cubicBezTo>
                    <a:pt x="0" y="458"/>
                    <a:pt x="36" y="493"/>
                    <a:pt x="88" y="529"/>
                  </a:cubicBezTo>
                  <a:cubicBezTo>
                    <a:pt x="194" y="581"/>
                    <a:pt x="317" y="546"/>
                    <a:pt x="388" y="458"/>
                  </a:cubicBezTo>
                  <a:cubicBezTo>
                    <a:pt x="493" y="353"/>
                    <a:pt x="493" y="212"/>
                    <a:pt x="388" y="106"/>
                  </a:cubicBezTo>
                  <a:cubicBezTo>
                    <a:pt x="352" y="71"/>
                    <a:pt x="317" y="0"/>
                    <a:pt x="2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30"/>
            <p:cNvSpPr/>
            <p:nvPr/>
          </p:nvSpPr>
          <p:spPr>
            <a:xfrm>
              <a:off x="2760826" y="5599773"/>
              <a:ext cx="24731" cy="23778"/>
            </a:xfrm>
            <a:custGeom>
              <a:avLst/>
              <a:gdLst/>
              <a:ahLst/>
              <a:cxnLst/>
              <a:rect l="l" t="t" r="r" b="b"/>
              <a:pathLst>
                <a:path w="441" h="424" extrusionOk="0">
                  <a:moveTo>
                    <a:pt x="212" y="406"/>
                  </a:moveTo>
                  <a:cubicBezTo>
                    <a:pt x="318" y="423"/>
                    <a:pt x="406" y="335"/>
                    <a:pt x="423" y="230"/>
                  </a:cubicBezTo>
                  <a:cubicBezTo>
                    <a:pt x="441" y="142"/>
                    <a:pt x="335" y="36"/>
                    <a:pt x="247" y="18"/>
                  </a:cubicBezTo>
                  <a:cubicBezTo>
                    <a:pt x="159" y="1"/>
                    <a:pt x="159" y="54"/>
                    <a:pt x="89" y="54"/>
                  </a:cubicBezTo>
                  <a:cubicBezTo>
                    <a:pt x="71" y="54"/>
                    <a:pt x="54" y="89"/>
                    <a:pt x="54" y="124"/>
                  </a:cubicBezTo>
                  <a:cubicBezTo>
                    <a:pt x="54" y="159"/>
                    <a:pt x="18" y="194"/>
                    <a:pt x="36" y="247"/>
                  </a:cubicBezTo>
                  <a:cubicBezTo>
                    <a:pt x="36" y="282"/>
                    <a:pt x="1" y="282"/>
                    <a:pt x="18" y="300"/>
                  </a:cubicBezTo>
                  <a:cubicBezTo>
                    <a:pt x="36" y="318"/>
                    <a:pt x="54" y="370"/>
                    <a:pt x="107" y="388"/>
                  </a:cubicBezTo>
                  <a:cubicBezTo>
                    <a:pt x="142" y="388"/>
                    <a:pt x="159" y="423"/>
                    <a:pt x="212" y="40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30"/>
            <p:cNvSpPr/>
            <p:nvPr/>
          </p:nvSpPr>
          <p:spPr>
            <a:xfrm>
              <a:off x="2759873" y="5494174"/>
              <a:ext cx="26694" cy="21759"/>
            </a:xfrm>
            <a:custGeom>
              <a:avLst/>
              <a:gdLst/>
              <a:ahLst/>
              <a:cxnLst/>
              <a:rect l="l" t="t" r="r" b="b"/>
              <a:pathLst>
                <a:path w="476" h="388" extrusionOk="0">
                  <a:moveTo>
                    <a:pt x="0" y="264"/>
                  </a:moveTo>
                  <a:cubicBezTo>
                    <a:pt x="18" y="264"/>
                    <a:pt x="35" y="264"/>
                    <a:pt x="53" y="282"/>
                  </a:cubicBezTo>
                  <a:cubicBezTo>
                    <a:pt x="106" y="352"/>
                    <a:pt x="194" y="388"/>
                    <a:pt x="264" y="370"/>
                  </a:cubicBezTo>
                  <a:cubicBezTo>
                    <a:pt x="335" y="352"/>
                    <a:pt x="388" y="300"/>
                    <a:pt x="423" y="229"/>
                  </a:cubicBezTo>
                  <a:cubicBezTo>
                    <a:pt x="423" y="212"/>
                    <a:pt x="423" y="194"/>
                    <a:pt x="440" y="176"/>
                  </a:cubicBezTo>
                  <a:cubicBezTo>
                    <a:pt x="476" y="88"/>
                    <a:pt x="440" y="18"/>
                    <a:pt x="370" y="0"/>
                  </a:cubicBezTo>
                  <a:cubicBezTo>
                    <a:pt x="300" y="0"/>
                    <a:pt x="229" y="18"/>
                    <a:pt x="159" y="18"/>
                  </a:cubicBezTo>
                  <a:cubicBezTo>
                    <a:pt x="88" y="35"/>
                    <a:pt x="35" y="106"/>
                    <a:pt x="35" y="176"/>
                  </a:cubicBezTo>
                  <a:cubicBezTo>
                    <a:pt x="35" y="212"/>
                    <a:pt x="35" y="247"/>
                    <a:pt x="0" y="26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30"/>
            <p:cNvSpPr/>
            <p:nvPr/>
          </p:nvSpPr>
          <p:spPr>
            <a:xfrm>
              <a:off x="3321574" y="5472415"/>
              <a:ext cx="21759" cy="25741"/>
            </a:xfrm>
            <a:custGeom>
              <a:avLst/>
              <a:gdLst/>
              <a:ahLst/>
              <a:cxnLst/>
              <a:rect l="l" t="t" r="r" b="b"/>
              <a:pathLst>
                <a:path w="388" h="459" extrusionOk="0">
                  <a:moveTo>
                    <a:pt x="1" y="230"/>
                  </a:moveTo>
                  <a:cubicBezTo>
                    <a:pt x="1" y="335"/>
                    <a:pt x="106" y="459"/>
                    <a:pt x="194" y="441"/>
                  </a:cubicBezTo>
                  <a:cubicBezTo>
                    <a:pt x="317" y="423"/>
                    <a:pt x="388" y="318"/>
                    <a:pt x="388" y="195"/>
                  </a:cubicBezTo>
                  <a:cubicBezTo>
                    <a:pt x="388" y="124"/>
                    <a:pt x="247" y="1"/>
                    <a:pt x="177" y="19"/>
                  </a:cubicBezTo>
                  <a:cubicBezTo>
                    <a:pt x="71" y="19"/>
                    <a:pt x="1" y="107"/>
                    <a:pt x="1" y="23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30"/>
            <p:cNvSpPr/>
            <p:nvPr/>
          </p:nvSpPr>
          <p:spPr>
            <a:xfrm>
              <a:off x="2828964" y="5015359"/>
              <a:ext cx="24731" cy="25741"/>
            </a:xfrm>
            <a:custGeom>
              <a:avLst/>
              <a:gdLst/>
              <a:ahLst/>
              <a:cxnLst/>
              <a:rect l="l" t="t" r="r" b="b"/>
              <a:pathLst>
                <a:path w="441" h="459" extrusionOk="0">
                  <a:moveTo>
                    <a:pt x="194" y="36"/>
                  </a:moveTo>
                  <a:cubicBezTo>
                    <a:pt x="89" y="1"/>
                    <a:pt x="1" y="106"/>
                    <a:pt x="36" y="229"/>
                  </a:cubicBezTo>
                  <a:cubicBezTo>
                    <a:pt x="36" y="229"/>
                    <a:pt x="36" y="247"/>
                    <a:pt x="36" y="265"/>
                  </a:cubicBezTo>
                  <a:cubicBezTo>
                    <a:pt x="1" y="300"/>
                    <a:pt x="18" y="335"/>
                    <a:pt x="71" y="353"/>
                  </a:cubicBezTo>
                  <a:cubicBezTo>
                    <a:pt x="89" y="353"/>
                    <a:pt x="106" y="370"/>
                    <a:pt x="106" y="406"/>
                  </a:cubicBezTo>
                  <a:cubicBezTo>
                    <a:pt x="141" y="441"/>
                    <a:pt x="159" y="458"/>
                    <a:pt x="212" y="441"/>
                  </a:cubicBezTo>
                  <a:cubicBezTo>
                    <a:pt x="282" y="423"/>
                    <a:pt x="353" y="370"/>
                    <a:pt x="370" y="300"/>
                  </a:cubicBezTo>
                  <a:cubicBezTo>
                    <a:pt x="441" y="159"/>
                    <a:pt x="353" y="18"/>
                    <a:pt x="194" y="3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30"/>
            <p:cNvSpPr/>
            <p:nvPr/>
          </p:nvSpPr>
          <p:spPr>
            <a:xfrm>
              <a:off x="3031358" y="5437869"/>
              <a:ext cx="21759" cy="22768"/>
            </a:xfrm>
            <a:custGeom>
              <a:avLst/>
              <a:gdLst/>
              <a:ahLst/>
              <a:cxnLst/>
              <a:rect l="l" t="t" r="r" b="b"/>
              <a:pathLst>
                <a:path w="388" h="406" extrusionOk="0">
                  <a:moveTo>
                    <a:pt x="194" y="18"/>
                  </a:moveTo>
                  <a:cubicBezTo>
                    <a:pt x="141" y="1"/>
                    <a:pt x="88" y="54"/>
                    <a:pt x="18" y="36"/>
                  </a:cubicBezTo>
                  <a:lnTo>
                    <a:pt x="18" y="36"/>
                  </a:lnTo>
                  <a:cubicBezTo>
                    <a:pt x="0" y="142"/>
                    <a:pt x="18" y="247"/>
                    <a:pt x="71" y="353"/>
                  </a:cubicBezTo>
                  <a:cubicBezTo>
                    <a:pt x="88" y="388"/>
                    <a:pt x="141" y="406"/>
                    <a:pt x="176" y="388"/>
                  </a:cubicBezTo>
                  <a:cubicBezTo>
                    <a:pt x="247" y="371"/>
                    <a:pt x="317" y="388"/>
                    <a:pt x="352" y="318"/>
                  </a:cubicBezTo>
                  <a:cubicBezTo>
                    <a:pt x="387" y="230"/>
                    <a:pt x="387" y="142"/>
                    <a:pt x="335" y="54"/>
                  </a:cubicBezTo>
                  <a:cubicBezTo>
                    <a:pt x="299" y="18"/>
                    <a:pt x="247" y="18"/>
                    <a:pt x="194" y="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30"/>
            <p:cNvSpPr/>
            <p:nvPr/>
          </p:nvSpPr>
          <p:spPr>
            <a:xfrm>
              <a:off x="2673004" y="5526757"/>
              <a:ext cx="28657" cy="28657"/>
            </a:xfrm>
            <a:custGeom>
              <a:avLst/>
              <a:gdLst/>
              <a:ahLst/>
              <a:cxnLst/>
              <a:rect l="l" t="t" r="r" b="b"/>
              <a:pathLst>
                <a:path w="511" h="511" extrusionOk="0">
                  <a:moveTo>
                    <a:pt x="511" y="264"/>
                  </a:moveTo>
                  <a:cubicBezTo>
                    <a:pt x="511" y="159"/>
                    <a:pt x="458" y="71"/>
                    <a:pt x="370" y="18"/>
                  </a:cubicBezTo>
                  <a:cubicBezTo>
                    <a:pt x="299" y="0"/>
                    <a:pt x="211" y="18"/>
                    <a:pt x="159" y="88"/>
                  </a:cubicBezTo>
                  <a:cubicBezTo>
                    <a:pt x="141" y="106"/>
                    <a:pt x="106" y="123"/>
                    <a:pt x="88" y="141"/>
                  </a:cubicBezTo>
                  <a:cubicBezTo>
                    <a:pt x="18" y="194"/>
                    <a:pt x="0" y="299"/>
                    <a:pt x="71" y="352"/>
                  </a:cubicBezTo>
                  <a:cubicBezTo>
                    <a:pt x="106" y="405"/>
                    <a:pt x="159" y="440"/>
                    <a:pt x="194" y="475"/>
                  </a:cubicBezTo>
                  <a:cubicBezTo>
                    <a:pt x="229" y="511"/>
                    <a:pt x="264" y="475"/>
                    <a:pt x="299" y="475"/>
                  </a:cubicBezTo>
                  <a:cubicBezTo>
                    <a:pt x="335" y="475"/>
                    <a:pt x="405" y="511"/>
                    <a:pt x="440" y="458"/>
                  </a:cubicBezTo>
                  <a:cubicBezTo>
                    <a:pt x="475" y="405"/>
                    <a:pt x="511" y="335"/>
                    <a:pt x="511" y="26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30"/>
            <p:cNvSpPr/>
            <p:nvPr/>
          </p:nvSpPr>
          <p:spPr>
            <a:xfrm>
              <a:off x="3065903" y="4888001"/>
              <a:ext cx="21759" cy="24731"/>
            </a:xfrm>
            <a:custGeom>
              <a:avLst/>
              <a:gdLst/>
              <a:ahLst/>
              <a:cxnLst/>
              <a:rect l="l" t="t" r="r" b="b"/>
              <a:pathLst>
                <a:path w="388" h="441" extrusionOk="0">
                  <a:moveTo>
                    <a:pt x="388" y="194"/>
                  </a:moveTo>
                  <a:cubicBezTo>
                    <a:pt x="388" y="142"/>
                    <a:pt x="370" y="124"/>
                    <a:pt x="317" y="89"/>
                  </a:cubicBezTo>
                  <a:cubicBezTo>
                    <a:pt x="229" y="1"/>
                    <a:pt x="141" y="54"/>
                    <a:pt x="71" y="124"/>
                  </a:cubicBezTo>
                  <a:cubicBezTo>
                    <a:pt x="53" y="142"/>
                    <a:pt x="36" y="142"/>
                    <a:pt x="18" y="159"/>
                  </a:cubicBezTo>
                  <a:cubicBezTo>
                    <a:pt x="18" y="159"/>
                    <a:pt x="0" y="177"/>
                    <a:pt x="18" y="194"/>
                  </a:cubicBezTo>
                  <a:cubicBezTo>
                    <a:pt x="36" y="212"/>
                    <a:pt x="36" y="282"/>
                    <a:pt x="53" y="318"/>
                  </a:cubicBezTo>
                  <a:cubicBezTo>
                    <a:pt x="53" y="370"/>
                    <a:pt x="124" y="441"/>
                    <a:pt x="194" y="441"/>
                  </a:cubicBezTo>
                  <a:cubicBezTo>
                    <a:pt x="317" y="406"/>
                    <a:pt x="370" y="388"/>
                    <a:pt x="388" y="19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30"/>
            <p:cNvSpPr/>
            <p:nvPr/>
          </p:nvSpPr>
          <p:spPr>
            <a:xfrm>
              <a:off x="3004664" y="5058822"/>
              <a:ext cx="24731" cy="27704"/>
            </a:xfrm>
            <a:custGeom>
              <a:avLst/>
              <a:gdLst/>
              <a:ahLst/>
              <a:cxnLst/>
              <a:rect l="l" t="t" r="r" b="b"/>
              <a:pathLst>
                <a:path w="441" h="494" extrusionOk="0">
                  <a:moveTo>
                    <a:pt x="230" y="0"/>
                  </a:moveTo>
                  <a:cubicBezTo>
                    <a:pt x="195" y="35"/>
                    <a:pt x="159" y="35"/>
                    <a:pt x="124" y="53"/>
                  </a:cubicBezTo>
                  <a:cubicBezTo>
                    <a:pt x="54" y="123"/>
                    <a:pt x="1" y="229"/>
                    <a:pt x="18" y="335"/>
                  </a:cubicBezTo>
                  <a:cubicBezTo>
                    <a:pt x="36" y="423"/>
                    <a:pt x="124" y="475"/>
                    <a:pt x="212" y="493"/>
                  </a:cubicBezTo>
                  <a:cubicBezTo>
                    <a:pt x="318" y="458"/>
                    <a:pt x="406" y="370"/>
                    <a:pt x="423" y="264"/>
                  </a:cubicBezTo>
                  <a:cubicBezTo>
                    <a:pt x="423" y="229"/>
                    <a:pt x="441" y="176"/>
                    <a:pt x="423" y="123"/>
                  </a:cubicBezTo>
                  <a:cubicBezTo>
                    <a:pt x="371" y="71"/>
                    <a:pt x="300" y="18"/>
                    <a:pt x="2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30"/>
            <p:cNvSpPr/>
            <p:nvPr/>
          </p:nvSpPr>
          <p:spPr>
            <a:xfrm>
              <a:off x="2794418" y="5101275"/>
              <a:ext cx="22768" cy="26694"/>
            </a:xfrm>
            <a:custGeom>
              <a:avLst/>
              <a:gdLst/>
              <a:ahLst/>
              <a:cxnLst/>
              <a:rect l="l" t="t" r="r" b="b"/>
              <a:pathLst>
                <a:path w="406" h="476" extrusionOk="0">
                  <a:moveTo>
                    <a:pt x="388" y="211"/>
                  </a:moveTo>
                  <a:cubicBezTo>
                    <a:pt x="388" y="88"/>
                    <a:pt x="282" y="0"/>
                    <a:pt x="159" y="35"/>
                  </a:cubicBezTo>
                  <a:lnTo>
                    <a:pt x="141" y="35"/>
                  </a:lnTo>
                  <a:lnTo>
                    <a:pt x="0" y="194"/>
                  </a:lnTo>
                  <a:lnTo>
                    <a:pt x="0" y="229"/>
                  </a:lnTo>
                  <a:cubicBezTo>
                    <a:pt x="0" y="229"/>
                    <a:pt x="53" y="282"/>
                    <a:pt x="36" y="317"/>
                  </a:cubicBezTo>
                  <a:cubicBezTo>
                    <a:pt x="18" y="352"/>
                    <a:pt x="36" y="335"/>
                    <a:pt x="53" y="335"/>
                  </a:cubicBezTo>
                  <a:cubicBezTo>
                    <a:pt x="71" y="352"/>
                    <a:pt x="71" y="352"/>
                    <a:pt x="71" y="370"/>
                  </a:cubicBezTo>
                  <a:cubicBezTo>
                    <a:pt x="124" y="475"/>
                    <a:pt x="194" y="440"/>
                    <a:pt x="264" y="405"/>
                  </a:cubicBezTo>
                  <a:cubicBezTo>
                    <a:pt x="335" y="370"/>
                    <a:pt x="405" y="317"/>
                    <a:pt x="388" y="21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30"/>
            <p:cNvSpPr/>
            <p:nvPr/>
          </p:nvSpPr>
          <p:spPr>
            <a:xfrm>
              <a:off x="3231733" y="5222689"/>
              <a:ext cx="22768" cy="23722"/>
            </a:xfrm>
            <a:custGeom>
              <a:avLst/>
              <a:gdLst/>
              <a:ahLst/>
              <a:cxnLst/>
              <a:rect l="l" t="t" r="r" b="b"/>
              <a:pathLst>
                <a:path w="406" h="423" extrusionOk="0">
                  <a:moveTo>
                    <a:pt x="406" y="159"/>
                  </a:moveTo>
                  <a:cubicBezTo>
                    <a:pt x="406" y="106"/>
                    <a:pt x="318" y="18"/>
                    <a:pt x="265" y="18"/>
                  </a:cubicBezTo>
                  <a:cubicBezTo>
                    <a:pt x="247" y="18"/>
                    <a:pt x="229" y="18"/>
                    <a:pt x="229" y="18"/>
                  </a:cubicBezTo>
                  <a:cubicBezTo>
                    <a:pt x="159" y="0"/>
                    <a:pt x="89" y="36"/>
                    <a:pt x="89" y="106"/>
                  </a:cubicBezTo>
                  <a:lnTo>
                    <a:pt x="89" y="106"/>
                  </a:lnTo>
                  <a:cubicBezTo>
                    <a:pt x="1" y="159"/>
                    <a:pt x="53" y="229"/>
                    <a:pt x="71" y="282"/>
                  </a:cubicBezTo>
                  <a:cubicBezTo>
                    <a:pt x="89" y="370"/>
                    <a:pt x="177" y="423"/>
                    <a:pt x="247" y="423"/>
                  </a:cubicBezTo>
                  <a:cubicBezTo>
                    <a:pt x="335" y="388"/>
                    <a:pt x="388" y="317"/>
                    <a:pt x="406" y="229"/>
                  </a:cubicBezTo>
                  <a:cubicBezTo>
                    <a:pt x="406" y="212"/>
                    <a:pt x="406" y="194"/>
                    <a:pt x="406" y="15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30"/>
            <p:cNvSpPr/>
            <p:nvPr/>
          </p:nvSpPr>
          <p:spPr>
            <a:xfrm>
              <a:off x="2781576" y="4967972"/>
              <a:ext cx="19796" cy="25741"/>
            </a:xfrm>
            <a:custGeom>
              <a:avLst/>
              <a:gdLst/>
              <a:ahLst/>
              <a:cxnLst/>
              <a:rect l="l" t="t" r="r" b="b"/>
              <a:pathLst>
                <a:path w="353" h="459" extrusionOk="0">
                  <a:moveTo>
                    <a:pt x="18" y="159"/>
                  </a:moveTo>
                  <a:cubicBezTo>
                    <a:pt x="36" y="212"/>
                    <a:pt x="1" y="265"/>
                    <a:pt x="18" y="335"/>
                  </a:cubicBezTo>
                  <a:cubicBezTo>
                    <a:pt x="36" y="388"/>
                    <a:pt x="159" y="458"/>
                    <a:pt x="229" y="423"/>
                  </a:cubicBezTo>
                  <a:cubicBezTo>
                    <a:pt x="335" y="370"/>
                    <a:pt x="353" y="318"/>
                    <a:pt x="335" y="194"/>
                  </a:cubicBezTo>
                  <a:cubicBezTo>
                    <a:pt x="335" y="124"/>
                    <a:pt x="282" y="54"/>
                    <a:pt x="212" y="18"/>
                  </a:cubicBezTo>
                  <a:cubicBezTo>
                    <a:pt x="177" y="1"/>
                    <a:pt x="124" y="18"/>
                    <a:pt x="89" y="36"/>
                  </a:cubicBezTo>
                  <a:cubicBezTo>
                    <a:pt x="71" y="71"/>
                    <a:pt x="1" y="89"/>
                    <a:pt x="18" y="15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30"/>
            <p:cNvSpPr/>
            <p:nvPr/>
          </p:nvSpPr>
          <p:spPr>
            <a:xfrm>
              <a:off x="3027376" y="5273049"/>
              <a:ext cx="20806" cy="25685"/>
            </a:xfrm>
            <a:custGeom>
              <a:avLst/>
              <a:gdLst/>
              <a:ahLst/>
              <a:cxnLst/>
              <a:rect l="l" t="t" r="r" b="b"/>
              <a:pathLst>
                <a:path w="371" h="458" extrusionOk="0">
                  <a:moveTo>
                    <a:pt x="159" y="458"/>
                  </a:moveTo>
                  <a:cubicBezTo>
                    <a:pt x="265" y="458"/>
                    <a:pt x="353" y="387"/>
                    <a:pt x="353" y="282"/>
                  </a:cubicBezTo>
                  <a:cubicBezTo>
                    <a:pt x="353" y="264"/>
                    <a:pt x="370" y="247"/>
                    <a:pt x="370" y="211"/>
                  </a:cubicBezTo>
                  <a:cubicBezTo>
                    <a:pt x="370" y="123"/>
                    <a:pt x="300" y="88"/>
                    <a:pt x="247" y="53"/>
                  </a:cubicBezTo>
                  <a:cubicBezTo>
                    <a:pt x="194" y="0"/>
                    <a:pt x="142" y="53"/>
                    <a:pt x="124" y="71"/>
                  </a:cubicBezTo>
                  <a:cubicBezTo>
                    <a:pt x="71" y="123"/>
                    <a:pt x="36" y="176"/>
                    <a:pt x="1" y="229"/>
                  </a:cubicBezTo>
                  <a:cubicBezTo>
                    <a:pt x="1" y="247"/>
                    <a:pt x="1" y="247"/>
                    <a:pt x="1" y="264"/>
                  </a:cubicBezTo>
                  <a:cubicBezTo>
                    <a:pt x="18" y="317"/>
                    <a:pt x="54" y="352"/>
                    <a:pt x="54" y="405"/>
                  </a:cubicBezTo>
                  <a:cubicBezTo>
                    <a:pt x="54" y="423"/>
                    <a:pt x="54" y="440"/>
                    <a:pt x="71" y="440"/>
                  </a:cubicBezTo>
                  <a:cubicBezTo>
                    <a:pt x="106" y="440"/>
                    <a:pt x="124" y="458"/>
                    <a:pt x="159" y="45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30"/>
            <p:cNvSpPr/>
            <p:nvPr/>
          </p:nvSpPr>
          <p:spPr>
            <a:xfrm>
              <a:off x="2659152" y="5119052"/>
              <a:ext cx="25741" cy="29666"/>
            </a:xfrm>
            <a:custGeom>
              <a:avLst/>
              <a:gdLst/>
              <a:ahLst/>
              <a:cxnLst/>
              <a:rect l="l" t="t" r="r" b="b"/>
              <a:pathLst>
                <a:path w="459" h="529" extrusionOk="0">
                  <a:moveTo>
                    <a:pt x="18" y="194"/>
                  </a:moveTo>
                  <a:cubicBezTo>
                    <a:pt x="1" y="264"/>
                    <a:pt x="18" y="334"/>
                    <a:pt x="36" y="387"/>
                  </a:cubicBezTo>
                  <a:cubicBezTo>
                    <a:pt x="106" y="528"/>
                    <a:pt x="106" y="510"/>
                    <a:pt x="230" y="493"/>
                  </a:cubicBezTo>
                  <a:cubicBezTo>
                    <a:pt x="370" y="475"/>
                    <a:pt x="441" y="440"/>
                    <a:pt x="458" y="334"/>
                  </a:cubicBezTo>
                  <a:cubicBezTo>
                    <a:pt x="458" y="299"/>
                    <a:pt x="458" y="264"/>
                    <a:pt x="441" y="229"/>
                  </a:cubicBezTo>
                  <a:cubicBezTo>
                    <a:pt x="406" y="176"/>
                    <a:pt x="406" y="88"/>
                    <a:pt x="318" y="53"/>
                  </a:cubicBezTo>
                  <a:cubicBezTo>
                    <a:pt x="230" y="0"/>
                    <a:pt x="124" y="18"/>
                    <a:pt x="36" y="88"/>
                  </a:cubicBezTo>
                  <a:cubicBezTo>
                    <a:pt x="18" y="123"/>
                    <a:pt x="1" y="158"/>
                    <a:pt x="18" y="19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30"/>
            <p:cNvSpPr/>
            <p:nvPr/>
          </p:nvSpPr>
          <p:spPr>
            <a:xfrm>
              <a:off x="3194215" y="5671837"/>
              <a:ext cx="22768" cy="20806"/>
            </a:xfrm>
            <a:custGeom>
              <a:avLst/>
              <a:gdLst/>
              <a:ahLst/>
              <a:cxnLst/>
              <a:rect l="l" t="t" r="r" b="b"/>
              <a:pathLst>
                <a:path w="406" h="371" extrusionOk="0">
                  <a:moveTo>
                    <a:pt x="1" y="124"/>
                  </a:moveTo>
                  <a:cubicBezTo>
                    <a:pt x="1" y="177"/>
                    <a:pt x="54" y="230"/>
                    <a:pt x="18" y="300"/>
                  </a:cubicBezTo>
                  <a:cubicBezTo>
                    <a:pt x="18" y="300"/>
                    <a:pt x="36" y="300"/>
                    <a:pt x="36" y="318"/>
                  </a:cubicBezTo>
                  <a:cubicBezTo>
                    <a:pt x="71" y="283"/>
                    <a:pt x="106" y="318"/>
                    <a:pt x="124" y="335"/>
                  </a:cubicBezTo>
                  <a:cubicBezTo>
                    <a:pt x="159" y="371"/>
                    <a:pt x="212" y="371"/>
                    <a:pt x="265" y="335"/>
                  </a:cubicBezTo>
                  <a:cubicBezTo>
                    <a:pt x="318" y="300"/>
                    <a:pt x="335" y="230"/>
                    <a:pt x="388" y="177"/>
                  </a:cubicBezTo>
                  <a:cubicBezTo>
                    <a:pt x="406" y="177"/>
                    <a:pt x="406" y="159"/>
                    <a:pt x="388" y="142"/>
                  </a:cubicBezTo>
                  <a:cubicBezTo>
                    <a:pt x="353" y="71"/>
                    <a:pt x="300" y="36"/>
                    <a:pt x="247" y="1"/>
                  </a:cubicBezTo>
                  <a:lnTo>
                    <a:pt x="194" y="1"/>
                  </a:lnTo>
                  <a:cubicBezTo>
                    <a:pt x="177" y="1"/>
                    <a:pt x="142" y="18"/>
                    <a:pt x="124" y="18"/>
                  </a:cubicBezTo>
                  <a:cubicBezTo>
                    <a:pt x="18" y="1"/>
                    <a:pt x="1" y="18"/>
                    <a:pt x="1" y="12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30"/>
            <p:cNvSpPr/>
            <p:nvPr/>
          </p:nvSpPr>
          <p:spPr>
            <a:xfrm>
              <a:off x="2850667" y="4896918"/>
              <a:ext cx="18843" cy="25685"/>
            </a:xfrm>
            <a:custGeom>
              <a:avLst/>
              <a:gdLst/>
              <a:ahLst/>
              <a:cxnLst/>
              <a:rect l="l" t="t" r="r" b="b"/>
              <a:pathLst>
                <a:path w="336" h="458" extrusionOk="0">
                  <a:moveTo>
                    <a:pt x="335" y="247"/>
                  </a:moveTo>
                  <a:cubicBezTo>
                    <a:pt x="335" y="141"/>
                    <a:pt x="265" y="53"/>
                    <a:pt x="177" y="18"/>
                  </a:cubicBezTo>
                  <a:cubicBezTo>
                    <a:pt x="106" y="0"/>
                    <a:pt x="36" y="53"/>
                    <a:pt x="18" y="123"/>
                  </a:cubicBezTo>
                  <a:cubicBezTo>
                    <a:pt x="1" y="194"/>
                    <a:pt x="1" y="264"/>
                    <a:pt x="18" y="335"/>
                  </a:cubicBezTo>
                  <a:cubicBezTo>
                    <a:pt x="36" y="423"/>
                    <a:pt x="106" y="458"/>
                    <a:pt x="194" y="440"/>
                  </a:cubicBezTo>
                  <a:cubicBezTo>
                    <a:pt x="265" y="388"/>
                    <a:pt x="318" y="317"/>
                    <a:pt x="335" y="24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30"/>
            <p:cNvSpPr/>
            <p:nvPr/>
          </p:nvSpPr>
          <p:spPr>
            <a:xfrm>
              <a:off x="2950378" y="5494174"/>
              <a:ext cx="24731" cy="21759"/>
            </a:xfrm>
            <a:custGeom>
              <a:avLst/>
              <a:gdLst/>
              <a:ahLst/>
              <a:cxnLst/>
              <a:rect l="l" t="t" r="r" b="b"/>
              <a:pathLst>
                <a:path w="441" h="388" extrusionOk="0">
                  <a:moveTo>
                    <a:pt x="54" y="176"/>
                  </a:moveTo>
                  <a:lnTo>
                    <a:pt x="54" y="229"/>
                  </a:lnTo>
                  <a:cubicBezTo>
                    <a:pt x="1" y="282"/>
                    <a:pt x="71" y="300"/>
                    <a:pt x="89" y="317"/>
                  </a:cubicBezTo>
                  <a:cubicBezTo>
                    <a:pt x="212" y="388"/>
                    <a:pt x="318" y="317"/>
                    <a:pt x="406" y="300"/>
                  </a:cubicBezTo>
                  <a:cubicBezTo>
                    <a:pt x="423" y="264"/>
                    <a:pt x="441" y="212"/>
                    <a:pt x="423" y="176"/>
                  </a:cubicBezTo>
                  <a:cubicBezTo>
                    <a:pt x="406" y="141"/>
                    <a:pt x="370" y="106"/>
                    <a:pt x="353" y="71"/>
                  </a:cubicBezTo>
                  <a:cubicBezTo>
                    <a:pt x="353" y="18"/>
                    <a:pt x="265" y="0"/>
                    <a:pt x="212" y="18"/>
                  </a:cubicBezTo>
                  <a:cubicBezTo>
                    <a:pt x="177" y="35"/>
                    <a:pt x="142" y="53"/>
                    <a:pt x="106" y="35"/>
                  </a:cubicBezTo>
                  <a:cubicBezTo>
                    <a:pt x="71" y="18"/>
                    <a:pt x="71" y="53"/>
                    <a:pt x="71" y="71"/>
                  </a:cubicBezTo>
                  <a:cubicBezTo>
                    <a:pt x="89" y="106"/>
                    <a:pt x="54" y="141"/>
                    <a:pt x="54" y="17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30"/>
            <p:cNvSpPr/>
            <p:nvPr/>
          </p:nvSpPr>
          <p:spPr>
            <a:xfrm>
              <a:off x="2771706" y="5260206"/>
              <a:ext cx="20806" cy="22768"/>
            </a:xfrm>
            <a:custGeom>
              <a:avLst/>
              <a:gdLst/>
              <a:ahLst/>
              <a:cxnLst/>
              <a:rect l="l" t="t" r="r" b="b"/>
              <a:pathLst>
                <a:path w="371" h="406" extrusionOk="0">
                  <a:moveTo>
                    <a:pt x="159" y="388"/>
                  </a:moveTo>
                  <a:cubicBezTo>
                    <a:pt x="229" y="405"/>
                    <a:pt x="300" y="352"/>
                    <a:pt x="335" y="300"/>
                  </a:cubicBezTo>
                  <a:cubicBezTo>
                    <a:pt x="370" y="229"/>
                    <a:pt x="370" y="141"/>
                    <a:pt x="317" y="71"/>
                  </a:cubicBezTo>
                  <a:cubicBezTo>
                    <a:pt x="282" y="0"/>
                    <a:pt x="194" y="0"/>
                    <a:pt x="124" y="35"/>
                  </a:cubicBezTo>
                  <a:cubicBezTo>
                    <a:pt x="89" y="71"/>
                    <a:pt x="53" y="106"/>
                    <a:pt x="18" y="124"/>
                  </a:cubicBezTo>
                  <a:cubicBezTo>
                    <a:pt x="1" y="124"/>
                    <a:pt x="1" y="159"/>
                    <a:pt x="1" y="176"/>
                  </a:cubicBezTo>
                  <a:cubicBezTo>
                    <a:pt x="18" y="229"/>
                    <a:pt x="36" y="282"/>
                    <a:pt x="53" y="335"/>
                  </a:cubicBezTo>
                  <a:cubicBezTo>
                    <a:pt x="89" y="388"/>
                    <a:pt x="106" y="388"/>
                    <a:pt x="159" y="38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30"/>
            <p:cNvSpPr/>
            <p:nvPr/>
          </p:nvSpPr>
          <p:spPr>
            <a:xfrm>
              <a:off x="3002701" y="5588950"/>
              <a:ext cx="26694" cy="27704"/>
            </a:xfrm>
            <a:custGeom>
              <a:avLst/>
              <a:gdLst/>
              <a:ahLst/>
              <a:cxnLst/>
              <a:rect l="l" t="t" r="r" b="b"/>
              <a:pathLst>
                <a:path w="476" h="494" extrusionOk="0">
                  <a:moveTo>
                    <a:pt x="476" y="229"/>
                  </a:moveTo>
                  <a:cubicBezTo>
                    <a:pt x="458" y="141"/>
                    <a:pt x="388" y="53"/>
                    <a:pt x="300" y="18"/>
                  </a:cubicBezTo>
                  <a:cubicBezTo>
                    <a:pt x="230" y="0"/>
                    <a:pt x="159" y="35"/>
                    <a:pt x="124" y="88"/>
                  </a:cubicBezTo>
                  <a:cubicBezTo>
                    <a:pt x="106" y="106"/>
                    <a:pt x="89" y="88"/>
                    <a:pt x="71" y="106"/>
                  </a:cubicBezTo>
                  <a:cubicBezTo>
                    <a:pt x="71" y="123"/>
                    <a:pt x="1" y="141"/>
                    <a:pt x="18" y="211"/>
                  </a:cubicBezTo>
                  <a:cubicBezTo>
                    <a:pt x="36" y="247"/>
                    <a:pt x="36" y="299"/>
                    <a:pt x="1" y="335"/>
                  </a:cubicBezTo>
                  <a:cubicBezTo>
                    <a:pt x="1" y="352"/>
                    <a:pt x="1" y="387"/>
                    <a:pt x="1" y="405"/>
                  </a:cubicBezTo>
                  <a:cubicBezTo>
                    <a:pt x="18" y="423"/>
                    <a:pt x="36" y="405"/>
                    <a:pt x="53" y="405"/>
                  </a:cubicBezTo>
                  <a:cubicBezTo>
                    <a:pt x="71" y="405"/>
                    <a:pt x="89" y="387"/>
                    <a:pt x="89" y="405"/>
                  </a:cubicBezTo>
                  <a:cubicBezTo>
                    <a:pt x="142" y="493"/>
                    <a:pt x="230" y="440"/>
                    <a:pt x="282" y="440"/>
                  </a:cubicBezTo>
                  <a:cubicBezTo>
                    <a:pt x="353" y="440"/>
                    <a:pt x="476" y="299"/>
                    <a:pt x="476" y="22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30"/>
            <p:cNvSpPr/>
            <p:nvPr/>
          </p:nvSpPr>
          <p:spPr>
            <a:xfrm>
              <a:off x="3126134" y="5471461"/>
              <a:ext cx="19796" cy="16824"/>
            </a:xfrm>
            <a:custGeom>
              <a:avLst/>
              <a:gdLst/>
              <a:ahLst/>
              <a:cxnLst/>
              <a:rect l="l" t="t" r="r" b="b"/>
              <a:pathLst>
                <a:path w="353" h="300" extrusionOk="0">
                  <a:moveTo>
                    <a:pt x="176" y="300"/>
                  </a:moveTo>
                  <a:cubicBezTo>
                    <a:pt x="264" y="300"/>
                    <a:pt x="352" y="141"/>
                    <a:pt x="299" y="71"/>
                  </a:cubicBezTo>
                  <a:cubicBezTo>
                    <a:pt x="264" y="18"/>
                    <a:pt x="211" y="0"/>
                    <a:pt x="159" y="18"/>
                  </a:cubicBezTo>
                  <a:cubicBezTo>
                    <a:pt x="106" y="53"/>
                    <a:pt x="53" y="106"/>
                    <a:pt x="18" y="159"/>
                  </a:cubicBezTo>
                  <a:cubicBezTo>
                    <a:pt x="0" y="176"/>
                    <a:pt x="0" y="194"/>
                    <a:pt x="18" y="194"/>
                  </a:cubicBezTo>
                  <a:cubicBezTo>
                    <a:pt x="53" y="247"/>
                    <a:pt x="106" y="300"/>
                    <a:pt x="176" y="30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03"/>
        <p:cNvGrpSpPr/>
        <p:nvPr/>
      </p:nvGrpSpPr>
      <p:grpSpPr>
        <a:xfrm>
          <a:off x="0" y="0"/>
          <a:ext cx="0" cy="0"/>
          <a:chOff x="0" y="0"/>
          <a:chExt cx="0" cy="0"/>
        </a:xfrm>
      </p:grpSpPr>
      <p:pic>
        <p:nvPicPr>
          <p:cNvPr id="104" name="Google Shape;104;p4"/>
          <p:cNvPicPr preferRelativeResize="0"/>
          <p:nvPr/>
        </p:nvPicPr>
        <p:blipFill rotWithShape="1">
          <a:blip r:embed="rId2">
            <a:alphaModFix/>
          </a:blip>
          <a:srcRect/>
          <a:stretch/>
        </p:blipFill>
        <p:spPr>
          <a:xfrm>
            <a:off x="1516" y="0"/>
            <a:ext cx="9140967" cy="5143500"/>
          </a:xfrm>
          <a:prstGeom prst="rect">
            <a:avLst/>
          </a:prstGeom>
          <a:noFill/>
          <a:ln>
            <a:noFill/>
          </a:ln>
        </p:spPr>
      </p:pic>
      <p:sp>
        <p:nvSpPr>
          <p:cNvPr id="105" name="Google Shape;105;p4"/>
          <p:cNvSpPr txBox="1">
            <a:spLocks noGrp="1"/>
          </p:cNvSpPr>
          <p:nvPr>
            <p:ph type="title"/>
          </p:nvPr>
        </p:nvSpPr>
        <p:spPr>
          <a:xfrm>
            <a:off x="711725" y="445025"/>
            <a:ext cx="7720500" cy="496200"/>
          </a:xfrm>
          <a:prstGeom prst="rect">
            <a:avLst/>
          </a:prstGeom>
          <a:effectLst>
            <a:outerShdw dist="38100" dir="3000000" algn="bl" rotWithShape="0">
              <a:schemeClr val="dk2"/>
            </a:outerShdw>
          </a:effectLst>
        </p:spPr>
        <p:txBody>
          <a:bodyPr spcFirstLastPara="1" wrap="square" lIns="91425" tIns="91425" rIns="91425" bIns="91425" anchor="ctr" anchorCtr="0">
            <a:noAutofit/>
          </a:bodyPr>
          <a:lstStyle>
            <a:lvl1pPr lvl="0">
              <a:spcBef>
                <a:spcPts val="0"/>
              </a:spcBef>
              <a:spcAft>
                <a:spcPts val="0"/>
              </a:spcAft>
              <a:buSzPts val="2800"/>
              <a:buNone/>
              <a:defRPr sz="3400" i="1"/>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06" name="Google Shape;106;p4"/>
          <p:cNvSpPr txBox="1">
            <a:spLocks noGrp="1"/>
          </p:cNvSpPr>
          <p:nvPr>
            <p:ph type="body" idx="1"/>
          </p:nvPr>
        </p:nvSpPr>
        <p:spPr>
          <a:xfrm>
            <a:off x="711725" y="1188525"/>
            <a:ext cx="7720500" cy="3416400"/>
          </a:xfrm>
          <a:prstGeom prst="rect">
            <a:avLst/>
          </a:prstGeom>
        </p:spPr>
        <p:txBody>
          <a:bodyPr spcFirstLastPara="1" wrap="square" lIns="91425" tIns="91425" rIns="91425" bIns="91425" anchor="ctr" anchorCtr="0">
            <a:noAutofit/>
          </a:bodyPr>
          <a:lstStyle>
            <a:lvl1pPr marL="457200" lvl="0" indent="-304800">
              <a:lnSpc>
                <a:spcPct val="100000"/>
              </a:lnSpc>
              <a:spcBef>
                <a:spcPts val="0"/>
              </a:spcBef>
              <a:spcAft>
                <a:spcPts val="0"/>
              </a:spcAft>
              <a:buClr>
                <a:srgbClr val="434343"/>
              </a:buClr>
              <a:buSzPts val="1200"/>
              <a:buAutoNum type="arabicPeriod"/>
              <a:defRPr sz="1200"/>
            </a:lvl1pPr>
            <a:lvl2pPr marL="914400" lvl="1" indent="-304800">
              <a:spcBef>
                <a:spcPts val="0"/>
              </a:spcBef>
              <a:spcAft>
                <a:spcPts val="0"/>
              </a:spcAft>
              <a:buClr>
                <a:srgbClr val="434343"/>
              </a:buClr>
              <a:buSzPts val="1200"/>
              <a:buFont typeface="Roboto Condensed Light"/>
              <a:buAutoNum type="alphaLcPeriod"/>
              <a:defRPr/>
            </a:lvl2pPr>
            <a:lvl3pPr marL="1371600" lvl="2" indent="-304800">
              <a:spcBef>
                <a:spcPts val="0"/>
              </a:spcBef>
              <a:spcAft>
                <a:spcPts val="0"/>
              </a:spcAft>
              <a:buClr>
                <a:srgbClr val="434343"/>
              </a:buClr>
              <a:buSzPts val="1200"/>
              <a:buFont typeface="Roboto Condensed Light"/>
              <a:buAutoNum type="romanLcPeriod"/>
              <a:defRPr/>
            </a:lvl3pPr>
            <a:lvl4pPr marL="1828800" lvl="3" indent="-304800">
              <a:spcBef>
                <a:spcPts val="0"/>
              </a:spcBef>
              <a:spcAft>
                <a:spcPts val="0"/>
              </a:spcAft>
              <a:buClr>
                <a:srgbClr val="434343"/>
              </a:buClr>
              <a:buSzPts val="1200"/>
              <a:buFont typeface="Roboto Condensed Light"/>
              <a:buAutoNum type="arabicPeriod"/>
              <a:defRPr/>
            </a:lvl4pPr>
            <a:lvl5pPr marL="2286000" lvl="4" indent="-304800">
              <a:spcBef>
                <a:spcPts val="0"/>
              </a:spcBef>
              <a:spcAft>
                <a:spcPts val="0"/>
              </a:spcAft>
              <a:buClr>
                <a:srgbClr val="434343"/>
              </a:buClr>
              <a:buSzPts val="1200"/>
              <a:buFont typeface="Roboto Condensed Light"/>
              <a:buAutoNum type="alphaLcPeriod"/>
              <a:defRPr/>
            </a:lvl5pPr>
            <a:lvl6pPr marL="2743200" lvl="5" indent="-304800">
              <a:spcBef>
                <a:spcPts val="0"/>
              </a:spcBef>
              <a:spcAft>
                <a:spcPts val="0"/>
              </a:spcAft>
              <a:buClr>
                <a:srgbClr val="434343"/>
              </a:buClr>
              <a:buSzPts val="1200"/>
              <a:buFont typeface="Roboto Condensed Light"/>
              <a:buAutoNum type="romanLcPeriod"/>
              <a:defRPr/>
            </a:lvl6pPr>
            <a:lvl7pPr marL="3200400" lvl="6" indent="-304800">
              <a:spcBef>
                <a:spcPts val="0"/>
              </a:spcBef>
              <a:spcAft>
                <a:spcPts val="0"/>
              </a:spcAft>
              <a:buClr>
                <a:srgbClr val="434343"/>
              </a:buClr>
              <a:buSzPts val="1200"/>
              <a:buFont typeface="Roboto Condensed Light"/>
              <a:buAutoNum type="arabicPeriod"/>
              <a:defRPr/>
            </a:lvl7pPr>
            <a:lvl8pPr marL="3657600" lvl="7" indent="-304800">
              <a:spcBef>
                <a:spcPts val="0"/>
              </a:spcBef>
              <a:spcAft>
                <a:spcPts val="0"/>
              </a:spcAft>
              <a:buClr>
                <a:srgbClr val="434343"/>
              </a:buClr>
              <a:buSzPts val="1200"/>
              <a:buFont typeface="Roboto Condensed Light"/>
              <a:buAutoNum type="alphaLcPeriod"/>
              <a:defRPr/>
            </a:lvl8pPr>
            <a:lvl9pPr marL="4114800" lvl="8" indent="-304800">
              <a:spcBef>
                <a:spcPts val="0"/>
              </a:spcBef>
              <a:spcAft>
                <a:spcPts val="0"/>
              </a:spcAft>
              <a:buClr>
                <a:srgbClr val="434343"/>
              </a:buClr>
              <a:buSzPts val="1200"/>
              <a:buFont typeface="Roboto Condensed Light"/>
              <a:buAutoNum type="romanLcPeriod"/>
              <a:defRPr/>
            </a:lvl9pPr>
          </a:lstStyle>
          <a:p>
            <a:endParaRPr/>
          </a:p>
        </p:txBody>
      </p:sp>
      <p:grpSp>
        <p:nvGrpSpPr>
          <p:cNvPr id="107" name="Google Shape;107;p4"/>
          <p:cNvGrpSpPr/>
          <p:nvPr/>
        </p:nvGrpSpPr>
        <p:grpSpPr>
          <a:xfrm rot="7306490">
            <a:off x="8117079" y="-601171"/>
            <a:ext cx="1979851" cy="2017487"/>
            <a:chOff x="2621634" y="4874205"/>
            <a:chExt cx="929028" cy="946749"/>
          </a:xfrm>
        </p:grpSpPr>
        <p:sp>
          <p:nvSpPr>
            <p:cNvPr id="108" name="Google Shape;108;p4"/>
            <p:cNvSpPr/>
            <p:nvPr/>
          </p:nvSpPr>
          <p:spPr>
            <a:xfrm>
              <a:off x="3204085" y="5037063"/>
              <a:ext cx="29666" cy="32639"/>
            </a:xfrm>
            <a:custGeom>
              <a:avLst/>
              <a:gdLst/>
              <a:ahLst/>
              <a:cxnLst/>
              <a:rect l="l" t="t" r="r" b="b"/>
              <a:pathLst>
                <a:path w="529" h="582" extrusionOk="0">
                  <a:moveTo>
                    <a:pt x="265" y="1"/>
                  </a:moveTo>
                  <a:cubicBezTo>
                    <a:pt x="247" y="1"/>
                    <a:pt x="230" y="19"/>
                    <a:pt x="212" y="36"/>
                  </a:cubicBezTo>
                  <a:cubicBezTo>
                    <a:pt x="124" y="71"/>
                    <a:pt x="89" y="159"/>
                    <a:pt x="54" y="230"/>
                  </a:cubicBezTo>
                  <a:cubicBezTo>
                    <a:pt x="1" y="300"/>
                    <a:pt x="71" y="459"/>
                    <a:pt x="142" y="476"/>
                  </a:cubicBezTo>
                  <a:cubicBezTo>
                    <a:pt x="177" y="494"/>
                    <a:pt x="212" y="511"/>
                    <a:pt x="247" y="547"/>
                  </a:cubicBezTo>
                  <a:cubicBezTo>
                    <a:pt x="282" y="582"/>
                    <a:pt x="318" y="547"/>
                    <a:pt x="353" y="547"/>
                  </a:cubicBezTo>
                  <a:cubicBezTo>
                    <a:pt x="458" y="494"/>
                    <a:pt x="529" y="423"/>
                    <a:pt x="511" y="300"/>
                  </a:cubicBezTo>
                  <a:cubicBezTo>
                    <a:pt x="476" y="230"/>
                    <a:pt x="458" y="159"/>
                    <a:pt x="423" y="107"/>
                  </a:cubicBezTo>
                  <a:cubicBezTo>
                    <a:pt x="388" y="36"/>
                    <a:pt x="335" y="1"/>
                    <a:pt x="2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4"/>
            <p:cNvSpPr/>
            <p:nvPr/>
          </p:nvSpPr>
          <p:spPr>
            <a:xfrm>
              <a:off x="3211993" y="5301650"/>
              <a:ext cx="24731" cy="32639"/>
            </a:xfrm>
            <a:custGeom>
              <a:avLst/>
              <a:gdLst/>
              <a:ahLst/>
              <a:cxnLst/>
              <a:rect l="l" t="t" r="r" b="b"/>
              <a:pathLst>
                <a:path w="441" h="582" extrusionOk="0">
                  <a:moveTo>
                    <a:pt x="1" y="177"/>
                  </a:moveTo>
                  <a:cubicBezTo>
                    <a:pt x="1" y="282"/>
                    <a:pt x="18" y="370"/>
                    <a:pt x="53" y="476"/>
                  </a:cubicBezTo>
                  <a:cubicBezTo>
                    <a:pt x="106" y="546"/>
                    <a:pt x="194" y="582"/>
                    <a:pt x="282" y="564"/>
                  </a:cubicBezTo>
                  <a:cubicBezTo>
                    <a:pt x="353" y="546"/>
                    <a:pt x="388" y="494"/>
                    <a:pt x="423" y="441"/>
                  </a:cubicBezTo>
                  <a:cubicBezTo>
                    <a:pt x="441" y="370"/>
                    <a:pt x="441" y="300"/>
                    <a:pt x="405" y="247"/>
                  </a:cubicBezTo>
                  <a:cubicBezTo>
                    <a:pt x="388" y="194"/>
                    <a:pt x="370" y="159"/>
                    <a:pt x="353" y="124"/>
                  </a:cubicBezTo>
                  <a:cubicBezTo>
                    <a:pt x="300" y="18"/>
                    <a:pt x="194" y="1"/>
                    <a:pt x="106" y="53"/>
                  </a:cubicBezTo>
                  <a:cubicBezTo>
                    <a:pt x="89" y="71"/>
                    <a:pt x="89" y="71"/>
                    <a:pt x="71" y="71"/>
                  </a:cubicBezTo>
                  <a:cubicBezTo>
                    <a:pt x="18" y="89"/>
                    <a:pt x="1" y="124"/>
                    <a:pt x="1" y="17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4"/>
            <p:cNvSpPr/>
            <p:nvPr/>
          </p:nvSpPr>
          <p:spPr>
            <a:xfrm>
              <a:off x="3077736" y="5335242"/>
              <a:ext cx="30676" cy="24731"/>
            </a:xfrm>
            <a:custGeom>
              <a:avLst/>
              <a:gdLst/>
              <a:ahLst/>
              <a:cxnLst/>
              <a:rect l="l" t="t" r="r" b="b"/>
              <a:pathLst>
                <a:path w="547" h="441" extrusionOk="0">
                  <a:moveTo>
                    <a:pt x="546" y="211"/>
                  </a:moveTo>
                  <a:cubicBezTo>
                    <a:pt x="546" y="106"/>
                    <a:pt x="476" y="18"/>
                    <a:pt x="370" y="18"/>
                  </a:cubicBezTo>
                  <a:cubicBezTo>
                    <a:pt x="247" y="0"/>
                    <a:pt x="141" y="35"/>
                    <a:pt x="53" y="123"/>
                  </a:cubicBezTo>
                  <a:cubicBezTo>
                    <a:pt x="53" y="123"/>
                    <a:pt x="36" y="123"/>
                    <a:pt x="53" y="141"/>
                  </a:cubicBezTo>
                  <a:cubicBezTo>
                    <a:pt x="71" y="159"/>
                    <a:pt x="53" y="176"/>
                    <a:pt x="36" y="194"/>
                  </a:cubicBezTo>
                  <a:cubicBezTo>
                    <a:pt x="1" y="247"/>
                    <a:pt x="18" y="317"/>
                    <a:pt x="71" y="370"/>
                  </a:cubicBezTo>
                  <a:cubicBezTo>
                    <a:pt x="159" y="423"/>
                    <a:pt x="282" y="440"/>
                    <a:pt x="405" y="423"/>
                  </a:cubicBezTo>
                  <a:cubicBezTo>
                    <a:pt x="476" y="370"/>
                    <a:pt x="529" y="299"/>
                    <a:pt x="546" y="21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4"/>
            <p:cNvSpPr/>
            <p:nvPr/>
          </p:nvSpPr>
          <p:spPr>
            <a:xfrm>
              <a:off x="3522959" y="5163468"/>
              <a:ext cx="27704" cy="28657"/>
            </a:xfrm>
            <a:custGeom>
              <a:avLst/>
              <a:gdLst/>
              <a:ahLst/>
              <a:cxnLst/>
              <a:rect l="l" t="t" r="r" b="b"/>
              <a:pathLst>
                <a:path w="494" h="511" extrusionOk="0">
                  <a:moveTo>
                    <a:pt x="317" y="0"/>
                  </a:moveTo>
                  <a:cubicBezTo>
                    <a:pt x="212" y="18"/>
                    <a:pt x="124" y="71"/>
                    <a:pt x="53" y="141"/>
                  </a:cubicBezTo>
                  <a:cubicBezTo>
                    <a:pt x="18" y="194"/>
                    <a:pt x="36" y="247"/>
                    <a:pt x="1" y="282"/>
                  </a:cubicBezTo>
                  <a:lnTo>
                    <a:pt x="1" y="299"/>
                  </a:lnTo>
                  <a:cubicBezTo>
                    <a:pt x="71" y="370"/>
                    <a:pt x="89" y="475"/>
                    <a:pt x="229" y="475"/>
                  </a:cubicBezTo>
                  <a:cubicBezTo>
                    <a:pt x="247" y="475"/>
                    <a:pt x="247" y="511"/>
                    <a:pt x="300" y="493"/>
                  </a:cubicBezTo>
                  <a:cubicBezTo>
                    <a:pt x="335" y="475"/>
                    <a:pt x="423" y="458"/>
                    <a:pt x="458" y="405"/>
                  </a:cubicBezTo>
                  <a:cubicBezTo>
                    <a:pt x="476" y="352"/>
                    <a:pt x="494" y="282"/>
                    <a:pt x="494" y="229"/>
                  </a:cubicBezTo>
                  <a:cubicBezTo>
                    <a:pt x="476" y="159"/>
                    <a:pt x="441" y="88"/>
                    <a:pt x="405" y="35"/>
                  </a:cubicBezTo>
                  <a:cubicBezTo>
                    <a:pt x="388" y="18"/>
                    <a:pt x="353" y="0"/>
                    <a:pt x="3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4"/>
            <p:cNvSpPr/>
            <p:nvPr/>
          </p:nvSpPr>
          <p:spPr>
            <a:xfrm>
              <a:off x="2622644" y="5773566"/>
              <a:ext cx="26694" cy="28657"/>
            </a:xfrm>
            <a:custGeom>
              <a:avLst/>
              <a:gdLst/>
              <a:ahLst/>
              <a:cxnLst/>
              <a:rect l="l" t="t" r="r" b="b"/>
              <a:pathLst>
                <a:path w="476" h="511" extrusionOk="0">
                  <a:moveTo>
                    <a:pt x="18" y="229"/>
                  </a:moveTo>
                  <a:cubicBezTo>
                    <a:pt x="0" y="299"/>
                    <a:pt x="36" y="370"/>
                    <a:pt x="88" y="405"/>
                  </a:cubicBezTo>
                  <a:cubicBezTo>
                    <a:pt x="124" y="422"/>
                    <a:pt x="141" y="458"/>
                    <a:pt x="141" y="493"/>
                  </a:cubicBezTo>
                  <a:cubicBezTo>
                    <a:pt x="141" y="511"/>
                    <a:pt x="176" y="493"/>
                    <a:pt x="194" y="493"/>
                  </a:cubicBezTo>
                  <a:cubicBezTo>
                    <a:pt x="247" y="493"/>
                    <a:pt x="282" y="493"/>
                    <a:pt x="335" y="493"/>
                  </a:cubicBezTo>
                  <a:cubicBezTo>
                    <a:pt x="423" y="440"/>
                    <a:pt x="476" y="334"/>
                    <a:pt x="476" y="229"/>
                  </a:cubicBezTo>
                  <a:cubicBezTo>
                    <a:pt x="458" y="141"/>
                    <a:pt x="405" y="70"/>
                    <a:pt x="335" y="35"/>
                  </a:cubicBezTo>
                  <a:cubicBezTo>
                    <a:pt x="317" y="18"/>
                    <a:pt x="300" y="0"/>
                    <a:pt x="282" y="35"/>
                  </a:cubicBezTo>
                  <a:cubicBezTo>
                    <a:pt x="264" y="35"/>
                    <a:pt x="247" y="53"/>
                    <a:pt x="229" y="35"/>
                  </a:cubicBezTo>
                  <a:cubicBezTo>
                    <a:pt x="141" y="18"/>
                    <a:pt x="88" y="88"/>
                    <a:pt x="36" y="123"/>
                  </a:cubicBezTo>
                  <a:cubicBezTo>
                    <a:pt x="18" y="123"/>
                    <a:pt x="18" y="141"/>
                    <a:pt x="18" y="14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4"/>
            <p:cNvSpPr/>
            <p:nvPr/>
          </p:nvSpPr>
          <p:spPr>
            <a:xfrm>
              <a:off x="3245585" y="4889010"/>
              <a:ext cx="27647" cy="29666"/>
            </a:xfrm>
            <a:custGeom>
              <a:avLst/>
              <a:gdLst/>
              <a:ahLst/>
              <a:cxnLst/>
              <a:rect l="l" t="t" r="r" b="b"/>
              <a:pathLst>
                <a:path w="493" h="529" extrusionOk="0">
                  <a:moveTo>
                    <a:pt x="18" y="300"/>
                  </a:moveTo>
                  <a:cubicBezTo>
                    <a:pt x="18" y="335"/>
                    <a:pt x="18" y="370"/>
                    <a:pt x="35" y="388"/>
                  </a:cubicBezTo>
                  <a:cubicBezTo>
                    <a:pt x="106" y="458"/>
                    <a:pt x="194" y="493"/>
                    <a:pt x="282" y="511"/>
                  </a:cubicBezTo>
                  <a:cubicBezTo>
                    <a:pt x="352" y="529"/>
                    <a:pt x="493" y="370"/>
                    <a:pt x="493" y="264"/>
                  </a:cubicBezTo>
                  <a:cubicBezTo>
                    <a:pt x="493" y="159"/>
                    <a:pt x="387" y="18"/>
                    <a:pt x="299" y="18"/>
                  </a:cubicBezTo>
                  <a:cubicBezTo>
                    <a:pt x="141" y="0"/>
                    <a:pt x="0" y="141"/>
                    <a:pt x="18" y="30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4"/>
            <p:cNvSpPr/>
            <p:nvPr/>
          </p:nvSpPr>
          <p:spPr>
            <a:xfrm>
              <a:off x="3332453" y="5298678"/>
              <a:ext cx="29666" cy="30676"/>
            </a:xfrm>
            <a:custGeom>
              <a:avLst/>
              <a:gdLst/>
              <a:ahLst/>
              <a:cxnLst/>
              <a:rect l="l" t="t" r="r" b="b"/>
              <a:pathLst>
                <a:path w="529" h="547" extrusionOk="0">
                  <a:moveTo>
                    <a:pt x="194" y="36"/>
                  </a:moveTo>
                  <a:cubicBezTo>
                    <a:pt x="176" y="36"/>
                    <a:pt x="123" y="1"/>
                    <a:pt x="106" y="71"/>
                  </a:cubicBezTo>
                  <a:cubicBezTo>
                    <a:pt x="106" y="71"/>
                    <a:pt x="88" y="71"/>
                    <a:pt x="71" y="89"/>
                  </a:cubicBezTo>
                  <a:cubicBezTo>
                    <a:pt x="0" y="142"/>
                    <a:pt x="0" y="247"/>
                    <a:pt x="53" y="318"/>
                  </a:cubicBezTo>
                  <a:cubicBezTo>
                    <a:pt x="71" y="335"/>
                    <a:pt x="71" y="353"/>
                    <a:pt x="88" y="370"/>
                  </a:cubicBezTo>
                  <a:cubicBezTo>
                    <a:pt x="194" y="547"/>
                    <a:pt x="299" y="529"/>
                    <a:pt x="423" y="441"/>
                  </a:cubicBezTo>
                  <a:cubicBezTo>
                    <a:pt x="528" y="335"/>
                    <a:pt x="511" y="124"/>
                    <a:pt x="370" y="71"/>
                  </a:cubicBezTo>
                  <a:cubicBezTo>
                    <a:pt x="317" y="36"/>
                    <a:pt x="247" y="18"/>
                    <a:pt x="194" y="3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4"/>
            <p:cNvSpPr/>
            <p:nvPr/>
          </p:nvSpPr>
          <p:spPr>
            <a:xfrm>
              <a:off x="3159670" y="4937352"/>
              <a:ext cx="44471" cy="40546"/>
            </a:xfrm>
            <a:custGeom>
              <a:avLst/>
              <a:gdLst/>
              <a:ahLst/>
              <a:cxnLst/>
              <a:rect l="l" t="t" r="r" b="b"/>
              <a:pathLst>
                <a:path w="793" h="723" extrusionOk="0">
                  <a:moveTo>
                    <a:pt x="282" y="705"/>
                  </a:moveTo>
                  <a:cubicBezTo>
                    <a:pt x="441" y="723"/>
                    <a:pt x="599" y="670"/>
                    <a:pt x="687" y="547"/>
                  </a:cubicBezTo>
                  <a:cubicBezTo>
                    <a:pt x="775" y="441"/>
                    <a:pt x="793" y="300"/>
                    <a:pt x="740" y="195"/>
                  </a:cubicBezTo>
                  <a:cubicBezTo>
                    <a:pt x="687" y="71"/>
                    <a:pt x="564" y="1"/>
                    <a:pt x="441" y="1"/>
                  </a:cubicBezTo>
                  <a:cubicBezTo>
                    <a:pt x="335" y="36"/>
                    <a:pt x="229" y="124"/>
                    <a:pt x="177" y="230"/>
                  </a:cubicBezTo>
                  <a:cubicBezTo>
                    <a:pt x="141" y="300"/>
                    <a:pt x="106" y="353"/>
                    <a:pt x="71" y="423"/>
                  </a:cubicBezTo>
                  <a:cubicBezTo>
                    <a:pt x="1" y="547"/>
                    <a:pt x="89" y="705"/>
                    <a:pt x="229" y="705"/>
                  </a:cubicBezTo>
                  <a:cubicBezTo>
                    <a:pt x="247" y="705"/>
                    <a:pt x="265" y="705"/>
                    <a:pt x="282" y="70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4"/>
            <p:cNvSpPr/>
            <p:nvPr/>
          </p:nvSpPr>
          <p:spPr>
            <a:xfrm>
              <a:off x="2622644" y="5644189"/>
              <a:ext cx="23722" cy="27704"/>
            </a:xfrm>
            <a:custGeom>
              <a:avLst/>
              <a:gdLst/>
              <a:ahLst/>
              <a:cxnLst/>
              <a:rect l="l" t="t" r="r" b="b"/>
              <a:pathLst>
                <a:path w="423" h="494" extrusionOk="0">
                  <a:moveTo>
                    <a:pt x="194" y="476"/>
                  </a:moveTo>
                  <a:cubicBezTo>
                    <a:pt x="300" y="494"/>
                    <a:pt x="423" y="353"/>
                    <a:pt x="423" y="265"/>
                  </a:cubicBezTo>
                  <a:cubicBezTo>
                    <a:pt x="423" y="195"/>
                    <a:pt x="423" y="142"/>
                    <a:pt x="423" y="71"/>
                  </a:cubicBezTo>
                  <a:cubicBezTo>
                    <a:pt x="423" y="54"/>
                    <a:pt x="423" y="36"/>
                    <a:pt x="388" y="36"/>
                  </a:cubicBezTo>
                  <a:cubicBezTo>
                    <a:pt x="317" y="36"/>
                    <a:pt x="264" y="1"/>
                    <a:pt x="194" y="36"/>
                  </a:cubicBezTo>
                  <a:cubicBezTo>
                    <a:pt x="176" y="36"/>
                    <a:pt x="159" y="36"/>
                    <a:pt x="141" y="36"/>
                  </a:cubicBezTo>
                  <a:cubicBezTo>
                    <a:pt x="88" y="54"/>
                    <a:pt x="53" y="89"/>
                    <a:pt x="36" y="142"/>
                  </a:cubicBezTo>
                  <a:cubicBezTo>
                    <a:pt x="18" y="195"/>
                    <a:pt x="18" y="247"/>
                    <a:pt x="18" y="318"/>
                  </a:cubicBezTo>
                  <a:cubicBezTo>
                    <a:pt x="0" y="406"/>
                    <a:pt x="88" y="494"/>
                    <a:pt x="194" y="47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4"/>
            <p:cNvSpPr/>
            <p:nvPr/>
          </p:nvSpPr>
          <p:spPr>
            <a:xfrm>
              <a:off x="3233696" y="5531692"/>
              <a:ext cx="27704" cy="25685"/>
            </a:xfrm>
            <a:custGeom>
              <a:avLst/>
              <a:gdLst/>
              <a:ahLst/>
              <a:cxnLst/>
              <a:rect l="l" t="t" r="r" b="b"/>
              <a:pathLst>
                <a:path w="494" h="458" extrusionOk="0">
                  <a:moveTo>
                    <a:pt x="300" y="18"/>
                  </a:moveTo>
                  <a:cubicBezTo>
                    <a:pt x="230" y="0"/>
                    <a:pt x="159" y="71"/>
                    <a:pt x="89" y="71"/>
                  </a:cubicBezTo>
                  <a:cubicBezTo>
                    <a:pt x="18" y="88"/>
                    <a:pt x="54" y="141"/>
                    <a:pt x="36" y="176"/>
                  </a:cubicBezTo>
                  <a:cubicBezTo>
                    <a:pt x="1" y="211"/>
                    <a:pt x="1" y="247"/>
                    <a:pt x="36" y="282"/>
                  </a:cubicBezTo>
                  <a:cubicBezTo>
                    <a:pt x="54" y="299"/>
                    <a:pt x="54" y="317"/>
                    <a:pt x="54" y="335"/>
                  </a:cubicBezTo>
                  <a:cubicBezTo>
                    <a:pt x="54" y="405"/>
                    <a:pt x="89" y="423"/>
                    <a:pt x="159" y="440"/>
                  </a:cubicBezTo>
                  <a:cubicBezTo>
                    <a:pt x="194" y="458"/>
                    <a:pt x="230" y="458"/>
                    <a:pt x="265" y="458"/>
                  </a:cubicBezTo>
                  <a:cubicBezTo>
                    <a:pt x="353" y="440"/>
                    <a:pt x="423" y="352"/>
                    <a:pt x="423" y="264"/>
                  </a:cubicBezTo>
                  <a:cubicBezTo>
                    <a:pt x="423" y="247"/>
                    <a:pt x="423" y="229"/>
                    <a:pt x="441" y="211"/>
                  </a:cubicBezTo>
                  <a:cubicBezTo>
                    <a:pt x="494" y="194"/>
                    <a:pt x="494" y="141"/>
                    <a:pt x="476" y="106"/>
                  </a:cubicBezTo>
                  <a:cubicBezTo>
                    <a:pt x="441" y="53"/>
                    <a:pt x="406" y="18"/>
                    <a:pt x="353" y="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4"/>
            <p:cNvSpPr/>
            <p:nvPr/>
          </p:nvSpPr>
          <p:spPr>
            <a:xfrm>
              <a:off x="3162642" y="5392500"/>
              <a:ext cx="25741" cy="27704"/>
            </a:xfrm>
            <a:custGeom>
              <a:avLst/>
              <a:gdLst/>
              <a:ahLst/>
              <a:cxnLst/>
              <a:rect l="l" t="t" r="r" b="b"/>
              <a:pathLst>
                <a:path w="459" h="494" extrusionOk="0">
                  <a:moveTo>
                    <a:pt x="458" y="194"/>
                  </a:moveTo>
                  <a:cubicBezTo>
                    <a:pt x="441" y="123"/>
                    <a:pt x="423" y="71"/>
                    <a:pt x="370" y="53"/>
                  </a:cubicBezTo>
                  <a:cubicBezTo>
                    <a:pt x="282" y="0"/>
                    <a:pt x="194" y="0"/>
                    <a:pt x="124" y="53"/>
                  </a:cubicBezTo>
                  <a:cubicBezTo>
                    <a:pt x="18" y="88"/>
                    <a:pt x="0" y="194"/>
                    <a:pt x="53" y="282"/>
                  </a:cubicBezTo>
                  <a:cubicBezTo>
                    <a:pt x="71" y="299"/>
                    <a:pt x="71" y="299"/>
                    <a:pt x="71" y="317"/>
                  </a:cubicBezTo>
                  <a:cubicBezTo>
                    <a:pt x="71" y="440"/>
                    <a:pt x="194" y="493"/>
                    <a:pt x="300" y="458"/>
                  </a:cubicBezTo>
                  <a:cubicBezTo>
                    <a:pt x="405" y="423"/>
                    <a:pt x="458" y="370"/>
                    <a:pt x="458" y="19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4"/>
            <p:cNvSpPr/>
            <p:nvPr/>
          </p:nvSpPr>
          <p:spPr>
            <a:xfrm>
              <a:off x="2906972" y="5675818"/>
              <a:ext cx="25685" cy="25685"/>
            </a:xfrm>
            <a:custGeom>
              <a:avLst/>
              <a:gdLst/>
              <a:ahLst/>
              <a:cxnLst/>
              <a:rect l="l" t="t" r="r" b="b"/>
              <a:pathLst>
                <a:path w="458" h="458" extrusionOk="0">
                  <a:moveTo>
                    <a:pt x="18" y="176"/>
                  </a:moveTo>
                  <a:cubicBezTo>
                    <a:pt x="0" y="194"/>
                    <a:pt x="18" y="212"/>
                    <a:pt x="18" y="229"/>
                  </a:cubicBezTo>
                  <a:cubicBezTo>
                    <a:pt x="35" y="247"/>
                    <a:pt x="53" y="282"/>
                    <a:pt x="35" y="300"/>
                  </a:cubicBezTo>
                  <a:cubicBezTo>
                    <a:pt x="35" y="317"/>
                    <a:pt x="35" y="335"/>
                    <a:pt x="53" y="352"/>
                  </a:cubicBezTo>
                  <a:cubicBezTo>
                    <a:pt x="106" y="423"/>
                    <a:pt x="194" y="440"/>
                    <a:pt x="264" y="458"/>
                  </a:cubicBezTo>
                  <a:cubicBezTo>
                    <a:pt x="352" y="423"/>
                    <a:pt x="423" y="352"/>
                    <a:pt x="440" y="264"/>
                  </a:cubicBezTo>
                  <a:cubicBezTo>
                    <a:pt x="458" y="159"/>
                    <a:pt x="387" y="35"/>
                    <a:pt x="282" y="18"/>
                  </a:cubicBezTo>
                  <a:cubicBezTo>
                    <a:pt x="194" y="0"/>
                    <a:pt x="106" y="18"/>
                    <a:pt x="35" y="71"/>
                  </a:cubicBezTo>
                  <a:cubicBezTo>
                    <a:pt x="18" y="106"/>
                    <a:pt x="0" y="141"/>
                    <a:pt x="18" y="17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4"/>
            <p:cNvSpPr/>
            <p:nvPr/>
          </p:nvSpPr>
          <p:spPr>
            <a:xfrm>
              <a:off x="3300824" y="5145690"/>
              <a:ext cx="24731" cy="28657"/>
            </a:xfrm>
            <a:custGeom>
              <a:avLst/>
              <a:gdLst/>
              <a:ahLst/>
              <a:cxnLst/>
              <a:rect l="l" t="t" r="r" b="b"/>
              <a:pathLst>
                <a:path w="441" h="511" extrusionOk="0">
                  <a:moveTo>
                    <a:pt x="212" y="476"/>
                  </a:moveTo>
                  <a:cubicBezTo>
                    <a:pt x="265" y="511"/>
                    <a:pt x="318" y="440"/>
                    <a:pt x="371" y="423"/>
                  </a:cubicBezTo>
                  <a:cubicBezTo>
                    <a:pt x="441" y="405"/>
                    <a:pt x="423" y="335"/>
                    <a:pt x="441" y="282"/>
                  </a:cubicBezTo>
                  <a:cubicBezTo>
                    <a:pt x="441" y="159"/>
                    <a:pt x="371" y="53"/>
                    <a:pt x="247" y="18"/>
                  </a:cubicBezTo>
                  <a:cubicBezTo>
                    <a:pt x="177" y="0"/>
                    <a:pt x="89" y="35"/>
                    <a:pt x="36" y="88"/>
                  </a:cubicBezTo>
                  <a:cubicBezTo>
                    <a:pt x="18" y="106"/>
                    <a:pt x="1" y="229"/>
                    <a:pt x="18" y="247"/>
                  </a:cubicBezTo>
                  <a:cubicBezTo>
                    <a:pt x="54" y="282"/>
                    <a:pt x="54" y="317"/>
                    <a:pt x="71" y="352"/>
                  </a:cubicBezTo>
                  <a:cubicBezTo>
                    <a:pt x="71" y="423"/>
                    <a:pt x="142" y="476"/>
                    <a:pt x="212" y="47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4"/>
            <p:cNvSpPr/>
            <p:nvPr/>
          </p:nvSpPr>
          <p:spPr>
            <a:xfrm>
              <a:off x="3392628" y="5214781"/>
              <a:ext cx="38583" cy="41499"/>
            </a:xfrm>
            <a:custGeom>
              <a:avLst/>
              <a:gdLst/>
              <a:ahLst/>
              <a:cxnLst/>
              <a:rect l="l" t="t" r="r" b="b"/>
              <a:pathLst>
                <a:path w="688" h="740" extrusionOk="0">
                  <a:moveTo>
                    <a:pt x="318" y="1"/>
                  </a:moveTo>
                  <a:cubicBezTo>
                    <a:pt x="230" y="1"/>
                    <a:pt x="19" y="141"/>
                    <a:pt x="19" y="212"/>
                  </a:cubicBezTo>
                  <a:cubicBezTo>
                    <a:pt x="19" y="335"/>
                    <a:pt x="1" y="476"/>
                    <a:pt x="124" y="581"/>
                  </a:cubicBezTo>
                  <a:cubicBezTo>
                    <a:pt x="159" y="599"/>
                    <a:pt x="177" y="652"/>
                    <a:pt x="230" y="652"/>
                  </a:cubicBezTo>
                  <a:cubicBezTo>
                    <a:pt x="300" y="652"/>
                    <a:pt x="388" y="740"/>
                    <a:pt x="476" y="652"/>
                  </a:cubicBezTo>
                  <a:cubicBezTo>
                    <a:pt x="582" y="564"/>
                    <a:pt x="652" y="511"/>
                    <a:pt x="652" y="423"/>
                  </a:cubicBezTo>
                  <a:cubicBezTo>
                    <a:pt x="688" y="212"/>
                    <a:pt x="529" y="18"/>
                    <a:pt x="3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4"/>
            <p:cNvSpPr/>
            <p:nvPr/>
          </p:nvSpPr>
          <p:spPr>
            <a:xfrm>
              <a:off x="3290954" y="5013397"/>
              <a:ext cx="26750" cy="26694"/>
            </a:xfrm>
            <a:custGeom>
              <a:avLst/>
              <a:gdLst/>
              <a:ahLst/>
              <a:cxnLst/>
              <a:rect l="l" t="t" r="r" b="b"/>
              <a:pathLst>
                <a:path w="477" h="476" extrusionOk="0">
                  <a:moveTo>
                    <a:pt x="1" y="229"/>
                  </a:moveTo>
                  <a:cubicBezTo>
                    <a:pt x="36" y="264"/>
                    <a:pt x="18" y="317"/>
                    <a:pt x="71" y="335"/>
                  </a:cubicBezTo>
                  <a:cubicBezTo>
                    <a:pt x="89" y="335"/>
                    <a:pt x="106" y="353"/>
                    <a:pt x="106" y="370"/>
                  </a:cubicBezTo>
                  <a:cubicBezTo>
                    <a:pt x="106" y="423"/>
                    <a:pt x="142" y="423"/>
                    <a:pt x="177" y="423"/>
                  </a:cubicBezTo>
                  <a:cubicBezTo>
                    <a:pt x="212" y="423"/>
                    <a:pt x="247" y="458"/>
                    <a:pt x="282" y="458"/>
                  </a:cubicBezTo>
                  <a:cubicBezTo>
                    <a:pt x="371" y="476"/>
                    <a:pt x="441" y="405"/>
                    <a:pt x="459" y="317"/>
                  </a:cubicBezTo>
                  <a:cubicBezTo>
                    <a:pt x="476" y="247"/>
                    <a:pt x="459" y="176"/>
                    <a:pt x="441" y="106"/>
                  </a:cubicBezTo>
                  <a:cubicBezTo>
                    <a:pt x="406" y="36"/>
                    <a:pt x="335" y="0"/>
                    <a:pt x="265" y="18"/>
                  </a:cubicBezTo>
                  <a:cubicBezTo>
                    <a:pt x="177" y="36"/>
                    <a:pt x="106" y="71"/>
                    <a:pt x="71" y="141"/>
                  </a:cubicBezTo>
                  <a:cubicBezTo>
                    <a:pt x="54" y="159"/>
                    <a:pt x="54" y="176"/>
                    <a:pt x="54" y="194"/>
                  </a:cubicBezTo>
                  <a:cubicBezTo>
                    <a:pt x="54" y="212"/>
                    <a:pt x="71" y="229"/>
                    <a:pt x="54" y="247"/>
                  </a:cubicBezTo>
                  <a:cubicBezTo>
                    <a:pt x="36" y="264"/>
                    <a:pt x="36" y="212"/>
                    <a:pt x="1" y="22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4"/>
            <p:cNvSpPr/>
            <p:nvPr/>
          </p:nvSpPr>
          <p:spPr>
            <a:xfrm>
              <a:off x="2670985" y="5231549"/>
              <a:ext cx="27704" cy="25741"/>
            </a:xfrm>
            <a:custGeom>
              <a:avLst/>
              <a:gdLst/>
              <a:ahLst/>
              <a:cxnLst/>
              <a:rect l="l" t="t" r="r" b="b"/>
              <a:pathLst>
                <a:path w="494" h="459" extrusionOk="0">
                  <a:moveTo>
                    <a:pt x="230" y="458"/>
                  </a:moveTo>
                  <a:cubicBezTo>
                    <a:pt x="335" y="441"/>
                    <a:pt x="423" y="370"/>
                    <a:pt x="459" y="265"/>
                  </a:cubicBezTo>
                  <a:cubicBezTo>
                    <a:pt x="494" y="159"/>
                    <a:pt x="423" y="106"/>
                    <a:pt x="371" y="54"/>
                  </a:cubicBezTo>
                  <a:cubicBezTo>
                    <a:pt x="318" y="1"/>
                    <a:pt x="230" y="1"/>
                    <a:pt x="177" y="54"/>
                  </a:cubicBezTo>
                  <a:cubicBezTo>
                    <a:pt x="142" y="71"/>
                    <a:pt x="89" y="89"/>
                    <a:pt x="54" y="124"/>
                  </a:cubicBezTo>
                  <a:cubicBezTo>
                    <a:pt x="19" y="142"/>
                    <a:pt x="1" y="177"/>
                    <a:pt x="19" y="212"/>
                  </a:cubicBezTo>
                  <a:cubicBezTo>
                    <a:pt x="36" y="265"/>
                    <a:pt x="19" y="335"/>
                    <a:pt x="89" y="353"/>
                  </a:cubicBezTo>
                  <a:cubicBezTo>
                    <a:pt x="89" y="370"/>
                    <a:pt x="89" y="370"/>
                    <a:pt x="89" y="388"/>
                  </a:cubicBezTo>
                  <a:cubicBezTo>
                    <a:pt x="124" y="423"/>
                    <a:pt x="177" y="458"/>
                    <a:pt x="230" y="45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4"/>
            <p:cNvSpPr/>
            <p:nvPr/>
          </p:nvSpPr>
          <p:spPr>
            <a:xfrm>
              <a:off x="2909888" y="4949241"/>
              <a:ext cx="24787" cy="28657"/>
            </a:xfrm>
            <a:custGeom>
              <a:avLst/>
              <a:gdLst/>
              <a:ahLst/>
              <a:cxnLst/>
              <a:rect l="l" t="t" r="r" b="b"/>
              <a:pathLst>
                <a:path w="442" h="511" extrusionOk="0">
                  <a:moveTo>
                    <a:pt x="19" y="247"/>
                  </a:moveTo>
                  <a:cubicBezTo>
                    <a:pt x="19" y="299"/>
                    <a:pt x="19" y="388"/>
                    <a:pt x="89" y="405"/>
                  </a:cubicBezTo>
                  <a:cubicBezTo>
                    <a:pt x="124" y="511"/>
                    <a:pt x="212" y="458"/>
                    <a:pt x="265" y="476"/>
                  </a:cubicBezTo>
                  <a:cubicBezTo>
                    <a:pt x="283" y="476"/>
                    <a:pt x="283" y="476"/>
                    <a:pt x="283" y="476"/>
                  </a:cubicBezTo>
                  <a:cubicBezTo>
                    <a:pt x="335" y="423"/>
                    <a:pt x="371" y="388"/>
                    <a:pt x="406" y="335"/>
                  </a:cubicBezTo>
                  <a:cubicBezTo>
                    <a:pt x="441" y="264"/>
                    <a:pt x="441" y="211"/>
                    <a:pt x="406" y="159"/>
                  </a:cubicBezTo>
                  <a:cubicBezTo>
                    <a:pt x="406" y="106"/>
                    <a:pt x="283" y="0"/>
                    <a:pt x="247" y="18"/>
                  </a:cubicBezTo>
                  <a:cubicBezTo>
                    <a:pt x="195" y="18"/>
                    <a:pt x="142" y="35"/>
                    <a:pt x="107" y="71"/>
                  </a:cubicBezTo>
                  <a:cubicBezTo>
                    <a:pt x="71" y="123"/>
                    <a:pt x="1" y="159"/>
                    <a:pt x="19" y="24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4"/>
            <p:cNvSpPr/>
            <p:nvPr/>
          </p:nvSpPr>
          <p:spPr>
            <a:xfrm>
              <a:off x="3013580" y="5792297"/>
              <a:ext cx="25685" cy="28657"/>
            </a:xfrm>
            <a:custGeom>
              <a:avLst/>
              <a:gdLst/>
              <a:ahLst/>
              <a:cxnLst/>
              <a:rect l="l" t="t" r="r" b="b"/>
              <a:pathLst>
                <a:path w="458" h="511" extrusionOk="0">
                  <a:moveTo>
                    <a:pt x="300" y="71"/>
                  </a:moveTo>
                  <a:lnTo>
                    <a:pt x="282" y="71"/>
                  </a:lnTo>
                  <a:cubicBezTo>
                    <a:pt x="194" y="0"/>
                    <a:pt x="141" y="71"/>
                    <a:pt x="88" y="124"/>
                  </a:cubicBezTo>
                  <a:cubicBezTo>
                    <a:pt x="0" y="212"/>
                    <a:pt x="0" y="247"/>
                    <a:pt x="71" y="353"/>
                  </a:cubicBezTo>
                  <a:cubicBezTo>
                    <a:pt x="88" y="388"/>
                    <a:pt x="88" y="441"/>
                    <a:pt x="141" y="476"/>
                  </a:cubicBezTo>
                  <a:cubicBezTo>
                    <a:pt x="159" y="493"/>
                    <a:pt x="194" y="493"/>
                    <a:pt x="229" y="493"/>
                  </a:cubicBezTo>
                  <a:lnTo>
                    <a:pt x="264" y="493"/>
                  </a:lnTo>
                  <a:cubicBezTo>
                    <a:pt x="352" y="511"/>
                    <a:pt x="405" y="441"/>
                    <a:pt x="423" y="388"/>
                  </a:cubicBezTo>
                  <a:cubicBezTo>
                    <a:pt x="458" y="300"/>
                    <a:pt x="458" y="212"/>
                    <a:pt x="388" y="141"/>
                  </a:cubicBezTo>
                  <a:cubicBezTo>
                    <a:pt x="370" y="124"/>
                    <a:pt x="352" y="71"/>
                    <a:pt x="300" y="7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4"/>
            <p:cNvSpPr/>
            <p:nvPr/>
          </p:nvSpPr>
          <p:spPr>
            <a:xfrm>
              <a:off x="3187317" y="5138792"/>
              <a:ext cx="24731" cy="25685"/>
            </a:xfrm>
            <a:custGeom>
              <a:avLst/>
              <a:gdLst/>
              <a:ahLst/>
              <a:cxnLst/>
              <a:rect l="l" t="t" r="r" b="b"/>
              <a:pathLst>
                <a:path w="441" h="458" extrusionOk="0">
                  <a:moveTo>
                    <a:pt x="247" y="18"/>
                  </a:moveTo>
                  <a:lnTo>
                    <a:pt x="141" y="18"/>
                  </a:lnTo>
                  <a:cubicBezTo>
                    <a:pt x="106" y="18"/>
                    <a:pt x="71" y="70"/>
                    <a:pt x="36" y="106"/>
                  </a:cubicBezTo>
                  <a:cubicBezTo>
                    <a:pt x="1" y="194"/>
                    <a:pt x="18" y="282"/>
                    <a:pt x="71" y="352"/>
                  </a:cubicBezTo>
                  <a:cubicBezTo>
                    <a:pt x="106" y="440"/>
                    <a:pt x="177" y="458"/>
                    <a:pt x="282" y="423"/>
                  </a:cubicBezTo>
                  <a:cubicBezTo>
                    <a:pt x="370" y="405"/>
                    <a:pt x="423" y="335"/>
                    <a:pt x="441" y="264"/>
                  </a:cubicBezTo>
                  <a:cubicBezTo>
                    <a:pt x="441" y="229"/>
                    <a:pt x="441" y="194"/>
                    <a:pt x="423" y="158"/>
                  </a:cubicBezTo>
                  <a:cubicBezTo>
                    <a:pt x="405" y="123"/>
                    <a:pt x="405" y="88"/>
                    <a:pt x="370" y="53"/>
                  </a:cubicBezTo>
                  <a:cubicBezTo>
                    <a:pt x="335" y="18"/>
                    <a:pt x="300" y="0"/>
                    <a:pt x="247" y="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4"/>
            <p:cNvSpPr/>
            <p:nvPr/>
          </p:nvSpPr>
          <p:spPr>
            <a:xfrm>
              <a:off x="3096467" y="5239457"/>
              <a:ext cx="36620" cy="41499"/>
            </a:xfrm>
            <a:custGeom>
              <a:avLst/>
              <a:gdLst/>
              <a:ahLst/>
              <a:cxnLst/>
              <a:rect l="l" t="t" r="r" b="b"/>
              <a:pathLst>
                <a:path w="653" h="740" extrusionOk="0">
                  <a:moveTo>
                    <a:pt x="335" y="18"/>
                  </a:moveTo>
                  <a:cubicBezTo>
                    <a:pt x="283" y="1"/>
                    <a:pt x="212" y="36"/>
                    <a:pt x="177" y="89"/>
                  </a:cubicBezTo>
                  <a:cubicBezTo>
                    <a:pt x="142" y="159"/>
                    <a:pt x="89" y="212"/>
                    <a:pt x="36" y="282"/>
                  </a:cubicBezTo>
                  <a:cubicBezTo>
                    <a:pt x="1" y="353"/>
                    <a:pt x="36" y="335"/>
                    <a:pt x="36" y="370"/>
                  </a:cubicBezTo>
                  <a:cubicBezTo>
                    <a:pt x="71" y="458"/>
                    <a:pt x="124" y="529"/>
                    <a:pt x="124" y="634"/>
                  </a:cubicBezTo>
                  <a:cubicBezTo>
                    <a:pt x="124" y="634"/>
                    <a:pt x="142" y="652"/>
                    <a:pt x="142" y="652"/>
                  </a:cubicBezTo>
                  <a:cubicBezTo>
                    <a:pt x="300" y="740"/>
                    <a:pt x="476" y="687"/>
                    <a:pt x="564" y="546"/>
                  </a:cubicBezTo>
                  <a:cubicBezTo>
                    <a:pt x="652" y="423"/>
                    <a:pt x="635" y="247"/>
                    <a:pt x="529" y="141"/>
                  </a:cubicBezTo>
                  <a:cubicBezTo>
                    <a:pt x="476" y="89"/>
                    <a:pt x="406" y="36"/>
                    <a:pt x="335" y="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4"/>
            <p:cNvSpPr/>
            <p:nvPr/>
          </p:nvSpPr>
          <p:spPr>
            <a:xfrm>
              <a:off x="3449886" y="5331260"/>
              <a:ext cx="23778" cy="27704"/>
            </a:xfrm>
            <a:custGeom>
              <a:avLst/>
              <a:gdLst/>
              <a:ahLst/>
              <a:cxnLst/>
              <a:rect l="l" t="t" r="r" b="b"/>
              <a:pathLst>
                <a:path w="424" h="494" extrusionOk="0">
                  <a:moveTo>
                    <a:pt x="423" y="247"/>
                  </a:moveTo>
                  <a:cubicBezTo>
                    <a:pt x="423" y="194"/>
                    <a:pt x="406" y="124"/>
                    <a:pt x="371" y="71"/>
                  </a:cubicBezTo>
                  <a:cubicBezTo>
                    <a:pt x="353" y="36"/>
                    <a:pt x="300" y="54"/>
                    <a:pt x="265" y="36"/>
                  </a:cubicBezTo>
                  <a:cubicBezTo>
                    <a:pt x="159" y="1"/>
                    <a:pt x="89" y="54"/>
                    <a:pt x="36" y="124"/>
                  </a:cubicBezTo>
                  <a:cubicBezTo>
                    <a:pt x="19" y="142"/>
                    <a:pt x="36" y="177"/>
                    <a:pt x="19" y="212"/>
                  </a:cubicBezTo>
                  <a:cubicBezTo>
                    <a:pt x="1" y="265"/>
                    <a:pt x="1" y="318"/>
                    <a:pt x="36" y="353"/>
                  </a:cubicBezTo>
                  <a:cubicBezTo>
                    <a:pt x="89" y="406"/>
                    <a:pt x="142" y="441"/>
                    <a:pt x="195" y="458"/>
                  </a:cubicBezTo>
                  <a:cubicBezTo>
                    <a:pt x="300" y="494"/>
                    <a:pt x="423" y="353"/>
                    <a:pt x="423" y="24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4"/>
            <p:cNvSpPr/>
            <p:nvPr/>
          </p:nvSpPr>
          <p:spPr>
            <a:xfrm>
              <a:off x="2856611" y="5757752"/>
              <a:ext cx="27704" cy="25741"/>
            </a:xfrm>
            <a:custGeom>
              <a:avLst/>
              <a:gdLst/>
              <a:ahLst/>
              <a:cxnLst/>
              <a:rect l="l" t="t" r="r" b="b"/>
              <a:pathLst>
                <a:path w="494" h="459" extrusionOk="0">
                  <a:moveTo>
                    <a:pt x="476" y="229"/>
                  </a:moveTo>
                  <a:cubicBezTo>
                    <a:pt x="493" y="106"/>
                    <a:pt x="388" y="0"/>
                    <a:pt x="282" y="0"/>
                  </a:cubicBezTo>
                  <a:cubicBezTo>
                    <a:pt x="264" y="0"/>
                    <a:pt x="247" y="0"/>
                    <a:pt x="229" y="18"/>
                  </a:cubicBezTo>
                  <a:cubicBezTo>
                    <a:pt x="194" y="36"/>
                    <a:pt x="176" y="71"/>
                    <a:pt x="141" y="71"/>
                  </a:cubicBezTo>
                  <a:cubicBezTo>
                    <a:pt x="71" y="88"/>
                    <a:pt x="71" y="159"/>
                    <a:pt x="36" y="194"/>
                  </a:cubicBezTo>
                  <a:cubicBezTo>
                    <a:pt x="0" y="247"/>
                    <a:pt x="36" y="229"/>
                    <a:pt x="36" y="229"/>
                  </a:cubicBezTo>
                  <a:cubicBezTo>
                    <a:pt x="88" y="247"/>
                    <a:pt x="88" y="317"/>
                    <a:pt x="124" y="352"/>
                  </a:cubicBezTo>
                  <a:cubicBezTo>
                    <a:pt x="141" y="352"/>
                    <a:pt x="141" y="370"/>
                    <a:pt x="141" y="370"/>
                  </a:cubicBezTo>
                  <a:cubicBezTo>
                    <a:pt x="159" y="423"/>
                    <a:pt x="194" y="458"/>
                    <a:pt x="247" y="440"/>
                  </a:cubicBezTo>
                  <a:cubicBezTo>
                    <a:pt x="282" y="440"/>
                    <a:pt x="335" y="423"/>
                    <a:pt x="370" y="405"/>
                  </a:cubicBezTo>
                  <a:cubicBezTo>
                    <a:pt x="423" y="370"/>
                    <a:pt x="476" y="300"/>
                    <a:pt x="476" y="22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4"/>
            <p:cNvSpPr/>
            <p:nvPr/>
          </p:nvSpPr>
          <p:spPr>
            <a:xfrm>
              <a:off x="2760826" y="5704419"/>
              <a:ext cx="30676" cy="30676"/>
            </a:xfrm>
            <a:custGeom>
              <a:avLst/>
              <a:gdLst/>
              <a:ahLst/>
              <a:cxnLst/>
              <a:rect l="l" t="t" r="r" b="b"/>
              <a:pathLst>
                <a:path w="547" h="547" extrusionOk="0">
                  <a:moveTo>
                    <a:pt x="247" y="511"/>
                  </a:moveTo>
                  <a:cubicBezTo>
                    <a:pt x="353" y="511"/>
                    <a:pt x="441" y="511"/>
                    <a:pt x="494" y="423"/>
                  </a:cubicBezTo>
                  <a:cubicBezTo>
                    <a:pt x="547" y="335"/>
                    <a:pt x="547" y="230"/>
                    <a:pt x="494" y="142"/>
                  </a:cubicBezTo>
                  <a:cubicBezTo>
                    <a:pt x="441" y="71"/>
                    <a:pt x="371" y="18"/>
                    <a:pt x="283" y="1"/>
                  </a:cubicBezTo>
                  <a:cubicBezTo>
                    <a:pt x="265" y="1"/>
                    <a:pt x="265" y="1"/>
                    <a:pt x="247" y="18"/>
                  </a:cubicBezTo>
                  <a:cubicBezTo>
                    <a:pt x="159" y="36"/>
                    <a:pt x="54" y="54"/>
                    <a:pt x="54" y="159"/>
                  </a:cubicBezTo>
                  <a:cubicBezTo>
                    <a:pt x="54" y="212"/>
                    <a:pt x="1" y="300"/>
                    <a:pt x="71" y="353"/>
                  </a:cubicBezTo>
                  <a:cubicBezTo>
                    <a:pt x="107" y="370"/>
                    <a:pt x="71" y="406"/>
                    <a:pt x="107" y="441"/>
                  </a:cubicBezTo>
                  <a:cubicBezTo>
                    <a:pt x="124" y="458"/>
                    <a:pt x="195" y="546"/>
                    <a:pt x="247" y="51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4"/>
            <p:cNvSpPr/>
            <p:nvPr/>
          </p:nvSpPr>
          <p:spPr>
            <a:xfrm>
              <a:off x="3123161" y="5550422"/>
              <a:ext cx="29666" cy="31629"/>
            </a:xfrm>
            <a:custGeom>
              <a:avLst/>
              <a:gdLst/>
              <a:ahLst/>
              <a:cxnLst/>
              <a:rect l="l" t="t" r="r" b="b"/>
              <a:pathLst>
                <a:path w="529" h="564" extrusionOk="0">
                  <a:moveTo>
                    <a:pt x="511" y="318"/>
                  </a:moveTo>
                  <a:cubicBezTo>
                    <a:pt x="528" y="194"/>
                    <a:pt x="440" y="71"/>
                    <a:pt x="317" y="36"/>
                  </a:cubicBezTo>
                  <a:cubicBezTo>
                    <a:pt x="212" y="1"/>
                    <a:pt x="88" y="36"/>
                    <a:pt x="18" y="124"/>
                  </a:cubicBezTo>
                  <a:cubicBezTo>
                    <a:pt x="0" y="177"/>
                    <a:pt x="0" y="229"/>
                    <a:pt x="18" y="265"/>
                  </a:cubicBezTo>
                  <a:cubicBezTo>
                    <a:pt x="35" y="318"/>
                    <a:pt x="53" y="370"/>
                    <a:pt x="53" y="423"/>
                  </a:cubicBezTo>
                  <a:cubicBezTo>
                    <a:pt x="71" y="511"/>
                    <a:pt x="159" y="564"/>
                    <a:pt x="247" y="546"/>
                  </a:cubicBezTo>
                  <a:cubicBezTo>
                    <a:pt x="282" y="546"/>
                    <a:pt x="335" y="564"/>
                    <a:pt x="388" y="529"/>
                  </a:cubicBezTo>
                  <a:cubicBezTo>
                    <a:pt x="458" y="476"/>
                    <a:pt x="493" y="406"/>
                    <a:pt x="511" y="3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4"/>
            <p:cNvSpPr/>
            <p:nvPr/>
          </p:nvSpPr>
          <p:spPr>
            <a:xfrm>
              <a:off x="3369971" y="5401361"/>
              <a:ext cx="23722" cy="26694"/>
            </a:xfrm>
            <a:custGeom>
              <a:avLst/>
              <a:gdLst/>
              <a:ahLst/>
              <a:cxnLst/>
              <a:rect l="l" t="t" r="r" b="b"/>
              <a:pathLst>
                <a:path w="423" h="476" extrusionOk="0">
                  <a:moveTo>
                    <a:pt x="0" y="212"/>
                  </a:moveTo>
                  <a:cubicBezTo>
                    <a:pt x="35" y="282"/>
                    <a:pt x="0" y="405"/>
                    <a:pt x="106" y="458"/>
                  </a:cubicBezTo>
                  <a:cubicBezTo>
                    <a:pt x="159" y="476"/>
                    <a:pt x="299" y="458"/>
                    <a:pt x="335" y="423"/>
                  </a:cubicBezTo>
                  <a:cubicBezTo>
                    <a:pt x="370" y="370"/>
                    <a:pt x="387" y="317"/>
                    <a:pt x="423" y="265"/>
                  </a:cubicBezTo>
                  <a:cubicBezTo>
                    <a:pt x="423" y="194"/>
                    <a:pt x="405" y="141"/>
                    <a:pt x="352" y="89"/>
                  </a:cubicBezTo>
                  <a:cubicBezTo>
                    <a:pt x="247" y="1"/>
                    <a:pt x="71" y="36"/>
                    <a:pt x="0" y="17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4"/>
            <p:cNvSpPr/>
            <p:nvPr/>
          </p:nvSpPr>
          <p:spPr>
            <a:xfrm>
              <a:off x="2879324" y="5302659"/>
              <a:ext cx="29666" cy="21759"/>
            </a:xfrm>
            <a:custGeom>
              <a:avLst/>
              <a:gdLst/>
              <a:ahLst/>
              <a:cxnLst/>
              <a:rect l="l" t="t" r="r" b="b"/>
              <a:pathLst>
                <a:path w="529" h="388" extrusionOk="0">
                  <a:moveTo>
                    <a:pt x="212" y="387"/>
                  </a:moveTo>
                  <a:cubicBezTo>
                    <a:pt x="282" y="387"/>
                    <a:pt x="370" y="370"/>
                    <a:pt x="440" y="352"/>
                  </a:cubicBezTo>
                  <a:cubicBezTo>
                    <a:pt x="493" y="335"/>
                    <a:pt x="528" y="264"/>
                    <a:pt x="511" y="211"/>
                  </a:cubicBezTo>
                  <a:cubicBezTo>
                    <a:pt x="493" y="176"/>
                    <a:pt x="511" y="141"/>
                    <a:pt x="458" y="106"/>
                  </a:cubicBezTo>
                  <a:cubicBezTo>
                    <a:pt x="388" y="35"/>
                    <a:pt x="282" y="0"/>
                    <a:pt x="176" y="35"/>
                  </a:cubicBezTo>
                  <a:cubicBezTo>
                    <a:pt x="106" y="53"/>
                    <a:pt x="88" y="123"/>
                    <a:pt x="35" y="176"/>
                  </a:cubicBezTo>
                  <a:cubicBezTo>
                    <a:pt x="0" y="229"/>
                    <a:pt x="35" y="282"/>
                    <a:pt x="71" y="317"/>
                  </a:cubicBezTo>
                  <a:cubicBezTo>
                    <a:pt x="106" y="352"/>
                    <a:pt x="159" y="387"/>
                    <a:pt x="212" y="38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4"/>
            <p:cNvSpPr/>
            <p:nvPr/>
          </p:nvSpPr>
          <p:spPr>
            <a:xfrm>
              <a:off x="3396609" y="5105200"/>
              <a:ext cx="27704" cy="24731"/>
            </a:xfrm>
            <a:custGeom>
              <a:avLst/>
              <a:gdLst/>
              <a:ahLst/>
              <a:cxnLst/>
              <a:rect l="l" t="t" r="r" b="b"/>
              <a:pathLst>
                <a:path w="494" h="441" extrusionOk="0">
                  <a:moveTo>
                    <a:pt x="229" y="1"/>
                  </a:moveTo>
                  <a:cubicBezTo>
                    <a:pt x="176" y="1"/>
                    <a:pt x="124" y="18"/>
                    <a:pt x="106" y="71"/>
                  </a:cubicBezTo>
                  <a:cubicBezTo>
                    <a:pt x="88" y="106"/>
                    <a:pt x="53" y="106"/>
                    <a:pt x="53" y="124"/>
                  </a:cubicBezTo>
                  <a:cubicBezTo>
                    <a:pt x="0" y="212"/>
                    <a:pt x="36" y="317"/>
                    <a:pt x="124" y="370"/>
                  </a:cubicBezTo>
                  <a:cubicBezTo>
                    <a:pt x="124" y="370"/>
                    <a:pt x="141" y="370"/>
                    <a:pt x="141" y="388"/>
                  </a:cubicBezTo>
                  <a:cubicBezTo>
                    <a:pt x="141" y="423"/>
                    <a:pt x="176" y="441"/>
                    <a:pt x="212" y="441"/>
                  </a:cubicBezTo>
                  <a:cubicBezTo>
                    <a:pt x="300" y="423"/>
                    <a:pt x="388" y="370"/>
                    <a:pt x="440" y="282"/>
                  </a:cubicBezTo>
                  <a:cubicBezTo>
                    <a:pt x="493" y="141"/>
                    <a:pt x="388" y="1"/>
                    <a:pt x="2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4"/>
            <p:cNvSpPr/>
            <p:nvPr/>
          </p:nvSpPr>
          <p:spPr>
            <a:xfrm>
              <a:off x="3037246" y="4954176"/>
              <a:ext cx="24731" cy="26694"/>
            </a:xfrm>
            <a:custGeom>
              <a:avLst/>
              <a:gdLst/>
              <a:ahLst/>
              <a:cxnLst/>
              <a:rect l="l" t="t" r="r" b="b"/>
              <a:pathLst>
                <a:path w="441" h="476" extrusionOk="0">
                  <a:moveTo>
                    <a:pt x="441" y="229"/>
                  </a:moveTo>
                  <a:cubicBezTo>
                    <a:pt x="441" y="88"/>
                    <a:pt x="318" y="0"/>
                    <a:pt x="177" y="35"/>
                  </a:cubicBezTo>
                  <a:cubicBezTo>
                    <a:pt x="159" y="35"/>
                    <a:pt x="159" y="35"/>
                    <a:pt x="142" y="53"/>
                  </a:cubicBezTo>
                  <a:cubicBezTo>
                    <a:pt x="124" y="88"/>
                    <a:pt x="89" y="123"/>
                    <a:pt x="36" y="159"/>
                  </a:cubicBezTo>
                  <a:cubicBezTo>
                    <a:pt x="18" y="194"/>
                    <a:pt x="1" y="229"/>
                    <a:pt x="18" y="282"/>
                  </a:cubicBezTo>
                  <a:cubicBezTo>
                    <a:pt x="36" y="317"/>
                    <a:pt x="54" y="352"/>
                    <a:pt x="89" y="370"/>
                  </a:cubicBezTo>
                  <a:cubicBezTo>
                    <a:pt x="142" y="370"/>
                    <a:pt x="177" y="405"/>
                    <a:pt x="177" y="440"/>
                  </a:cubicBezTo>
                  <a:cubicBezTo>
                    <a:pt x="177" y="476"/>
                    <a:pt x="230" y="458"/>
                    <a:pt x="247" y="458"/>
                  </a:cubicBezTo>
                  <a:cubicBezTo>
                    <a:pt x="353" y="440"/>
                    <a:pt x="441" y="352"/>
                    <a:pt x="441" y="22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4"/>
            <p:cNvSpPr/>
            <p:nvPr/>
          </p:nvSpPr>
          <p:spPr>
            <a:xfrm>
              <a:off x="3127087" y="5047942"/>
              <a:ext cx="22768" cy="25741"/>
            </a:xfrm>
            <a:custGeom>
              <a:avLst/>
              <a:gdLst/>
              <a:ahLst/>
              <a:cxnLst/>
              <a:rect l="l" t="t" r="r" b="b"/>
              <a:pathLst>
                <a:path w="406" h="459" extrusionOk="0">
                  <a:moveTo>
                    <a:pt x="194" y="458"/>
                  </a:moveTo>
                  <a:cubicBezTo>
                    <a:pt x="318" y="441"/>
                    <a:pt x="406" y="335"/>
                    <a:pt x="406" y="194"/>
                  </a:cubicBezTo>
                  <a:cubicBezTo>
                    <a:pt x="406" y="71"/>
                    <a:pt x="353" y="36"/>
                    <a:pt x="247" y="18"/>
                  </a:cubicBezTo>
                  <a:cubicBezTo>
                    <a:pt x="177" y="1"/>
                    <a:pt x="106" y="36"/>
                    <a:pt x="54" y="106"/>
                  </a:cubicBezTo>
                  <a:cubicBezTo>
                    <a:pt x="1" y="177"/>
                    <a:pt x="1" y="282"/>
                    <a:pt x="71" y="353"/>
                  </a:cubicBezTo>
                  <a:cubicBezTo>
                    <a:pt x="89" y="405"/>
                    <a:pt x="106" y="441"/>
                    <a:pt x="159" y="45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4"/>
            <p:cNvSpPr/>
            <p:nvPr/>
          </p:nvSpPr>
          <p:spPr>
            <a:xfrm>
              <a:off x="2840797" y="5169356"/>
              <a:ext cx="32639" cy="31685"/>
            </a:xfrm>
            <a:custGeom>
              <a:avLst/>
              <a:gdLst/>
              <a:ahLst/>
              <a:cxnLst/>
              <a:rect l="l" t="t" r="r" b="b"/>
              <a:pathLst>
                <a:path w="582" h="565" extrusionOk="0">
                  <a:moveTo>
                    <a:pt x="247" y="564"/>
                  </a:moveTo>
                  <a:cubicBezTo>
                    <a:pt x="388" y="546"/>
                    <a:pt x="582" y="458"/>
                    <a:pt x="546" y="247"/>
                  </a:cubicBezTo>
                  <a:cubicBezTo>
                    <a:pt x="529" y="159"/>
                    <a:pt x="476" y="71"/>
                    <a:pt x="388" y="36"/>
                  </a:cubicBezTo>
                  <a:cubicBezTo>
                    <a:pt x="300" y="1"/>
                    <a:pt x="212" y="18"/>
                    <a:pt x="159" y="89"/>
                  </a:cubicBezTo>
                  <a:cubicBezTo>
                    <a:pt x="159" y="106"/>
                    <a:pt x="142" y="106"/>
                    <a:pt x="142" y="124"/>
                  </a:cubicBezTo>
                  <a:cubicBezTo>
                    <a:pt x="36" y="142"/>
                    <a:pt x="36" y="230"/>
                    <a:pt x="18" y="300"/>
                  </a:cubicBezTo>
                  <a:cubicBezTo>
                    <a:pt x="1" y="335"/>
                    <a:pt x="71" y="353"/>
                    <a:pt x="71" y="406"/>
                  </a:cubicBezTo>
                  <a:cubicBezTo>
                    <a:pt x="71" y="441"/>
                    <a:pt x="194" y="564"/>
                    <a:pt x="247" y="56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4"/>
            <p:cNvSpPr/>
            <p:nvPr/>
          </p:nvSpPr>
          <p:spPr>
            <a:xfrm>
              <a:off x="2737160" y="5054840"/>
              <a:ext cx="21759" cy="26750"/>
            </a:xfrm>
            <a:custGeom>
              <a:avLst/>
              <a:gdLst/>
              <a:ahLst/>
              <a:cxnLst/>
              <a:rect l="l" t="t" r="r" b="b"/>
              <a:pathLst>
                <a:path w="388" h="477" extrusionOk="0">
                  <a:moveTo>
                    <a:pt x="159" y="476"/>
                  </a:moveTo>
                  <a:cubicBezTo>
                    <a:pt x="282" y="476"/>
                    <a:pt x="370" y="370"/>
                    <a:pt x="388" y="247"/>
                  </a:cubicBezTo>
                  <a:cubicBezTo>
                    <a:pt x="388" y="106"/>
                    <a:pt x="264" y="1"/>
                    <a:pt x="124" y="36"/>
                  </a:cubicBezTo>
                  <a:cubicBezTo>
                    <a:pt x="53" y="71"/>
                    <a:pt x="18" y="142"/>
                    <a:pt x="18" y="230"/>
                  </a:cubicBezTo>
                  <a:cubicBezTo>
                    <a:pt x="18" y="230"/>
                    <a:pt x="18" y="247"/>
                    <a:pt x="18" y="265"/>
                  </a:cubicBezTo>
                  <a:cubicBezTo>
                    <a:pt x="0" y="353"/>
                    <a:pt x="53" y="441"/>
                    <a:pt x="141" y="476"/>
                  </a:cubicBezTo>
                  <a:cubicBezTo>
                    <a:pt x="141" y="476"/>
                    <a:pt x="159" y="476"/>
                    <a:pt x="159" y="47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4"/>
            <p:cNvSpPr/>
            <p:nvPr/>
          </p:nvSpPr>
          <p:spPr>
            <a:xfrm>
              <a:off x="2951387" y="5255271"/>
              <a:ext cx="22768" cy="23722"/>
            </a:xfrm>
            <a:custGeom>
              <a:avLst/>
              <a:gdLst/>
              <a:ahLst/>
              <a:cxnLst/>
              <a:rect l="l" t="t" r="r" b="b"/>
              <a:pathLst>
                <a:path w="406" h="423" extrusionOk="0">
                  <a:moveTo>
                    <a:pt x="159" y="405"/>
                  </a:moveTo>
                  <a:cubicBezTo>
                    <a:pt x="317" y="405"/>
                    <a:pt x="405" y="335"/>
                    <a:pt x="405" y="229"/>
                  </a:cubicBezTo>
                  <a:cubicBezTo>
                    <a:pt x="405" y="106"/>
                    <a:pt x="335" y="0"/>
                    <a:pt x="247" y="0"/>
                  </a:cubicBezTo>
                  <a:cubicBezTo>
                    <a:pt x="53" y="0"/>
                    <a:pt x="0" y="71"/>
                    <a:pt x="0" y="282"/>
                  </a:cubicBezTo>
                  <a:cubicBezTo>
                    <a:pt x="0" y="317"/>
                    <a:pt x="36" y="335"/>
                    <a:pt x="71" y="370"/>
                  </a:cubicBezTo>
                  <a:cubicBezTo>
                    <a:pt x="88" y="405"/>
                    <a:pt x="124" y="423"/>
                    <a:pt x="159" y="40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4"/>
            <p:cNvSpPr/>
            <p:nvPr/>
          </p:nvSpPr>
          <p:spPr>
            <a:xfrm>
              <a:off x="3276149" y="5391491"/>
              <a:ext cx="25741" cy="24731"/>
            </a:xfrm>
            <a:custGeom>
              <a:avLst/>
              <a:gdLst/>
              <a:ahLst/>
              <a:cxnLst/>
              <a:rect l="l" t="t" r="r" b="b"/>
              <a:pathLst>
                <a:path w="459" h="441" extrusionOk="0">
                  <a:moveTo>
                    <a:pt x="265" y="441"/>
                  </a:moveTo>
                  <a:cubicBezTo>
                    <a:pt x="300" y="441"/>
                    <a:pt x="353" y="423"/>
                    <a:pt x="388" y="388"/>
                  </a:cubicBezTo>
                  <a:cubicBezTo>
                    <a:pt x="441" y="317"/>
                    <a:pt x="458" y="194"/>
                    <a:pt x="406" y="106"/>
                  </a:cubicBezTo>
                  <a:cubicBezTo>
                    <a:pt x="370" y="36"/>
                    <a:pt x="282" y="1"/>
                    <a:pt x="212" y="36"/>
                  </a:cubicBezTo>
                  <a:cubicBezTo>
                    <a:pt x="194" y="53"/>
                    <a:pt x="159" y="71"/>
                    <a:pt x="124" y="89"/>
                  </a:cubicBezTo>
                  <a:cubicBezTo>
                    <a:pt x="71" y="106"/>
                    <a:pt x="54" y="159"/>
                    <a:pt x="36" y="194"/>
                  </a:cubicBezTo>
                  <a:cubicBezTo>
                    <a:pt x="18" y="247"/>
                    <a:pt x="1" y="282"/>
                    <a:pt x="71" y="300"/>
                  </a:cubicBezTo>
                  <a:cubicBezTo>
                    <a:pt x="124" y="317"/>
                    <a:pt x="71" y="353"/>
                    <a:pt x="106" y="388"/>
                  </a:cubicBezTo>
                  <a:cubicBezTo>
                    <a:pt x="142" y="441"/>
                    <a:pt x="194" y="441"/>
                    <a:pt x="265" y="44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4"/>
            <p:cNvSpPr/>
            <p:nvPr/>
          </p:nvSpPr>
          <p:spPr>
            <a:xfrm>
              <a:off x="3098486" y="5645198"/>
              <a:ext cx="22768" cy="26694"/>
            </a:xfrm>
            <a:custGeom>
              <a:avLst/>
              <a:gdLst/>
              <a:ahLst/>
              <a:cxnLst/>
              <a:rect l="l" t="t" r="r" b="b"/>
              <a:pathLst>
                <a:path w="406" h="476" extrusionOk="0">
                  <a:moveTo>
                    <a:pt x="387" y="265"/>
                  </a:moveTo>
                  <a:cubicBezTo>
                    <a:pt x="405" y="194"/>
                    <a:pt x="387" y="124"/>
                    <a:pt x="335" y="89"/>
                  </a:cubicBezTo>
                  <a:cubicBezTo>
                    <a:pt x="317" y="36"/>
                    <a:pt x="264" y="18"/>
                    <a:pt x="229" y="36"/>
                  </a:cubicBezTo>
                  <a:lnTo>
                    <a:pt x="211" y="36"/>
                  </a:lnTo>
                  <a:cubicBezTo>
                    <a:pt x="141" y="1"/>
                    <a:pt x="88" y="71"/>
                    <a:pt x="53" y="106"/>
                  </a:cubicBezTo>
                  <a:cubicBezTo>
                    <a:pt x="0" y="159"/>
                    <a:pt x="0" y="229"/>
                    <a:pt x="18" y="282"/>
                  </a:cubicBezTo>
                  <a:cubicBezTo>
                    <a:pt x="35" y="317"/>
                    <a:pt x="71" y="335"/>
                    <a:pt x="53" y="388"/>
                  </a:cubicBezTo>
                  <a:cubicBezTo>
                    <a:pt x="53" y="388"/>
                    <a:pt x="53" y="405"/>
                    <a:pt x="71" y="423"/>
                  </a:cubicBezTo>
                  <a:cubicBezTo>
                    <a:pt x="176" y="476"/>
                    <a:pt x="299" y="458"/>
                    <a:pt x="352" y="353"/>
                  </a:cubicBezTo>
                  <a:cubicBezTo>
                    <a:pt x="387" y="317"/>
                    <a:pt x="405" y="300"/>
                    <a:pt x="387" y="26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4"/>
            <p:cNvSpPr/>
            <p:nvPr/>
          </p:nvSpPr>
          <p:spPr>
            <a:xfrm>
              <a:off x="2873379" y="5438879"/>
              <a:ext cx="23778" cy="24731"/>
            </a:xfrm>
            <a:custGeom>
              <a:avLst/>
              <a:gdLst/>
              <a:ahLst/>
              <a:cxnLst/>
              <a:rect l="l" t="t" r="r" b="b"/>
              <a:pathLst>
                <a:path w="424" h="441" extrusionOk="0">
                  <a:moveTo>
                    <a:pt x="229" y="18"/>
                  </a:moveTo>
                  <a:cubicBezTo>
                    <a:pt x="177" y="18"/>
                    <a:pt x="106" y="36"/>
                    <a:pt x="53" y="53"/>
                  </a:cubicBezTo>
                  <a:cubicBezTo>
                    <a:pt x="1" y="71"/>
                    <a:pt x="18" y="124"/>
                    <a:pt x="18" y="159"/>
                  </a:cubicBezTo>
                  <a:cubicBezTo>
                    <a:pt x="36" y="212"/>
                    <a:pt x="36" y="265"/>
                    <a:pt x="18" y="317"/>
                  </a:cubicBezTo>
                  <a:cubicBezTo>
                    <a:pt x="18" y="335"/>
                    <a:pt x="53" y="353"/>
                    <a:pt x="71" y="370"/>
                  </a:cubicBezTo>
                  <a:cubicBezTo>
                    <a:pt x="159" y="441"/>
                    <a:pt x="265" y="441"/>
                    <a:pt x="335" y="370"/>
                  </a:cubicBezTo>
                  <a:cubicBezTo>
                    <a:pt x="406" y="300"/>
                    <a:pt x="423" y="194"/>
                    <a:pt x="388" y="106"/>
                  </a:cubicBezTo>
                  <a:cubicBezTo>
                    <a:pt x="353" y="0"/>
                    <a:pt x="300" y="36"/>
                    <a:pt x="229" y="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4"/>
            <p:cNvSpPr/>
            <p:nvPr/>
          </p:nvSpPr>
          <p:spPr>
            <a:xfrm>
              <a:off x="2674967" y="5439888"/>
              <a:ext cx="22768" cy="27647"/>
            </a:xfrm>
            <a:custGeom>
              <a:avLst/>
              <a:gdLst/>
              <a:ahLst/>
              <a:cxnLst/>
              <a:rect l="l" t="t" r="r" b="b"/>
              <a:pathLst>
                <a:path w="406" h="493" extrusionOk="0">
                  <a:moveTo>
                    <a:pt x="0" y="194"/>
                  </a:moveTo>
                  <a:cubicBezTo>
                    <a:pt x="18" y="247"/>
                    <a:pt x="0" y="299"/>
                    <a:pt x="53" y="335"/>
                  </a:cubicBezTo>
                  <a:cubicBezTo>
                    <a:pt x="88" y="387"/>
                    <a:pt x="53" y="423"/>
                    <a:pt x="88" y="458"/>
                  </a:cubicBezTo>
                  <a:cubicBezTo>
                    <a:pt x="141" y="475"/>
                    <a:pt x="124" y="493"/>
                    <a:pt x="159" y="458"/>
                  </a:cubicBezTo>
                  <a:cubicBezTo>
                    <a:pt x="176" y="440"/>
                    <a:pt x="212" y="458"/>
                    <a:pt x="247" y="458"/>
                  </a:cubicBezTo>
                  <a:cubicBezTo>
                    <a:pt x="352" y="387"/>
                    <a:pt x="405" y="264"/>
                    <a:pt x="388" y="141"/>
                  </a:cubicBezTo>
                  <a:cubicBezTo>
                    <a:pt x="352" y="70"/>
                    <a:pt x="300" y="35"/>
                    <a:pt x="247" y="18"/>
                  </a:cubicBezTo>
                  <a:cubicBezTo>
                    <a:pt x="176" y="0"/>
                    <a:pt x="124" y="35"/>
                    <a:pt x="88" y="88"/>
                  </a:cubicBezTo>
                  <a:cubicBezTo>
                    <a:pt x="88" y="106"/>
                    <a:pt x="53" y="123"/>
                    <a:pt x="36" y="123"/>
                  </a:cubicBezTo>
                  <a:cubicBezTo>
                    <a:pt x="18" y="141"/>
                    <a:pt x="0" y="159"/>
                    <a:pt x="0" y="19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4"/>
            <p:cNvSpPr/>
            <p:nvPr/>
          </p:nvSpPr>
          <p:spPr>
            <a:xfrm>
              <a:off x="2962211" y="5174291"/>
              <a:ext cx="22768" cy="26750"/>
            </a:xfrm>
            <a:custGeom>
              <a:avLst/>
              <a:gdLst/>
              <a:ahLst/>
              <a:cxnLst/>
              <a:rect l="l" t="t" r="r" b="b"/>
              <a:pathLst>
                <a:path w="406" h="477" extrusionOk="0">
                  <a:moveTo>
                    <a:pt x="406" y="265"/>
                  </a:moveTo>
                  <a:cubicBezTo>
                    <a:pt x="406" y="142"/>
                    <a:pt x="300" y="1"/>
                    <a:pt x="177" y="36"/>
                  </a:cubicBezTo>
                  <a:cubicBezTo>
                    <a:pt x="142" y="54"/>
                    <a:pt x="124" y="54"/>
                    <a:pt x="124" y="71"/>
                  </a:cubicBezTo>
                  <a:cubicBezTo>
                    <a:pt x="124" y="71"/>
                    <a:pt x="107" y="106"/>
                    <a:pt x="89" y="106"/>
                  </a:cubicBezTo>
                  <a:cubicBezTo>
                    <a:pt x="54" y="106"/>
                    <a:pt x="19" y="142"/>
                    <a:pt x="19" y="194"/>
                  </a:cubicBezTo>
                  <a:cubicBezTo>
                    <a:pt x="19" y="230"/>
                    <a:pt x="1" y="265"/>
                    <a:pt x="19" y="318"/>
                  </a:cubicBezTo>
                  <a:cubicBezTo>
                    <a:pt x="36" y="335"/>
                    <a:pt x="54" y="370"/>
                    <a:pt x="71" y="370"/>
                  </a:cubicBezTo>
                  <a:cubicBezTo>
                    <a:pt x="107" y="388"/>
                    <a:pt x="142" y="406"/>
                    <a:pt x="159" y="458"/>
                  </a:cubicBezTo>
                  <a:cubicBezTo>
                    <a:pt x="159" y="476"/>
                    <a:pt x="177" y="476"/>
                    <a:pt x="212" y="476"/>
                  </a:cubicBezTo>
                  <a:cubicBezTo>
                    <a:pt x="265" y="458"/>
                    <a:pt x="300" y="423"/>
                    <a:pt x="353" y="388"/>
                  </a:cubicBezTo>
                  <a:cubicBezTo>
                    <a:pt x="388" y="370"/>
                    <a:pt x="406" y="318"/>
                    <a:pt x="406" y="26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4"/>
            <p:cNvSpPr/>
            <p:nvPr/>
          </p:nvSpPr>
          <p:spPr>
            <a:xfrm>
              <a:off x="2796381" y="5393453"/>
              <a:ext cx="26694" cy="28713"/>
            </a:xfrm>
            <a:custGeom>
              <a:avLst/>
              <a:gdLst/>
              <a:ahLst/>
              <a:cxnLst/>
              <a:rect l="l" t="t" r="r" b="b"/>
              <a:pathLst>
                <a:path w="476" h="512" extrusionOk="0">
                  <a:moveTo>
                    <a:pt x="1" y="247"/>
                  </a:moveTo>
                  <a:cubicBezTo>
                    <a:pt x="18" y="282"/>
                    <a:pt x="18" y="318"/>
                    <a:pt x="36" y="335"/>
                  </a:cubicBezTo>
                  <a:cubicBezTo>
                    <a:pt x="53" y="370"/>
                    <a:pt x="124" y="388"/>
                    <a:pt x="106" y="458"/>
                  </a:cubicBezTo>
                  <a:cubicBezTo>
                    <a:pt x="106" y="494"/>
                    <a:pt x="194" y="511"/>
                    <a:pt x="247" y="494"/>
                  </a:cubicBezTo>
                  <a:cubicBezTo>
                    <a:pt x="405" y="458"/>
                    <a:pt x="441" y="406"/>
                    <a:pt x="476" y="247"/>
                  </a:cubicBezTo>
                  <a:cubicBezTo>
                    <a:pt x="458" y="159"/>
                    <a:pt x="423" y="106"/>
                    <a:pt x="370" y="54"/>
                  </a:cubicBezTo>
                  <a:cubicBezTo>
                    <a:pt x="265" y="1"/>
                    <a:pt x="247" y="18"/>
                    <a:pt x="141" y="89"/>
                  </a:cubicBezTo>
                  <a:cubicBezTo>
                    <a:pt x="106" y="124"/>
                    <a:pt x="71" y="159"/>
                    <a:pt x="36" y="194"/>
                  </a:cubicBezTo>
                  <a:cubicBezTo>
                    <a:pt x="1" y="212"/>
                    <a:pt x="18" y="230"/>
                    <a:pt x="1" y="24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4"/>
            <p:cNvSpPr/>
            <p:nvPr/>
          </p:nvSpPr>
          <p:spPr>
            <a:xfrm>
              <a:off x="2711475" y="5374723"/>
              <a:ext cx="29666" cy="29666"/>
            </a:xfrm>
            <a:custGeom>
              <a:avLst/>
              <a:gdLst/>
              <a:ahLst/>
              <a:cxnLst/>
              <a:rect l="l" t="t" r="r" b="b"/>
              <a:pathLst>
                <a:path w="529" h="529" extrusionOk="0">
                  <a:moveTo>
                    <a:pt x="529" y="282"/>
                  </a:moveTo>
                  <a:cubicBezTo>
                    <a:pt x="511" y="194"/>
                    <a:pt x="529" y="106"/>
                    <a:pt x="441" y="53"/>
                  </a:cubicBezTo>
                  <a:cubicBezTo>
                    <a:pt x="388" y="35"/>
                    <a:pt x="335" y="53"/>
                    <a:pt x="300" y="35"/>
                  </a:cubicBezTo>
                  <a:cubicBezTo>
                    <a:pt x="230" y="0"/>
                    <a:pt x="159" y="35"/>
                    <a:pt x="124" y="88"/>
                  </a:cubicBezTo>
                  <a:cubicBezTo>
                    <a:pt x="89" y="106"/>
                    <a:pt x="71" y="123"/>
                    <a:pt x="89" y="159"/>
                  </a:cubicBezTo>
                  <a:cubicBezTo>
                    <a:pt x="89" y="194"/>
                    <a:pt x="89" y="247"/>
                    <a:pt x="36" y="264"/>
                  </a:cubicBezTo>
                  <a:cubicBezTo>
                    <a:pt x="1" y="282"/>
                    <a:pt x="18" y="300"/>
                    <a:pt x="36" y="317"/>
                  </a:cubicBezTo>
                  <a:cubicBezTo>
                    <a:pt x="71" y="370"/>
                    <a:pt x="106" y="423"/>
                    <a:pt x="142" y="458"/>
                  </a:cubicBezTo>
                  <a:cubicBezTo>
                    <a:pt x="265" y="528"/>
                    <a:pt x="441" y="493"/>
                    <a:pt x="511" y="352"/>
                  </a:cubicBezTo>
                  <a:cubicBezTo>
                    <a:pt x="511" y="335"/>
                    <a:pt x="529" y="300"/>
                    <a:pt x="529" y="28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4"/>
            <p:cNvSpPr/>
            <p:nvPr/>
          </p:nvSpPr>
          <p:spPr>
            <a:xfrm>
              <a:off x="2951387" y="4874205"/>
              <a:ext cx="23722" cy="27704"/>
            </a:xfrm>
            <a:custGeom>
              <a:avLst/>
              <a:gdLst/>
              <a:ahLst/>
              <a:cxnLst/>
              <a:rect l="l" t="t" r="r" b="b"/>
              <a:pathLst>
                <a:path w="423" h="494" extrusionOk="0">
                  <a:moveTo>
                    <a:pt x="388" y="247"/>
                  </a:moveTo>
                  <a:lnTo>
                    <a:pt x="388" y="194"/>
                  </a:lnTo>
                  <a:cubicBezTo>
                    <a:pt x="388" y="88"/>
                    <a:pt x="264" y="0"/>
                    <a:pt x="159" y="71"/>
                  </a:cubicBezTo>
                  <a:cubicBezTo>
                    <a:pt x="0" y="71"/>
                    <a:pt x="53" y="212"/>
                    <a:pt x="18" y="300"/>
                  </a:cubicBezTo>
                  <a:cubicBezTo>
                    <a:pt x="18" y="335"/>
                    <a:pt x="36" y="388"/>
                    <a:pt x="88" y="388"/>
                  </a:cubicBezTo>
                  <a:cubicBezTo>
                    <a:pt x="124" y="388"/>
                    <a:pt x="124" y="440"/>
                    <a:pt x="176" y="458"/>
                  </a:cubicBezTo>
                  <a:cubicBezTo>
                    <a:pt x="264" y="493"/>
                    <a:pt x="282" y="493"/>
                    <a:pt x="335" y="423"/>
                  </a:cubicBezTo>
                  <a:cubicBezTo>
                    <a:pt x="388" y="352"/>
                    <a:pt x="423" y="317"/>
                    <a:pt x="388" y="24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4"/>
            <p:cNvSpPr/>
            <p:nvPr/>
          </p:nvSpPr>
          <p:spPr>
            <a:xfrm>
              <a:off x="2881287" y="5544534"/>
              <a:ext cx="24731" cy="24731"/>
            </a:xfrm>
            <a:custGeom>
              <a:avLst/>
              <a:gdLst/>
              <a:ahLst/>
              <a:cxnLst/>
              <a:rect l="l" t="t" r="r" b="b"/>
              <a:pathLst>
                <a:path w="441" h="441" extrusionOk="0">
                  <a:moveTo>
                    <a:pt x="36" y="176"/>
                  </a:moveTo>
                  <a:cubicBezTo>
                    <a:pt x="18" y="211"/>
                    <a:pt x="53" y="246"/>
                    <a:pt x="36" y="299"/>
                  </a:cubicBezTo>
                  <a:cubicBezTo>
                    <a:pt x="0" y="334"/>
                    <a:pt x="53" y="370"/>
                    <a:pt x="88" y="387"/>
                  </a:cubicBezTo>
                  <a:cubicBezTo>
                    <a:pt x="177" y="440"/>
                    <a:pt x="282" y="440"/>
                    <a:pt x="353" y="370"/>
                  </a:cubicBezTo>
                  <a:cubicBezTo>
                    <a:pt x="441" y="282"/>
                    <a:pt x="441" y="123"/>
                    <a:pt x="335" y="53"/>
                  </a:cubicBezTo>
                  <a:cubicBezTo>
                    <a:pt x="229" y="0"/>
                    <a:pt x="124" y="35"/>
                    <a:pt x="53" y="106"/>
                  </a:cubicBezTo>
                  <a:cubicBezTo>
                    <a:pt x="36" y="123"/>
                    <a:pt x="36" y="158"/>
                    <a:pt x="36" y="17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4"/>
            <p:cNvSpPr/>
            <p:nvPr/>
          </p:nvSpPr>
          <p:spPr>
            <a:xfrm>
              <a:off x="2647319" y="5022257"/>
              <a:ext cx="20806" cy="28713"/>
            </a:xfrm>
            <a:custGeom>
              <a:avLst/>
              <a:gdLst/>
              <a:ahLst/>
              <a:cxnLst/>
              <a:rect l="l" t="t" r="r" b="b"/>
              <a:pathLst>
                <a:path w="371" h="512" extrusionOk="0">
                  <a:moveTo>
                    <a:pt x="159" y="494"/>
                  </a:moveTo>
                  <a:cubicBezTo>
                    <a:pt x="300" y="476"/>
                    <a:pt x="370" y="423"/>
                    <a:pt x="370" y="265"/>
                  </a:cubicBezTo>
                  <a:cubicBezTo>
                    <a:pt x="370" y="247"/>
                    <a:pt x="370" y="230"/>
                    <a:pt x="370" y="212"/>
                  </a:cubicBezTo>
                  <a:cubicBezTo>
                    <a:pt x="370" y="159"/>
                    <a:pt x="370" y="106"/>
                    <a:pt x="317" y="106"/>
                  </a:cubicBezTo>
                  <a:lnTo>
                    <a:pt x="300" y="89"/>
                  </a:lnTo>
                  <a:cubicBezTo>
                    <a:pt x="212" y="1"/>
                    <a:pt x="141" y="71"/>
                    <a:pt x="71" y="106"/>
                  </a:cubicBezTo>
                  <a:cubicBezTo>
                    <a:pt x="36" y="142"/>
                    <a:pt x="18" y="212"/>
                    <a:pt x="18" y="265"/>
                  </a:cubicBezTo>
                  <a:cubicBezTo>
                    <a:pt x="18" y="283"/>
                    <a:pt x="18" y="300"/>
                    <a:pt x="18" y="318"/>
                  </a:cubicBezTo>
                  <a:cubicBezTo>
                    <a:pt x="1" y="388"/>
                    <a:pt x="53" y="423"/>
                    <a:pt x="89" y="476"/>
                  </a:cubicBezTo>
                  <a:cubicBezTo>
                    <a:pt x="124" y="511"/>
                    <a:pt x="141" y="476"/>
                    <a:pt x="159" y="49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4"/>
            <p:cNvSpPr/>
            <p:nvPr/>
          </p:nvSpPr>
          <p:spPr>
            <a:xfrm>
              <a:off x="3066857" y="5150625"/>
              <a:ext cx="22768" cy="22768"/>
            </a:xfrm>
            <a:custGeom>
              <a:avLst/>
              <a:gdLst/>
              <a:ahLst/>
              <a:cxnLst/>
              <a:rect l="l" t="t" r="r" b="b"/>
              <a:pathLst>
                <a:path w="406" h="406" extrusionOk="0">
                  <a:moveTo>
                    <a:pt x="177" y="405"/>
                  </a:moveTo>
                  <a:cubicBezTo>
                    <a:pt x="283" y="405"/>
                    <a:pt x="388" y="335"/>
                    <a:pt x="406" y="229"/>
                  </a:cubicBezTo>
                  <a:cubicBezTo>
                    <a:pt x="406" y="141"/>
                    <a:pt x="371" y="53"/>
                    <a:pt x="300" y="0"/>
                  </a:cubicBezTo>
                  <a:lnTo>
                    <a:pt x="300" y="0"/>
                  </a:lnTo>
                  <a:cubicBezTo>
                    <a:pt x="212" y="0"/>
                    <a:pt x="142" y="18"/>
                    <a:pt x="71" y="71"/>
                  </a:cubicBezTo>
                  <a:cubicBezTo>
                    <a:pt x="54" y="106"/>
                    <a:pt x="19" y="106"/>
                    <a:pt x="19" y="159"/>
                  </a:cubicBezTo>
                  <a:cubicBezTo>
                    <a:pt x="36" y="194"/>
                    <a:pt x="1" y="194"/>
                    <a:pt x="19" y="212"/>
                  </a:cubicBezTo>
                  <a:cubicBezTo>
                    <a:pt x="36" y="212"/>
                    <a:pt x="36" y="229"/>
                    <a:pt x="19" y="247"/>
                  </a:cubicBezTo>
                  <a:cubicBezTo>
                    <a:pt x="19" y="335"/>
                    <a:pt x="71" y="388"/>
                    <a:pt x="177" y="40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4"/>
            <p:cNvSpPr/>
            <p:nvPr/>
          </p:nvSpPr>
          <p:spPr>
            <a:xfrm>
              <a:off x="2921777" y="5373713"/>
              <a:ext cx="36564" cy="35611"/>
            </a:xfrm>
            <a:custGeom>
              <a:avLst/>
              <a:gdLst/>
              <a:ahLst/>
              <a:cxnLst/>
              <a:rect l="l" t="t" r="r" b="b"/>
              <a:pathLst>
                <a:path w="652" h="635" extrusionOk="0">
                  <a:moveTo>
                    <a:pt x="634" y="318"/>
                  </a:moveTo>
                  <a:cubicBezTo>
                    <a:pt x="652" y="159"/>
                    <a:pt x="528" y="18"/>
                    <a:pt x="370" y="1"/>
                  </a:cubicBezTo>
                  <a:cubicBezTo>
                    <a:pt x="299" y="1"/>
                    <a:pt x="229" y="36"/>
                    <a:pt x="176" y="106"/>
                  </a:cubicBezTo>
                  <a:cubicBezTo>
                    <a:pt x="159" y="124"/>
                    <a:pt x="141" y="141"/>
                    <a:pt x="123" y="141"/>
                  </a:cubicBezTo>
                  <a:cubicBezTo>
                    <a:pt x="35" y="177"/>
                    <a:pt x="0" y="265"/>
                    <a:pt x="18" y="335"/>
                  </a:cubicBezTo>
                  <a:cubicBezTo>
                    <a:pt x="35" y="406"/>
                    <a:pt x="71" y="458"/>
                    <a:pt x="141" y="494"/>
                  </a:cubicBezTo>
                  <a:cubicBezTo>
                    <a:pt x="141" y="494"/>
                    <a:pt x="159" y="494"/>
                    <a:pt x="159" y="494"/>
                  </a:cubicBezTo>
                  <a:cubicBezTo>
                    <a:pt x="229" y="634"/>
                    <a:pt x="229" y="634"/>
                    <a:pt x="352" y="599"/>
                  </a:cubicBezTo>
                  <a:cubicBezTo>
                    <a:pt x="476" y="582"/>
                    <a:pt x="564" y="511"/>
                    <a:pt x="616" y="406"/>
                  </a:cubicBezTo>
                  <a:cubicBezTo>
                    <a:pt x="634" y="370"/>
                    <a:pt x="652" y="353"/>
                    <a:pt x="634" y="3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4"/>
            <p:cNvSpPr/>
            <p:nvPr/>
          </p:nvSpPr>
          <p:spPr>
            <a:xfrm>
              <a:off x="2621634" y="5366815"/>
              <a:ext cx="20806" cy="26694"/>
            </a:xfrm>
            <a:custGeom>
              <a:avLst/>
              <a:gdLst/>
              <a:ahLst/>
              <a:cxnLst/>
              <a:rect l="l" t="t" r="r" b="b"/>
              <a:pathLst>
                <a:path w="371" h="476" extrusionOk="0">
                  <a:moveTo>
                    <a:pt x="194" y="476"/>
                  </a:moveTo>
                  <a:cubicBezTo>
                    <a:pt x="282" y="476"/>
                    <a:pt x="282" y="476"/>
                    <a:pt x="335" y="370"/>
                  </a:cubicBezTo>
                  <a:cubicBezTo>
                    <a:pt x="353" y="317"/>
                    <a:pt x="370" y="264"/>
                    <a:pt x="370" y="194"/>
                  </a:cubicBezTo>
                  <a:cubicBezTo>
                    <a:pt x="370" y="124"/>
                    <a:pt x="318" y="88"/>
                    <a:pt x="265" y="53"/>
                  </a:cubicBezTo>
                  <a:cubicBezTo>
                    <a:pt x="159" y="0"/>
                    <a:pt x="71" y="53"/>
                    <a:pt x="36" y="159"/>
                  </a:cubicBezTo>
                  <a:cubicBezTo>
                    <a:pt x="1" y="264"/>
                    <a:pt x="18" y="370"/>
                    <a:pt x="89" y="441"/>
                  </a:cubicBezTo>
                  <a:cubicBezTo>
                    <a:pt x="106" y="476"/>
                    <a:pt x="159" y="458"/>
                    <a:pt x="194" y="47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4"/>
            <p:cNvSpPr/>
            <p:nvPr/>
          </p:nvSpPr>
          <p:spPr>
            <a:xfrm>
              <a:off x="2894129" y="5080525"/>
              <a:ext cx="27704" cy="32639"/>
            </a:xfrm>
            <a:custGeom>
              <a:avLst/>
              <a:gdLst/>
              <a:ahLst/>
              <a:cxnLst/>
              <a:rect l="l" t="t" r="r" b="b"/>
              <a:pathLst>
                <a:path w="494" h="582" extrusionOk="0">
                  <a:moveTo>
                    <a:pt x="282" y="0"/>
                  </a:moveTo>
                  <a:cubicBezTo>
                    <a:pt x="141" y="0"/>
                    <a:pt x="36" y="88"/>
                    <a:pt x="18" y="229"/>
                  </a:cubicBezTo>
                  <a:cubicBezTo>
                    <a:pt x="18" y="282"/>
                    <a:pt x="0" y="335"/>
                    <a:pt x="0" y="405"/>
                  </a:cubicBezTo>
                  <a:cubicBezTo>
                    <a:pt x="0" y="458"/>
                    <a:pt x="36" y="493"/>
                    <a:pt x="88" y="529"/>
                  </a:cubicBezTo>
                  <a:cubicBezTo>
                    <a:pt x="194" y="581"/>
                    <a:pt x="317" y="546"/>
                    <a:pt x="388" y="458"/>
                  </a:cubicBezTo>
                  <a:cubicBezTo>
                    <a:pt x="493" y="353"/>
                    <a:pt x="493" y="212"/>
                    <a:pt x="388" y="106"/>
                  </a:cubicBezTo>
                  <a:cubicBezTo>
                    <a:pt x="352" y="71"/>
                    <a:pt x="317" y="0"/>
                    <a:pt x="2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4"/>
            <p:cNvSpPr/>
            <p:nvPr/>
          </p:nvSpPr>
          <p:spPr>
            <a:xfrm>
              <a:off x="2760826" y="5599773"/>
              <a:ext cx="24731" cy="23778"/>
            </a:xfrm>
            <a:custGeom>
              <a:avLst/>
              <a:gdLst/>
              <a:ahLst/>
              <a:cxnLst/>
              <a:rect l="l" t="t" r="r" b="b"/>
              <a:pathLst>
                <a:path w="441" h="424" extrusionOk="0">
                  <a:moveTo>
                    <a:pt x="212" y="406"/>
                  </a:moveTo>
                  <a:cubicBezTo>
                    <a:pt x="318" y="423"/>
                    <a:pt x="406" y="335"/>
                    <a:pt x="423" y="230"/>
                  </a:cubicBezTo>
                  <a:cubicBezTo>
                    <a:pt x="441" y="142"/>
                    <a:pt x="335" y="36"/>
                    <a:pt x="247" y="18"/>
                  </a:cubicBezTo>
                  <a:cubicBezTo>
                    <a:pt x="159" y="1"/>
                    <a:pt x="159" y="54"/>
                    <a:pt x="89" y="54"/>
                  </a:cubicBezTo>
                  <a:cubicBezTo>
                    <a:pt x="71" y="54"/>
                    <a:pt x="54" y="89"/>
                    <a:pt x="54" y="124"/>
                  </a:cubicBezTo>
                  <a:cubicBezTo>
                    <a:pt x="54" y="159"/>
                    <a:pt x="18" y="194"/>
                    <a:pt x="36" y="247"/>
                  </a:cubicBezTo>
                  <a:cubicBezTo>
                    <a:pt x="36" y="282"/>
                    <a:pt x="1" y="282"/>
                    <a:pt x="18" y="300"/>
                  </a:cubicBezTo>
                  <a:cubicBezTo>
                    <a:pt x="36" y="318"/>
                    <a:pt x="54" y="370"/>
                    <a:pt x="107" y="388"/>
                  </a:cubicBezTo>
                  <a:cubicBezTo>
                    <a:pt x="142" y="388"/>
                    <a:pt x="159" y="423"/>
                    <a:pt x="212" y="40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4"/>
            <p:cNvSpPr/>
            <p:nvPr/>
          </p:nvSpPr>
          <p:spPr>
            <a:xfrm>
              <a:off x="2759873" y="5494174"/>
              <a:ext cx="26694" cy="21759"/>
            </a:xfrm>
            <a:custGeom>
              <a:avLst/>
              <a:gdLst/>
              <a:ahLst/>
              <a:cxnLst/>
              <a:rect l="l" t="t" r="r" b="b"/>
              <a:pathLst>
                <a:path w="476" h="388" extrusionOk="0">
                  <a:moveTo>
                    <a:pt x="0" y="264"/>
                  </a:moveTo>
                  <a:cubicBezTo>
                    <a:pt x="18" y="264"/>
                    <a:pt x="35" y="264"/>
                    <a:pt x="53" y="282"/>
                  </a:cubicBezTo>
                  <a:cubicBezTo>
                    <a:pt x="106" y="352"/>
                    <a:pt x="194" y="388"/>
                    <a:pt x="264" y="370"/>
                  </a:cubicBezTo>
                  <a:cubicBezTo>
                    <a:pt x="335" y="352"/>
                    <a:pt x="388" y="300"/>
                    <a:pt x="423" y="229"/>
                  </a:cubicBezTo>
                  <a:cubicBezTo>
                    <a:pt x="423" y="212"/>
                    <a:pt x="423" y="194"/>
                    <a:pt x="440" y="176"/>
                  </a:cubicBezTo>
                  <a:cubicBezTo>
                    <a:pt x="476" y="88"/>
                    <a:pt x="440" y="18"/>
                    <a:pt x="370" y="0"/>
                  </a:cubicBezTo>
                  <a:cubicBezTo>
                    <a:pt x="300" y="0"/>
                    <a:pt x="229" y="18"/>
                    <a:pt x="159" y="18"/>
                  </a:cubicBezTo>
                  <a:cubicBezTo>
                    <a:pt x="88" y="35"/>
                    <a:pt x="35" y="106"/>
                    <a:pt x="35" y="176"/>
                  </a:cubicBezTo>
                  <a:cubicBezTo>
                    <a:pt x="35" y="212"/>
                    <a:pt x="35" y="247"/>
                    <a:pt x="0" y="26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4"/>
            <p:cNvSpPr/>
            <p:nvPr/>
          </p:nvSpPr>
          <p:spPr>
            <a:xfrm>
              <a:off x="3321574" y="5472415"/>
              <a:ext cx="21759" cy="25741"/>
            </a:xfrm>
            <a:custGeom>
              <a:avLst/>
              <a:gdLst/>
              <a:ahLst/>
              <a:cxnLst/>
              <a:rect l="l" t="t" r="r" b="b"/>
              <a:pathLst>
                <a:path w="388" h="459" extrusionOk="0">
                  <a:moveTo>
                    <a:pt x="1" y="230"/>
                  </a:moveTo>
                  <a:cubicBezTo>
                    <a:pt x="1" y="335"/>
                    <a:pt x="106" y="459"/>
                    <a:pt x="194" y="441"/>
                  </a:cubicBezTo>
                  <a:cubicBezTo>
                    <a:pt x="317" y="423"/>
                    <a:pt x="388" y="318"/>
                    <a:pt x="388" y="195"/>
                  </a:cubicBezTo>
                  <a:cubicBezTo>
                    <a:pt x="388" y="124"/>
                    <a:pt x="247" y="1"/>
                    <a:pt x="177" y="19"/>
                  </a:cubicBezTo>
                  <a:cubicBezTo>
                    <a:pt x="71" y="19"/>
                    <a:pt x="1" y="107"/>
                    <a:pt x="1" y="23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4"/>
            <p:cNvSpPr/>
            <p:nvPr/>
          </p:nvSpPr>
          <p:spPr>
            <a:xfrm>
              <a:off x="2828964" y="5015359"/>
              <a:ext cx="24731" cy="25741"/>
            </a:xfrm>
            <a:custGeom>
              <a:avLst/>
              <a:gdLst/>
              <a:ahLst/>
              <a:cxnLst/>
              <a:rect l="l" t="t" r="r" b="b"/>
              <a:pathLst>
                <a:path w="441" h="459" extrusionOk="0">
                  <a:moveTo>
                    <a:pt x="194" y="36"/>
                  </a:moveTo>
                  <a:cubicBezTo>
                    <a:pt x="89" y="1"/>
                    <a:pt x="1" y="106"/>
                    <a:pt x="36" y="229"/>
                  </a:cubicBezTo>
                  <a:cubicBezTo>
                    <a:pt x="36" y="229"/>
                    <a:pt x="36" y="247"/>
                    <a:pt x="36" y="265"/>
                  </a:cubicBezTo>
                  <a:cubicBezTo>
                    <a:pt x="1" y="300"/>
                    <a:pt x="18" y="335"/>
                    <a:pt x="71" y="353"/>
                  </a:cubicBezTo>
                  <a:cubicBezTo>
                    <a:pt x="89" y="353"/>
                    <a:pt x="106" y="370"/>
                    <a:pt x="106" y="406"/>
                  </a:cubicBezTo>
                  <a:cubicBezTo>
                    <a:pt x="141" y="441"/>
                    <a:pt x="159" y="458"/>
                    <a:pt x="212" y="441"/>
                  </a:cubicBezTo>
                  <a:cubicBezTo>
                    <a:pt x="282" y="423"/>
                    <a:pt x="353" y="370"/>
                    <a:pt x="370" y="300"/>
                  </a:cubicBezTo>
                  <a:cubicBezTo>
                    <a:pt x="441" y="159"/>
                    <a:pt x="353" y="18"/>
                    <a:pt x="194" y="3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4"/>
            <p:cNvSpPr/>
            <p:nvPr/>
          </p:nvSpPr>
          <p:spPr>
            <a:xfrm>
              <a:off x="3031358" y="5437869"/>
              <a:ext cx="21759" cy="22768"/>
            </a:xfrm>
            <a:custGeom>
              <a:avLst/>
              <a:gdLst/>
              <a:ahLst/>
              <a:cxnLst/>
              <a:rect l="l" t="t" r="r" b="b"/>
              <a:pathLst>
                <a:path w="388" h="406" extrusionOk="0">
                  <a:moveTo>
                    <a:pt x="194" y="18"/>
                  </a:moveTo>
                  <a:cubicBezTo>
                    <a:pt x="141" y="1"/>
                    <a:pt x="88" y="54"/>
                    <a:pt x="18" y="36"/>
                  </a:cubicBezTo>
                  <a:lnTo>
                    <a:pt x="18" y="36"/>
                  </a:lnTo>
                  <a:cubicBezTo>
                    <a:pt x="0" y="142"/>
                    <a:pt x="18" y="247"/>
                    <a:pt x="71" y="353"/>
                  </a:cubicBezTo>
                  <a:cubicBezTo>
                    <a:pt x="88" y="388"/>
                    <a:pt x="141" y="406"/>
                    <a:pt x="176" y="388"/>
                  </a:cubicBezTo>
                  <a:cubicBezTo>
                    <a:pt x="247" y="371"/>
                    <a:pt x="317" y="388"/>
                    <a:pt x="352" y="318"/>
                  </a:cubicBezTo>
                  <a:cubicBezTo>
                    <a:pt x="387" y="230"/>
                    <a:pt x="387" y="142"/>
                    <a:pt x="335" y="54"/>
                  </a:cubicBezTo>
                  <a:cubicBezTo>
                    <a:pt x="299" y="18"/>
                    <a:pt x="247" y="18"/>
                    <a:pt x="194" y="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4"/>
            <p:cNvSpPr/>
            <p:nvPr/>
          </p:nvSpPr>
          <p:spPr>
            <a:xfrm>
              <a:off x="2673004" y="5526757"/>
              <a:ext cx="28657" cy="28657"/>
            </a:xfrm>
            <a:custGeom>
              <a:avLst/>
              <a:gdLst/>
              <a:ahLst/>
              <a:cxnLst/>
              <a:rect l="l" t="t" r="r" b="b"/>
              <a:pathLst>
                <a:path w="511" h="511" extrusionOk="0">
                  <a:moveTo>
                    <a:pt x="511" y="264"/>
                  </a:moveTo>
                  <a:cubicBezTo>
                    <a:pt x="511" y="159"/>
                    <a:pt x="458" y="71"/>
                    <a:pt x="370" y="18"/>
                  </a:cubicBezTo>
                  <a:cubicBezTo>
                    <a:pt x="299" y="0"/>
                    <a:pt x="211" y="18"/>
                    <a:pt x="159" y="88"/>
                  </a:cubicBezTo>
                  <a:cubicBezTo>
                    <a:pt x="141" y="106"/>
                    <a:pt x="106" y="123"/>
                    <a:pt x="88" y="141"/>
                  </a:cubicBezTo>
                  <a:cubicBezTo>
                    <a:pt x="18" y="194"/>
                    <a:pt x="0" y="299"/>
                    <a:pt x="71" y="352"/>
                  </a:cubicBezTo>
                  <a:cubicBezTo>
                    <a:pt x="106" y="405"/>
                    <a:pt x="159" y="440"/>
                    <a:pt x="194" y="475"/>
                  </a:cubicBezTo>
                  <a:cubicBezTo>
                    <a:pt x="229" y="511"/>
                    <a:pt x="264" y="475"/>
                    <a:pt x="299" y="475"/>
                  </a:cubicBezTo>
                  <a:cubicBezTo>
                    <a:pt x="335" y="475"/>
                    <a:pt x="405" y="511"/>
                    <a:pt x="440" y="458"/>
                  </a:cubicBezTo>
                  <a:cubicBezTo>
                    <a:pt x="475" y="405"/>
                    <a:pt x="511" y="335"/>
                    <a:pt x="511" y="26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4"/>
            <p:cNvSpPr/>
            <p:nvPr/>
          </p:nvSpPr>
          <p:spPr>
            <a:xfrm>
              <a:off x="3065903" y="4888001"/>
              <a:ext cx="21759" cy="24731"/>
            </a:xfrm>
            <a:custGeom>
              <a:avLst/>
              <a:gdLst/>
              <a:ahLst/>
              <a:cxnLst/>
              <a:rect l="l" t="t" r="r" b="b"/>
              <a:pathLst>
                <a:path w="388" h="441" extrusionOk="0">
                  <a:moveTo>
                    <a:pt x="388" y="194"/>
                  </a:moveTo>
                  <a:cubicBezTo>
                    <a:pt x="388" y="142"/>
                    <a:pt x="370" y="124"/>
                    <a:pt x="317" y="89"/>
                  </a:cubicBezTo>
                  <a:cubicBezTo>
                    <a:pt x="229" y="1"/>
                    <a:pt x="141" y="54"/>
                    <a:pt x="71" y="124"/>
                  </a:cubicBezTo>
                  <a:cubicBezTo>
                    <a:pt x="53" y="142"/>
                    <a:pt x="36" y="142"/>
                    <a:pt x="18" y="159"/>
                  </a:cubicBezTo>
                  <a:cubicBezTo>
                    <a:pt x="18" y="159"/>
                    <a:pt x="0" y="177"/>
                    <a:pt x="18" y="194"/>
                  </a:cubicBezTo>
                  <a:cubicBezTo>
                    <a:pt x="36" y="212"/>
                    <a:pt x="36" y="282"/>
                    <a:pt x="53" y="318"/>
                  </a:cubicBezTo>
                  <a:cubicBezTo>
                    <a:pt x="53" y="370"/>
                    <a:pt x="124" y="441"/>
                    <a:pt x="194" y="441"/>
                  </a:cubicBezTo>
                  <a:cubicBezTo>
                    <a:pt x="317" y="406"/>
                    <a:pt x="370" y="388"/>
                    <a:pt x="388" y="19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4"/>
            <p:cNvSpPr/>
            <p:nvPr/>
          </p:nvSpPr>
          <p:spPr>
            <a:xfrm>
              <a:off x="3004664" y="5058822"/>
              <a:ext cx="24731" cy="27704"/>
            </a:xfrm>
            <a:custGeom>
              <a:avLst/>
              <a:gdLst/>
              <a:ahLst/>
              <a:cxnLst/>
              <a:rect l="l" t="t" r="r" b="b"/>
              <a:pathLst>
                <a:path w="441" h="494" extrusionOk="0">
                  <a:moveTo>
                    <a:pt x="230" y="0"/>
                  </a:moveTo>
                  <a:cubicBezTo>
                    <a:pt x="195" y="35"/>
                    <a:pt x="159" y="35"/>
                    <a:pt x="124" y="53"/>
                  </a:cubicBezTo>
                  <a:cubicBezTo>
                    <a:pt x="54" y="123"/>
                    <a:pt x="1" y="229"/>
                    <a:pt x="18" y="335"/>
                  </a:cubicBezTo>
                  <a:cubicBezTo>
                    <a:pt x="36" y="423"/>
                    <a:pt x="124" y="475"/>
                    <a:pt x="212" y="493"/>
                  </a:cubicBezTo>
                  <a:cubicBezTo>
                    <a:pt x="318" y="458"/>
                    <a:pt x="406" y="370"/>
                    <a:pt x="423" y="264"/>
                  </a:cubicBezTo>
                  <a:cubicBezTo>
                    <a:pt x="423" y="229"/>
                    <a:pt x="441" y="176"/>
                    <a:pt x="423" y="123"/>
                  </a:cubicBezTo>
                  <a:cubicBezTo>
                    <a:pt x="371" y="71"/>
                    <a:pt x="300" y="18"/>
                    <a:pt x="2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4"/>
            <p:cNvSpPr/>
            <p:nvPr/>
          </p:nvSpPr>
          <p:spPr>
            <a:xfrm>
              <a:off x="2794418" y="5101275"/>
              <a:ext cx="22768" cy="26694"/>
            </a:xfrm>
            <a:custGeom>
              <a:avLst/>
              <a:gdLst/>
              <a:ahLst/>
              <a:cxnLst/>
              <a:rect l="l" t="t" r="r" b="b"/>
              <a:pathLst>
                <a:path w="406" h="476" extrusionOk="0">
                  <a:moveTo>
                    <a:pt x="388" y="211"/>
                  </a:moveTo>
                  <a:cubicBezTo>
                    <a:pt x="388" y="88"/>
                    <a:pt x="282" y="0"/>
                    <a:pt x="159" y="35"/>
                  </a:cubicBezTo>
                  <a:lnTo>
                    <a:pt x="141" y="35"/>
                  </a:lnTo>
                  <a:lnTo>
                    <a:pt x="0" y="194"/>
                  </a:lnTo>
                  <a:lnTo>
                    <a:pt x="0" y="229"/>
                  </a:lnTo>
                  <a:cubicBezTo>
                    <a:pt x="0" y="229"/>
                    <a:pt x="53" y="282"/>
                    <a:pt x="36" y="317"/>
                  </a:cubicBezTo>
                  <a:cubicBezTo>
                    <a:pt x="18" y="352"/>
                    <a:pt x="36" y="335"/>
                    <a:pt x="53" y="335"/>
                  </a:cubicBezTo>
                  <a:cubicBezTo>
                    <a:pt x="71" y="352"/>
                    <a:pt x="71" y="352"/>
                    <a:pt x="71" y="370"/>
                  </a:cubicBezTo>
                  <a:cubicBezTo>
                    <a:pt x="124" y="475"/>
                    <a:pt x="194" y="440"/>
                    <a:pt x="264" y="405"/>
                  </a:cubicBezTo>
                  <a:cubicBezTo>
                    <a:pt x="335" y="370"/>
                    <a:pt x="405" y="317"/>
                    <a:pt x="388" y="21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4"/>
            <p:cNvSpPr/>
            <p:nvPr/>
          </p:nvSpPr>
          <p:spPr>
            <a:xfrm>
              <a:off x="3231733" y="5222689"/>
              <a:ext cx="22768" cy="23722"/>
            </a:xfrm>
            <a:custGeom>
              <a:avLst/>
              <a:gdLst/>
              <a:ahLst/>
              <a:cxnLst/>
              <a:rect l="l" t="t" r="r" b="b"/>
              <a:pathLst>
                <a:path w="406" h="423" extrusionOk="0">
                  <a:moveTo>
                    <a:pt x="406" y="159"/>
                  </a:moveTo>
                  <a:cubicBezTo>
                    <a:pt x="406" y="106"/>
                    <a:pt x="318" y="18"/>
                    <a:pt x="265" y="18"/>
                  </a:cubicBezTo>
                  <a:cubicBezTo>
                    <a:pt x="247" y="18"/>
                    <a:pt x="229" y="18"/>
                    <a:pt x="229" y="18"/>
                  </a:cubicBezTo>
                  <a:cubicBezTo>
                    <a:pt x="159" y="0"/>
                    <a:pt x="89" y="36"/>
                    <a:pt x="89" y="106"/>
                  </a:cubicBezTo>
                  <a:lnTo>
                    <a:pt x="89" y="106"/>
                  </a:lnTo>
                  <a:cubicBezTo>
                    <a:pt x="1" y="159"/>
                    <a:pt x="53" y="229"/>
                    <a:pt x="71" y="282"/>
                  </a:cubicBezTo>
                  <a:cubicBezTo>
                    <a:pt x="89" y="370"/>
                    <a:pt x="177" y="423"/>
                    <a:pt x="247" y="423"/>
                  </a:cubicBezTo>
                  <a:cubicBezTo>
                    <a:pt x="335" y="388"/>
                    <a:pt x="388" y="317"/>
                    <a:pt x="406" y="229"/>
                  </a:cubicBezTo>
                  <a:cubicBezTo>
                    <a:pt x="406" y="212"/>
                    <a:pt x="406" y="194"/>
                    <a:pt x="406" y="15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4"/>
            <p:cNvSpPr/>
            <p:nvPr/>
          </p:nvSpPr>
          <p:spPr>
            <a:xfrm>
              <a:off x="2781576" y="4967972"/>
              <a:ext cx="19796" cy="25741"/>
            </a:xfrm>
            <a:custGeom>
              <a:avLst/>
              <a:gdLst/>
              <a:ahLst/>
              <a:cxnLst/>
              <a:rect l="l" t="t" r="r" b="b"/>
              <a:pathLst>
                <a:path w="353" h="459" extrusionOk="0">
                  <a:moveTo>
                    <a:pt x="18" y="159"/>
                  </a:moveTo>
                  <a:cubicBezTo>
                    <a:pt x="36" y="212"/>
                    <a:pt x="1" y="265"/>
                    <a:pt x="18" y="335"/>
                  </a:cubicBezTo>
                  <a:cubicBezTo>
                    <a:pt x="36" y="388"/>
                    <a:pt x="159" y="458"/>
                    <a:pt x="229" y="423"/>
                  </a:cubicBezTo>
                  <a:cubicBezTo>
                    <a:pt x="335" y="370"/>
                    <a:pt x="353" y="318"/>
                    <a:pt x="335" y="194"/>
                  </a:cubicBezTo>
                  <a:cubicBezTo>
                    <a:pt x="335" y="124"/>
                    <a:pt x="282" y="54"/>
                    <a:pt x="212" y="18"/>
                  </a:cubicBezTo>
                  <a:cubicBezTo>
                    <a:pt x="177" y="1"/>
                    <a:pt x="124" y="18"/>
                    <a:pt x="89" y="36"/>
                  </a:cubicBezTo>
                  <a:cubicBezTo>
                    <a:pt x="71" y="71"/>
                    <a:pt x="1" y="89"/>
                    <a:pt x="18" y="15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4"/>
            <p:cNvSpPr/>
            <p:nvPr/>
          </p:nvSpPr>
          <p:spPr>
            <a:xfrm>
              <a:off x="3027376" y="5273049"/>
              <a:ext cx="20806" cy="25685"/>
            </a:xfrm>
            <a:custGeom>
              <a:avLst/>
              <a:gdLst/>
              <a:ahLst/>
              <a:cxnLst/>
              <a:rect l="l" t="t" r="r" b="b"/>
              <a:pathLst>
                <a:path w="371" h="458" extrusionOk="0">
                  <a:moveTo>
                    <a:pt x="159" y="458"/>
                  </a:moveTo>
                  <a:cubicBezTo>
                    <a:pt x="265" y="458"/>
                    <a:pt x="353" y="387"/>
                    <a:pt x="353" y="282"/>
                  </a:cubicBezTo>
                  <a:cubicBezTo>
                    <a:pt x="353" y="264"/>
                    <a:pt x="370" y="247"/>
                    <a:pt x="370" y="211"/>
                  </a:cubicBezTo>
                  <a:cubicBezTo>
                    <a:pt x="370" y="123"/>
                    <a:pt x="300" y="88"/>
                    <a:pt x="247" y="53"/>
                  </a:cubicBezTo>
                  <a:cubicBezTo>
                    <a:pt x="194" y="0"/>
                    <a:pt x="142" y="53"/>
                    <a:pt x="124" y="71"/>
                  </a:cubicBezTo>
                  <a:cubicBezTo>
                    <a:pt x="71" y="123"/>
                    <a:pt x="36" y="176"/>
                    <a:pt x="1" y="229"/>
                  </a:cubicBezTo>
                  <a:cubicBezTo>
                    <a:pt x="1" y="247"/>
                    <a:pt x="1" y="247"/>
                    <a:pt x="1" y="264"/>
                  </a:cubicBezTo>
                  <a:cubicBezTo>
                    <a:pt x="18" y="317"/>
                    <a:pt x="54" y="352"/>
                    <a:pt x="54" y="405"/>
                  </a:cubicBezTo>
                  <a:cubicBezTo>
                    <a:pt x="54" y="423"/>
                    <a:pt x="54" y="440"/>
                    <a:pt x="71" y="440"/>
                  </a:cubicBezTo>
                  <a:cubicBezTo>
                    <a:pt x="106" y="440"/>
                    <a:pt x="124" y="458"/>
                    <a:pt x="159" y="45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4"/>
            <p:cNvSpPr/>
            <p:nvPr/>
          </p:nvSpPr>
          <p:spPr>
            <a:xfrm>
              <a:off x="2659152" y="5119052"/>
              <a:ext cx="25741" cy="29666"/>
            </a:xfrm>
            <a:custGeom>
              <a:avLst/>
              <a:gdLst/>
              <a:ahLst/>
              <a:cxnLst/>
              <a:rect l="l" t="t" r="r" b="b"/>
              <a:pathLst>
                <a:path w="459" h="529" extrusionOk="0">
                  <a:moveTo>
                    <a:pt x="18" y="194"/>
                  </a:moveTo>
                  <a:cubicBezTo>
                    <a:pt x="1" y="264"/>
                    <a:pt x="18" y="334"/>
                    <a:pt x="36" y="387"/>
                  </a:cubicBezTo>
                  <a:cubicBezTo>
                    <a:pt x="106" y="528"/>
                    <a:pt x="106" y="510"/>
                    <a:pt x="230" y="493"/>
                  </a:cubicBezTo>
                  <a:cubicBezTo>
                    <a:pt x="370" y="475"/>
                    <a:pt x="441" y="440"/>
                    <a:pt x="458" y="334"/>
                  </a:cubicBezTo>
                  <a:cubicBezTo>
                    <a:pt x="458" y="299"/>
                    <a:pt x="458" y="264"/>
                    <a:pt x="441" y="229"/>
                  </a:cubicBezTo>
                  <a:cubicBezTo>
                    <a:pt x="406" y="176"/>
                    <a:pt x="406" y="88"/>
                    <a:pt x="318" y="53"/>
                  </a:cubicBezTo>
                  <a:cubicBezTo>
                    <a:pt x="230" y="0"/>
                    <a:pt x="124" y="18"/>
                    <a:pt x="36" y="88"/>
                  </a:cubicBezTo>
                  <a:cubicBezTo>
                    <a:pt x="18" y="123"/>
                    <a:pt x="1" y="158"/>
                    <a:pt x="18" y="19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4"/>
            <p:cNvSpPr/>
            <p:nvPr/>
          </p:nvSpPr>
          <p:spPr>
            <a:xfrm>
              <a:off x="3194215" y="5671837"/>
              <a:ext cx="22768" cy="20806"/>
            </a:xfrm>
            <a:custGeom>
              <a:avLst/>
              <a:gdLst/>
              <a:ahLst/>
              <a:cxnLst/>
              <a:rect l="l" t="t" r="r" b="b"/>
              <a:pathLst>
                <a:path w="406" h="371" extrusionOk="0">
                  <a:moveTo>
                    <a:pt x="1" y="124"/>
                  </a:moveTo>
                  <a:cubicBezTo>
                    <a:pt x="1" y="177"/>
                    <a:pt x="54" y="230"/>
                    <a:pt x="18" y="300"/>
                  </a:cubicBezTo>
                  <a:cubicBezTo>
                    <a:pt x="18" y="300"/>
                    <a:pt x="36" y="300"/>
                    <a:pt x="36" y="318"/>
                  </a:cubicBezTo>
                  <a:cubicBezTo>
                    <a:pt x="71" y="283"/>
                    <a:pt x="106" y="318"/>
                    <a:pt x="124" y="335"/>
                  </a:cubicBezTo>
                  <a:cubicBezTo>
                    <a:pt x="159" y="371"/>
                    <a:pt x="212" y="371"/>
                    <a:pt x="265" y="335"/>
                  </a:cubicBezTo>
                  <a:cubicBezTo>
                    <a:pt x="318" y="300"/>
                    <a:pt x="335" y="230"/>
                    <a:pt x="388" y="177"/>
                  </a:cubicBezTo>
                  <a:cubicBezTo>
                    <a:pt x="406" y="177"/>
                    <a:pt x="406" y="159"/>
                    <a:pt x="388" y="142"/>
                  </a:cubicBezTo>
                  <a:cubicBezTo>
                    <a:pt x="353" y="71"/>
                    <a:pt x="300" y="36"/>
                    <a:pt x="247" y="1"/>
                  </a:cubicBezTo>
                  <a:lnTo>
                    <a:pt x="194" y="1"/>
                  </a:lnTo>
                  <a:cubicBezTo>
                    <a:pt x="177" y="1"/>
                    <a:pt x="142" y="18"/>
                    <a:pt x="124" y="18"/>
                  </a:cubicBezTo>
                  <a:cubicBezTo>
                    <a:pt x="18" y="1"/>
                    <a:pt x="1" y="18"/>
                    <a:pt x="1" y="12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4"/>
            <p:cNvSpPr/>
            <p:nvPr/>
          </p:nvSpPr>
          <p:spPr>
            <a:xfrm>
              <a:off x="2850667" y="4896918"/>
              <a:ext cx="18843" cy="25685"/>
            </a:xfrm>
            <a:custGeom>
              <a:avLst/>
              <a:gdLst/>
              <a:ahLst/>
              <a:cxnLst/>
              <a:rect l="l" t="t" r="r" b="b"/>
              <a:pathLst>
                <a:path w="336" h="458" extrusionOk="0">
                  <a:moveTo>
                    <a:pt x="335" y="247"/>
                  </a:moveTo>
                  <a:cubicBezTo>
                    <a:pt x="335" y="141"/>
                    <a:pt x="265" y="53"/>
                    <a:pt x="177" y="18"/>
                  </a:cubicBezTo>
                  <a:cubicBezTo>
                    <a:pt x="106" y="0"/>
                    <a:pt x="36" y="53"/>
                    <a:pt x="18" y="123"/>
                  </a:cubicBezTo>
                  <a:cubicBezTo>
                    <a:pt x="1" y="194"/>
                    <a:pt x="1" y="264"/>
                    <a:pt x="18" y="335"/>
                  </a:cubicBezTo>
                  <a:cubicBezTo>
                    <a:pt x="36" y="423"/>
                    <a:pt x="106" y="458"/>
                    <a:pt x="194" y="440"/>
                  </a:cubicBezTo>
                  <a:cubicBezTo>
                    <a:pt x="265" y="388"/>
                    <a:pt x="318" y="317"/>
                    <a:pt x="335" y="24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4"/>
            <p:cNvSpPr/>
            <p:nvPr/>
          </p:nvSpPr>
          <p:spPr>
            <a:xfrm>
              <a:off x="2950378" y="5494174"/>
              <a:ext cx="24731" cy="21759"/>
            </a:xfrm>
            <a:custGeom>
              <a:avLst/>
              <a:gdLst/>
              <a:ahLst/>
              <a:cxnLst/>
              <a:rect l="l" t="t" r="r" b="b"/>
              <a:pathLst>
                <a:path w="441" h="388" extrusionOk="0">
                  <a:moveTo>
                    <a:pt x="54" y="176"/>
                  </a:moveTo>
                  <a:lnTo>
                    <a:pt x="54" y="229"/>
                  </a:lnTo>
                  <a:cubicBezTo>
                    <a:pt x="1" y="282"/>
                    <a:pt x="71" y="300"/>
                    <a:pt x="89" y="317"/>
                  </a:cubicBezTo>
                  <a:cubicBezTo>
                    <a:pt x="212" y="388"/>
                    <a:pt x="318" y="317"/>
                    <a:pt x="406" y="300"/>
                  </a:cubicBezTo>
                  <a:cubicBezTo>
                    <a:pt x="423" y="264"/>
                    <a:pt x="441" y="212"/>
                    <a:pt x="423" y="176"/>
                  </a:cubicBezTo>
                  <a:cubicBezTo>
                    <a:pt x="406" y="141"/>
                    <a:pt x="370" y="106"/>
                    <a:pt x="353" y="71"/>
                  </a:cubicBezTo>
                  <a:cubicBezTo>
                    <a:pt x="353" y="18"/>
                    <a:pt x="265" y="0"/>
                    <a:pt x="212" y="18"/>
                  </a:cubicBezTo>
                  <a:cubicBezTo>
                    <a:pt x="177" y="35"/>
                    <a:pt x="142" y="53"/>
                    <a:pt x="106" y="35"/>
                  </a:cubicBezTo>
                  <a:cubicBezTo>
                    <a:pt x="71" y="18"/>
                    <a:pt x="71" y="53"/>
                    <a:pt x="71" y="71"/>
                  </a:cubicBezTo>
                  <a:cubicBezTo>
                    <a:pt x="89" y="106"/>
                    <a:pt x="54" y="141"/>
                    <a:pt x="54" y="17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4"/>
            <p:cNvSpPr/>
            <p:nvPr/>
          </p:nvSpPr>
          <p:spPr>
            <a:xfrm>
              <a:off x="2771706" y="5260206"/>
              <a:ext cx="20806" cy="22768"/>
            </a:xfrm>
            <a:custGeom>
              <a:avLst/>
              <a:gdLst/>
              <a:ahLst/>
              <a:cxnLst/>
              <a:rect l="l" t="t" r="r" b="b"/>
              <a:pathLst>
                <a:path w="371" h="406" extrusionOk="0">
                  <a:moveTo>
                    <a:pt x="159" y="388"/>
                  </a:moveTo>
                  <a:cubicBezTo>
                    <a:pt x="229" y="405"/>
                    <a:pt x="300" y="352"/>
                    <a:pt x="335" y="300"/>
                  </a:cubicBezTo>
                  <a:cubicBezTo>
                    <a:pt x="370" y="229"/>
                    <a:pt x="370" y="141"/>
                    <a:pt x="317" y="71"/>
                  </a:cubicBezTo>
                  <a:cubicBezTo>
                    <a:pt x="282" y="0"/>
                    <a:pt x="194" y="0"/>
                    <a:pt x="124" y="35"/>
                  </a:cubicBezTo>
                  <a:cubicBezTo>
                    <a:pt x="89" y="71"/>
                    <a:pt x="53" y="106"/>
                    <a:pt x="18" y="124"/>
                  </a:cubicBezTo>
                  <a:cubicBezTo>
                    <a:pt x="1" y="124"/>
                    <a:pt x="1" y="159"/>
                    <a:pt x="1" y="176"/>
                  </a:cubicBezTo>
                  <a:cubicBezTo>
                    <a:pt x="18" y="229"/>
                    <a:pt x="36" y="282"/>
                    <a:pt x="53" y="335"/>
                  </a:cubicBezTo>
                  <a:cubicBezTo>
                    <a:pt x="89" y="388"/>
                    <a:pt x="106" y="388"/>
                    <a:pt x="159" y="38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4"/>
            <p:cNvSpPr/>
            <p:nvPr/>
          </p:nvSpPr>
          <p:spPr>
            <a:xfrm>
              <a:off x="3002701" y="5588950"/>
              <a:ext cx="26694" cy="27704"/>
            </a:xfrm>
            <a:custGeom>
              <a:avLst/>
              <a:gdLst/>
              <a:ahLst/>
              <a:cxnLst/>
              <a:rect l="l" t="t" r="r" b="b"/>
              <a:pathLst>
                <a:path w="476" h="494" extrusionOk="0">
                  <a:moveTo>
                    <a:pt x="476" y="229"/>
                  </a:moveTo>
                  <a:cubicBezTo>
                    <a:pt x="458" y="141"/>
                    <a:pt x="388" y="53"/>
                    <a:pt x="300" y="18"/>
                  </a:cubicBezTo>
                  <a:cubicBezTo>
                    <a:pt x="230" y="0"/>
                    <a:pt x="159" y="35"/>
                    <a:pt x="124" y="88"/>
                  </a:cubicBezTo>
                  <a:cubicBezTo>
                    <a:pt x="106" y="106"/>
                    <a:pt x="89" y="88"/>
                    <a:pt x="71" y="106"/>
                  </a:cubicBezTo>
                  <a:cubicBezTo>
                    <a:pt x="71" y="123"/>
                    <a:pt x="1" y="141"/>
                    <a:pt x="18" y="211"/>
                  </a:cubicBezTo>
                  <a:cubicBezTo>
                    <a:pt x="36" y="247"/>
                    <a:pt x="36" y="299"/>
                    <a:pt x="1" y="335"/>
                  </a:cubicBezTo>
                  <a:cubicBezTo>
                    <a:pt x="1" y="352"/>
                    <a:pt x="1" y="387"/>
                    <a:pt x="1" y="405"/>
                  </a:cubicBezTo>
                  <a:cubicBezTo>
                    <a:pt x="18" y="423"/>
                    <a:pt x="36" y="405"/>
                    <a:pt x="53" y="405"/>
                  </a:cubicBezTo>
                  <a:cubicBezTo>
                    <a:pt x="71" y="405"/>
                    <a:pt x="89" y="387"/>
                    <a:pt x="89" y="405"/>
                  </a:cubicBezTo>
                  <a:cubicBezTo>
                    <a:pt x="142" y="493"/>
                    <a:pt x="230" y="440"/>
                    <a:pt x="282" y="440"/>
                  </a:cubicBezTo>
                  <a:cubicBezTo>
                    <a:pt x="353" y="440"/>
                    <a:pt x="476" y="299"/>
                    <a:pt x="476" y="22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4"/>
            <p:cNvSpPr/>
            <p:nvPr/>
          </p:nvSpPr>
          <p:spPr>
            <a:xfrm>
              <a:off x="3126134" y="5471461"/>
              <a:ext cx="19796" cy="16824"/>
            </a:xfrm>
            <a:custGeom>
              <a:avLst/>
              <a:gdLst/>
              <a:ahLst/>
              <a:cxnLst/>
              <a:rect l="l" t="t" r="r" b="b"/>
              <a:pathLst>
                <a:path w="353" h="300" extrusionOk="0">
                  <a:moveTo>
                    <a:pt x="176" y="300"/>
                  </a:moveTo>
                  <a:cubicBezTo>
                    <a:pt x="264" y="300"/>
                    <a:pt x="352" y="141"/>
                    <a:pt x="299" y="71"/>
                  </a:cubicBezTo>
                  <a:cubicBezTo>
                    <a:pt x="264" y="18"/>
                    <a:pt x="211" y="0"/>
                    <a:pt x="159" y="18"/>
                  </a:cubicBezTo>
                  <a:cubicBezTo>
                    <a:pt x="106" y="53"/>
                    <a:pt x="53" y="106"/>
                    <a:pt x="18" y="159"/>
                  </a:cubicBezTo>
                  <a:cubicBezTo>
                    <a:pt x="0" y="176"/>
                    <a:pt x="0" y="194"/>
                    <a:pt x="18" y="194"/>
                  </a:cubicBezTo>
                  <a:cubicBezTo>
                    <a:pt x="53" y="247"/>
                    <a:pt x="106" y="300"/>
                    <a:pt x="176" y="30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3" name="Google Shape;173;p4"/>
          <p:cNvSpPr/>
          <p:nvPr/>
        </p:nvSpPr>
        <p:spPr>
          <a:xfrm rot="3446606">
            <a:off x="7829408" y="2297092"/>
            <a:ext cx="2133934" cy="1442483"/>
          </a:xfrm>
          <a:custGeom>
            <a:avLst/>
            <a:gdLst/>
            <a:ahLst/>
            <a:cxnLst/>
            <a:rect l="l" t="t" r="r" b="b"/>
            <a:pathLst>
              <a:path w="15527" h="10496" extrusionOk="0">
                <a:moveTo>
                  <a:pt x="7554" y="0"/>
                </a:moveTo>
                <a:cubicBezTo>
                  <a:pt x="6829" y="0"/>
                  <a:pt x="6103" y="121"/>
                  <a:pt x="5404" y="364"/>
                </a:cubicBezTo>
                <a:cubicBezTo>
                  <a:pt x="3908" y="875"/>
                  <a:pt x="2658" y="1843"/>
                  <a:pt x="1620" y="2987"/>
                </a:cubicBezTo>
                <a:cubicBezTo>
                  <a:pt x="493" y="4202"/>
                  <a:pt x="0" y="5874"/>
                  <a:pt x="299" y="7494"/>
                </a:cubicBezTo>
                <a:cubicBezTo>
                  <a:pt x="423" y="8356"/>
                  <a:pt x="845" y="9131"/>
                  <a:pt x="1479" y="9694"/>
                </a:cubicBezTo>
                <a:cubicBezTo>
                  <a:pt x="2143" y="10275"/>
                  <a:pt x="2966" y="10495"/>
                  <a:pt x="3786" y="10495"/>
                </a:cubicBezTo>
                <a:cubicBezTo>
                  <a:pt x="4357" y="10495"/>
                  <a:pt x="4926" y="10388"/>
                  <a:pt x="5440" y="10222"/>
                </a:cubicBezTo>
                <a:cubicBezTo>
                  <a:pt x="6566" y="9852"/>
                  <a:pt x="7534" y="9201"/>
                  <a:pt x="8520" y="8567"/>
                </a:cubicBezTo>
                <a:cubicBezTo>
                  <a:pt x="8819" y="8321"/>
                  <a:pt x="9189" y="8180"/>
                  <a:pt x="9594" y="8127"/>
                </a:cubicBezTo>
                <a:cubicBezTo>
                  <a:pt x="9624" y="8125"/>
                  <a:pt x="9654" y="8124"/>
                  <a:pt x="9684" y="8124"/>
                </a:cubicBezTo>
                <a:cubicBezTo>
                  <a:pt x="10147" y="8124"/>
                  <a:pt x="10609" y="8370"/>
                  <a:pt x="11055" y="8585"/>
                </a:cubicBezTo>
                <a:cubicBezTo>
                  <a:pt x="11726" y="8899"/>
                  <a:pt x="12484" y="9133"/>
                  <a:pt x="13188" y="9133"/>
                </a:cubicBezTo>
                <a:cubicBezTo>
                  <a:pt x="13667" y="9133"/>
                  <a:pt x="14121" y="9025"/>
                  <a:pt x="14505" y="8761"/>
                </a:cubicBezTo>
                <a:cubicBezTo>
                  <a:pt x="15350" y="8180"/>
                  <a:pt x="15526" y="6948"/>
                  <a:pt x="15192" y="5892"/>
                </a:cubicBezTo>
                <a:cubicBezTo>
                  <a:pt x="14857" y="4835"/>
                  <a:pt x="14118" y="3938"/>
                  <a:pt x="13344" y="3093"/>
                </a:cubicBezTo>
                <a:cubicBezTo>
                  <a:pt x="12428" y="2107"/>
                  <a:pt x="11425" y="1139"/>
                  <a:pt x="10193" y="558"/>
                </a:cubicBezTo>
                <a:cubicBezTo>
                  <a:pt x="9353" y="187"/>
                  <a:pt x="8455" y="0"/>
                  <a:pt x="75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4"/>
          <p:cNvSpPr/>
          <p:nvPr/>
        </p:nvSpPr>
        <p:spPr>
          <a:xfrm rot="-1580750">
            <a:off x="-899635" y="3193780"/>
            <a:ext cx="2035431" cy="1190404"/>
          </a:xfrm>
          <a:custGeom>
            <a:avLst/>
            <a:gdLst/>
            <a:ahLst/>
            <a:cxnLst/>
            <a:rect l="l" t="t" r="r" b="b"/>
            <a:pathLst>
              <a:path w="11109" h="6497" extrusionOk="0">
                <a:moveTo>
                  <a:pt x="5599" y="1"/>
                </a:moveTo>
                <a:cubicBezTo>
                  <a:pt x="4543" y="1"/>
                  <a:pt x="3627" y="705"/>
                  <a:pt x="2800" y="1391"/>
                </a:cubicBezTo>
                <a:cubicBezTo>
                  <a:pt x="2237" y="1849"/>
                  <a:pt x="1708" y="2342"/>
                  <a:pt x="1216" y="2870"/>
                </a:cubicBezTo>
                <a:cubicBezTo>
                  <a:pt x="952" y="3152"/>
                  <a:pt x="705" y="3469"/>
                  <a:pt x="494" y="3803"/>
                </a:cubicBezTo>
                <a:cubicBezTo>
                  <a:pt x="283" y="4085"/>
                  <a:pt x="142" y="4419"/>
                  <a:pt x="36" y="4754"/>
                </a:cubicBezTo>
                <a:cubicBezTo>
                  <a:pt x="1" y="4877"/>
                  <a:pt x="1" y="5018"/>
                  <a:pt x="1" y="5158"/>
                </a:cubicBezTo>
                <a:cubicBezTo>
                  <a:pt x="19" y="5440"/>
                  <a:pt x="142" y="5722"/>
                  <a:pt x="353" y="5951"/>
                </a:cubicBezTo>
                <a:cubicBezTo>
                  <a:pt x="547" y="6179"/>
                  <a:pt x="811" y="6355"/>
                  <a:pt x="1110" y="6444"/>
                </a:cubicBezTo>
                <a:cubicBezTo>
                  <a:pt x="1224" y="6479"/>
                  <a:pt x="1343" y="6496"/>
                  <a:pt x="1462" y="6496"/>
                </a:cubicBezTo>
                <a:cubicBezTo>
                  <a:pt x="1581" y="6496"/>
                  <a:pt x="1700" y="6479"/>
                  <a:pt x="1814" y="6444"/>
                </a:cubicBezTo>
                <a:cubicBezTo>
                  <a:pt x="2923" y="6109"/>
                  <a:pt x="3381" y="4736"/>
                  <a:pt x="4419" y="4243"/>
                </a:cubicBezTo>
                <a:cubicBezTo>
                  <a:pt x="4728" y="4094"/>
                  <a:pt x="5070" y="4033"/>
                  <a:pt x="5421" y="4033"/>
                </a:cubicBezTo>
                <a:cubicBezTo>
                  <a:pt x="5732" y="4033"/>
                  <a:pt x="6050" y="4081"/>
                  <a:pt x="6356" y="4155"/>
                </a:cubicBezTo>
                <a:cubicBezTo>
                  <a:pt x="6989" y="4314"/>
                  <a:pt x="7606" y="4578"/>
                  <a:pt x="8239" y="4718"/>
                </a:cubicBezTo>
                <a:cubicBezTo>
                  <a:pt x="8513" y="4778"/>
                  <a:pt x="8796" y="4815"/>
                  <a:pt x="9075" y="4815"/>
                </a:cubicBezTo>
                <a:cubicBezTo>
                  <a:pt x="9461" y="4815"/>
                  <a:pt x="9839" y="4744"/>
                  <a:pt x="10176" y="4560"/>
                </a:cubicBezTo>
                <a:cubicBezTo>
                  <a:pt x="10739" y="4225"/>
                  <a:pt x="11109" y="3486"/>
                  <a:pt x="10862" y="2888"/>
                </a:cubicBezTo>
                <a:cubicBezTo>
                  <a:pt x="10704" y="2500"/>
                  <a:pt x="10334" y="2254"/>
                  <a:pt x="10000" y="2025"/>
                </a:cubicBezTo>
                <a:cubicBezTo>
                  <a:pt x="9155" y="1462"/>
                  <a:pt x="8292" y="969"/>
                  <a:pt x="7394" y="529"/>
                </a:cubicBezTo>
                <a:cubicBezTo>
                  <a:pt x="6831" y="265"/>
                  <a:pt x="6233" y="1"/>
                  <a:pt x="55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4"/>
          <p:cNvSpPr/>
          <p:nvPr/>
        </p:nvSpPr>
        <p:spPr>
          <a:xfrm>
            <a:off x="6317851" y="4534146"/>
            <a:ext cx="1900500" cy="239856"/>
          </a:xfrm>
          <a:custGeom>
            <a:avLst/>
            <a:gdLst/>
            <a:ahLst/>
            <a:cxnLst/>
            <a:rect l="l" t="t" r="r" b="b"/>
            <a:pathLst>
              <a:path w="11584" h="1462" fill="none" extrusionOk="0">
                <a:moveTo>
                  <a:pt x="0" y="1461"/>
                </a:moveTo>
                <a:lnTo>
                  <a:pt x="616" y="775"/>
                </a:lnTo>
                <a:cubicBezTo>
                  <a:pt x="1232" y="71"/>
                  <a:pt x="2324" y="53"/>
                  <a:pt x="2993" y="704"/>
                </a:cubicBezTo>
                <a:lnTo>
                  <a:pt x="3362" y="1074"/>
                </a:lnTo>
                <a:cubicBezTo>
                  <a:pt x="3697" y="1408"/>
                  <a:pt x="4242" y="1408"/>
                  <a:pt x="4595" y="1074"/>
                </a:cubicBezTo>
                <a:lnTo>
                  <a:pt x="4929" y="722"/>
                </a:lnTo>
                <a:cubicBezTo>
                  <a:pt x="5528" y="123"/>
                  <a:pt x="6496" y="123"/>
                  <a:pt x="7094" y="722"/>
                </a:cubicBezTo>
                <a:lnTo>
                  <a:pt x="7446" y="1074"/>
                </a:lnTo>
                <a:cubicBezTo>
                  <a:pt x="7693" y="1320"/>
                  <a:pt x="8098" y="1320"/>
                  <a:pt x="8344" y="1074"/>
                </a:cubicBezTo>
                <a:lnTo>
                  <a:pt x="8872" y="546"/>
                </a:lnTo>
                <a:cubicBezTo>
                  <a:pt x="9400" y="18"/>
                  <a:pt x="10263" y="0"/>
                  <a:pt x="10809" y="511"/>
                </a:cubicBezTo>
                <a:cubicBezTo>
                  <a:pt x="11389" y="1056"/>
                  <a:pt x="11583" y="1426"/>
                  <a:pt x="11425" y="1426"/>
                </a:cubicBezTo>
              </a:path>
            </a:pathLst>
          </a:custGeom>
          <a:noFill/>
          <a:ln w="285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4"/>
          <p:cNvSpPr/>
          <p:nvPr/>
        </p:nvSpPr>
        <p:spPr>
          <a:xfrm flipH="1">
            <a:off x="5543827" y="4724200"/>
            <a:ext cx="197550" cy="199101"/>
          </a:xfrm>
          <a:custGeom>
            <a:avLst/>
            <a:gdLst/>
            <a:ahLst/>
            <a:cxnLst/>
            <a:rect l="l" t="t" r="r" b="b"/>
            <a:pathLst>
              <a:path w="2166" h="2183" extrusionOk="0">
                <a:moveTo>
                  <a:pt x="1074" y="0"/>
                </a:moveTo>
                <a:lnTo>
                  <a:pt x="704" y="704"/>
                </a:lnTo>
                <a:lnTo>
                  <a:pt x="0" y="1092"/>
                </a:lnTo>
                <a:lnTo>
                  <a:pt x="704" y="1479"/>
                </a:lnTo>
                <a:lnTo>
                  <a:pt x="1074" y="2183"/>
                </a:lnTo>
                <a:lnTo>
                  <a:pt x="1461" y="1479"/>
                </a:lnTo>
                <a:lnTo>
                  <a:pt x="2165" y="1092"/>
                </a:lnTo>
                <a:lnTo>
                  <a:pt x="1461" y="704"/>
                </a:lnTo>
                <a:lnTo>
                  <a:pt x="107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4"/>
          <p:cNvSpPr/>
          <p:nvPr/>
        </p:nvSpPr>
        <p:spPr>
          <a:xfrm flipH="1">
            <a:off x="7227273" y="2574514"/>
            <a:ext cx="323801" cy="326348"/>
          </a:xfrm>
          <a:custGeom>
            <a:avLst/>
            <a:gdLst/>
            <a:ahLst/>
            <a:cxnLst/>
            <a:rect l="l" t="t" r="r" b="b"/>
            <a:pathLst>
              <a:path w="2166" h="2183" extrusionOk="0">
                <a:moveTo>
                  <a:pt x="1074" y="0"/>
                </a:moveTo>
                <a:lnTo>
                  <a:pt x="705" y="704"/>
                </a:lnTo>
                <a:lnTo>
                  <a:pt x="1" y="1092"/>
                </a:lnTo>
                <a:lnTo>
                  <a:pt x="705" y="1479"/>
                </a:lnTo>
                <a:lnTo>
                  <a:pt x="1074" y="2183"/>
                </a:lnTo>
                <a:lnTo>
                  <a:pt x="1462" y="1479"/>
                </a:lnTo>
                <a:lnTo>
                  <a:pt x="2166" y="1092"/>
                </a:lnTo>
                <a:lnTo>
                  <a:pt x="1462" y="704"/>
                </a:lnTo>
                <a:lnTo>
                  <a:pt x="107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4"/>
          <p:cNvSpPr/>
          <p:nvPr/>
        </p:nvSpPr>
        <p:spPr>
          <a:xfrm flipH="1">
            <a:off x="8554077" y="1581375"/>
            <a:ext cx="197550" cy="199101"/>
          </a:xfrm>
          <a:custGeom>
            <a:avLst/>
            <a:gdLst/>
            <a:ahLst/>
            <a:cxnLst/>
            <a:rect l="l" t="t" r="r" b="b"/>
            <a:pathLst>
              <a:path w="2166" h="2183" extrusionOk="0">
                <a:moveTo>
                  <a:pt x="1074" y="0"/>
                </a:moveTo>
                <a:lnTo>
                  <a:pt x="704" y="704"/>
                </a:lnTo>
                <a:lnTo>
                  <a:pt x="0" y="1092"/>
                </a:lnTo>
                <a:lnTo>
                  <a:pt x="704" y="1479"/>
                </a:lnTo>
                <a:lnTo>
                  <a:pt x="1074" y="2183"/>
                </a:lnTo>
                <a:lnTo>
                  <a:pt x="1461" y="1479"/>
                </a:lnTo>
                <a:lnTo>
                  <a:pt x="2165" y="1092"/>
                </a:lnTo>
                <a:lnTo>
                  <a:pt x="1461" y="704"/>
                </a:lnTo>
                <a:lnTo>
                  <a:pt x="107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4"/>
          <p:cNvSpPr/>
          <p:nvPr/>
        </p:nvSpPr>
        <p:spPr>
          <a:xfrm flipH="1">
            <a:off x="197358" y="1933834"/>
            <a:ext cx="326342" cy="326497"/>
          </a:xfrm>
          <a:custGeom>
            <a:avLst/>
            <a:gdLst/>
            <a:ahLst/>
            <a:cxnLst/>
            <a:rect l="l" t="t" r="r" b="b"/>
            <a:pathLst>
              <a:path w="2183" h="2184" extrusionOk="0">
                <a:moveTo>
                  <a:pt x="1092" y="1"/>
                </a:moveTo>
                <a:lnTo>
                  <a:pt x="704" y="705"/>
                </a:lnTo>
                <a:lnTo>
                  <a:pt x="0" y="1092"/>
                </a:lnTo>
                <a:lnTo>
                  <a:pt x="704" y="1480"/>
                </a:lnTo>
                <a:lnTo>
                  <a:pt x="1092" y="2184"/>
                </a:lnTo>
                <a:lnTo>
                  <a:pt x="1479" y="1480"/>
                </a:lnTo>
                <a:lnTo>
                  <a:pt x="2183" y="1092"/>
                </a:lnTo>
                <a:lnTo>
                  <a:pt x="1479" y="705"/>
                </a:lnTo>
                <a:lnTo>
                  <a:pt x="109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text 7">
  <p:cSld name="CUSTOM_10">
    <p:spTree>
      <p:nvGrpSpPr>
        <p:cNvPr id="1" name="Shape 2049"/>
        <p:cNvGrpSpPr/>
        <p:nvPr/>
      </p:nvGrpSpPr>
      <p:grpSpPr>
        <a:xfrm>
          <a:off x="0" y="0"/>
          <a:ext cx="0" cy="0"/>
          <a:chOff x="0" y="0"/>
          <a:chExt cx="0" cy="0"/>
        </a:xfrm>
      </p:grpSpPr>
      <p:pic>
        <p:nvPicPr>
          <p:cNvPr id="2050" name="Google Shape;2050;p31"/>
          <p:cNvPicPr preferRelativeResize="0"/>
          <p:nvPr/>
        </p:nvPicPr>
        <p:blipFill rotWithShape="1">
          <a:blip r:embed="rId2">
            <a:alphaModFix/>
          </a:blip>
          <a:srcRect/>
          <a:stretch/>
        </p:blipFill>
        <p:spPr>
          <a:xfrm flipH="1">
            <a:off x="1516" y="0"/>
            <a:ext cx="9140967" cy="5143500"/>
          </a:xfrm>
          <a:prstGeom prst="rect">
            <a:avLst/>
          </a:prstGeom>
          <a:noFill/>
          <a:ln>
            <a:noFill/>
          </a:ln>
        </p:spPr>
      </p:pic>
      <p:sp>
        <p:nvSpPr>
          <p:cNvPr id="2051" name="Google Shape;2051;p31"/>
          <p:cNvSpPr txBox="1">
            <a:spLocks noGrp="1"/>
          </p:cNvSpPr>
          <p:nvPr>
            <p:ph type="title"/>
          </p:nvPr>
        </p:nvSpPr>
        <p:spPr>
          <a:xfrm>
            <a:off x="711725" y="445025"/>
            <a:ext cx="7720500" cy="496200"/>
          </a:xfrm>
          <a:prstGeom prst="rect">
            <a:avLst/>
          </a:prstGeom>
          <a:effectLst>
            <a:outerShdw dist="38100" dir="3000000" algn="bl" rotWithShape="0">
              <a:schemeClr val="dk2"/>
            </a:outerShdw>
          </a:effectLst>
        </p:spPr>
        <p:txBody>
          <a:bodyPr spcFirstLastPara="1" wrap="square" lIns="91425" tIns="91425" rIns="91425" bIns="91425" anchor="ctr" anchorCtr="0">
            <a:noAutofit/>
          </a:bodyPr>
          <a:lstStyle>
            <a:lvl1pPr lvl="0" rtl="0">
              <a:spcBef>
                <a:spcPts val="0"/>
              </a:spcBef>
              <a:spcAft>
                <a:spcPts val="0"/>
              </a:spcAft>
              <a:buSzPts val="2800"/>
              <a:buNone/>
              <a:defRPr sz="3400" i="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052" name="Google Shape;2052;p31"/>
          <p:cNvSpPr txBox="1">
            <a:spLocks noGrp="1"/>
          </p:cNvSpPr>
          <p:nvPr>
            <p:ph type="body" idx="1"/>
          </p:nvPr>
        </p:nvSpPr>
        <p:spPr>
          <a:xfrm>
            <a:off x="950875" y="1188525"/>
            <a:ext cx="4102500" cy="3037500"/>
          </a:xfrm>
          <a:prstGeom prst="rect">
            <a:avLst/>
          </a:prstGeom>
        </p:spPr>
        <p:txBody>
          <a:bodyPr spcFirstLastPara="1" wrap="square" lIns="91425" tIns="91425" rIns="91425" bIns="91425" anchor="ctr" anchorCtr="0">
            <a:noAutofit/>
          </a:bodyPr>
          <a:lstStyle>
            <a:lvl1pPr marL="457200" lvl="0" indent="-311150" rtl="0">
              <a:lnSpc>
                <a:spcPct val="100000"/>
              </a:lnSpc>
              <a:spcBef>
                <a:spcPts val="0"/>
              </a:spcBef>
              <a:spcAft>
                <a:spcPts val="0"/>
              </a:spcAft>
              <a:buClr>
                <a:schemeClr val="accent2"/>
              </a:buClr>
              <a:buSzPts val="1300"/>
              <a:buFont typeface="Cardo"/>
              <a:buChar char="●"/>
              <a:defRPr sz="1400"/>
            </a:lvl1pPr>
            <a:lvl2pPr marL="914400" lvl="1" indent="-317500" rtl="0">
              <a:spcBef>
                <a:spcPts val="0"/>
              </a:spcBef>
              <a:spcAft>
                <a:spcPts val="0"/>
              </a:spcAft>
              <a:buClr>
                <a:srgbClr val="000000"/>
              </a:buClr>
              <a:buSzPts val="1400"/>
              <a:buFont typeface="Arimo"/>
              <a:buChar char="○"/>
              <a:defRPr/>
            </a:lvl2pPr>
            <a:lvl3pPr marL="1371600" lvl="2" indent="-317500" rtl="0">
              <a:spcBef>
                <a:spcPts val="0"/>
              </a:spcBef>
              <a:spcAft>
                <a:spcPts val="0"/>
              </a:spcAft>
              <a:buClr>
                <a:srgbClr val="000000"/>
              </a:buClr>
              <a:buSzPts val="1400"/>
              <a:buFont typeface="Arimo"/>
              <a:buChar char="■"/>
              <a:defRPr/>
            </a:lvl3pPr>
            <a:lvl4pPr marL="1828800" lvl="3" indent="-317500" rtl="0">
              <a:spcBef>
                <a:spcPts val="0"/>
              </a:spcBef>
              <a:spcAft>
                <a:spcPts val="0"/>
              </a:spcAft>
              <a:buClr>
                <a:srgbClr val="000000"/>
              </a:buClr>
              <a:buSzPts val="1400"/>
              <a:buFont typeface="Arimo"/>
              <a:buChar char="●"/>
              <a:defRPr/>
            </a:lvl4pPr>
            <a:lvl5pPr marL="2286000" lvl="4" indent="-317500" rtl="0">
              <a:spcBef>
                <a:spcPts val="0"/>
              </a:spcBef>
              <a:spcAft>
                <a:spcPts val="0"/>
              </a:spcAft>
              <a:buClr>
                <a:srgbClr val="000000"/>
              </a:buClr>
              <a:buSzPts val="1400"/>
              <a:buFont typeface="Arimo"/>
              <a:buChar char="○"/>
              <a:defRPr/>
            </a:lvl5pPr>
            <a:lvl6pPr marL="2743200" lvl="5" indent="-317500" rtl="0">
              <a:spcBef>
                <a:spcPts val="0"/>
              </a:spcBef>
              <a:spcAft>
                <a:spcPts val="0"/>
              </a:spcAft>
              <a:buClr>
                <a:srgbClr val="000000"/>
              </a:buClr>
              <a:buSzPts val="1400"/>
              <a:buFont typeface="Arimo"/>
              <a:buChar char="■"/>
              <a:defRPr/>
            </a:lvl6pPr>
            <a:lvl7pPr marL="3200400" lvl="6" indent="-317500" rtl="0">
              <a:spcBef>
                <a:spcPts val="0"/>
              </a:spcBef>
              <a:spcAft>
                <a:spcPts val="0"/>
              </a:spcAft>
              <a:buClr>
                <a:srgbClr val="000000"/>
              </a:buClr>
              <a:buSzPts val="1400"/>
              <a:buFont typeface="Arimo"/>
              <a:buChar char="●"/>
              <a:defRPr/>
            </a:lvl7pPr>
            <a:lvl8pPr marL="3657600" lvl="7" indent="-317500" rtl="0">
              <a:spcBef>
                <a:spcPts val="0"/>
              </a:spcBef>
              <a:spcAft>
                <a:spcPts val="0"/>
              </a:spcAft>
              <a:buClr>
                <a:srgbClr val="000000"/>
              </a:buClr>
              <a:buSzPts val="1400"/>
              <a:buFont typeface="Arimo"/>
              <a:buChar char="○"/>
              <a:defRPr/>
            </a:lvl8pPr>
            <a:lvl9pPr marL="4114800" lvl="8" indent="-317500" rtl="0">
              <a:spcBef>
                <a:spcPts val="0"/>
              </a:spcBef>
              <a:spcAft>
                <a:spcPts val="0"/>
              </a:spcAft>
              <a:buClr>
                <a:srgbClr val="000000"/>
              </a:buClr>
              <a:buSzPts val="1400"/>
              <a:buFont typeface="Arimo"/>
              <a:buChar char="■"/>
              <a:defRPr/>
            </a:lvl9pPr>
          </a:lstStyle>
          <a:p>
            <a:endParaRPr/>
          </a:p>
        </p:txBody>
      </p:sp>
      <p:sp>
        <p:nvSpPr>
          <p:cNvPr id="2053" name="Google Shape;2053;p31"/>
          <p:cNvSpPr/>
          <p:nvPr/>
        </p:nvSpPr>
        <p:spPr>
          <a:xfrm rot="3446606">
            <a:off x="7829408" y="-74858"/>
            <a:ext cx="2133934" cy="1442483"/>
          </a:xfrm>
          <a:custGeom>
            <a:avLst/>
            <a:gdLst/>
            <a:ahLst/>
            <a:cxnLst/>
            <a:rect l="l" t="t" r="r" b="b"/>
            <a:pathLst>
              <a:path w="15527" h="10496" extrusionOk="0">
                <a:moveTo>
                  <a:pt x="7554" y="0"/>
                </a:moveTo>
                <a:cubicBezTo>
                  <a:pt x="6829" y="0"/>
                  <a:pt x="6103" y="121"/>
                  <a:pt x="5404" y="364"/>
                </a:cubicBezTo>
                <a:cubicBezTo>
                  <a:pt x="3908" y="875"/>
                  <a:pt x="2658" y="1843"/>
                  <a:pt x="1620" y="2987"/>
                </a:cubicBezTo>
                <a:cubicBezTo>
                  <a:pt x="493" y="4202"/>
                  <a:pt x="0" y="5874"/>
                  <a:pt x="299" y="7494"/>
                </a:cubicBezTo>
                <a:cubicBezTo>
                  <a:pt x="423" y="8356"/>
                  <a:pt x="845" y="9131"/>
                  <a:pt x="1479" y="9694"/>
                </a:cubicBezTo>
                <a:cubicBezTo>
                  <a:pt x="2143" y="10275"/>
                  <a:pt x="2966" y="10495"/>
                  <a:pt x="3786" y="10495"/>
                </a:cubicBezTo>
                <a:cubicBezTo>
                  <a:pt x="4357" y="10495"/>
                  <a:pt x="4926" y="10388"/>
                  <a:pt x="5440" y="10222"/>
                </a:cubicBezTo>
                <a:cubicBezTo>
                  <a:pt x="6566" y="9852"/>
                  <a:pt x="7534" y="9201"/>
                  <a:pt x="8520" y="8567"/>
                </a:cubicBezTo>
                <a:cubicBezTo>
                  <a:pt x="8819" y="8321"/>
                  <a:pt x="9189" y="8180"/>
                  <a:pt x="9594" y="8127"/>
                </a:cubicBezTo>
                <a:cubicBezTo>
                  <a:pt x="9624" y="8125"/>
                  <a:pt x="9654" y="8124"/>
                  <a:pt x="9684" y="8124"/>
                </a:cubicBezTo>
                <a:cubicBezTo>
                  <a:pt x="10147" y="8124"/>
                  <a:pt x="10609" y="8370"/>
                  <a:pt x="11055" y="8585"/>
                </a:cubicBezTo>
                <a:cubicBezTo>
                  <a:pt x="11726" y="8899"/>
                  <a:pt x="12484" y="9133"/>
                  <a:pt x="13188" y="9133"/>
                </a:cubicBezTo>
                <a:cubicBezTo>
                  <a:pt x="13667" y="9133"/>
                  <a:pt x="14121" y="9025"/>
                  <a:pt x="14505" y="8761"/>
                </a:cubicBezTo>
                <a:cubicBezTo>
                  <a:pt x="15350" y="8180"/>
                  <a:pt x="15526" y="6948"/>
                  <a:pt x="15192" y="5892"/>
                </a:cubicBezTo>
                <a:cubicBezTo>
                  <a:pt x="14857" y="4835"/>
                  <a:pt x="14118" y="3938"/>
                  <a:pt x="13344" y="3093"/>
                </a:cubicBezTo>
                <a:cubicBezTo>
                  <a:pt x="12428" y="2107"/>
                  <a:pt x="11425" y="1139"/>
                  <a:pt x="10193" y="558"/>
                </a:cubicBezTo>
                <a:cubicBezTo>
                  <a:pt x="9353" y="187"/>
                  <a:pt x="8455" y="0"/>
                  <a:pt x="75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31"/>
          <p:cNvSpPr/>
          <p:nvPr/>
        </p:nvSpPr>
        <p:spPr>
          <a:xfrm rot="-7399496">
            <a:off x="-854104" y="4058890"/>
            <a:ext cx="2035420" cy="1190397"/>
          </a:xfrm>
          <a:custGeom>
            <a:avLst/>
            <a:gdLst/>
            <a:ahLst/>
            <a:cxnLst/>
            <a:rect l="l" t="t" r="r" b="b"/>
            <a:pathLst>
              <a:path w="11109" h="6497" extrusionOk="0">
                <a:moveTo>
                  <a:pt x="5599" y="1"/>
                </a:moveTo>
                <a:cubicBezTo>
                  <a:pt x="4543" y="1"/>
                  <a:pt x="3627" y="705"/>
                  <a:pt x="2800" y="1391"/>
                </a:cubicBezTo>
                <a:cubicBezTo>
                  <a:pt x="2237" y="1849"/>
                  <a:pt x="1708" y="2342"/>
                  <a:pt x="1216" y="2870"/>
                </a:cubicBezTo>
                <a:cubicBezTo>
                  <a:pt x="952" y="3152"/>
                  <a:pt x="705" y="3469"/>
                  <a:pt x="494" y="3803"/>
                </a:cubicBezTo>
                <a:cubicBezTo>
                  <a:pt x="283" y="4085"/>
                  <a:pt x="142" y="4419"/>
                  <a:pt x="36" y="4754"/>
                </a:cubicBezTo>
                <a:cubicBezTo>
                  <a:pt x="1" y="4877"/>
                  <a:pt x="1" y="5018"/>
                  <a:pt x="1" y="5158"/>
                </a:cubicBezTo>
                <a:cubicBezTo>
                  <a:pt x="19" y="5440"/>
                  <a:pt x="142" y="5722"/>
                  <a:pt x="353" y="5951"/>
                </a:cubicBezTo>
                <a:cubicBezTo>
                  <a:pt x="547" y="6179"/>
                  <a:pt x="811" y="6355"/>
                  <a:pt x="1110" y="6444"/>
                </a:cubicBezTo>
                <a:cubicBezTo>
                  <a:pt x="1224" y="6479"/>
                  <a:pt x="1343" y="6496"/>
                  <a:pt x="1462" y="6496"/>
                </a:cubicBezTo>
                <a:cubicBezTo>
                  <a:pt x="1581" y="6496"/>
                  <a:pt x="1700" y="6479"/>
                  <a:pt x="1814" y="6444"/>
                </a:cubicBezTo>
                <a:cubicBezTo>
                  <a:pt x="2923" y="6109"/>
                  <a:pt x="3381" y="4736"/>
                  <a:pt x="4419" y="4243"/>
                </a:cubicBezTo>
                <a:cubicBezTo>
                  <a:pt x="4728" y="4094"/>
                  <a:pt x="5070" y="4033"/>
                  <a:pt x="5421" y="4033"/>
                </a:cubicBezTo>
                <a:cubicBezTo>
                  <a:pt x="5732" y="4033"/>
                  <a:pt x="6050" y="4081"/>
                  <a:pt x="6356" y="4155"/>
                </a:cubicBezTo>
                <a:cubicBezTo>
                  <a:pt x="6989" y="4314"/>
                  <a:pt x="7606" y="4578"/>
                  <a:pt x="8239" y="4718"/>
                </a:cubicBezTo>
                <a:cubicBezTo>
                  <a:pt x="8513" y="4778"/>
                  <a:pt x="8796" y="4815"/>
                  <a:pt x="9075" y="4815"/>
                </a:cubicBezTo>
                <a:cubicBezTo>
                  <a:pt x="9461" y="4815"/>
                  <a:pt x="9839" y="4744"/>
                  <a:pt x="10176" y="4560"/>
                </a:cubicBezTo>
                <a:cubicBezTo>
                  <a:pt x="10739" y="4225"/>
                  <a:pt x="11109" y="3486"/>
                  <a:pt x="10862" y="2888"/>
                </a:cubicBezTo>
                <a:cubicBezTo>
                  <a:pt x="10704" y="2500"/>
                  <a:pt x="10334" y="2254"/>
                  <a:pt x="10000" y="2025"/>
                </a:cubicBezTo>
                <a:cubicBezTo>
                  <a:pt x="9155" y="1462"/>
                  <a:pt x="8292" y="969"/>
                  <a:pt x="7394" y="529"/>
                </a:cubicBezTo>
                <a:cubicBezTo>
                  <a:pt x="6831" y="265"/>
                  <a:pt x="6233" y="1"/>
                  <a:pt x="55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31"/>
          <p:cNvSpPr/>
          <p:nvPr/>
        </p:nvSpPr>
        <p:spPr>
          <a:xfrm>
            <a:off x="6317851" y="4534146"/>
            <a:ext cx="1900500" cy="239856"/>
          </a:xfrm>
          <a:custGeom>
            <a:avLst/>
            <a:gdLst/>
            <a:ahLst/>
            <a:cxnLst/>
            <a:rect l="l" t="t" r="r" b="b"/>
            <a:pathLst>
              <a:path w="11584" h="1462" fill="none" extrusionOk="0">
                <a:moveTo>
                  <a:pt x="0" y="1461"/>
                </a:moveTo>
                <a:lnTo>
                  <a:pt x="616" y="775"/>
                </a:lnTo>
                <a:cubicBezTo>
                  <a:pt x="1232" y="71"/>
                  <a:pt x="2324" y="53"/>
                  <a:pt x="2993" y="704"/>
                </a:cubicBezTo>
                <a:lnTo>
                  <a:pt x="3362" y="1074"/>
                </a:lnTo>
                <a:cubicBezTo>
                  <a:pt x="3697" y="1408"/>
                  <a:pt x="4242" y="1408"/>
                  <a:pt x="4595" y="1074"/>
                </a:cubicBezTo>
                <a:lnTo>
                  <a:pt x="4929" y="722"/>
                </a:lnTo>
                <a:cubicBezTo>
                  <a:pt x="5528" y="123"/>
                  <a:pt x="6496" y="123"/>
                  <a:pt x="7094" y="722"/>
                </a:cubicBezTo>
                <a:lnTo>
                  <a:pt x="7446" y="1074"/>
                </a:lnTo>
                <a:cubicBezTo>
                  <a:pt x="7693" y="1320"/>
                  <a:pt x="8098" y="1320"/>
                  <a:pt x="8344" y="1074"/>
                </a:cubicBezTo>
                <a:lnTo>
                  <a:pt x="8872" y="546"/>
                </a:lnTo>
                <a:cubicBezTo>
                  <a:pt x="9400" y="18"/>
                  <a:pt x="10263" y="0"/>
                  <a:pt x="10809" y="511"/>
                </a:cubicBezTo>
                <a:cubicBezTo>
                  <a:pt x="11389" y="1056"/>
                  <a:pt x="11583" y="1426"/>
                  <a:pt x="11425" y="1426"/>
                </a:cubicBezTo>
              </a:path>
            </a:pathLst>
          </a:custGeom>
          <a:noFill/>
          <a:ln w="285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31"/>
          <p:cNvSpPr/>
          <p:nvPr/>
        </p:nvSpPr>
        <p:spPr>
          <a:xfrm flipH="1">
            <a:off x="5479433" y="1049334"/>
            <a:ext cx="326342" cy="326497"/>
          </a:xfrm>
          <a:custGeom>
            <a:avLst/>
            <a:gdLst/>
            <a:ahLst/>
            <a:cxnLst/>
            <a:rect l="l" t="t" r="r" b="b"/>
            <a:pathLst>
              <a:path w="2183" h="2184" extrusionOk="0">
                <a:moveTo>
                  <a:pt x="1092" y="1"/>
                </a:moveTo>
                <a:lnTo>
                  <a:pt x="704" y="705"/>
                </a:lnTo>
                <a:lnTo>
                  <a:pt x="0" y="1092"/>
                </a:lnTo>
                <a:lnTo>
                  <a:pt x="704" y="1480"/>
                </a:lnTo>
                <a:lnTo>
                  <a:pt x="1092" y="2184"/>
                </a:lnTo>
                <a:lnTo>
                  <a:pt x="1479" y="1480"/>
                </a:lnTo>
                <a:lnTo>
                  <a:pt x="2183" y="1092"/>
                </a:lnTo>
                <a:lnTo>
                  <a:pt x="1479" y="705"/>
                </a:lnTo>
                <a:lnTo>
                  <a:pt x="109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31"/>
          <p:cNvSpPr/>
          <p:nvPr/>
        </p:nvSpPr>
        <p:spPr>
          <a:xfrm flipH="1">
            <a:off x="5391952" y="4554525"/>
            <a:ext cx="197550" cy="199101"/>
          </a:xfrm>
          <a:custGeom>
            <a:avLst/>
            <a:gdLst/>
            <a:ahLst/>
            <a:cxnLst/>
            <a:rect l="l" t="t" r="r" b="b"/>
            <a:pathLst>
              <a:path w="2166" h="2183" extrusionOk="0">
                <a:moveTo>
                  <a:pt x="1074" y="0"/>
                </a:moveTo>
                <a:lnTo>
                  <a:pt x="704" y="704"/>
                </a:lnTo>
                <a:lnTo>
                  <a:pt x="0" y="1092"/>
                </a:lnTo>
                <a:lnTo>
                  <a:pt x="704" y="1479"/>
                </a:lnTo>
                <a:lnTo>
                  <a:pt x="1074" y="2183"/>
                </a:lnTo>
                <a:lnTo>
                  <a:pt x="1461" y="1479"/>
                </a:lnTo>
                <a:lnTo>
                  <a:pt x="2165" y="1092"/>
                </a:lnTo>
                <a:lnTo>
                  <a:pt x="1461" y="704"/>
                </a:lnTo>
                <a:lnTo>
                  <a:pt x="107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31"/>
          <p:cNvSpPr/>
          <p:nvPr/>
        </p:nvSpPr>
        <p:spPr>
          <a:xfrm flipH="1">
            <a:off x="7227273" y="2574514"/>
            <a:ext cx="323801" cy="326348"/>
          </a:xfrm>
          <a:custGeom>
            <a:avLst/>
            <a:gdLst/>
            <a:ahLst/>
            <a:cxnLst/>
            <a:rect l="l" t="t" r="r" b="b"/>
            <a:pathLst>
              <a:path w="2166" h="2183" extrusionOk="0">
                <a:moveTo>
                  <a:pt x="1074" y="0"/>
                </a:moveTo>
                <a:lnTo>
                  <a:pt x="705" y="704"/>
                </a:lnTo>
                <a:lnTo>
                  <a:pt x="1" y="1092"/>
                </a:lnTo>
                <a:lnTo>
                  <a:pt x="705" y="1479"/>
                </a:lnTo>
                <a:lnTo>
                  <a:pt x="1074" y="2183"/>
                </a:lnTo>
                <a:lnTo>
                  <a:pt x="1462" y="1479"/>
                </a:lnTo>
                <a:lnTo>
                  <a:pt x="2166" y="1092"/>
                </a:lnTo>
                <a:lnTo>
                  <a:pt x="1462" y="704"/>
                </a:lnTo>
                <a:lnTo>
                  <a:pt x="107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31"/>
          <p:cNvSpPr/>
          <p:nvPr/>
        </p:nvSpPr>
        <p:spPr>
          <a:xfrm flipH="1">
            <a:off x="2601008" y="4275034"/>
            <a:ext cx="326342" cy="326497"/>
          </a:xfrm>
          <a:custGeom>
            <a:avLst/>
            <a:gdLst/>
            <a:ahLst/>
            <a:cxnLst/>
            <a:rect l="l" t="t" r="r" b="b"/>
            <a:pathLst>
              <a:path w="2183" h="2184" extrusionOk="0">
                <a:moveTo>
                  <a:pt x="1092" y="1"/>
                </a:moveTo>
                <a:lnTo>
                  <a:pt x="704" y="705"/>
                </a:lnTo>
                <a:lnTo>
                  <a:pt x="0" y="1092"/>
                </a:lnTo>
                <a:lnTo>
                  <a:pt x="704" y="1480"/>
                </a:lnTo>
                <a:lnTo>
                  <a:pt x="1092" y="2184"/>
                </a:lnTo>
                <a:lnTo>
                  <a:pt x="1479" y="1480"/>
                </a:lnTo>
                <a:lnTo>
                  <a:pt x="2183" y="1092"/>
                </a:lnTo>
                <a:lnTo>
                  <a:pt x="1479" y="705"/>
                </a:lnTo>
                <a:lnTo>
                  <a:pt x="109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60" name="Google Shape;2060;p31"/>
          <p:cNvGrpSpPr/>
          <p:nvPr/>
        </p:nvGrpSpPr>
        <p:grpSpPr>
          <a:xfrm rot="7306490">
            <a:off x="6706779" y="300479"/>
            <a:ext cx="1979851" cy="2017487"/>
            <a:chOff x="2621634" y="4874205"/>
            <a:chExt cx="929028" cy="946749"/>
          </a:xfrm>
        </p:grpSpPr>
        <p:sp>
          <p:nvSpPr>
            <p:cNvPr id="2061" name="Google Shape;2061;p31"/>
            <p:cNvSpPr/>
            <p:nvPr/>
          </p:nvSpPr>
          <p:spPr>
            <a:xfrm>
              <a:off x="3204085" y="5037063"/>
              <a:ext cx="29666" cy="32639"/>
            </a:xfrm>
            <a:custGeom>
              <a:avLst/>
              <a:gdLst/>
              <a:ahLst/>
              <a:cxnLst/>
              <a:rect l="l" t="t" r="r" b="b"/>
              <a:pathLst>
                <a:path w="529" h="582" extrusionOk="0">
                  <a:moveTo>
                    <a:pt x="265" y="1"/>
                  </a:moveTo>
                  <a:cubicBezTo>
                    <a:pt x="247" y="1"/>
                    <a:pt x="230" y="19"/>
                    <a:pt x="212" y="36"/>
                  </a:cubicBezTo>
                  <a:cubicBezTo>
                    <a:pt x="124" y="71"/>
                    <a:pt x="89" y="159"/>
                    <a:pt x="54" y="230"/>
                  </a:cubicBezTo>
                  <a:cubicBezTo>
                    <a:pt x="1" y="300"/>
                    <a:pt x="71" y="459"/>
                    <a:pt x="142" y="476"/>
                  </a:cubicBezTo>
                  <a:cubicBezTo>
                    <a:pt x="177" y="494"/>
                    <a:pt x="212" y="511"/>
                    <a:pt x="247" y="547"/>
                  </a:cubicBezTo>
                  <a:cubicBezTo>
                    <a:pt x="282" y="582"/>
                    <a:pt x="318" y="547"/>
                    <a:pt x="353" y="547"/>
                  </a:cubicBezTo>
                  <a:cubicBezTo>
                    <a:pt x="458" y="494"/>
                    <a:pt x="529" y="423"/>
                    <a:pt x="511" y="300"/>
                  </a:cubicBezTo>
                  <a:cubicBezTo>
                    <a:pt x="476" y="230"/>
                    <a:pt x="458" y="159"/>
                    <a:pt x="423" y="107"/>
                  </a:cubicBezTo>
                  <a:cubicBezTo>
                    <a:pt x="388" y="36"/>
                    <a:pt x="335" y="1"/>
                    <a:pt x="2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31"/>
            <p:cNvSpPr/>
            <p:nvPr/>
          </p:nvSpPr>
          <p:spPr>
            <a:xfrm>
              <a:off x="3211993" y="5301650"/>
              <a:ext cx="24731" cy="32639"/>
            </a:xfrm>
            <a:custGeom>
              <a:avLst/>
              <a:gdLst/>
              <a:ahLst/>
              <a:cxnLst/>
              <a:rect l="l" t="t" r="r" b="b"/>
              <a:pathLst>
                <a:path w="441" h="582" extrusionOk="0">
                  <a:moveTo>
                    <a:pt x="1" y="177"/>
                  </a:moveTo>
                  <a:cubicBezTo>
                    <a:pt x="1" y="282"/>
                    <a:pt x="18" y="370"/>
                    <a:pt x="53" y="476"/>
                  </a:cubicBezTo>
                  <a:cubicBezTo>
                    <a:pt x="106" y="546"/>
                    <a:pt x="194" y="582"/>
                    <a:pt x="282" y="564"/>
                  </a:cubicBezTo>
                  <a:cubicBezTo>
                    <a:pt x="353" y="546"/>
                    <a:pt x="388" y="494"/>
                    <a:pt x="423" y="441"/>
                  </a:cubicBezTo>
                  <a:cubicBezTo>
                    <a:pt x="441" y="370"/>
                    <a:pt x="441" y="300"/>
                    <a:pt x="405" y="247"/>
                  </a:cubicBezTo>
                  <a:cubicBezTo>
                    <a:pt x="388" y="194"/>
                    <a:pt x="370" y="159"/>
                    <a:pt x="353" y="124"/>
                  </a:cubicBezTo>
                  <a:cubicBezTo>
                    <a:pt x="300" y="18"/>
                    <a:pt x="194" y="1"/>
                    <a:pt x="106" y="53"/>
                  </a:cubicBezTo>
                  <a:cubicBezTo>
                    <a:pt x="89" y="71"/>
                    <a:pt x="89" y="71"/>
                    <a:pt x="71" y="71"/>
                  </a:cubicBezTo>
                  <a:cubicBezTo>
                    <a:pt x="18" y="89"/>
                    <a:pt x="1" y="124"/>
                    <a:pt x="1" y="17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31"/>
            <p:cNvSpPr/>
            <p:nvPr/>
          </p:nvSpPr>
          <p:spPr>
            <a:xfrm>
              <a:off x="3077736" y="5335242"/>
              <a:ext cx="30676" cy="24731"/>
            </a:xfrm>
            <a:custGeom>
              <a:avLst/>
              <a:gdLst/>
              <a:ahLst/>
              <a:cxnLst/>
              <a:rect l="l" t="t" r="r" b="b"/>
              <a:pathLst>
                <a:path w="547" h="441" extrusionOk="0">
                  <a:moveTo>
                    <a:pt x="546" y="211"/>
                  </a:moveTo>
                  <a:cubicBezTo>
                    <a:pt x="546" y="106"/>
                    <a:pt x="476" y="18"/>
                    <a:pt x="370" y="18"/>
                  </a:cubicBezTo>
                  <a:cubicBezTo>
                    <a:pt x="247" y="0"/>
                    <a:pt x="141" y="35"/>
                    <a:pt x="53" y="123"/>
                  </a:cubicBezTo>
                  <a:cubicBezTo>
                    <a:pt x="53" y="123"/>
                    <a:pt x="36" y="123"/>
                    <a:pt x="53" y="141"/>
                  </a:cubicBezTo>
                  <a:cubicBezTo>
                    <a:pt x="71" y="159"/>
                    <a:pt x="53" y="176"/>
                    <a:pt x="36" y="194"/>
                  </a:cubicBezTo>
                  <a:cubicBezTo>
                    <a:pt x="1" y="247"/>
                    <a:pt x="18" y="317"/>
                    <a:pt x="71" y="370"/>
                  </a:cubicBezTo>
                  <a:cubicBezTo>
                    <a:pt x="159" y="423"/>
                    <a:pt x="282" y="440"/>
                    <a:pt x="405" y="423"/>
                  </a:cubicBezTo>
                  <a:cubicBezTo>
                    <a:pt x="476" y="370"/>
                    <a:pt x="529" y="299"/>
                    <a:pt x="546" y="21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31"/>
            <p:cNvSpPr/>
            <p:nvPr/>
          </p:nvSpPr>
          <p:spPr>
            <a:xfrm>
              <a:off x="3522959" y="5163468"/>
              <a:ext cx="27704" cy="28657"/>
            </a:xfrm>
            <a:custGeom>
              <a:avLst/>
              <a:gdLst/>
              <a:ahLst/>
              <a:cxnLst/>
              <a:rect l="l" t="t" r="r" b="b"/>
              <a:pathLst>
                <a:path w="494" h="511" extrusionOk="0">
                  <a:moveTo>
                    <a:pt x="317" y="0"/>
                  </a:moveTo>
                  <a:cubicBezTo>
                    <a:pt x="212" y="18"/>
                    <a:pt x="124" y="71"/>
                    <a:pt x="53" y="141"/>
                  </a:cubicBezTo>
                  <a:cubicBezTo>
                    <a:pt x="18" y="194"/>
                    <a:pt x="36" y="247"/>
                    <a:pt x="1" y="282"/>
                  </a:cubicBezTo>
                  <a:lnTo>
                    <a:pt x="1" y="299"/>
                  </a:lnTo>
                  <a:cubicBezTo>
                    <a:pt x="71" y="370"/>
                    <a:pt x="89" y="475"/>
                    <a:pt x="229" y="475"/>
                  </a:cubicBezTo>
                  <a:cubicBezTo>
                    <a:pt x="247" y="475"/>
                    <a:pt x="247" y="511"/>
                    <a:pt x="300" y="493"/>
                  </a:cubicBezTo>
                  <a:cubicBezTo>
                    <a:pt x="335" y="475"/>
                    <a:pt x="423" y="458"/>
                    <a:pt x="458" y="405"/>
                  </a:cubicBezTo>
                  <a:cubicBezTo>
                    <a:pt x="476" y="352"/>
                    <a:pt x="494" y="282"/>
                    <a:pt x="494" y="229"/>
                  </a:cubicBezTo>
                  <a:cubicBezTo>
                    <a:pt x="476" y="159"/>
                    <a:pt x="441" y="88"/>
                    <a:pt x="405" y="35"/>
                  </a:cubicBezTo>
                  <a:cubicBezTo>
                    <a:pt x="388" y="18"/>
                    <a:pt x="353" y="0"/>
                    <a:pt x="3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31"/>
            <p:cNvSpPr/>
            <p:nvPr/>
          </p:nvSpPr>
          <p:spPr>
            <a:xfrm>
              <a:off x="2622644" y="5773566"/>
              <a:ext cx="26694" cy="28657"/>
            </a:xfrm>
            <a:custGeom>
              <a:avLst/>
              <a:gdLst/>
              <a:ahLst/>
              <a:cxnLst/>
              <a:rect l="l" t="t" r="r" b="b"/>
              <a:pathLst>
                <a:path w="476" h="511" extrusionOk="0">
                  <a:moveTo>
                    <a:pt x="18" y="229"/>
                  </a:moveTo>
                  <a:cubicBezTo>
                    <a:pt x="0" y="299"/>
                    <a:pt x="36" y="370"/>
                    <a:pt x="88" y="405"/>
                  </a:cubicBezTo>
                  <a:cubicBezTo>
                    <a:pt x="124" y="422"/>
                    <a:pt x="141" y="458"/>
                    <a:pt x="141" y="493"/>
                  </a:cubicBezTo>
                  <a:cubicBezTo>
                    <a:pt x="141" y="511"/>
                    <a:pt x="176" y="493"/>
                    <a:pt x="194" y="493"/>
                  </a:cubicBezTo>
                  <a:cubicBezTo>
                    <a:pt x="247" y="493"/>
                    <a:pt x="282" y="493"/>
                    <a:pt x="335" y="493"/>
                  </a:cubicBezTo>
                  <a:cubicBezTo>
                    <a:pt x="423" y="440"/>
                    <a:pt x="476" y="334"/>
                    <a:pt x="476" y="229"/>
                  </a:cubicBezTo>
                  <a:cubicBezTo>
                    <a:pt x="458" y="141"/>
                    <a:pt x="405" y="70"/>
                    <a:pt x="335" y="35"/>
                  </a:cubicBezTo>
                  <a:cubicBezTo>
                    <a:pt x="317" y="18"/>
                    <a:pt x="300" y="0"/>
                    <a:pt x="282" y="35"/>
                  </a:cubicBezTo>
                  <a:cubicBezTo>
                    <a:pt x="264" y="35"/>
                    <a:pt x="247" y="53"/>
                    <a:pt x="229" y="35"/>
                  </a:cubicBezTo>
                  <a:cubicBezTo>
                    <a:pt x="141" y="18"/>
                    <a:pt x="88" y="88"/>
                    <a:pt x="36" y="123"/>
                  </a:cubicBezTo>
                  <a:cubicBezTo>
                    <a:pt x="18" y="123"/>
                    <a:pt x="18" y="141"/>
                    <a:pt x="18" y="14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31"/>
            <p:cNvSpPr/>
            <p:nvPr/>
          </p:nvSpPr>
          <p:spPr>
            <a:xfrm>
              <a:off x="3245585" y="4889010"/>
              <a:ext cx="27647" cy="29666"/>
            </a:xfrm>
            <a:custGeom>
              <a:avLst/>
              <a:gdLst/>
              <a:ahLst/>
              <a:cxnLst/>
              <a:rect l="l" t="t" r="r" b="b"/>
              <a:pathLst>
                <a:path w="493" h="529" extrusionOk="0">
                  <a:moveTo>
                    <a:pt x="18" y="300"/>
                  </a:moveTo>
                  <a:cubicBezTo>
                    <a:pt x="18" y="335"/>
                    <a:pt x="18" y="370"/>
                    <a:pt x="35" y="388"/>
                  </a:cubicBezTo>
                  <a:cubicBezTo>
                    <a:pt x="106" y="458"/>
                    <a:pt x="194" y="493"/>
                    <a:pt x="282" y="511"/>
                  </a:cubicBezTo>
                  <a:cubicBezTo>
                    <a:pt x="352" y="529"/>
                    <a:pt x="493" y="370"/>
                    <a:pt x="493" y="264"/>
                  </a:cubicBezTo>
                  <a:cubicBezTo>
                    <a:pt x="493" y="159"/>
                    <a:pt x="387" y="18"/>
                    <a:pt x="299" y="18"/>
                  </a:cubicBezTo>
                  <a:cubicBezTo>
                    <a:pt x="141" y="0"/>
                    <a:pt x="0" y="141"/>
                    <a:pt x="18" y="30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31"/>
            <p:cNvSpPr/>
            <p:nvPr/>
          </p:nvSpPr>
          <p:spPr>
            <a:xfrm>
              <a:off x="3332453" y="5298678"/>
              <a:ext cx="29666" cy="30676"/>
            </a:xfrm>
            <a:custGeom>
              <a:avLst/>
              <a:gdLst/>
              <a:ahLst/>
              <a:cxnLst/>
              <a:rect l="l" t="t" r="r" b="b"/>
              <a:pathLst>
                <a:path w="529" h="547" extrusionOk="0">
                  <a:moveTo>
                    <a:pt x="194" y="36"/>
                  </a:moveTo>
                  <a:cubicBezTo>
                    <a:pt x="176" y="36"/>
                    <a:pt x="123" y="1"/>
                    <a:pt x="106" y="71"/>
                  </a:cubicBezTo>
                  <a:cubicBezTo>
                    <a:pt x="106" y="71"/>
                    <a:pt x="88" y="71"/>
                    <a:pt x="71" y="89"/>
                  </a:cubicBezTo>
                  <a:cubicBezTo>
                    <a:pt x="0" y="142"/>
                    <a:pt x="0" y="247"/>
                    <a:pt x="53" y="318"/>
                  </a:cubicBezTo>
                  <a:cubicBezTo>
                    <a:pt x="71" y="335"/>
                    <a:pt x="71" y="353"/>
                    <a:pt x="88" y="370"/>
                  </a:cubicBezTo>
                  <a:cubicBezTo>
                    <a:pt x="194" y="547"/>
                    <a:pt x="299" y="529"/>
                    <a:pt x="423" y="441"/>
                  </a:cubicBezTo>
                  <a:cubicBezTo>
                    <a:pt x="528" y="335"/>
                    <a:pt x="511" y="124"/>
                    <a:pt x="370" y="71"/>
                  </a:cubicBezTo>
                  <a:cubicBezTo>
                    <a:pt x="317" y="36"/>
                    <a:pt x="247" y="18"/>
                    <a:pt x="194" y="3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31"/>
            <p:cNvSpPr/>
            <p:nvPr/>
          </p:nvSpPr>
          <p:spPr>
            <a:xfrm>
              <a:off x="3159670" y="4937352"/>
              <a:ext cx="44471" cy="40546"/>
            </a:xfrm>
            <a:custGeom>
              <a:avLst/>
              <a:gdLst/>
              <a:ahLst/>
              <a:cxnLst/>
              <a:rect l="l" t="t" r="r" b="b"/>
              <a:pathLst>
                <a:path w="793" h="723" extrusionOk="0">
                  <a:moveTo>
                    <a:pt x="282" y="705"/>
                  </a:moveTo>
                  <a:cubicBezTo>
                    <a:pt x="441" y="723"/>
                    <a:pt x="599" y="670"/>
                    <a:pt x="687" y="547"/>
                  </a:cubicBezTo>
                  <a:cubicBezTo>
                    <a:pt x="775" y="441"/>
                    <a:pt x="793" y="300"/>
                    <a:pt x="740" y="195"/>
                  </a:cubicBezTo>
                  <a:cubicBezTo>
                    <a:pt x="687" y="71"/>
                    <a:pt x="564" y="1"/>
                    <a:pt x="441" y="1"/>
                  </a:cubicBezTo>
                  <a:cubicBezTo>
                    <a:pt x="335" y="36"/>
                    <a:pt x="229" y="124"/>
                    <a:pt x="177" y="230"/>
                  </a:cubicBezTo>
                  <a:cubicBezTo>
                    <a:pt x="141" y="300"/>
                    <a:pt x="106" y="353"/>
                    <a:pt x="71" y="423"/>
                  </a:cubicBezTo>
                  <a:cubicBezTo>
                    <a:pt x="1" y="547"/>
                    <a:pt x="89" y="705"/>
                    <a:pt x="229" y="705"/>
                  </a:cubicBezTo>
                  <a:cubicBezTo>
                    <a:pt x="247" y="705"/>
                    <a:pt x="265" y="705"/>
                    <a:pt x="282" y="70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31"/>
            <p:cNvSpPr/>
            <p:nvPr/>
          </p:nvSpPr>
          <p:spPr>
            <a:xfrm>
              <a:off x="2622644" y="5644189"/>
              <a:ext cx="23722" cy="27704"/>
            </a:xfrm>
            <a:custGeom>
              <a:avLst/>
              <a:gdLst/>
              <a:ahLst/>
              <a:cxnLst/>
              <a:rect l="l" t="t" r="r" b="b"/>
              <a:pathLst>
                <a:path w="423" h="494" extrusionOk="0">
                  <a:moveTo>
                    <a:pt x="194" y="476"/>
                  </a:moveTo>
                  <a:cubicBezTo>
                    <a:pt x="300" y="494"/>
                    <a:pt x="423" y="353"/>
                    <a:pt x="423" y="265"/>
                  </a:cubicBezTo>
                  <a:cubicBezTo>
                    <a:pt x="423" y="195"/>
                    <a:pt x="423" y="142"/>
                    <a:pt x="423" y="71"/>
                  </a:cubicBezTo>
                  <a:cubicBezTo>
                    <a:pt x="423" y="54"/>
                    <a:pt x="423" y="36"/>
                    <a:pt x="388" y="36"/>
                  </a:cubicBezTo>
                  <a:cubicBezTo>
                    <a:pt x="317" y="36"/>
                    <a:pt x="264" y="1"/>
                    <a:pt x="194" y="36"/>
                  </a:cubicBezTo>
                  <a:cubicBezTo>
                    <a:pt x="176" y="36"/>
                    <a:pt x="159" y="36"/>
                    <a:pt x="141" y="36"/>
                  </a:cubicBezTo>
                  <a:cubicBezTo>
                    <a:pt x="88" y="54"/>
                    <a:pt x="53" y="89"/>
                    <a:pt x="36" y="142"/>
                  </a:cubicBezTo>
                  <a:cubicBezTo>
                    <a:pt x="18" y="195"/>
                    <a:pt x="18" y="247"/>
                    <a:pt x="18" y="318"/>
                  </a:cubicBezTo>
                  <a:cubicBezTo>
                    <a:pt x="0" y="406"/>
                    <a:pt x="88" y="494"/>
                    <a:pt x="194" y="47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31"/>
            <p:cNvSpPr/>
            <p:nvPr/>
          </p:nvSpPr>
          <p:spPr>
            <a:xfrm>
              <a:off x="3233696" y="5531692"/>
              <a:ext cx="27704" cy="25685"/>
            </a:xfrm>
            <a:custGeom>
              <a:avLst/>
              <a:gdLst/>
              <a:ahLst/>
              <a:cxnLst/>
              <a:rect l="l" t="t" r="r" b="b"/>
              <a:pathLst>
                <a:path w="494" h="458" extrusionOk="0">
                  <a:moveTo>
                    <a:pt x="300" y="18"/>
                  </a:moveTo>
                  <a:cubicBezTo>
                    <a:pt x="230" y="0"/>
                    <a:pt x="159" y="71"/>
                    <a:pt x="89" y="71"/>
                  </a:cubicBezTo>
                  <a:cubicBezTo>
                    <a:pt x="18" y="88"/>
                    <a:pt x="54" y="141"/>
                    <a:pt x="36" y="176"/>
                  </a:cubicBezTo>
                  <a:cubicBezTo>
                    <a:pt x="1" y="211"/>
                    <a:pt x="1" y="247"/>
                    <a:pt x="36" y="282"/>
                  </a:cubicBezTo>
                  <a:cubicBezTo>
                    <a:pt x="54" y="299"/>
                    <a:pt x="54" y="317"/>
                    <a:pt x="54" y="335"/>
                  </a:cubicBezTo>
                  <a:cubicBezTo>
                    <a:pt x="54" y="405"/>
                    <a:pt x="89" y="423"/>
                    <a:pt x="159" y="440"/>
                  </a:cubicBezTo>
                  <a:cubicBezTo>
                    <a:pt x="194" y="458"/>
                    <a:pt x="230" y="458"/>
                    <a:pt x="265" y="458"/>
                  </a:cubicBezTo>
                  <a:cubicBezTo>
                    <a:pt x="353" y="440"/>
                    <a:pt x="423" y="352"/>
                    <a:pt x="423" y="264"/>
                  </a:cubicBezTo>
                  <a:cubicBezTo>
                    <a:pt x="423" y="247"/>
                    <a:pt x="423" y="229"/>
                    <a:pt x="441" y="211"/>
                  </a:cubicBezTo>
                  <a:cubicBezTo>
                    <a:pt x="494" y="194"/>
                    <a:pt x="494" y="141"/>
                    <a:pt x="476" y="106"/>
                  </a:cubicBezTo>
                  <a:cubicBezTo>
                    <a:pt x="441" y="53"/>
                    <a:pt x="406" y="18"/>
                    <a:pt x="353" y="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31"/>
            <p:cNvSpPr/>
            <p:nvPr/>
          </p:nvSpPr>
          <p:spPr>
            <a:xfrm>
              <a:off x="3162642" y="5392500"/>
              <a:ext cx="25741" cy="27704"/>
            </a:xfrm>
            <a:custGeom>
              <a:avLst/>
              <a:gdLst/>
              <a:ahLst/>
              <a:cxnLst/>
              <a:rect l="l" t="t" r="r" b="b"/>
              <a:pathLst>
                <a:path w="459" h="494" extrusionOk="0">
                  <a:moveTo>
                    <a:pt x="458" y="194"/>
                  </a:moveTo>
                  <a:cubicBezTo>
                    <a:pt x="441" y="123"/>
                    <a:pt x="423" y="71"/>
                    <a:pt x="370" y="53"/>
                  </a:cubicBezTo>
                  <a:cubicBezTo>
                    <a:pt x="282" y="0"/>
                    <a:pt x="194" y="0"/>
                    <a:pt x="124" y="53"/>
                  </a:cubicBezTo>
                  <a:cubicBezTo>
                    <a:pt x="18" y="88"/>
                    <a:pt x="0" y="194"/>
                    <a:pt x="53" y="282"/>
                  </a:cubicBezTo>
                  <a:cubicBezTo>
                    <a:pt x="71" y="299"/>
                    <a:pt x="71" y="299"/>
                    <a:pt x="71" y="317"/>
                  </a:cubicBezTo>
                  <a:cubicBezTo>
                    <a:pt x="71" y="440"/>
                    <a:pt x="194" y="493"/>
                    <a:pt x="300" y="458"/>
                  </a:cubicBezTo>
                  <a:cubicBezTo>
                    <a:pt x="405" y="423"/>
                    <a:pt x="458" y="370"/>
                    <a:pt x="458" y="19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31"/>
            <p:cNvSpPr/>
            <p:nvPr/>
          </p:nvSpPr>
          <p:spPr>
            <a:xfrm>
              <a:off x="2906972" y="5675818"/>
              <a:ext cx="25685" cy="25685"/>
            </a:xfrm>
            <a:custGeom>
              <a:avLst/>
              <a:gdLst/>
              <a:ahLst/>
              <a:cxnLst/>
              <a:rect l="l" t="t" r="r" b="b"/>
              <a:pathLst>
                <a:path w="458" h="458" extrusionOk="0">
                  <a:moveTo>
                    <a:pt x="18" y="176"/>
                  </a:moveTo>
                  <a:cubicBezTo>
                    <a:pt x="0" y="194"/>
                    <a:pt x="18" y="212"/>
                    <a:pt x="18" y="229"/>
                  </a:cubicBezTo>
                  <a:cubicBezTo>
                    <a:pt x="35" y="247"/>
                    <a:pt x="53" y="282"/>
                    <a:pt x="35" y="300"/>
                  </a:cubicBezTo>
                  <a:cubicBezTo>
                    <a:pt x="35" y="317"/>
                    <a:pt x="35" y="335"/>
                    <a:pt x="53" y="352"/>
                  </a:cubicBezTo>
                  <a:cubicBezTo>
                    <a:pt x="106" y="423"/>
                    <a:pt x="194" y="440"/>
                    <a:pt x="264" y="458"/>
                  </a:cubicBezTo>
                  <a:cubicBezTo>
                    <a:pt x="352" y="423"/>
                    <a:pt x="423" y="352"/>
                    <a:pt x="440" y="264"/>
                  </a:cubicBezTo>
                  <a:cubicBezTo>
                    <a:pt x="458" y="159"/>
                    <a:pt x="387" y="35"/>
                    <a:pt x="282" y="18"/>
                  </a:cubicBezTo>
                  <a:cubicBezTo>
                    <a:pt x="194" y="0"/>
                    <a:pt x="106" y="18"/>
                    <a:pt x="35" y="71"/>
                  </a:cubicBezTo>
                  <a:cubicBezTo>
                    <a:pt x="18" y="106"/>
                    <a:pt x="0" y="141"/>
                    <a:pt x="18" y="17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31"/>
            <p:cNvSpPr/>
            <p:nvPr/>
          </p:nvSpPr>
          <p:spPr>
            <a:xfrm>
              <a:off x="3300824" y="5145690"/>
              <a:ext cx="24731" cy="28657"/>
            </a:xfrm>
            <a:custGeom>
              <a:avLst/>
              <a:gdLst/>
              <a:ahLst/>
              <a:cxnLst/>
              <a:rect l="l" t="t" r="r" b="b"/>
              <a:pathLst>
                <a:path w="441" h="511" extrusionOk="0">
                  <a:moveTo>
                    <a:pt x="212" y="476"/>
                  </a:moveTo>
                  <a:cubicBezTo>
                    <a:pt x="265" y="511"/>
                    <a:pt x="318" y="440"/>
                    <a:pt x="371" y="423"/>
                  </a:cubicBezTo>
                  <a:cubicBezTo>
                    <a:pt x="441" y="405"/>
                    <a:pt x="423" y="335"/>
                    <a:pt x="441" y="282"/>
                  </a:cubicBezTo>
                  <a:cubicBezTo>
                    <a:pt x="441" y="159"/>
                    <a:pt x="371" y="53"/>
                    <a:pt x="247" y="18"/>
                  </a:cubicBezTo>
                  <a:cubicBezTo>
                    <a:pt x="177" y="0"/>
                    <a:pt x="89" y="35"/>
                    <a:pt x="36" y="88"/>
                  </a:cubicBezTo>
                  <a:cubicBezTo>
                    <a:pt x="18" y="106"/>
                    <a:pt x="1" y="229"/>
                    <a:pt x="18" y="247"/>
                  </a:cubicBezTo>
                  <a:cubicBezTo>
                    <a:pt x="54" y="282"/>
                    <a:pt x="54" y="317"/>
                    <a:pt x="71" y="352"/>
                  </a:cubicBezTo>
                  <a:cubicBezTo>
                    <a:pt x="71" y="423"/>
                    <a:pt x="142" y="476"/>
                    <a:pt x="212" y="47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31"/>
            <p:cNvSpPr/>
            <p:nvPr/>
          </p:nvSpPr>
          <p:spPr>
            <a:xfrm>
              <a:off x="3392628" y="5214781"/>
              <a:ext cx="38583" cy="41499"/>
            </a:xfrm>
            <a:custGeom>
              <a:avLst/>
              <a:gdLst/>
              <a:ahLst/>
              <a:cxnLst/>
              <a:rect l="l" t="t" r="r" b="b"/>
              <a:pathLst>
                <a:path w="688" h="740" extrusionOk="0">
                  <a:moveTo>
                    <a:pt x="318" y="1"/>
                  </a:moveTo>
                  <a:cubicBezTo>
                    <a:pt x="230" y="1"/>
                    <a:pt x="19" y="141"/>
                    <a:pt x="19" y="212"/>
                  </a:cubicBezTo>
                  <a:cubicBezTo>
                    <a:pt x="19" y="335"/>
                    <a:pt x="1" y="476"/>
                    <a:pt x="124" y="581"/>
                  </a:cubicBezTo>
                  <a:cubicBezTo>
                    <a:pt x="159" y="599"/>
                    <a:pt x="177" y="652"/>
                    <a:pt x="230" y="652"/>
                  </a:cubicBezTo>
                  <a:cubicBezTo>
                    <a:pt x="300" y="652"/>
                    <a:pt x="388" y="740"/>
                    <a:pt x="476" y="652"/>
                  </a:cubicBezTo>
                  <a:cubicBezTo>
                    <a:pt x="582" y="564"/>
                    <a:pt x="652" y="511"/>
                    <a:pt x="652" y="423"/>
                  </a:cubicBezTo>
                  <a:cubicBezTo>
                    <a:pt x="688" y="212"/>
                    <a:pt x="529" y="18"/>
                    <a:pt x="3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31"/>
            <p:cNvSpPr/>
            <p:nvPr/>
          </p:nvSpPr>
          <p:spPr>
            <a:xfrm>
              <a:off x="3290954" y="5013397"/>
              <a:ext cx="26750" cy="26694"/>
            </a:xfrm>
            <a:custGeom>
              <a:avLst/>
              <a:gdLst/>
              <a:ahLst/>
              <a:cxnLst/>
              <a:rect l="l" t="t" r="r" b="b"/>
              <a:pathLst>
                <a:path w="477" h="476" extrusionOk="0">
                  <a:moveTo>
                    <a:pt x="1" y="229"/>
                  </a:moveTo>
                  <a:cubicBezTo>
                    <a:pt x="36" y="264"/>
                    <a:pt x="18" y="317"/>
                    <a:pt x="71" y="335"/>
                  </a:cubicBezTo>
                  <a:cubicBezTo>
                    <a:pt x="89" y="335"/>
                    <a:pt x="106" y="353"/>
                    <a:pt x="106" y="370"/>
                  </a:cubicBezTo>
                  <a:cubicBezTo>
                    <a:pt x="106" y="423"/>
                    <a:pt x="142" y="423"/>
                    <a:pt x="177" y="423"/>
                  </a:cubicBezTo>
                  <a:cubicBezTo>
                    <a:pt x="212" y="423"/>
                    <a:pt x="247" y="458"/>
                    <a:pt x="282" y="458"/>
                  </a:cubicBezTo>
                  <a:cubicBezTo>
                    <a:pt x="371" y="476"/>
                    <a:pt x="441" y="405"/>
                    <a:pt x="459" y="317"/>
                  </a:cubicBezTo>
                  <a:cubicBezTo>
                    <a:pt x="476" y="247"/>
                    <a:pt x="459" y="176"/>
                    <a:pt x="441" y="106"/>
                  </a:cubicBezTo>
                  <a:cubicBezTo>
                    <a:pt x="406" y="36"/>
                    <a:pt x="335" y="0"/>
                    <a:pt x="265" y="18"/>
                  </a:cubicBezTo>
                  <a:cubicBezTo>
                    <a:pt x="177" y="36"/>
                    <a:pt x="106" y="71"/>
                    <a:pt x="71" y="141"/>
                  </a:cubicBezTo>
                  <a:cubicBezTo>
                    <a:pt x="54" y="159"/>
                    <a:pt x="54" y="176"/>
                    <a:pt x="54" y="194"/>
                  </a:cubicBezTo>
                  <a:cubicBezTo>
                    <a:pt x="54" y="212"/>
                    <a:pt x="71" y="229"/>
                    <a:pt x="54" y="247"/>
                  </a:cubicBezTo>
                  <a:cubicBezTo>
                    <a:pt x="36" y="264"/>
                    <a:pt x="36" y="212"/>
                    <a:pt x="1" y="22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31"/>
            <p:cNvSpPr/>
            <p:nvPr/>
          </p:nvSpPr>
          <p:spPr>
            <a:xfrm>
              <a:off x="2670985" y="5231549"/>
              <a:ext cx="27704" cy="25741"/>
            </a:xfrm>
            <a:custGeom>
              <a:avLst/>
              <a:gdLst/>
              <a:ahLst/>
              <a:cxnLst/>
              <a:rect l="l" t="t" r="r" b="b"/>
              <a:pathLst>
                <a:path w="494" h="459" extrusionOk="0">
                  <a:moveTo>
                    <a:pt x="230" y="458"/>
                  </a:moveTo>
                  <a:cubicBezTo>
                    <a:pt x="335" y="441"/>
                    <a:pt x="423" y="370"/>
                    <a:pt x="459" y="265"/>
                  </a:cubicBezTo>
                  <a:cubicBezTo>
                    <a:pt x="494" y="159"/>
                    <a:pt x="423" y="106"/>
                    <a:pt x="371" y="54"/>
                  </a:cubicBezTo>
                  <a:cubicBezTo>
                    <a:pt x="318" y="1"/>
                    <a:pt x="230" y="1"/>
                    <a:pt x="177" y="54"/>
                  </a:cubicBezTo>
                  <a:cubicBezTo>
                    <a:pt x="142" y="71"/>
                    <a:pt x="89" y="89"/>
                    <a:pt x="54" y="124"/>
                  </a:cubicBezTo>
                  <a:cubicBezTo>
                    <a:pt x="19" y="142"/>
                    <a:pt x="1" y="177"/>
                    <a:pt x="19" y="212"/>
                  </a:cubicBezTo>
                  <a:cubicBezTo>
                    <a:pt x="36" y="265"/>
                    <a:pt x="19" y="335"/>
                    <a:pt x="89" y="353"/>
                  </a:cubicBezTo>
                  <a:cubicBezTo>
                    <a:pt x="89" y="370"/>
                    <a:pt x="89" y="370"/>
                    <a:pt x="89" y="388"/>
                  </a:cubicBezTo>
                  <a:cubicBezTo>
                    <a:pt x="124" y="423"/>
                    <a:pt x="177" y="458"/>
                    <a:pt x="230" y="45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31"/>
            <p:cNvSpPr/>
            <p:nvPr/>
          </p:nvSpPr>
          <p:spPr>
            <a:xfrm>
              <a:off x="2909888" y="4949241"/>
              <a:ext cx="24787" cy="28657"/>
            </a:xfrm>
            <a:custGeom>
              <a:avLst/>
              <a:gdLst/>
              <a:ahLst/>
              <a:cxnLst/>
              <a:rect l="l" t="t" r="r" b="b"/>
              <a:pathLst>
                <a:path w="442" h="511" extrusionOk="0">
                  <a:moveTo>
                    <a:pt x="19" y="247"/>
                  </a:moveTo>
                  <a:cubicBezTo>
                    <a:pt x="19" y="299"/>
                    <a:pt x="19" y="388"/>
                    <a:pt x="89" y="405"/>
                  </a:cubicBezTo>
                  <a:cubicBezTo>
                    <a:pt x="124" y="511"/>
                    <a:pt x="212" y="458"/>
                    <a:pt x="265" y="476"/>
                  </a:cubicBezTo>
                  <a:cubicBezTo>
                    <a:pt x="283" y="476"/>
                    <a:pt x="283" y="476"/>
                    <a:pt x="283" y="476"/>
                  </a:cubicBezTo>
                  <a:cubicBezTo>
                    <a:pt x="335" y="423"/>
                    <a:pt x="371" y="388"/>
                    <a:pt x="406" y="335"/>
                  </a:cubicBezTo>
                  <a:cubicBezTo>
                    <a:pt x="441" y="264"/>
                    <a:pt x="441" y="211"/>
                    <a:pt x="406" y="159"/>
                  </a:cubicBezTo>
                  <a:cubicBezTo>
                    <a:pt x="406" y="106"/>
                    <a:pt x="283" y="0"/>
                    <a:pt x="247" y="18"/>
                  </a:cubicBezTo>
                  <a:cubicBezTo>
                    <a:pt x="195" y="18"/>
                    <a:pt x="142" y="35"/>
                    <a:pt x="107" y="71"/>
                  </a:cubicBezTo>
                  <a:cubicBezTo>
                    <a:pt x="71" y="123"/>
                    <a:pt x="1" y="159"/>
                    <a:pt x="19" y="24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31"/>
            <p:cNvSpPr/>
            <p:nvPr/>
          </p:nvSpPr>
          <p:spPr>
            <a:xfrm>
              <a:off x="3013580" y="5792297"/>
              <a:ext cx="25685" cy="28657"/>
            </a:xfrm>
            <a:custGeom>
              <a:avLst/>
              <a:gdLst/>
              <a:ahLst/>
              <a:cxnLst/>
              <a:rect l="l" t="t" r="r" b="b"/>
              <a:pathLst>
                <a:path w="458" h="511" extrusionOk="0">
                  <a:moveTo>
                    <a:pt x="300" y="71"/>
                  </a:moveTo>
                  <a:lnTo>
                    <a:pt x="282" y="71"/>
                  </a:lnTo>
                  <a:cubicBezTo>
                    <a:pt x="194" y="0"/>
                    <a:pt x="141" y="71"/>
                    <a:pt x="88" y="124"/>
                  </a:cubicBezTo>
                  <a:cubicBezTo>
                    <a:pt x="0" y="212"/>
                    <a:pt x="0" y="247"/>
                    <a:pt x="71" y="353"/>
                  </a:cubicBezTo>
                  <a:cubicBezTo>
                    <a:pt x="88" y="388"/>
                    <a:pt x="88" y="441"/>
                    <a:pt x="141" y="476"/>
                  </a:cubicBezTo>
                  <a:cubicBezTo>
                    <a:pt x="159" y="493"/>
                    <a:pt x="194" y="493"/>
                    <a:pt x="229" y="493"/>
                  </a:cubicBezTo>
                  <a:lnTo>
                    <a:pt x="264" y="493"/>
                  </a:lnTo>
                  <a:cubicBezTo>
                    <a:pt x="352" y="511"/>
                    <a:pt x="405" y="441"/>
                    <a:pt x="423" y="388"/>
                  </a:cubicBezTo>
                  <a:cubicBezTo>
                    <a:pt x="458" y="300"/>
                    <a:pt x="458" y="212"/>
                    <a:pt x="388" y="141"/>
                  </a:cubicBezTo>
                  <a:cubicBezTo>
                    <a:pt x="370" y="124"/>
                    <a:pt x="352" y="71"/>
                    <a:pt x="300" y="7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31"/>
            <p:cNvSpPr/>
            <p:nvPr/>
          </p:nvSpPr>
          <p:spPr>
            <a:xfrm>
              <a:off x="3187317" y="5138792"/>
              <a:ext cx="24731" cy="25685"/>
            </a:xfrm>
            <a:custGeom>
              <a:avLst/>
              <a:gdLst/>
              <a:ahLst/>
              <a:cxnLst/>
              <a:rect l="l" t="t" r="r" b="b"/>
              <a:pathLst>
                <a:path w="441" h="458" extrusionOk="0">
                  <a:moveTo>
                    <a:pt x="247" y="18"/>
                  </a:moveTo>
                  <a:lnTo>
                    <a:pt x="141" y="18"/>
                  </a:lnTo>
                  <a:cubicBezTo>
                    <a:pt x="106" y="18"/>
                    <a:pt x="71" y="70"/>
                    <a:pt x="36" y="106"/>
                  </a:cubicBezTo>
                  <a:cubicBezTo>
                    <a:pt x="1" y="194"/>
                    <a:pt x="18" y="282"/>
                    <a:pt x="71" y="352"/>
                  </a:cubicBezTo>
                  <a:cubicBezTo>
                    <a:pt x="106" y="440"/>
                    <a:pt x="177" y="458"/>
                    <a:pt x="282" y="423"/>
                  </a:cubicBezTo>
                  <a:cubicBezTo>
                    <a:pt x="370" y="405"/>
                    <a:pt x="423" y="335"/>
                    <a:pt x="441" y="264"/>
                  </a:cubicBezTo>
                  <a:cubicBezTo>
                    <a:pt x="441" y="229"/>
                    <a:pt x="441" y="194"/>
                    <a:pt x="423" y="158"/>
                  </a:cubicBezTo>
                  <a:cubicBezTo>
                    <a:pt x="405" y="123"/>
                    <a:pt x="405" y="88"/>
                    <a:pt x="370" y="53"/>
                  </a:cubicBezTo>
                  <a:cubicBezTo>
                    <a:pt x="335" y="18"/>
                    <a:pt x="300" y="0"/>
                    <a:pt x="247" y="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31"/>
            <p:cNvSpPr/>
            <p:nvPr/>
          </p:nvSpPr>
          <p:spPr>
            <a:xfrm>
              <a:off x="3096467" y="5239457"/>
              <a:ext cx="36620" cy="41499"/>
            </a:xfrm>
            <a:custGeom>
              <a:avLst/>
              <a:gdLst/>
              <a:ahLst/>
              <a:cxnLst/>
              <a:rect l="l" t="t" r="r" b="b"/>
              <a:pathLst>
                <a:path w="653" h="740" extrusionOk="0">
                  <a:moveTo>
                    <a:pt x="335" y="18"/>
                  </a:moveTo>
                  <a:cubicBezTo>
                    <a:pt x="283" y="1"/>
                    <a:pt x="212" y="36"/>
                    <a:pt x="177" y="89"/>
                  </a:cubicBezTo>
                  <a:cubicBezTo>
                    <a:pt x="142" y="159"/>
                    <a:pt x="89" y="212"/>
                    <a:pt x="36" y="282"/>
                  </a:cubicBezTo>
                  <a:cubicBezTo>
                    <a:pt x="1" y="353"/>
                    <a:pt x="36" y="335"/>
                    <a:pt x="36" y="370"/>
                  </a:cubicBezTo>
                  <a:cubicBezTo>
                    <a:pt x="71" y="458"/>
                    <a:pt x="124" y="529"/>
                    <a:pt x="124" y="634"/>
                  </a:cubicBezTo>
                  <a:cubicBezTo>
                    <a:pt x="124" y="634"/>
                    <a:pt x="142" y="652"/>
                    <a:pt x="142" y="652"/>
                  </a:cubicBezTo>
                  <a:cubicBezTo>
                    <a:pt x="300" y="740"/>
                    <a:pt x="476" y="687"/>
                    <a:pt x="564" y="546"/>
                  </a:cubicBezTo>
                  <a:cubicBezTo>
                    <a:pt x="652" y="423"/>
                    <a:pt x="635" y="247"/>
                    <a:pt x="529" y="141"/>
                  </a:cubicBezTo>
                  <a:cubicBezTo>
                    <a:pt x="476" y="89"/>
                    <a:pt x="406" y="36"/>
                    <a:pt x="335" y="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31"/>
            <p:cNvSpPr/>
            <p:nvPr/>
          </p:nvSpPr>
          <p:spPr>
            <a:xfrm>
              <a:off x="3449886" y="5331260"/>
              <a:ext cx="23778" cy="27704"/>
            </a:xfrm>
            <a:custGeom>
              <a:avLst/>
              <a:gdLst/>
              <a:ahLst/>
              <a:cxnLst/>
              <a:rect l="l" t="t" r="r" b="b"/>
              <a:pathLst>
                <a:path w="424" h="494" extrusionOk="0">
                  <a:moveTo>
                    <a:pt x="423" y="247"/>
                  </a:moveTo>
                  <a:cubicBezTo>
                    <a:pt x="423" y="194"/>
                    <a:pt x="406" y="124"/>
                    <a:pt x="371" y="71"/>
                  </a:cubicBezTo>
                  <a:cubicBezTo>
                    <a:pt x="353" y="36"/>
                    <a:pt x="300" y="54"/>
                    <a:pt x="265" y="36"/>
                  </a:cubicBezTo>
                  <a:cubicBezTo>
                    <a:pt x="159" y="1"/>
                    <a:pt x="89" y="54"/>
                    <a:pt x="36" y="124"/>
                  </a:cubicBezTo>
                  <a:cubicBezTo>
                    <a:pt x="19" y="142"/>
                    <a:pt x="36" y="177"/>
                    <a:pt x="19" y="212"/>
                  </a:cubicBezTo>
                  <a:cubicBezTo>
                    <a:pt x="1" y="265"/>
                    <a:pt x="1" y="318"/>
                    <a:pt x="36" y="353"/>
                  </a:cubicBezTo>
                  <a:cubicBezTo>
                    <a:pt x="89" y="406"/>
                    <a:pt x="142" y="441"/>
                    <a:pt x="195" y="458"/>
                  </a:cubicBezTo>
                  <a:cubicBezTo>
                    <a:pt x="300" y="494"/>
                    <a:pt x="423" y="353"/>
                    <a:pt x="423" y="24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31"/>
            <p:cNvSpPr/>
            <p:nvPr/>
          </p:nvSpPr>
          <p:spPr>
            <a:xfrm>
              <a:off x="2856611" y="5757752"/>
              <a:ext cx="27704" cy="25741"/>
            </a:xfrm>
            <a:custGeom>
              <a:avLst/>
              <a:gdLst/>
              <a:ahLst/>
              <a:cxnLst/>
              <a:rect l="l" t="t" r="r" b="b"/>
              <a:pathLst>
                <a:path w="494" h="459" extrusionOk="0">
                  <a:moveTo>
                    <a:pt x="476" y="229"/>
                  </a:moveTo>
                  <a:cubicBezTo>
                    <a:pt x="493" y="106"/>
                    <a:pt x="388" y="0"/>
                    <a:pt x="282" y="0"/>
                  </a:cubicBezTo>
                  <a:cubicBezTo>
                    <a:pt x="264" y="0"/>
                    <a:pt x="247" y="0"/>
                    <a:pt x="229" y="18"/>
                  </a:cubicBezTo>
                  <a:cubicBezTo>
                    <a:pt x="194" y="36"/>
                    <a:pt x="176" y="71"/>
                    <a:pt x="141" y="71"/>
                  </a:cubicBezTo>
                  <a:cubicBezTo>
                    <a:pt x="71" y="88"/>
                    <a:pt x="71" y="159"/>
                    <a:pt x="36" y="194"/>
                  </a:cubicBezTo>
                  <a:cubicBezTo>
                    <a:pt x="0" y="247"/>
                    <a:pt x="36" y="229"/>
                    <a:pt x="36" y="229"/>
                  </a:cubicBezTo>
                  <a:cubicBezTo>
                    <a:pt x="88" y="247"/>
                    <a:pt x="88" y="317"/>
                    <a:pt x="124" y="352"/>
                  </a:cubicBezTo>
                  <a:cubicBezTo>
                    <a:pt x="141" y="352"/>
                    <a:pt x="141" y="370"/>
                    <a:pt x="141" y="370"/>
                  </a:cubicBezTo>
                  <a:cubicBezTo>
                    <a:pt x="159" y="423"/>
                    <a:pt x="194" y="458"/>
                    <a:pt x="247" y="440"/>
                  </a:cubicBezTo>
                  <a:cubicBezTo>
                    <a:pt x="282" y="440"/>
                    <a:pt x="335" y="423"/>
                    <a:pt x="370" y="405"/>
                  </a:cubicBezTo>
                  <a:cubicBezTo>
                    <a:pt x="423" y="370"/>
                    <a:pt x="476" y="300"/>
                    <a:pt x="476" y="22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31"/>
            <p:cNvSpPr/>
            <p:nvPr/>
          </p:nvSpPr>
          <p:spPr>
            <a:xfrm>
              <a:off x="2760826" y="5704419"/>
              <a:ext cx="30676" cy="30676"/>
            </a:xfrm>
            <a:custGeom>
              <a:avLst/>
              <a:gdLst/>
              <a:ahLst/>
              <a:cxnLst/>
              <a:rect l="l" t="t" r="r" b="b"/>
              <a:pathLst>
                <a:path w="547" h="547" extrusionOk="0">
                  <a:moveTo>
                    <a:pt x="247" y="511"/>
                  </a:moveTo>
                  <a:cubicBezTo>
                    <a:pt x="353" y="511"/>
                    <a:pt x="441" y="511"/>
                    <a:pt x="494" y="423"/>
                  </a:cubicBezTo>
                  <a:cubicBezTo>
                    <a:pt x="547" y="335"/>
                    <a:pt x="547" y="230"/>
                    <a:pt x="494" y="142"/>
                  </a:cubicBezTo>
                  <a:cubicBezTo>
                    <a:pt x="441" y="71"/>
                    <a:pt x="371" y="18"/>
                    <a:pt x="283" y="1"/>
                  </a:cubicBezTo>
                  <a:cubicBezTo>
                    <a:pt x="265" y="1"/>
                    <a:pt x="265" y="1"/>
                    <a:pt x="247" y="18"/>
                  </a:cubicBezTo>
                  <a:cubicBezTo>
                    <a:pt x="159" y="36"/>
                    <a:pt x="54" y="54"/>
                    <a:pt x="54" y="159"/>
                  </a:cubicBezTo>
                  <a:cubicBezTo>
                    <a:pt x="54" y="212"/>
                    <a:pt x="1" y="300"/>
                    <a:pt x="71" y="353"/>
                  </a:cubicBezTo>
                  <a:cubicBezTo>
                    <a:pt x="107" y="370"/>
                    <a:pt x="71" y="406"/>
                    <a:pt x="107" y="441"/>
                  </a:cubicBezTo>
                  <a:cubicBezTo>
                    <a:pt x="124" y="458"/>
                    <a:pt x="195" y="546"/>
                    <a:pt x="247" y="51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31"/>
            <p:cNvSpPr/>
            <p:nvPr/>
          </p:nvSpPr>
          <p:spPr>
            <a:xfrm>
              <a:off x="3123161" y="5550422"/>
              <a:ext cx="29666" cy="31629"/>
            </a:xfrm>
            <a:custGeom>
              <a:avLst/>
              <a:gdLst/>
              <a:ahLst/>
              <a:cxnLst/>
              <a:rect l="l" t="t" r="r" b="b"/>
              <a:pathLst>
                <a:path w="529" h="564" extrusionOk="0">
                  <a:moveTo>
                    <a:pt x="511" y="318"/>
                  </a:moveTo>
                  <a:cubicBezTo>
                    <a:pt x="528" y="194"/>
                    <a:pt x="440" y="71"/>
                    <a:pt x="317" y="36"/>
                  </a:cubicBezTo>
                  <a:cubicBezTo>
                    <a:pt x="212" y="1"/>
                    <a:pt x="88" y="36"/>
                    <a:pt x="18" y="124"/>
                  </a:cubicBezTo>
                  <a:cubicBezTo>
                    <a:pt x="0" y="177"/>
                    <a:pt x="0" y="229"/>
                    <a:pt x="18" y="265"/>
                  </a:cubicBezTo>
                  <a:cubicBezTo>
                    <a:pt x="35" y="318"/>
                    <a:pt x="53" y="370"/>
                    <a:pt x="53" y="423"/>
                  </a:cubicBezTo>
                  <a:cubicBezTo>
                    <a:pt x="71" y="511"/>
                    <a:pt x="159" y="564"/>
                    <a:pt x="247" y="546"/>
                  </a:cubicBezTo>
                  <a:cubicBezTo>
                    <a:pt x="282" y="546"/>
                    <a:pt x="335" y="564"/>
                    <a:pt x="388" y="529"/>
                  </a:cubicBezTo>
                  <a:cubicBezTo>
                    <a:pt x="458" y="476"/>
                    <a:pt x="493" y="406"/>
                    <a:pt x="511" y="3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31"/>
            <p:cNvSpPr/>
            <p:nvPr/>
          </p:nvSpPr>
          <p:spPr>
            <a:xfrm>
              <a:off x="3369971" y="5401361"/>
              <a:ext cx="23722" cy="26694"/>
            </a:xfrm>
            <a:custGeom>
              <a:avLst/>
              <a:gdLst/>
              <a:ahLst/>
              <a:cxnLst/>
              <a:rect l="l" t="t" r="r" b="b"/>
              <a:pathLst>
                <a:path w="423" h="476" extrusionOk="0">
                  <a:moveTo>
                    <a:pt x="0" y="212"/>
                  </a:moveTo>
                  <a:cubicBezTo>
                    <a:pt x="35" y="282"/>
                    <a:pt x="0" y="405"/>
                    <a:pt x="106" y="458"/>
                  </a:cubicBezTo>
                  <a:cubicBezTo>
                    <a:pt x="159" y="476"/>
                    <a:pt x="299" y="458"/>
                    <a:pt x="335" y="423"/>
                  </a:cubicBezTo>
                  <a:cubicBezTo>
                    <a:pt x="370" y="370"/>
                    <a:pt x="387" y="317"/>
                    <a:pt x="423" y="265"/>
                  </a:cubicBezTo>
                  <a:cubicBezTo>
                    <a:pt x="423" y="194"/>
                    <a:pt x="405" y="141"/>
                    <a:pt x="352" y="89"/>
                  </a:cubicBezTo>
                  <a:cubicBezTo>
                    <a:pt x="247" y="1"/>
                    <a:pt x="71" y="36"/>
                    <a:pt x="0" y="17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31"/>
            <p:cNvSpPr/>
            <p:nvPr/>
          </p:nvSpPr>
          <p:spPr>
            <a:xfrm>
              <a:off x="2879324" y="5302659"/>
              <a:ext cx="29666" cy="21759"/>
            </a:xfrm>
            <a:custGeom>
              <a:avLst/>
              <a:gdLst/>
              <a:ahLst/>
              <a:cxnLst/>
              <a:rect l="l" t="t" r="r" b="b"/>
              <a:pathLst>
                <a:path w="529" h="388" extrusionOk="0">
                  <a:moveTo>
                    <a:pt x="212" y="387"/>
                  </a:moveTo>
                  <a:cubicBezTo>
                    <a:pt x="282" y="387"/>
                    <a:pt x="370" y="370"/>
                    <a:pt x="440" y="352"/>
                  </a:cubicBezTo>
                  <a:cubicBezTo>
                    <a:pt x="493" y="335"/>
                    <a:pt x="528" y="264"/>
                    <a:pt x="511" y="211"/>
                  </a:cubicBezTo>
                  <a:cubicBezTo>
                    <a:pt x="493" y="176"/>
                    <a:pt x="511" y="141"/>
                    <a:pt x="458" y="106"/>
                  </a:cubicBezTo>
                  <a:cubicBezTo>
                    <a:pt x="388" y="35"/>
                    <a:pt x="282" y="0"/>
                    <a:pt x="176" y="35"/>
                  </a:cubicBezTo>
                  <a:cubicBezTo>
                    <a:pt x="106" y="53"/>
                    <a:pt x="88" y="123"/>
                    <a:pt x="35" y="176"/>
                  </a:cubicBezTo>
                  <a:cubicBezTo>
                    <a:pt x="0" y="229"/>
                    <a:pt x="35" y="282"/>
                    <a:pt x="71" y="317"/>
                  </a:cubicBezTo>
                  <a:cubicBezTo>
                    <a:pt x="106" y="352"/>
                    <a:pt x="159" y="387"/>
                    <a:pt x="212" y="38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31"/>
            <p:cNvSpPr/>
            <p:nvPr/>
          </p:nvSpPr>
          <p:spPr>
            <a:xfrm>
              <a:off x="3396609" y="5105200"/>
              <a:ext cx="27704" cy="24731"/>
            </a:xfrm>
            <a:custGeom>
              <a:avLst/>
              <a:gdLst/>
              <a:ahLst/>
              <a:cxnLst/>
              <a:rect l="l" t="t" r="r" b="b"/>
              <a:pathLst>
                <a:path w="494" h="441" extrusionOk="0">
                  <a:moveTo>
                    <a:pt x="229" y="1"/>
                  </a:moveTo>
                  <a:cubicBezTo>
                    <a:pt x="176" y="1"/>
                    <a:pt x="124" y="18"/>
                    <a:pt x="106" y="71"/>
                  </a:cubicBezTo>
                  <a:cubicBezTo>
                    <a:pt x="88" y="106"/>
                    <a:pt x="53" y="106"/>
                    <a:pt x="53" y="124"/>
                  </a:cubicBezTo>
                  <a:cubicBezTo>
                    <a:pt x="0" y="212"/>
                    <a:pt x="36" y="317"/>
                    <a:pt x="124" y="370"/>
                  </a:cubicBezTo>
                  <a:cubicBezTo>
                    <a:pt x="124" y="370"/>
                    <a:pt x="141" y="370"/>
                    <a:pt x="141" y="388"/>
                  </a:cubicBezTo>
                  <a:cubicBezTo>
                    <a:pt x="141" y="423"/>
                    <a:pt x="176" y="441"/>
                    <a:pt x="212" y="441"/>
                  </a:cubicBezTo>
                  <a:cubicBezTo>
                    <a:pt x="300" y="423"/>
                    <a:pt x="388" y="370"/>
                    <a:pt x="440" y="282"/>
                  </a:cubicBezTo>
                  <a:cubicBezTo>
                    <a:pt x="493" y="141"/>
                    <a:pt x="388" y="1"/>
                    <a:pt x="2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31"/>
            <p:cNvSpPr/>
            <p:nvPr/>
          </p:nvSpPr>
          <p:spPr>
            <a:xfrm>
              <a:off x="3037246" y="4954176"/>
              <a:ext cx="24731" cy="26694"/>
            </a:xfrm>
            <a:custGeom>
              <a:avLst/>
              <a:gdLst/>
              <a:ahLst/>
              <a:cxnLst/>
              <a:rect l="l" t="t" r="r" b="b"/>
              <a:pathLst>
                <a:path w="441" h="476" extrusionOk="0">
                  <a:moveTo>
                    <a:pt x="441" y="229"/>
                  </a:moveTo>
                  <a:cubicBezTo>
                    <a:pt x="441" y="88"/>
                    <a:pt x="318" y="0"/>
                    <a:pt x="177" y="35"/>
                  </a:cubicBezTo>
                  <a:cubicBezTo>
                    <a:pt x="159" y="35"/>
                    <a:pt x="159" y="35"/>
                    <a:pt x="142" y="53"/>
                  </a:cubicBezTo>
                  <a:cubicBezTo>
                    <a:pt x="124" y="88"/>
                    <a:pt x="89" y="123"/>
                    <a:pt x="36" y="159"/>
                  </a:cubicBezTo>
                  <a:cubicBezTo>
                    <a:pt x="18" y="194"/>
                    <a:pt x="1" y="229"/>
                    <a:pt x="18" y="282"/>
                  </a:cubicBezTo>
                  <a:cubicBezTo>
                    <a:pt x="36" y="317"/>
                    <a:pt x="54" y="352"/>
                    <a:pt x="89" y="370"/>
                  </a:cubicBezTo>
                  <a:cubicBezTo>
                    <a:pt x="142" y="370"/>
                    <a:pt x="177" y="405"/>
                    <a:pt x="177" y="440"/>
                  </a:cubicBezTo>
                  <a:cubicBezTo>
                    <a:pt x="177" y="476"/>
                    <a:pt x="230" y="458"/>
                    <a:pt x="247" y="458"/>
                  </a:cubicBezTo>
                  <a:cubicBezTo>
                    <a:pt x="353" y="440"/>
                    <a:pt x="441" y="352"/>
                    <a:pt x="441" y="22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31"/>
            <p:cNvSpPr/>
            <p:nvPr/>
          </p:nvSpPr>
          <p:spPr>
            <a:xfrm>
              <a:off x="3127087" y="5047942"/>
              <a:ext cx="22768" cy="25741"/>
            </a:xfrm>
            <a:custGeom>
              <a:avLst/>
              <a:gdLst/>
              <a:ahLst/>
              <a:cxnLst/>
              <a:rect l="l" t="t" r="r" b="b"/>
              <a:pathLst>
                <a:path w="406" h="459" extrusionOk="0">
                  <a:moveTo>
                    <a:pt x="194" y="458"/>
                  </a:moveTo>
                  <a:cubicBezTo>
                    <a:pt x="318" y="441"/>
                    <a:pt x="406" y="335"/>
                    <a:pt x="406" y="194"/>
                  </a:cubicBezTo>
                  <a:cubicBezTo>
                    <a:pt x="406" y="71"/>
                    <a:pt x="353" y="36"/>
                    <a:pt x="247" y="18"/>
                  </a:cubicBezTo>
                  <a:cubicBezTo>
                    <a:pt x="177" y="1"/>
                    <a:pt x="106" y="36"/>
                    <a:pt x="54" y="106"/>
                  </a:cubicBezTo>
                  <a:cubicBezTo>
                    <a:pt x="1" y="177"/>
                    <a:pt x="1" y="282"/>
                    <a:pt x="71" y="353"/>
                  </a:cubicBezTo>
                  <a:cubicBezTo>
                    <a:pt x="89" y="405"/>
                    <a:pt x="106" y="441"/>
                    <a:pt x="159" y="45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31"/>
            <p:cNvSpPr/>
            <p:nvPr/>
          </p:nvSpPr>
          <p:spPr>
            <a:xfrm>
              <a:off x="2840797" y="5169356"/>
              <a:ext cx="32639" cy="31685"/>
            </a:xfrm>
            <a:custGeom>
              <a:avLst/>
              <a:gdLst/>
              <a:ahLst/>
              <a:cxnLst/>
              <a:rect l="l" t="t" r="r" b="b"/>
              <a:pathLst>
                <a:path w="582" h="565" extrusionOk="0">
                  <a:moveTo>
                    <a:pt x="247" y="564"/>
                  </a:moveTo>
                  <a:cubicBezTo>
                    <a:pt x="388" y="546"/>
                    <a:pt x="582" y="458"/>
                    <a:pt x="546" y="247"/>
                  </a:cubicBezTo>
                  <a:cubicBezTo>
                    <a:pt x="529" y="159"/>
                    <a:pt x="476" y="71"/>
                    <a:pt x="388" y="36"/>
                  </a:cubicBezTo>
                  <a:cubicBezTo>
                    <a:pt x="300" y="1"/>
                    <a:pt x="212" y="18"/>
                    <a:pt x="159" y="89"/>
                  </a:cubicBezTo>
                  <a:cubicBezTo>
                    <a:pt x="159" y="106"/>
                    <a:pt x="142" y="106"/>
                    <a:pt x="142" y="124"/>
                  </a:cubicBezTo>
                  <a:cubicBezTo>
                    <a:pt x="36" y="142"/>
                    <a:pt x="36" y="230"/>
                    <a:pt x="18" y="300"/>
                  </a:cubicBezTo>
                  <a:cubicBezTo>
                    <a:pt x="1" y="335"/>
                    <a:pt x="71" y="353"/>
                    <a:pt x="71" y="406"/>
                  </a:cubicBezTo>
                  <a:cubicBezTo>
                    <a:pt x="71" y="441"/>
                    <a:pt x="194" y="564"/>
                    <a:pt x="247" y="56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31"/>
            <p:cNvSpPr/>
            <p:nvPr/>
          </p:nvSpPr>
          <p:spPr>
            <a:xfrm>
              <a:off x="2737160" y="5054840"/>
              <a:ext cx="21759" cy="26750"/>
            </a:xfrm>
            <a:custGeom>
              <a:avLst/>
              <a:gdLst/>
              <a:ahLst/>
              <a:cxnLst/>
              <a:rect l="l" t="t" r="r" b="b"/>
              <a:pathLst>
                <a:path w="388" h="477" extrusionOk="0">
                  <a:moveTo>
                    <a:pt x="159" y="476"/>
                  </a:moveTo>
                  <a:cubicBezTo>
                    <a:pt x="282" y="476"/>
                    <a:pt x="370" y="370"/>
                    <a:pt x="388" y="247"/>
                  </a:cubicBezTo>
                  <a:cubicBezTo>
                    <a:pt x="388" y="106"/>
                    <a:pt x="264" y="1"/>
                    <a:pt x="124" y="36"/>
                  </a:cubicBezTo>
                  <a:cubicBezTo>
                    <a:pt x="53" y="71"/>
                    <a:pt x="18" y="142"/>
                    <a:pt x="18" y="230"/>
                  </a:cubicBezTo>
                  <a:cubicBezTo>
                    <a:pt x="18" y="230"/>
                    <a:pt x="18" y="247"/>
                    <a:pt x="18" y="265"/>
                  </a:cubicBezTo>
                  <a:cubicBezTo>
                    <a:pt x="0" y="353"/>
                    <a:pt x="53" y="441"/>
                    <a:pt x="141" y="476"/>
                  </a:cubicBezTo>
                  <a:cubicBezTo>
                    <a:pt x="141" y="476"/>
                    <a:pt x="159" y="476"/>
                    <a:pt x="159" y="47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31"/>
            <p:cNvSpPr/>
            <p:nvPr/>
          </p:nvSpPr>
          <p:spPr>
            <a:xfrm>
              <a:off x="2951387" y="5255271"/>
              <a:ext cx="22768" cy="23722"/>
            </a:xfrm>
            <a:custGeom>
              <a:avLst/>
              <a:gdLst/>
              <a:ahLst/>
              <a:cxnLst/>
              <a:rect l="l" t="t" r="r" b="b"/>
              <a:pathLst>
                <a:path w="406" h="423" extrusionOk="0">
                  <a:moveTo>
                    <a:pt x="159" y="405"/>
                  </a:moveTo>
                  <a:cubicBezTo>
                    <a:pt x="317" y="405"/>
                    <a:pt x="405" y="335"/>
                    <a:pt x="405" y="229"/>
                  </a:cubicBezTo>
                  <a:cubicBezTo>
                    <a:pt x="405" y="106"/>
                    <a:pt x="335" y="0"/>
                    <a:pt x="247" y="0"/>
                  </a:cubicBezTo>
                  <a:cubicBezTo>
                    <a:pt x="53" y="0"/>
                    <a:pt x="0" y="71"/>
                    <a:pt x="0" y="282"/>
                  </a:cubicBezTo>
                  <a:cubicBezTo>
                    <a:pt x="0" y="317"/>
                    <a:pt x="36" y="335"/>
                    <a:pt x="71" y="370"/>
                  </a:cubicBezTo>
                  <a:cubicBezTo>
                    <a:pt x="88" y="405"/>
                    <a:pt x="124" y="423"/>
                    <a:pt x="159" y="40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31"/>
            <p:cNvSpPr/>
            <p:nvPr/>
          </p:nvSpPr>
          <p:spPr>
            <a:xfrm>
              <a:off x="3276149" y="5391491"/>
              <a:ext cx="25741" cy="24731"/>
            </a:xfrm>
            <a:custGeom>
              <a:avLst/>
              <a:gdLst/>
              <a:ahLst/>
              <a:cxnLst/>
              <a:rect l="l" t="t" r="r" b="b"/>
              <a:pathLst>
                <a:path w="459" h="441" extrusionOk="0">
                  <a:moveTo>
                    <a:pt x="265" y="441"/>
                  </a:moveTo>
                  <a:cubicBezTo>
                    <a:pt x="300" y="441"/>
                    <a:pt x="353" y="423"/>
                    <a:pt x="388" y="388"/>
                  </a:cubicBezTo>
                  <a:cubicBezTo>
                    <a:pt x="441" y="317"/>
                    <a:pt x="458" y="194"/>
                    <a:pt x="406" y="106"/>
                  </a:cubicBezTo>
                  <a:cubicBezTo>
                    <a:pt x="370" y="36"/>
                    <a:pt x="282" y="1"/>
                    <a:pt x="212" y="36"/>
                  </a:cubicBezTo>
                  <a:cubicBezTo>
                    <a:pt x="194" y="53"/>
                    <a:pt x="159" y="71"/>
                    <a:pt x="124" y="89"/>
                  </a:cubicBezTo>
                  <a:cubicBezTo>
                    <a:pt x="71" y="106"/>
                    <a:pt x="54" y="159"/>
                    <a:pt x="36" y="194"/>
                  </a:cubicBezTo>
                  <a:cubicBezTo>
                    <a:pt x="18" y="247"/>
                    <a:pt x="1" y="282"/>
                    <a:pt x="71" y="300"/>
                  </a:cubicBezTo>
                  <a:cubicBezTo>
                    <a:pt x="124" y="317"/>
                    <a:pt x="71" y="353"/>
                    <a:pt x="106" y="388"/>
                  </a:cubicBezTo>
                  <a:cubicBezTo>
                    <a:pt x="142" y="441"/>
                    <a:pt x="194" y="441"/>
                    <a:pt x="265" y="44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31"/>
            <p:cNvSpPr/>
            <p:nvPr/>
          </p:nvSpPr>
          <p:spPr>
            <a:xfrm>
              <a:off x="3098486" y="5645198"/>
              <a:ext cx="22768" cy="26694"/>
            </a:xfrm>
            <a:custGeom>
              <a:avLst/>
              <a:gdLst/>
              <a:ahLst/>
              <a:cxnLst/>
              <a:rect l="l" t="t" r="r" b="b"/>
              <a:pathLst>
                <a:path w="406" h="476" extrusionOk="0">
                  <a:moveTo>
                    <a:pt x="387" y="265"/>
                  </a:moveTo>
                  <a:cubicBezTo>
                    <a:pt x="405" y="194"/>
                    <a:pt x="387" y="124"/>
                    <a:pt x="335" y="89"/>
                  </a:cubicBezTo>
                  <a:cubicBezTo>
                    <a:pt x="317" y="36"/>
                    <a:pt x="264" y="18"/>
                    <a:pt x="229" y="36"/>
                  </a:cubicBezTo>
                  <a:lnTo>
                    <a:pt x="211" y="36"/>
                  </a:lnTo>
                  <a:cubicBezTo>
                    <a:pt x="141" y="1"/>
                    <a:pt x="88" y="71"/>
                    <a:pt x="53" y="106"/>
                  </a:cubicBezTo>
                  <a:cubicBezTo>
                    <a:pt x="0" y="159"/>
                    <a:pt x="0" y="229"/>
                    <a:pt x="18" y="282"/>
                  </a:cubicBezTo>
                  <a:cubicBezTo>
                    <a:pt x="35" y="317"/>
                    <a:pt x="71" y="335"/>
                    <a:pt x="53" y="388"/>
                  </a:cubicBezTo>
                  <a:cubicBezTo>
                    <a:pt x="53" y="388"/>
                    <a:pt x="53" y="405"/>
                    <a:pt x="71" y="423"/>
                  </a:cubicBezTo>
                  <a:cubicBezTo>
                    <a:pt x="176" y="476"/>
                    <a:pt x="299" y="458"/>
                    <a:pt x="352" y="353"/>
                  </a:cubicBezTo>
                  <a:cubicBezTo>
                    <a:pt x="387" y="317"/>
                    <a:pt x="405" y="300"/>
                    <a:pt x="387" y="26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31"/>
            <p:cNvSpPr/>
            <p:nvPr/>
          </p:nvSpPr>
          <p:spPr>
            <a:xfrm>
              <a:off x="2873379" y="5438879"/>
              <a:ext cx="23778" cy="24731"/>
            </a:xfrm>
            <a:custGeom>
              <a:avLst/>
              <a:gdLst/>
              <a:ahLst/>
              <a:cxnLst/>
              <a:rect l="l" t="t" r="r" b="b"/>
              <a:pathLst>
                <a:path w="424" h="441" extrusionOk="0">
                  <a:moveTo>
                    <a:pt x="229" y="18"/>
                  </a:moveTo>
                  <a:cubicBezTo>
                    <a:pt x="177" y="18"/>
                    <a:pt x="106" y="36"/>
                    <a:pt x="53" y="53"/>
                  </a:cubicBezTo>
                  <a:cubicBezTo>
                    <a:pt x="1" y="71"/>
                    <a:pt x="18" y="124"/>
                    <a:pt x="18" y="159"/>
                  </a:cubicBezTo>
                  <a:cubicBezTo>
                    <a:pt x="36" y="212"/>
                    <a:pt x="36" y="265"/>
                    <a:pt x="18" y="317"/>
                  </a:cubicBezTo>
                  <a:cubicBezTo>
                    <a:pt x="18" y="335"/>
                    <a:pt x="53" y="353"/>
                    <a:pt x="71" y="370"/>
                  </a:cubicBezTo>
                  <a:cubicBezTo>
                    <a:pt x="159" y="441"/>
                    <a:pt x="265" y="441"/>
                    <a:pt x="335" y="370"/>
                  </a:cubicBezTo>
                  <a:cubicBezTo>
                    <a:pt x="406" y="300"/>
                    <a:pt x="423" y="194"/>
                    <a:pt x="388" y="106"/>
                  </a:cubicBezTo>
                  <a:cubicBezTo>
                    <a:pt x="353" y="0"/>
                    <a:pt x="300" y="36"/>
                    <a:pt x="229" y="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31"/>
            <p:cNvSpPr/>
            <p:nvPr/>
          </p:nvSpPr>
          <p:spPr>
            <a:xfrm>
              <a:off x="2674967" y="5439888"/>
              <a:ext cx="22768" cy="27647"/>
            </a:xfrm>
            <a:custGeom>
              <a:avLst/>
              <a:gdLst/>
              <a:ahLst/>
              <a:cxnLst/>
              <a:rect l="l" t="t" r="r" b="b"/>
              <a:pathLst>
                <a:path w="406" h="493" extrusionOk="0">
                  <a:moveTo>
                    <a:pt x="0" y="194"/>
                  </a:moveTo>
                  <a:cubicBezTo>
                    <a:pt x="18" y="247"/>
                    <a:pt x="0" y="299"/>
                    <a:pt x="53" y="335"/>
                  </a:cubicBezTo>
                  <a:cubicBezTo>
                    <a:pt x="88" y="387"/>
                    <a:pt x="53" y="423"/>
                    <a:pt x="88" y="458"/>
                  </a:cubicBezTo>
                  <a:cubicBezTo>
                    <a:pt x="141" y="475"/>
                    <a:pt x="124" y="493"/>
                    <a:pt x="159" y="458"/>
                  </a:cubicBezTo>
                  <a:cubicBezTo>
                    <a:pt x="176" y="440"/>
                    <a:pt x="212" y="458"/>
                    <a:pt x="247" y="458"/>
                  </a:cubicBezTo>
                  <a:cubicBezTo>
                    <a:pt x="352" y="387"/>
                    <a:pt x="405" y="264"/>
                    <a:pt x="388" y="141"/>
                  </a:cubicBezTo>
                  <a:cubicBezTo>
                    <a:pt x="352" y="70"/>
                    <a:pt x="300" y="35"/>
                    <a:pt x="247" y="18"/>
                  </a:cubicBezTo>
                  <a:cubicBezTo>
                    <a:pt x="176" y="0"/>
                    <a:pt x="124" y="35"/>
                    <a:pt x="88" y="88"/>
                  </a:cubicBezTo>
                  <a:cubicBezTo>
                    <a:pt x="88" y="106"/>
                    <a:pt x="53" y="123"/>
                    <a:pt x="36" y="123"/>
                  </a:cubicBezTo>
                  <a:cubicBezTo>
                    <a:pt x="18" y="141"/>
                    <a:pt x="0" y="159"/>
                    <a:pt x="0" y="19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31"/>
            <p:cNvSpPr/>
            <p:nvPr/>
          </p:nvSpPr>
          <p:spPr>
            <a:xfrm>
              <a:off x="2962211" y="5174291"/>
              <a:ext cx="22768" cy="26750"/>
            </a:xfrm>
            <a:custGeom>
              <a:avLst/>
              <a:gdLst/>
              <a:ahLst/>
              <a:cxnLst/>
              <a:rect l="l" t="t" r="r" b="b"/>
              <a:pathLst>
                <a:path w="406" h="477" extrusionOk="0">
                  <a:moveTo>
                    <a:pt x="406" y="265"/>
                  </a:moveTo>
                  <a:cubicBezTo>
                    <a:pt x="406" y="142"/>
                    <a:pt x="300" y="1"/>
                    <a:pt x="177" y="36"/>
                  </a:cubicBezTo>
                  <a:cubicBezTo>
                    <a:pt x="142" y="54"/>
                    <a:pt x="124" y="54"/>
                    <a:pt x="124" y="71"/>
                  </a:cubicBezTo>
                  <a:cubicBezTo>
                    <a:pt x="124" y="71"/>
                    <a:pt x="107" y="106"/>
                    <a:pt x="89" y="106"/>
                  </a:cubicBezTo>
                  <a:cubicBezTo>
                    <a:pt x="54" y="106"/>
                    <a:pt x="19" y="142"/>
                    <a:pt x="19" y="194"/>
                  </a:cubicBezTo>
                  <a:cubicBezTo>
                    <a:pt x="19" y="230"/>
                    <a:pt x="1" y="265"/>
                    <a:pt x="19" y="318"/>
                  </a:cubicBezTo>
                  <a:cubicBezTo>
                    <a:pt x="36" y="335"/>
                    <a:pt x="54" y="370"/>
                    <a:pt x="71" y="370"/>
                  </a:cubicBezTo>
                  <a:cubicBezTo>
                    <a:pt x="107" y="388"/>
                    <a:pt x="142" y="406"/>
                    <a:pt x="159" y="458"/>
                  </a:cubicBezTo>
                  <a:cubicBezTo>
                    <a:pt x="159" y="476"/>
                    <a:pt x="177" y="476"/>
                    <a:pt x="212" y="476"/>
                  </a:cubicBezTo>
                  <a:cubicBezTo>
                    <a:pt x="265" y="458"/>
                    <a:pt x="300" y="423"/>
                    <a:pt x="353" y="388"/>
                  </a:cubicBezTo>
                  <a:cubicBezTo>
                    <a:pt x="388" y="370"/>
                    <a:pt x="406" y="318"/>
                    <a:pt x="406" y="26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31"/>
            <p:cNvSpPr/>
            <p:nvPr/>
          </p:nvSpPr>
          <p:spPr>
            <a:xfrm>
              <a:off x="2796381" y="5393453"/>
              <a:ext cx="26694" cy="28713"/>
            </a:xfrm>
            <a:custGeom>
              <a:avLst/>
              <a:gdLst/>
              <a:ahLst/>
              <a:cxnLst/>
              <a:rect l="l" t="t" r="r" b="b"/>
              <a:pathLst>
                <a:path w="476" h="512" extrusionOk="0">
                  <a:moveTo>
                    <a:pt x="1" y="247"/>
                  </a:moveTo>
                  <a:cubicBezTo>
                    <a:pt x="18" y="282"/>
                    <a:pt x="18" y="318"/>
                    <a:pt x="36" y="335"/>
                  </a:cubicBezTo>
                  <a:cubicBezTo>
                    <a:pt x="53" y="370"/>
                    <a:pt x="124" y="388"/>
                    <a:pt x="106" y="458"/>
                  </a:cubicBezTo>
                  <a:cubicBezTo>
                    <a:pt x="106" y="494"/>
                    <a:pt x="194" y="511"/>
                    <a:pt x="247" y="494"/>
                  </a:cubicBezTo>
                  <a:cubicBezTo>
                    <a:pt x="405" y="458"/>
                    <a:pt x="441" y="406"/>
                    <a:pt x="476" y="247"/>
                  </a:cubicBezTo>
                  <a:cubicBezTo>
                    <a:pt x="458" y="159"/>
                    <a:pt x="423" y="106"/>
                    <a:pt x="370" y="54"/>
                  </a:cubicBezTo>
                  <a:cubicBezTo>
                    <a:pt x="265" y="1"/>
                    <a:pt x="247" y="18"/>
                    <a:pt x="141" y="89"/>
                  </a:cubicBezTo>
                  <a:cubicBezTo>
                    <a:pt x="106" y="124"/>
                    <a:pt x="71" y="159"/>
                    <a:pt x="36" y="194"/>
                  </a:cubicBezTo>
                  <a:cubicBezTo>
                    <a:pt x="1" y="212"/>
                    <a:pt x="18" y="230"/>
                    <a:pt x="1" y="24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31"/>
            <p:cNvSpPr/>
            <p:nvPr/>
          </p:nvSpPr>
          <p:spPr>
            <a:xfrm>
              <a:off x="2711475" y="5374723"/>
              <a:ext cx="29666" cy="29666"/>
            </a:xfrm>
            <a:custGeom>
              <a:avLst/>
              <a:gdLst/>
              <a:ahLst/>
              <a:cxnLst/>
              <a:rect l="l" t="t" r="r" b="b"/>
              <a:pathLst>
                <a:path w="529" h="529" extrusionOk="0">
                  <a:moveTo>
                    <a:pt x="529" y="282"/>
                  </a:moveTo>
                  <a:cubicBezTo>
                    <a:pt x="511" y="194"/>
                    <a:pt x="529" y="106"/>
                    <a:pt x="441" y="53"/>
                  </a:cubicBezTo>
                  <a:cubicBezTo>
                    <a:pt x="388" y="35"/>
                    <a:pt x="335" y="53"/>
                    <a:pt x="300" y="35"/>
                  </a:cubicBezTo>
                  <a:cubicBezTo>
                    <a:pt x="230" y="0"/>
                    <a:pt x="159" y="35"/>
                    <a:pt x="124" y="88"/>
                  </a:cubicBezTo>
                  <a:cubicBezTo>
                    <a:pt x="89" y="106"/>
                    <a:pt x="71" y="123"/>
                    <a:pt x="89" y="159"/>
                  </a:cubicBezTo>
                  <a:cubicBezTo>
                    <a:pt x="89" y="194"/>
                    <a:pt x="89" y="247"/>
                    <a:pt x="36" y="264"/>
                  </a:cubicBezTo>
                  <a:cubicBezTo>
                    <a:pt x="1" y="282"/>
                    <a:pt x="18" y="300"/>
                    <a:pt x="36" y="317"/>
                  </a:cubicBezTo>
                  <a:cubicBezTo>
                    <a:pt x="71" y="370"/>
                    <a:pt x="106" y="423"/>
                    <a:pt x="142" y="458"/>
                  </a:cubicBezTo>
                  <a:cubicBezTo>
                    <a:pt x="265" y="528"/>
                    <a:pt x="441" y="493"/>
                    <a:pt x="511" y="352"/>
                  </a:cubicBezTo>
                  <a:cubicBezTo>
                    <a:pt x="511" y="335"/>
                    <a:pt x="529" y="300"/>
                    <a:pt x="529" y="28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31"/>
            <p:cNvSpPr/>
            <p:nvPr/>
          </p:nvSpPr>
          <p:spPr>
            <a:xfrm>
              <a:off x="2951387" y="4874205"/>
              <a:ext cx="23722" cy="27704"/>
            </a:xfrm>
            <a:custGeom>
              <a:avLst/>
              <a:gdLst/>
              <a:ahLst/>
              <a:cxnLst/>
              <a:rect l="l" t="t" r="r" b="b"/>
              <a:pathLst>
                <a:path w="423" h="494" extrusionOk="0">
                  <a:moveTo>
                    <a:pt x="388" y="247"/>
                  </a:moveTo>
                  <a:lnTo>
                    <a:pt x="388" y="194"/>
                  </a:lnTo>
                  <a:cubicBezTo>
                    <a:pt x="388" y="88"/>
                    <a:pt x="264" y="0"/>
                    <a:pt x="159" y="71"/>
                  </a:cubicBezTo>
                  <a:cubicBezTo>
                    <a:pt x="0" y="71"/>
                    <a:pt x="53" y="212"/>
                    <a:pt x="18" y="300"/>
                  </a:cubicBezTo>
                  <a:cubicBezTo>
                    <a:pt x="18" y="335"/>
                    <a:pt x="36" y="388"/>
                    <a:pt x="88" y="388"/>
                  </a:cubicBezTo>
                  <a:cubicBezTo>
                    <a:pt x="124" y="388"/>
                    <a:pt x="124" y="440"/>
                    <a:pt x="176" y="458"/>
                  </a:cubicBezTo>
                  <a:cubicBezTo>
                    <a:pt x="264" y="493"/>
                    <a:pt x="282" y="493"/>
                    <a:pt x="335" y="423"/>
                  </a:cubicBezTo>
                  <a:cubicBezTo>
                    <a:pt x="388" y="352"/>
                    <a:pt x="423" y="317"/>
                    <a:pt x="388" y="24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31"/>
            <p:cNvSpPr/>
            <p:nvPr/>
          </p:nvSpPr>
          <p:spPr>
            <a:xfrm>
              <a:off x="2881287" y="5544534"/>
              <a:ext cx="24731" cy="24731"/>
            </a:xfrm>
            <a:custGeom>
              <a:avLst/>
              <a:gdLst/>
              <a:ahLst/>
              <a:cxnLst/>
              <a:rect l="l" t="t" r="r" b="b"/>
              <a:pathLst>
                <a:path w="441" h="441" extrusionOk="0">
                  <a:moveTo>
                    <a:pt x="36" y="176"/>
                  </a:moveTo>
                  <a:cubicBezTo>
                    <a:pt x="18" y="211"/>
                    <a:pt x="53" y="246"/>
                    <a:pt x="36" y="299"/>
                  </a:cubicBezTo>
                  <a:cubicBezTo>
                    <a:pt x="0" y="334"/>
                    <a:pt x="53" y="370"/>
                    <a:pt x="88" y="387"/>
                  </a:cubicBezTo>
                  <a:cubicBezTo>
                    <a:pt x="177" y="440"/>
                    <a:pt x="282" y="440"/>
                    <a:pt x="353" y="370"/>
                  </a:cubicBezTo>
                  <a:cubicBezTo>
                    <a:pt x="441" y="282"/>
                    <a:pt x="441" y="123"/>
                    <a:pt x="335" y="53"/>
                  </a:cubicBezTo>
                  <a:cubicBezTo>
                    <a:pt x="229" y="0"/>
                    <a:pt x="124" y="35"/>
                    <a:pt x="53" y="106"/>
                  </a:cubicBezTo>
                  <a:cubicBezTo>
                    <a:pt x="36" y="123"/>
                    <a:pt x="36" y="158"/>
                    <a:pt x="36" y="17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31"/>
            <p:cNvSpPr/>
            <p:nvPr/>
          </p:nvSpPr>
          <p:spPr>
            <a:xfrm>
              <a:off x="2647319" y="5022257"/>
              <a:ext cx="20806" cy="28713"/>
            </a:xfrm>
            <a:custGeom>
              <a:avLst/>
              <a:gdLst/>
              <a:ahLst/>
              <a:cxnLst/>
              <a:rect l="l" t="t" r="r" b="b"/>
              <a:pathLst>
                <a:path w="371" h="512" extrusionOk="0">
                  <a:moveTo>
                    <a:pt x="159" y="494"/>
                  </a:moveTo>
                  <a:cubicBezTo>
                    <a:pt x="300" y="476"/>
                    <a:pt x="370" y="423"/>
                    <a:pt x="370" y="265"/>
                  </a:cubicBezTo>
                  <a:cubicBezTo>
                    <a:pt x="370" y="247"/>
                    <a:pt x="370" y="230"/>
                    <a:pt x="370" y="212"/>
                  </a:cubicBezTo>
                  <a:cubicBezTo>
                    <a:pt x="370" y="159"/>
                    <a:pt x="370" y="106"/>
                    <a:pt x="317" y="106"/>
                  </a:cubicBezTo>
                  <a:lnTo>
                    <a:pt x="300" y="89"/>
                  </a:lnTo>
                  <a:cubicBezTo>
                    <a:pt x="212" y="1"/>
                    <a:pt x="141" y="71"/>
                    <a:pt x="71" y="106"/>
                  </a:cubicBezTo>
                  <a:cubicBezTo>
                    <a:pt x="36" y="142"/>
                    <a:pt x="18" y="212"/>
                    <a:pt x="18" y="265"/>
                  </a:cubicBezTo>
                  <a:cubicBezTo>
                    <a:pt x="18" y="283"/>
                    <a:pt x="18" y="300"/>
                    <a:pt x="18" y="318"/>
                  </a:cubicBezTo>
                  <a:cubicBezTo>
                    <a:pt x="1" y="388"/>
                    <a:pt x="53" y="423"/>
                    <a:pt x="89" y="476"/>
                  </a:cubicBezTo>
                  <a:cubicBezTo>
                    <a:pt x="124" y="511"/>
                    <a:pt x="141" y="476"/>
                    <a:pt x="159" y="49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31"/>
            <p:cNvSpPr/>
            <p:nvPr/>
          </p:nvSpPr>
          <p:spPr>
            <a:xfrm>
              <a:off x="3066857" y="5150625"/>
              <a:ext cx="22768" cy="22768"/>
            </a:xfrm>
            <a:custGeom>
              <a:avLst/>
              <a:gdLst/>
              <a:ahLst/>
              <a:cxnLst/>
              <a:rect l="l" t="t" r="r" b="b"/>
              <a:pathLst>
                <a:path w="406" h="406" extrusionOk="0">
                  <a:moveTo>
                    <a:pt x="177" y="405"/>
                  </a:moveTo>
                  <a:cubicBezTo>
                    <a:pt x="283" y="405"/>
                    <a:pt x="388" y="335"/>
                    <a:pt x="406" y="229"/>
                  </a:cubicBezTo>
                  <a:cubicBezTo>
                    <a:pt x="406" y="141"/>
                    <a:pt x="371" y="53"/>
                    <a:pt x="300" y="0"/>
                  </a:cubicBezTo>
                  <a:lnTo>
                    <a:pt x="300" y="0"/>
                  </a:lnTo>
                  <a:cubicBezTo>
                    <a:pt x="212" y="0"/>
                    <a:pt x="142" y="18"/>
                    <a:pt x="71" y="71"/>
                  </a:cubicBezTo>
                  <a:cubicBezTo>
                    <a:pt x="54" y="106"/>
                    <a:pt x="19" y="106"/>
                    <a:pt x="19" y="159"/>
                  </a:cubicBezTo>
                  <a:cubicBezTo>
                    <a:pt x="36" y="194"/>
                    <a:pt x="1" y="194"/>
                    <a:pt x="19" y="212"/>
                  </a:cubicBezTo>
                  <a:cubicBezTo>
                    <a:pt x="36" y="212"/>
                    <a:pt x="36" y="229"/>
                    <a:pt x="19" y="247"/>
                  </a:cubicBezTo>
                  <a:cubicBezTo>
                    <a:pt x="19" y="335"/>
                    <a:pt x="71" y="388"/>
                    <a:pt x="177" y="40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31"/>
            <p:cNvSpPr/>
            <p:nvPr/>
          </p:nvSpPr>
          <p:spPr>
            <a:xfrm>
              <a:off x="2921777" y="5373713"/>
              <a:ext cx="36564" cy="35611"/>
            </a:xfrm>
            <a:custGeom>
              <a:avLst/>
              <a:gdLst/>
              <a:ahLst/>
              <a:cxnLst/>
              <a:rect l="l" t="t" r="r" b="b"/>
              <a:pathLst>
                <a:path w="652" h="635" extrusionOk="0">
                  <a:moveTo>
                    <a:pt x="634" y="318"/>
                  </a:moveTo>
                  <a:cubicBezTo>
                    <a:pt x="652" y="159"/>
                    <a:pt x="528" y="18"/>
                    <a:pt x="370" y="1"/>
                  </a:cubicBezTo>
                  <a:cubicBezTo>
                    <a:pt x="299" y="1"/>
                    <a:pt x="229" y="36"/>
                    <a:pt x="176" y="106"/>
                  </a:cubicBezTo>
                  <a:cubicBezTo>
                    <a:pt x="159" y="124"/>
                    <a:pt x="141" y="141"/>
                    <a:pt x="123" y="141"/>
                  </a:cubicBezTo>
                  <a:cubicBezTo>
                    <a:pt x="35" y="177"/>
                    <a:pt x="0" y="265"/>
                    <a:pt x="18" y="335"/>
                  </a:cubicBezTo>
                  <a:cubicBezTo>
                    <a:pt x="35" y="406"/>
                    <a:pt x="71" y="458"/>
                    <a:pt x="141" y="494"/>
                  </a:cubicBezTo>
                  <a:cubicBezTo>
                    <a:pt x="141" y="494"/>
                    <a:pt x="159" y="494"/>
                    <a:pt x="159" y="494"/>
                  </a:cubicBezTo>
                  <a:cubicBezTo>
                    <a:pt x="229" y="634"/>
                    <a:pt x="229" y="634"/>
                    <a:pt x="352" y="599"/>
                  </a:cubicBezTo>
                  <a:cubicBezTo>
                    <a:pt x="476" y="582"/>
                    <a:pt x="564" y="511"/>
                    <a:pt x="616" y="406"/>
                  </a:cubicBezTo>
                  <a:cubicBezTo>
                    <a:pt x="634" y="370"/>
                    <a:pt x="652" y="353"/>
                    <a:pt x="634" y="3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31"/>
            <p:cNvSpPr/>
            <p:nvPr/>
          </p:nvSpPr>
          <p:spPr>
            <a:xfrm>
              <a:off x="2621634" y="5366815"/>
              <a:ext cx="20806" cy="26694"/>
            </a:xfrm>
            <a:custGeom>
              <a:avLst/>
              <a:gdLst/>
              <a:ahLst/>
              <a:cxnLst/>
              <a:rect l="l" t="t" r="r" b="b"/>
              <a:pathLst>
                <a:path w="371" h="476" extrusionOk="0">
                  <a:moveTo>
                    <a:pt x="194" y="476"/>
                  </a:moveTo>
                  <a:cubicBezTo>
                    <a:pt x="282" y="476"/>
                    <a:pt x="282" y="476"/>
                    <a:pt x="335" y="370"/>
                  </a:cubicBezTo>
                  <a:cubicBezTo>
                    <a:pt x="353" y="317"/>
                    <a:pt x="370" y="264"/>
                    <a:pt x="370" y="194"/>
                  </a:cubicBezTo>
                  <a:cubicBezTo>
                    <a:pt x="370" y="124"/>
                    <a:pt x="318" y="88"/>
                    <a:pt x="265" y="53"/>
                  </a:cubicBezTo>
                  <a:cubicBezTo>
                    <a:pt x="159" y="0"/>
                    <a:pt x="71" y="53"/>
                    <a:pt x="36" y="159"/>
                  </a:cubicBezTo>
                  <a:cubicBezTo>
                    <a:pt x="1" y="264"/>
                    <a:pt x="18" y="370"/>
                    <a:pt x="89" y="441"/>
                  </a:cubicBezTo>
                  <a:cubicBezTo>
                    <a:pt x="106" y="476"/>
                    <a:pt x="159" y="458"/>
                    <a:pt x="194" y="47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31"/>
            <p:cNvSpPr/>
            <p:nvPr/>
          </p:nvSpPr>
          <p:spPr>
            <a:xfrm>
              <a:off x="2894129" y="5080525"/>
              <a:ext cx="27704" cy="32639"/>
            </a:xfrm>
            <a:custGeom>
              <a:avLst/>
              <a:gdLst/>
              <a:ahLst/>
              <a:cxnLst/>
              <a:rect l="l" t="t" r="r" b="b"/>
              <a:pathLst>
                <a:path w="494" h="582" extrusionOk="0">
                  <a:moveTo>
                    <a:pt x="282" y="0"/>
                  </a:moveTo>
                  <a:cubicBezTo>
                    <a:pt x="141" y="0"/>
                    <a:pt x="36" y="88"/>
                    <a:pt x="18" y="229"/>
                  </a:cubicBezTo>
                  <a:cubicBezTo>
                    <a:pt x="18" y="282"/>
                    <a:pt x="0" y="335"/>
                    <a:pt x="0" y="405"/>
                  </a:cubicBezTo>
                  <a:cubicBezTo>
                    <a:pt x="0" y="458"/>
                    <a:pt x="36" y="493"/>
                    <a:pt x="88" y="529"/>
                  </a:cubicBezTo>
                  <a:cubicBezTo>
                    <a:pt x="194" y="581"/>
                    <a:pt x="317" y="546"/>
                    <a:pt x="388" y="458"/>
                  </a:cubicBezTo>
                  <a:cubicBezTo>
                    <a:pt x="493" y="353"/>
                    <a:pt x="493" y="212"/>
                    <a:pt x="388" y="106"/>
                  </a:cubicBezTo>
                  <a:cubicBezTo>
                    <a:pt x="352" y="71"/>
                    <a:pt x="317" y="0"/>
                    <a:pt x="2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31"/>
            <p:cNvSpPr/>
            <p:nvPr/>
          </p:nvSpPr>
          <p:spPr>
            <a:xfrm>
              <a:off x="2760826" y="5599773"/>
              <a:ext cx="24731" cy="23778"/>
            </a:xfrm>
            <a:custGeom>
              <a:avLst/>
              <a:gdLst/>
              <a:ahLst/>
              <a:cxnLst/>
              <a:rect l="l" t="t" r="r" b="b"/>
              <a:pathLst>
                <a:path w="441" h="424" extrusionOk="0">
                  <a:moveTo>
                    <a:pt x="212" y="406"/>
                  </a:moveTo>
                  <a:cubicBezTo>
                    <a:pt x="318" y="423"/>
                    <a:pt x="406" y="335"/>
                    <a:pt x="423" y="230"/>
                  </a:cubicBezTo>
                  <a:cubicBezTo>
                    <a:pt x="441" y="142"/>
                    <a:pt x="335" y="36"/>
                    <a:pt x="247" y="18"/>
                  </a:cubicBezTo>
                  <a:cubicBezTo>
                    <a:pt x="159" y="1"/>
                    <a:pt x="159" y="54"/>
                    <a:pt x="89" y="54"/>
                  </a:cubicBezTo>
                  <a:cubicBezTo>
                    <a:pt x="71" y="54"/>
                    <a:pt x="54" y="89"/>
                    <a:pt x="54" y="124"/>
                  </a:cubicBezTo>
                  <a:cubicBezTo>
                    <a:pt x="54" y="159"/>
                    <a:pt x="18" y="194"/>
                    <a:pt x="36" y="247"/>
                  </a:cubicBezTo>
                  <a:cubicBezTo>
                    <a:pt x="36" y="282"/>
                    <a:pt x="1" y="282"/>
                    <a:pt x="18" y="300"/>
                  </a:cubicBezTo>
                  <a:cubicBezTo>
                    <a:pt x="36" y="318"/>
                    <a:pt x="54" y="370"/>
                    <a:pt x="107" y="388"/>
                  </a:cubicBezTo>
                  <a:cubicBezTo>
                    <a:pt x="142" y="388"/>
                    <a:pt x="159" y="423"/>
                    <a:pt x="212" y="40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31"/>
            <p:cNvSpPr/>
            <p:nvPr/>
          </p:nvSpPr>
          <p:spPr>
            <a:xfrm>
              <a:off x="2759873" y="5494174"/>
              <a:ext cx="26694" cy="21759"/>
            </a:xfrm>
            <a:custGeom>
              <a:avLst/>
              <a:gdLst/>
              <a:ahLst/>
              <a:cxnLst/>
              <a:rect l="l" t="t" r="r" b="b"/>
              <a:pathLst>
                <a:path w="476" h="388" extrusionOk="0">
                  <a:moveTo>
                    <a:pt x="0" y="264"/>
                  </a:moveTo>
                  <a:cubicBezTo>
                    <a:pt x="18" y="264"/>
                    <a:pt x="35" y="264"/>
                    <a:pt x="53" y="282"/>
                  </a:cubicBezTo>
                  <a:cubicBezTo>
                    <a:pt x="106" y="352"/>
                    <a:pt x="194" y="388"/>
                    <a:pt x="264" y="370"/>
                  </a:cubicBezTo>
                  <a:cubicBezTo>
                    <a:pt x="335" y="352"/>
                    <a:pt x="388" y="300"/>
                    <a:pt x="423" y="229"/>
                  </a:cubicBezTo>
                  <a:cubicBezTo>
                    <a:pt x="423" y="212"/>
                    <a:pt x="423" y="194"/>
                    <a:pt x="440" y="176"/>
                  </a:cubicBezTo>
                  <a:cubicBezTo>
                    <a:pt x="476" y="88"/>
                    <a:pt x="440" y="18"/>
                    <a:pt x="370" y="0"/>
                  </a:cubicBezTo>
                  <a:cubicBezTo>
                    <a:pt x="300" y="0"/>
                    <a:pt x="229" y="18"/>
                    <a:pt x="159" y="18"/>
                  </a:cubicBezTo>
                  <a:cubicBezTo>
                    <a:pt x="88" y="35"/>
                    <a:pt x="35" y="106"/>
                    <a:pt x="35" y="176"/>
                  </a:cubicBezTo>
                  <a:cubicBezTo>
                    <a:pt x="35" y="212"/>
                    <a:pt x="35" y="247"/>
                    <a:pt x="0" y="26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31"/>
            <p:cNvSpPr/>
            <p:nvPr/>
          </p:nvSpPr>
          <p:spPr>
            <a:xfrm>
              <a:off x="3321574" y="5472415"/>
              <a:ext cx="21759" cy="25741"/>
            </a:xfrm>
            <a:custGeom>
              <a:avLst/>
              <a:gdLst/>
              <a:ahLst/>
              <a:cxnLst/>
              <a:rect l="l" t="t" r="r" b="b"/>
              <a:pathLst>
                <a:path w="388" h="459" extrusionOk="0">
                  <a:moveTo>
                    <a:pt x="1" y="230"/>
                  </a:moveTo>
                  <a:cubicBezTo>
                    <a:pt x="1" y="335"/>
                    <a:pt x="106" y="459"/>
                    <a:pt x="194" y="441"/>
                  </a:cubicBezTo>
                  <a:cubicBezTo>
                    <a:pt x="317" y="423"/>
                    <a:pt x="388" y="318"/>
                    <a:pt x="388" y="195"/>
                  </a:cubicBezTo>
                  <a:cubicBezTo>
                    <a:pt x="388" y="124"/>
                    <a:pt x="247" y="1"/>
                    <a:pt x="177" y="19"/>
                  </a:cubicBezTo>
                  <a:cubicBezTo>
                    <a:pt x="71" y="19"/>
                    <a:pt x="1" y="107"/>
                    <a:pt x="1" y="23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31"/>
            <p:cNvSpPr/>
            <p:nvPr/>
          </p:nvSpPr>
          <p:spPr>
            <a:xfrm>
              <a:off x="2828964" y="5015359"/>
              <a:ext cx="24731" cy="25741"/>
            </a:xfrm>
            <a:custGeom>
              <a:avLst/>
              <a:gdLst/>
              <a:ahLst/>
              <a:cxnLst/>
              <a:rect l="l" t="t" r="r" b="b"/>
              <a:pathLst>
                <a:path w="441" h="459" extrusionOk="0">
                  <a:moveTo>
                    <a:pt x="194" y="36"/>
                  </a:moveTo>
                  <a:cubicBezTo>
                    <a:pt x="89" y="1"/>
                    <a:pt x="1" y="106"/>
                    <a:pt x="36" y="229"/>
                  </a:cubicBezTo>
                  <a:cubicBezTo>
                    <a:pt x="36" y="229"/>
                    <a:pt x="36" y="247"/>
                    <a:pt x="36" y="265"/>
                  </a:cubicBezTo>
                  <a:cubicBezTo>
                    <a:pt x="1" y="300"/>
                    <a:pt x="18" y="335"/>
                    <a:pt x="71" y="353"/>
                  </a:cubicBezTo>
                  <a:cubicBezTo>
                    <a:pt x="89" y="353"/>
                    <a:pt x="106" y="370"/>
                    <a:pt x="106" y="406"/>
                  </a:cubicBezTo>
                  <a:cubicBezTo>
                    <a:pt x="141" y="441"/>
                    <a:pt x="159" y="458"/>
                    <a:pt x="212" y="441"/>
                  </a:cubicBezTo>
                  <a:cubicBezTo>
                    <a:pt x="282" y="423"/>
                    <a:pt x="353" y="370"/>
                    <a:pt x="370" y="300"/>
                  </a:cubicBezTo>
                  <a:cubicBezTo>
                    <a:pt x="441" y="159"/>
                    <a:pt x="353" y="18"/>
                    <a:pt x="194" y="3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31"/>
            <p:cNvSpPr/>
            <p:nvPr/>
          </p:nvSpPr>
          <p:spPr>
            <a:xfrm>
              <a:off x="3031358" y="5437869"/>
              <a:ext cx="21759" cy="22768"/>
            </a:xfrm>
            <a:custGeom>
              <a:avLst/>
              <a:gdLst/>
              <a:ahLst/>
              <a:cxnLst/>
              <a:rect l="l" t="t" r="r" b="b"/>
              <a:pathLst>
                <a:path w="388" h="406" extrusionOk="0">
                  <a:moveTo>
                    <a:pt x="194" y="18"/>
                  </a:moveTo>
                  <a:cubicBezTo>
                    <a:pt x="141" y="1"/>
                    <a:pt x="88" y="54"/>
                    <a:pt x="18" y="36"/>
                  </a:cubicBezTo>
                  <a:lnTo>
                    <a:pt x="18" y="36"/>
                  </a:lnTo>
                  <a:cubicBezTo>
                    <a:pt x="0" y="142"/>
                    <a:pt x="18" y="247"/>
                    <a:pt x="71" y="353"/>
                  </a:cubicBezTo>
                  <a:cubicBezTo>
                    <a:pt x="88" y="388"/>
                    <a:pt x="141" y="406"/>
                    <a:pt x="176" y="388"/>
                  </a:cubicBezTo>
                  <a:cubicBezTo>
                    <a:pt x="247" y="371"/>
                    <a:pt x="317" y="388"/>
                    <a:pt x="352" y="318"/>
                  </a:cubicBezTo>
                  <a:cubicBezTo>
                    <a:pt x="387" y="230"/>
                    <a:pt x="387" y="142"/>
                    <a:pt x="335" y="54"/>
                  </a:cubicBezTo>
                  <a:cubicBezTo>
                    <a:pt x="299" y="18"/>
                    <a:pt x="247" y="18"/>
                    <a:pt x="194" y="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31"/>
            <p:cNvSpPr/>
            <p:nvPr/>
          </p:nvSpPr>
          <p:spPr>
            <a:xfrm>
              <a:off x="2673004" y="5526757"/>
              <a:ext cx="28657" cy="28657"/>
            </a:xfrm>
            <a:custGeom>
              <a:avLst/>
              <a:gdLst/>
              <a:ahLst/>
              <a:cxnLst/>
              <a:rect l="l" t="t" r="r" b="b"/>
              <a:pathLst>
                <a:path w="511" h="511" extrusionOk="0">
                  <a:moveTo>
                    <a:pt x="511" y="264"/>
                  </a:moveTo>
                  <a:cubicBezTo>
                    <a:pt x="511" y="159"/>
                    <a:pt x="458" y="71"/>
                    <a:pt x="370" y="18"/>
                  </a:cubicBezTo>
                  <a:cubicBezTo>
                    <a:pt x="299" y="0"/>
                    <a:pt x="211" y="18"/>
                    <a:pt x="159" y="88"/>
                  </a:cubicBezTo>
                  <a:cubicBezTo>
                    <a:pt x="141" y="106"/>
                    <a:pt x="106" y="123"/>
                    <a:pt x="88" y="141"/>
                  </a:cubicBezTo>
                  <a:cubicBezTo>
                    <a:pt x="18" y="194"/>
                    <a:pt x="0" y="299"/>
                    <a:pt x="71" y="352"/>
                  </a:cubicBezTo>
                  <a:cubicBezTo>
                    <a:pt x="106" y="405"/>
                    <a:pt x="159" y="440"/>
                    <a:pt x="194" y="475"/>
                  </a:cubicBezTo>
                  <a:cubicBezTo>
                    <a:pt x="229" y="511"/>
                    <a:pt x="264" y="475"/>
                    <a:pt x="299" y="475"/>
                  </a:cubicBezTo>
                  <a:cubicBezTo>
                    <a:pt x="335" y="475"/>
                    <a:pt x="405" y="511"/>
                    <a:pt x="440" y="458"/>
                  </a:cubicBezTo>
                  <a:cubicBezTo>
                    <a:pt x="475" y="405"/>
                    <a:pt x="511" y="335"/>
                    <a:pt x="511" y="26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31"/>
            <p:cNvSpPr/>
            <p:nvPr/>
          </p:nvSpPr>
          <p:spPr>
            <a:xfrm>
              <a:off x="3065903" y="4888001"/>
              <a:ext cx="21759" cy="24731"/>
            </a:xfrm>
            <a:custGeom>
              <a:avLst/>
              <a:gdLst/>
              <a:ahLst/>
              <a:cxnLst/>
              <a:rect l="l" t="t" r="r" b="b"/>
              <a:pathLst>
                <a:path w="388" h="441" extrusionOk="0">
                  <a:moveTo>
                    <a:pt x="388" y="194"/>
                  </a:moveTo>
                  <a:cubicBezTo>
                    <a:pt x="388" y="142"/>
                    <a:pt x="370" y="124"/>
                    <a:pt x="317" y="89"/>
                  </a:cubicBezTo>
                  <a:cubicBezTo>
                    <a:pt x="229" y="1"/>
                    <a:pt x="141" y="54"/>
                    <a:pt x="71" y="124"/>
                  </a:cubicBezTo>
                  <a:cubicBezTo>
                    <a:pt x="53" y="142"/>
                    <a:pt x="36" y="142"/>
                    <a:pt x="18" y="159"/>
                  </a:cubicBezTo>
                  <a:cubicBezTo>
                    <a:pt x="18" y="159"/>
                    <a:pt x="0" y="177"/>
                    <a:pt x="18" y="194"/>
                  </a:cubicBezTo>
                  <a:cubicBezTo>
                    <a:pt x="36" y="212"/>
                    <a:pt x="36" y="282"/>
                    <a:pt x="53" y="318"/>
                  </a:cubicBezTo>
                  <a:cubicBezTo>
                    <a:pt x="53" y="370"/>
                    <a:pt x="124" y="441"/>
                    <a:pt x="194" y="441"/>
                  </a:cubicBezTo>
                  <a:cubicBezTo>
                    <a:pt x="317" y="406"/>
                    <a:pt x="370" y="388"/>
                    <a:pt x="388" y="19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31"/>
            <p:cNvSpPr/>
            <p:nvPr/>
          </p:nvSpPr>
          <p:spPr>
            <a:xfrm>
              <a:off x="3004664" y="5058822"/>
              <a:ext cx="24731" cy="27704"/>
            </a:xfrm>
            <a:custGeom>
              <a:avLst/>
              <a:gdLst/>
              <a:ahLst/>
              <a:cxnLst/>
              <a:rect l="l" t="t" r="r" b="b"/>
              <a:pathLst>
                <a:path w="441" h="494" extrusionOk="0">
                  <a:moveTo>
                    <a:pt x="230" y="0"/>
                  </a:moveTo>
                  <a:cubicBezTo>
                    <a:pt x="195" y="35"/>
                    <a:pt x="159" y="35"/>
                    <a:pt x="124" y="53"/>
                  </a:cubicBezTo>
                  <a:cubicBezTo>
                    <a:pt x="54" y="123"/>
                    <a:pt x="1" y="229"/>
                    <a:pt x="18" y="335"/>
                  </a:cubicBezTo>
                  <a:cubicBezTo>
                    <a:pt x="36" y="423"/>
                    <a:pt x="124" y="475"/>
                    <a:pt x="212" y="493"/>
                  </a:cubicBezTo>
                  <a:cubicBezTo>
                    <a:pt x="318" y="458"/>
                    <a:pt x="406" y="370"/>
                    <a:pt x="423" y="264"/>
                  </a:cubicBezTo>
                  <a:cubicBezTo>
                    <a:pt x="423" y="229"/>
                    <a:pt x="441" y="176"/>
                    <a:pt x="423" y="123"/>
                  </a:cubicBezTo>
                  <a:cubicBezTo>
                    <a:pt x="371" y="71"/>
                    <a:pt x="300" y="18"/>
                    <a:pt x="2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31"/>
            <p:cNvSpPr/>
            <p:nvPr/>
          </p:nvSpPr>
          <p:spPr>
            <a:xfrm>
              <a:off x="2794418" y="5101275"/>
              <a:ext cx="22768" cy="26694"/>
            </a:xfrm>
            <a:custGeom>
              <a:avLst/>
              <a:gdLst/>
              <a:ahLst/>
              <a:cxnLst/>
              <a:rect l="l" t="t" r="r" b="b"/>
              <a:pathLst>
                <a:path w="406" h="476" extrusionOk="0">
                  <a:moveTo>
                    <a:pt x="388" y="211"/>
                  </a:moveTo>
                  <a:cubicBezTo>
                    <a:pt x="388" y="88"/>
                    <a:pt x="282" y="0"/>
                    <a:pt x="159" y="35"/>
                  </a:cubicBezTo>
                  <a:lnTo>
                    <a:pt x="141" y="35"/>
                  </a:lnTo>
                  <a:lnTo>
                    <a:pt x="0" y="194"/>
                  </a:lnTo>
                  <a:lnTo>
                    <a:pt x="0" y="229"/>
                  </a:lnTo>
                  <a:cubicBezTo>
                    <a:pt x="0" y="229"/>
                    <a:pt x="53" y="282"/>
                    <a:pt x="36" y="317"/>
                  </a:cubicBezTo>
                  <a:cubicBezTo>
                    <a:pt x="18" y="352"/>
                    <a:pt x="36" y="335"/>
                    <a:pt x="53" y="335"/>
                  </a:cubicBezTo>
                  <a:cubicBezTo>
                    <a:pt x="71" y="352"/>
                    <a:pt x="71" y="352"/>
                    <a:pt x="71" y="370"/>
                  </a:cubicBezTo>
                  <a:cubicBezTo>
                    <a:pt x="124" y="475"/>
                    <a:pt x="194" y="440"/>
                    <a:pt x="264" y="405"/>
                  </a:cubicBezTo>
                  <a:cubicBezTo>
                    <a:pt x="335" y="370"/>
                    <a:pt x="405" y="317"/>
                    <a:pt x="388" y="21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31"/>
            <p:cNvSpPr/>
            <p:nvPr/>
          </p:nvSpPr>
          <p:spPr>
            <a:xfrm>
              <a:off x="3231733" y="5222689"/>
              <a:ext cx="22768" cy="23722"/>
            </a:xfrm>
            <a:custGeom>
              <a:avLst/>
              <a:gdLst/>
              <a:ahLst/>
              <a:cxnLst/>
              <a:rect l="l" t="t" r="r" b="b"/>
              <a:pathLst>
                <a:path w="406" h="423" extrusionOk="0">
                  <a:moveTo>
                    <a:pt x="406" y="159"/>
                  </a:moveTo>
                  <a:cubicBezTo>
                    <a:pt x="406" y="106"/>
                    <a:pt x="318" y="18"/>
                    <a:pt x="265" y="18"/>
                  </a:cubicBezTo>
                  <a:cubicBezTo>
                    <a:pt x="247" y="18"/>
                    <a:pt x="229" y="18"/>
                    <a:pt x="229" y="18"/>
                  </a:cubicBezTo>
                  <a:cubicBezTo>
                    <a:pt x="159" y="0"/>
                    <a:pt x="89" y="36"/>
                    <a:pt x="89" y="106"/>
                  </a:cubicBezTo>
                  <a:lnTo>
                    <a:pt x="89" y="106"/>
                  </a:lnTo>
                  <a:cubicBezTo>
                    <a:pt x="1" y="159"/>
                    <a:pt x="53" y="229"/>
                    <a:pt x="71" y="282"/>
                  </a:cubicBezTo>
                  <a:cubicBezTo>
                    <a:pt x="89" y="370"/>
                    <a:pt x="177" y="423"/>
                    <a:pt x="247" y="423"/>
                  </a:cubicBezTo>
                  <a:cubicBezTo>
                    <a:pt x="335" y="388"/>
                    <a:pt x="388" y="317"/>
                    <a:pt x="406" y="229"/>
                  </a:cubicBezTo>
                  <a:cubicBezTo>
                    <a:pt x="406" y="212"/>
                    <a:pt x="406" y="194"/>
                    <a:pt x="406" y="15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31"/>
            <p:cNvSpPr/>
            <p:nvPr/>
          </p:nvSpPr>
          <p:spPr>
            <a:xfrm>
              <a:off x="2781576" y="4967972"/>
              <a:ext cx="19796" cy="25741"/>
            </a:xfrm>
            <a:custGeom>
              <a:avLst/>
              <a:gdLst/>
              <a:ahLst/>
              <a:cxnLst/>
              <a:rect l="l" t="t" r="r" b="b"/>
              <a:pathLst>
                <a:path w="353" h="459" extrusionOk="0">
                  <a:moveTo>
                    <a:pt x="18" y="159"/>
                  </a:moveTo>
                  <a:cubicBezTo>
                    <a:pt x="36" y="212"/>
                    <a:pt x="1" y="265"/>
                    <a:pt x="18" y="335"/>
                  </a:cubicBezTo>
                  <a:cubicBezTo>
                    <a:pt x="36" y="388"/>
                    <a:pt x="159" y="458"/>
                    <a:pt x="229" y="423"/>
                  </a:cubicBezTo>
                  <a:cubicBezTo>
                    <a:pt x="335" y="370"/>
                    <a:pt x="353" y="318"/>
                    <a:pt x="335" y="194"/>
                  </a:cubicBezTo>
                  <a:cubicBezTo>
                    <a:pt x="335" y="124"/>
                    <a:pt x="282" y="54"/>
                    <a:pt x="212" y="18"/>
                  </a:cubicBezTo>
                  <a:cubicBezTo>
                    <a:pt x="177" y="1"/>
                    <a:pt x="124" y="18"/>
                    <a:pt x="89" y="36"/>
                  </a:cubicBezTo>
                  <a:cubicBezTo>
                    <a:pt x="71" y="71"/>
                    <a:pt x="1" y="89"/>
                    <a:pt x="18" y="15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31"/>
            <p:cNvSpPr/>
            <p:nvPr/>
          </p:nvSpPr>
          <p:spPr>
            <a:xfrm>
              <a:off x="3027376" y="5273049"/>
              <a:ext cx="20806" cy="25685"/>
            </a:xfrm>
            <a:custGeom>
              <a:avLst/>
              <a:gdLst/>
              <a:ahLst/>
              <a:cxnLst/>
              <a:rect l="l" t="t" r="r" b="b"/>
              <a:pathLst>
                <a:path w="371" h="458" extrusionOk="0">
                  <a:moveTo>
                    <a:pt x="159" y="458"/>
                  </a:moveTo>
                  <a:cubicBezTo>
                    <a:pt x="265" y="458"/>
                    <a:pt x="353" y="387"/>
                    <a:pt x="353" y="282"/>
                  </a:cubicBezTo>
                  <a:cubicBezTo>
                    <a:pt x="353" y="264"/>
                    <a:pt x="370" y="247"/>
                    <a:pt x="370" y="211"/>
                  </a:cubicBezTo>
                  <a:cubicBezTo>
                    <a:pt x="370" y="123"/>
                    <a:pt x="300" y="88"/>
                    <a:pt x="247" y="53"/>
                  </a:cubicBezTo>
                  <a:cubicBezTo>
                    <a:pt x="194" y="0"/>
                    <a:pt x="142" y="53"/>
                    <a:pt x="124" y="71"/>
                  </a:cubicBezTo>
                  <a:cubicBezTo>
                    <a:pt x="71" y="123"/>
                    <a:pt x="36" y="176"/>
                    <a:pt x="1" y="229"/>
                  </a:cubicBezTo>
                  <a:cubicBezTo>
                    <a:pt x="1" y="247"/>
                    <a:pt x="1" y="247"/>
                    <a:pt x="1" y="264"/>
                  </a:cubicBezTo>
                  <a:cubicBezTo>
                    <a:pt x="18" y="317"/>
                    <a:pt x="54" y="352"/>
                    <a:pt x="54" y="405"/>
                  </a:cubicBezTo>
                  <a:cubicBezTo>
                    <a:pt x="54" y="423"/>
                    <a:pt x="54" y="440"/>
                    <a:pt x="71" y="440"/>
                  </a:cubicBezTo>
                  <a:cubicBezTo>
                    <a:pt x="106" y="440"/>
                    <a:pt x="124" y="458"/>
                    <a:pt x="159" y="45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31"/>
            <p:cNvSpPr/>
            <p:nvPr/>
          </p:nvSpPr>
          <p:spPr>
            <a:xfrm>
              <a:off x="2659152" y="5119052"/>
              <a:ext cx="25741" cy="29666"/>
            </a:xfrm>
            <a:custGeom>
              <a:avLst/>
              <a:gdLst/>
              <a:ahLst/>
              <a:cxnLst/>
              <a:rect l="l" t="t" r="r" b="b"/>
              <a:pathLst>
                <a:path w="459" h="529" extrusionOk="0">
                  <a:moveTo>
                    <a:pt x="18" y="194"/>
                  </a:moveTo>
                  <a:cubicBezTo>
                    <a:pt x="1" y="264"/>
                    <a:pt x="18" y="334"/>
                    <a:pt x="36" y="387"/>
                  </a:cubicBezTo>
                  <a:cubicBezTo>
                    <a:pt x="106" y="528"/>
                    <a:pt x="106" y="510"/>
                    <a:pt x="230" y="493"/>
                  </a:cubicBezTo>
                  <a:cubicBezTo>
                    <a:pt x="370" y="475"/>
                    <a:pt x="441" y="440"/>
                    <a:pt x="458" y="334"/>
                  </a:cubicBezTo>
                  <a:cubicBezTo>
                    <a:pt x="458" y="299"/>
                    <a:pt x="458" y="264"/>
                    <a:pt x="441" y="229"/>
                  </a:cubicBezTo>
                  <a:cubicBezTo>
                    <a:pt x="406" y="176"/>
                    <a:pt x="406" y="88"/>
                    <a:pt x="318" y="53"/>
                  </a:cubicBezTo>
                  <a:cubicBezTo>
                    <a:pt x="230" y="0"/>
                    <a:pt x="124" y="18"/>
                    <a:pt x="36" y="88"/>
                  </a:cubicBezTo>
                  <a:cubicBezTo>
                    <a:pt x="18" y="123"/>
                    <a:pt x="1" y="158"/>
                    <a:pt x="18" y="19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31"/>
            <p:cNvSpPr/>
            <p:nvPr/>
          </p:nvSpPr>
          <p:spPr>
            <a:xfrm>
              <a:off x="3194215" y="5671837"/>
              <a:ext cx="22768" cy="20806"/>
            </a:xfrm>
            <a:custGeom>
              <a:avLst/>
              <a:gdLst/>
              <a:ahLst/>
              <a:cxnLst/>
              <a:rect l="l" t="t" r="r" b="b"/>
              <a:pathLst>
                <a:path w="406" h="371" extrusionOk="0">
                  <a:moveTo>
                    <a:pt x="1" y="124"/>
                  </a:moveTo>
                  <a:cubicBezTo>
                    <a:pt x="1" y="177"/>
                    <a:pt x="54" y="230"/>
                    <a:pt x="18" y="300"/>
                  </a:cubicBezTo>
                  <a:cubicBezTo>
                    <a:pt x="18" y="300"/>
                    <a:pt x="36" y="300"/>
                    <a:pt x="36" y="318"/>
                  </a:cubicBezTo>
                  <a:cubicBezTo>
                    <a:pt x="71" y="283"/>
                    <a:pt x="106" y="318"/>
                    <a:pt x="124" y="335"/>
                  </a:cubicBezTo>
                  <a:cubicBezTo>
                    <a:pt x="159" y="371"/>
                    <a:pt x="212" y="371"/>
                    <a:pt x="265" y="335"/>
                  </a:cubicBezTo>
                  <a:cubicBezTo>
                    <a:pt x="318" y="300"/>
                    <a:pt x="335" y="230"/>
                    <a:pt x="388" y="177"/>
                  </a:cubicBezTo>
                  <a:cubicBezTo>
                    <a:pt x="406" y="177"/>
                    <a:pt x="406" y="159"/>
                    <a:pt x="388" y="142"/>
                  </a:cubicBezTo>
                  <a:cubicBezTo>
                    <a:pt x="353" y="71"/>
                    <a:pt x="300" y="36"/>
                    <a:pt x="247" y="1"/>
                  </a:cubicBezTo>
                  <a:lnTo>
                    <a:pt x="194" y="1"/>
                  </a:lnTo>
                  <a:cubicBezTo>
                    <a:pt x="177" y="1"/>
                    <a:pt x="142" y="18"/>
                    <a:pt x="124" y="18"/>
                  </a:cubicBezTo>
                  <a:cubicBezTo>
                    <a:pt x="18" y="1"/>
                    <a:pt x="1" y="18"/>
                    <a:pt x="1" y="12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31"/>
            <p:cNvSpPr/>
            <p:nvPr/>
          </p:nvSpPr>
          <p:spPr>
            <a:xfrm>
              <a:off x="2850667" y="4896918"/>
              <a:ext cx="18843" cy="25685"/>
            </a:xfrm>
            <a:custGeom>
              <a:avLst/>
              <a:gdLst/>
              <a:ahLst/>
              <a:cxnLst/>
              <a:rect l="l" t="t" r="r" b="b"/>
              <a:pathLst>
                <a:path w="336" h="458" extrusionOk="0">
                  <a:moveTo>
                    <a:pt x="335" y="247"/>
                  </a:moveTo>
                  <a:cubicBezTo>
                    <a:pt x="335" y="141"/>
                    <a:pt x="265" y="53"/>
                    <a:pt x="177" y="18"/>
                  </a:cubicBezTo>
                  <a:cubicBezTo>
                    <a:pt x="106" y="0"/>
                    <a:pt x="36" y="53"/>
                    <a:pt x="18" y="123"/>
                  </a:cubicBezTo>
                  <a:cubicBezTo>
                    <a:pt x="1" y="194"/>
                    <a:pt x="1" y="264"/>
                    <a:pt x="18" y="335"/>
                  </a:cubicBezTo>
                  <a:cubicBezTo>
                    <a:pt x="36" y="423"/>
                    <a:pt x="106" y="458"/>
                    <a:pt x="194" y="440"/>
                  </a:cubicBezTo>
                  <a:cubicBezTo>
                    <a:pt x="265" y="388"/>
                    <a:pt x="318" y="317"/>
                    <a:pt x="335" y="24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31"/>
            <p:cNvSpPr/>
            <p:nvPr/>
          </p:nvSpPr>
          <p:spPr>
            <a:xfrm>
              <a:off x="2950378" y="5494174"/>
              <a:ext cx="24731" cy="21759"/>
            </a:xfrm>
            <a:custGeom>
              <a:avLst/>
              <a:gdLst/>
              <a:ahLst/>
              <a:cxnLst/>
              <a:rect l="l" t="t" r="r" b="b"/>
              <a:pathLst>
                <a:path w="441" h="388" extrusionOk="0">
                  <a:moveTo>
                    <a:pt x="54" y="176"/>
                  </a:moveTo>
                  <a:lnTo>
                    <a:pt x="54" y="229"/>
                  </a:lnTo>
                  <a:cubicBezTo>
                    <a:pt x="1" y="282"/>
                    <a:pt x="71" y="300"/>
                    <a:pt x="89" y="317"/>
                  </a:cubicBezTo>
                  <a:cubicBezTo>
                    <a:pt x="212" y="388"/>
                    <a:pt x="318" y="317"/>
                    <a:pt x="406" y="300"/>
                  </a:cubicBezTo>
                  <a:cubicBezTo>
                    <a:pt x="423" y="264"/>
                    <a:pt x="441" y="212"/>
                    <a:pt x="423" y="176"/>
                  </a:cubicBezTo>
                  <a:cubicBezTo>
                    <a:pt x="406" y="141"/>
                    <a:pt x="370" y="106"/>
                    <a:pt x="353" y="71"/>
                  </a:cubicBezTo>
                  <a:cubicBezTo>
                    <a:pt x="353" y="18"/>
                    <a:pt x="265" y="0"/>
                    <a:pt x="212" y="18"/>
                  </a:cubicBezTo>
                  <a:cubicBezTo>
                    <a:pt x="177" y="35"/>
                    <a:pt x="142" y="53"/>
                    <a:pt x="106" y="35"/>
                  </a:cubicBezTo>
                  <a:cubicBezTo>
                    <a:pt x="71" y="18"/>
                    <a:pt x="71" y="53"/>
                    <a:pt x="71" y="71"/>
                  </a:cubicBezTo>
                  <a:cubicBezTo>
                    <a:pt x="89" y="106"/>
                    <a:pt x="54" y="141"/>
                    <a:pt x="54" y="17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31"/>
            <p:cNvSpPr/>
            <p:nvPr/>
          </p:nvSpPr>
          <p:spPr>
            <a:xfrm>
              <a:off x="2771706" y="5260206"/>
              <a:ext cx="20806" cy="22768"/>
            </a:xfrm>
            <a:custGeom>
              <a:avLst/>
              <a:gdLst/>
              <a:ahLst/>
              <a:cxnLst/>
              <a:rect l="l" t="t" r="r" b="b"/>
              <a:pathLst>
                <a:path w="371" h="406" extrusionOk="0">
                  <a:moveTo>
                    <a:pt x="159" y="388"/>
                  </a:moveTo>
                  <a:cubicBezTo>
                    <a:pt x="229" y="405"/>
                    <a:pt x="300" y="352"/>
                    <a:pt x="335" y="300"/>
                  </a:cubicBezTo>
                  <a:cubicBezTo>
                    <a:pt x="370" y="229"/>
                    <a:pt x="370" y="141"/>
                    <a:pt x="317" y="71"/>
                  </a:cubicBezTo>
                  <a:cubicBezTo>
                    <a:pt x="282" y="0"/>
                    <a:pt x="194" y="0"/>
                    <a:pt x="124" y="35"/>
                  </a:cubicBezTo>
                  <a:cubicBezTo>
                    <a:pt x="89" y="71"/>
                    <a:pt x="53" y="106"/>
                    <a:pt x="18" y="124"/>
                  </a:cubicBezTo>
                  <a:cubicBezTo>
                    <a:pt x="1" y="124"/>
                    <a:pt x="1" y="159"/>
                    <a:pt x="1" y="176"/>
                  </a:cubicBezTo>
                  <a:cubicBezTo>
                    <a:pt x="18" y="229"/>
                    <a:pt x="36" y="282"/>
                    <a:pt x="53" y="335"/>
                  </a:cubicBezTo>
                  <a:cubicBezTo>
                    <a:pt x="89" y="388"/>
                    <a:pt x="106" y="388"/>
                    <a:pt x="159" y="38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31"/>
            <p:cNvSpPr/>
            <p:nvPr/>
          </p:nvSpPr>
          <p:spPr>
            <a:xfrm>
              <a:off x="3002701" y="5588950"/>
              <a:ext cx="26694" cy="27704"/>
            </a:xfrm>
            <a:custGeom>
              <a:avLst/>
              <a:gdLst/>
              <a:ahLst/>
              <a:cxnLst/>
              <a:rect l="l" t="t" r="r" b="b"/>
              <a:pathLst>
                <a:path w="476" h="494" extrusionOk="0">
                  <a:moveTo>
                    <a:pt x="476" y="229"/>
                  </a:moveTo>
                  <a:cubicBezTo>
                    <a:pt x="458" y="141"/>
                    <a:pt x="388" y="53"/>
                    <a:pt x="300" y="18"/>
                  </a:cubicBezTo>
                  <a:cubicBezTo>
                    <a:pt x="230" y="0"/>
                    <a:pt x="159" y="35"/>
                    <a:pt x="124" y="88"/>
                  </a:cubicBezTo>
                  <a:cubicBezTo>
                    <a:pt x="106" y="106"/>
                    <a:pt x="89" y="88"/>
                    <a:pt x="71" y="106"/>
                  </a:cubicBezTo>
                  <a:cubicBezTo>
                    <a:pt x="71" y="123"/>
                    <a:pt x="1" y="141"/>
                    <a:pt x="18" y="211"/>
                  </a:cubicBezTo>
                  <a:cubicBezTo>
                    <a:pt x="36" y="247"/>
                    <a:pt x="36" y="299"/>
                    <a:pt x="1" y="335"/>
                  </a:cubicBezTo>
                  <a:cubicBezTo>
                    <a:pt x="1" y="352"/>
                    <a:pt x="1" y="387"/>
                    <a:pt x="1" y="405"/>
                  </a:cubicBezTo>
                  <a:cubicBezTo>
                    <a:pt x="18" y="423"/>
                    <a:pt x="36" y="405"/>
                    <a:pt x="53" y="405"/>
                  </a:cubicBezTo>
                  <a:cubicBezTo>
                    <a:pt x="71" y="405"/>
                    <a:pt x="89" y="387"/>
                    <a:pt x="89" y="405"/>
                  </a:cubicBezTo>
                  <a:cubicBezTo>
                    <a:pt x="142" y="493"/>
                    <a:pt x="230" y="440"/>
                    <a:pt x="282" y="440"/>
                  </a:cubicBezTo>
                  <a:cubicBezTo>
                    <a:pt x="353" y="440"/>
                    <a:pt x="476" y="299"/>
                    <a:pt x="476" y="22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31"/>
            <p:cNvSpPr/>
            <p:nvPr/>
          </p:nvSpPr>
          <p:spPr>
            <a:xfrm>
              <a:off x="3126134" y="5471461"/>
              <a:ext cx="19796" cy="16824"/>
            </a:xfrm>
            <a:custGeom>
              <a:avLst/>
              <a:gdLst/>
              <a:ahLst/>
              <a:cxnLst/>
              <a:rect l="l" t="t" r="r" b="b"/>
              <a:pathLst>
                <a:path w="353" h="300" extrusionOk="0">
                  <a:moveTo>
                    <a:pt x="176" y="300"/>
                  </a:moveTo>
                  <a:cubicBezTo>
                    <a:pt x="264" y="300"/>
                    <a:pt x="352" y="141"/>
                    <a:pt x="299" y="71"/>
                  </a:cubicBezTo>
                  <a:cubicBezTo>
                    <a:pt x="264" y="18"/>
                    <a:pt x="211" y="0"/>
                    <a:pt x="159" y="18"/>
                  </a:cubicBezTo>
                  <a:cubicBezTo>
                    <a:pt x="106" y="53"/>
                    <a:pt x="53" y="106"/>
                    <a:pt x="18" y="159"/>
                  </a:cubicBezTo>
                  <a:cubicBezTo>
                    <a:pt x="0" y="176"/>
                    <a:pt x="0" y="194"/>
                    <a:pt x="18" y="194"/>
                  </a:cubicBezTo>
                  <a:cubicBezTo>
                    <a:pt x="53" y="247"/>
                    <a:pt x="106" y="300"/>
                    <a:pt x="176" y="30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26" name="Google Shape;2126;p31"/>
          <p:cNvSpPr/>
          <p:nvPr/>
        </p:nvSpPr>
        <p:spPr>
          <a:xfrm flipH="1">
            <a:off x="424823" y="3429864"/>
            <a:ext cx="323801" cy="326348"/>
          </a:xfrm>
          <a:custGeom>
            <a:avLst/>
            <a:gdLst/>
            <a:ahLst/>
            <a:cxnLst/>
            <a:rect l="l" t="t" r="r" b="b"/>
            <a:pathLst>
              <a:path w="2166" h="2183" extrusionOk="0">
                <a:moveTo>
                  <a:pt x="1074" y="0"/>
                </a:moveTo>
                <a:lnTo>
                  <a:pt x="705" y="704"/>
                </a:lnTo>
                <a:lnTo>
                  <a:pt x="1" y="1092"/>
                </a:lnTo>
                <a:lnTo>
                  <a:pt x="705" y="1479"/>
                </a:lnTo>
                <a:lnTo>
                  <a:pt x="1074" y="2183"/>
                </a:lnTo>
                <a:lnTo>
                  <a:pt x="1462" y="1479"/>
                </a:lnTo>
                <a:lnTo>
                  <a:pt x="2166" y="1092"/>
                </a:lnTo>
                <a:lnTo>
                  <a:pt x="1462" y="704"/>
                </a:lnTo>
                <a:lnTo>
                  <a:pt x="107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Quote">
  <p:cSld name="CUSTOM_2">
    <p:spTree>
      <p:nvGrpSpPr>
        <p:cNvPr id="1" name="Shape 2127"/>
        <p:cNvGrpSpPr/>
        <p:nvPr/>
      </p:nvGrpSpPr>
      <p:grpSpPr>
        <a:xfrm>
          <a:off x="0" y="0"/>
          <a:ext cx="0" cy="0"/>
          <a:chOff x="0" y="0"/>
          <a:chExt cx="0" cy="0"/>
        </a:xfrm>
      </p:grpSpPr>
      <p:pic>
        <p:nvPicPr>
          <p:cNvPr id="2128" name="Google Shape;2128;p32"/>
          <p:cNvPicPr preferRelativeResize="0"/>
          <p:nvPr/>
        </p:nvPicPr>
        <p:blipFill rotWithShape="1">
          <a:blip r:embed="rId2">
            <a:alphaModFix/>
          </a:blip>
          <a:srcRect/>
          <a:stretch/>
        </p:blipFill>
        <p:spPr>
          <a:xfrm>
            <a:off x="-1" y="0"/>
            <a:ext cx="9143999" cy="5145213"/>
          </a:xfrm>
          <a:prstGeom prst="rect">
            <a:avLst/>
          </a:prstGeom>
          <a:noFill/>
          <a:ln>
            <a:noFill/>
          </a:ln>
        </p:spPr>
      </p:pic>
      <p:sp>
        <p:nvSpPr>
          <p:cNvPr id="2129" name="Google Shape;2129;p32"/>
          <p:cNvSpPr txBox="1">
            <a:spLocks noGrp="1"/>
          </p:cNvSpPr>
          <p:nvPr>
            <p:ph type="title"/>
          </p:nvPr>
        </p:nvSpPr>
        <p:spPr>
          <a:xfrm>
            <a:off x="711725" y="1650550"/>
            <a:ext cx="6325500" cy="13977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solidFill>
                  <a:schemeClr val="dk2"/>
                </a:solidFill>
                <a:latin typeface="Oxygen"/>
                <a:ea typeface="Oxygen"/>
                <a:cs typeface="Oxygen"/>
                <a:sym typeface="Oxygen"/>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130" name="Google Shape;2130;p32"/>
          <p:cNvSpPr txBox="1">
            <a:spLocks noGrp="1"/>
          </p:cNvSpPr>
          <p:nvPr>
            <p:ph type="subTitle" idx="1"/>
          </p:nvPr>
        </p:nvSpPr>
        <p:spPr>
          <a:xfrm>
            <a:off x="711725" y="3048250"/>
            <a:ext cx="5509500" cy="636000"/>
          </a:xfrm>
          <a:prstGeom prst="rect">
            <a:avLst/>
          </a:prstGeom>
          <a:effectLst>
            <a:outerShdw dist="38100" dir="3060000" algn="bl" rotWithShape="0">
              <a:schemeClr val="dk2"/>
            </a:outerShdw>
          </a:effectLst>
        </p:spPr>
        <p:txBody>
          <a:bodyPr spcFirstLastPara="1" wrap="square" lIns="91425" tIns="91425" rIns="91425" bIns="91425" anchor="ctr" anchorCtr="0">
            <a:noAutofit/>
          </a:bodyPr>
          <a:lstStyle>
            <a:lvl1pPr lvl="0" rtl="0">
              <a:lnSpc>
                <a:spcPct val="100000"/>
              </a:lnSpc>
              <a:spcBef>
                <a:spcPts val="0"/>
              </a:spcBef>
              <a:spcAft>
                <a:spcPts val="0"/>
              </a:spcAft>
              <a:buSzPts val="1800"/>
              <a:buNone/>
              <a:defRPr sz="2600" i="1">
                <a:solidFill>
                  <a:schemeClr val="dk1"/>
                </a:solidFill>
                <a:latin typeface="Chango"/>
                <a:ea typeface="Chango"/>
                <a:cs typeface="Chango"/>
                <a:sym typeface="Chango"/>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131" name="Google Shape;2131;p32"/>
          <p:cNvSpPr/>
          <p:nvPr/>
        </p:nvSpPr>
        <p:spPr>
          <a:xfrm rot="1734451">
            <a:off x="630703" y="-463068"/>
            <a:ext cx="2117710" cy="1431538"/>
          </a:xfrm>
          <a:custGeom>
            <a:avLst/>
            <a:gdLst/>
            <a:ahLst/>
            <a:cxnLst/>
            <a:rect l="l" t="t" r="r" b="b"/>
            <a:pathLst>
              <a:path w="15527" h="10496" extrusionOk="0">
                <a:moveTo>
                  <a:pt x="7554" y="0"/>
                </a:moveTo>
                <a:cubicBezTo>
                  <a:pt x="6829" y="0"/>
                  <a:pt x="6103" y="121"/>
                  <a:pt x="5404" y="364"/>
                </a:cubicBezTo>
                <a:cubicBezTo>
                  <a:pt x="3908" y="875"/>
                  <a:pt x="2658" y="1843"/>
                  <a:pt x="1620" y="2987"/>
                </a:cubicBezTo>
                <a:cubicBezTo>
                  <a:pt x="493" y="4202"/>
                  <a:pt x="0" y="5874"/>
                  <a:pt x="299" y="7494"/>
                </a:cubicBezTo>
                <a:cubicBezTo>
                  <a:pt x="423" y="8356"/>
                  <a:pt x="845" y="9131"/>
                  <a:pt x="1479" y="9694"/>
                </a:cubicBezTo>
                <a:cubicBezTo>
                  <a:pt x="2143" y="10275"/>
                  <a:pt x="2966" y="10495"/>
                  <a:pt x="3786" y="10495"/>
                </a:cubicBezTo>
                <a:cubicBezTo>
                  <a:pt x="4357" y="10495"/>
                  <a:pt x="4926" y="10388"/>
                  <a:pt x="5440" y="10222"/>
                </a:cubicBezTo>
                <a:cubicBezTo>
                  <a:pt x="6566" y="9852"/>
                  <a:pt x="7534" y="9201"/>
                  <a:pt x="8520" y="8567"/>
                </a:cubicBezTo>
                <a:cubicBezTo>
                  <a:pt x="8819" y="8321"/>
                  <a:pt x="9189" y="8180"/>
                  <a:pt x="9594" y="8127"/>
                </a:cubicBezTo>
                <a:cubicBezTo>
                  <a:pt x="9624" y="8125"/>
                  <a:pt x="9654" y="8124"/>
                  <a:pt x="9684" y="8124"/>
                </a:cubicBezTo>
                <a:cubicBezTo>
                  <a:pt x="10147" y="8124"/>
                  <a:pt x="10609" y="8370"/>
                  <a:pt x="11055" y="8585"/>
                </a:cubicBezTo>
                <a:cubicBezTo>
                  <a:pt x="11726" y="8899"/>
                  <a:pt x="12484" y="9133"/>
                  <a:pt x="13188" y="9133"/>
                </a:cubicBezTo>
                <a:cubicBezTo>
                  <a:pt x="13667" y="9133"/>
                  <a:pt x="14121" y="9025"/>
                  <a:pt x="14505" y="8761"/>
                </a:cubicBezTo>
                <a:cubicBezTo>
                  <a:pt x="15350" y="8180"/>
                  <a:pt x="15526" y="6948"/>
                  <a:pt x="15192" y="5892"/>
                </a:cubicBezTo>
                <a:cubicBezTo>
                  <a:pt x="14857" y="4835"/>
                  <a:pt x="14118" y="3938"/>
                  <a:pt x="13344" y="3093"/>
                </a:cubicBezTo>
                <a:cubicBezTo>
                  <a:pt x="12428" y="2107"/>
                  <a:pt x="11425" y="1139"/>
                  <a:pt x="10193" y="558"/>
                </a:cubicBezTo>
                <a:cubicBezTo>
                  <a:pt x="9353" y="187"/>
                  <a:pt x="8455" y="0"/>
                  <a:pt x="75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32"/>
          <p:cNvSpPr/>
          <p:nvPr/>
        </p:nvSpPr>
        <p:spPr>
          <a:xfrm rot="-2037424">
            <a:off x="1573843" y="4263211"/>
            <a:ext cx="2186382" cy="2270937"/>
          </a:xfrm>
          <a:custGeom>
            <a:avLst/>
            <a:gdLst/>
            <a:ahLst/>
            <a:cxnLst/>
            <a:rect l="l" t="t" r="r" b="b"/>
            <a:pathLst>
              <a:path w="18695" h="19418" extrusionOk="0">
                <a:moveTo>
                  <a:pt x="18554" y="8046"/>
                </a:moveTo>
                <a:cubicBezTo>
                  <a:pt x="18395" y="5740"/>
                  <a:pt x="17040" y="3592"/>
                  <a:pt x="15104" y="2307"/>
                </a:cubicBezTo>
                <a:cubicBezTo>
                  <a:pt x="12604" y="635"/>
                  <a:pt x="8678" y="1"/>
                  <a:pt x="6214" y="2078"/>
                </a:cubicBezTo>
                <a:cubicBezTo>
                  <a:pt x="0" y="7359"/>
                  <a:pt x="9752" y="19417"/>
                  <a:pt x="16160" y="14154"/>
                </a:cubicBezTo>
                <a:cubicBezTo>
                  <a:pt x="16301" y="14031"/>
                  <a:pt x="16442" y="13908"/>
                  <a:pt x="16565" y="13784"/>
                </a:cubicBezTo>
                <a:cubicBezTo>
                  <a:pt x="18026" y="12323"/>
                  <a:pt x="18695" y="10088"/>
                  <a:pt x="18554" y="804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33" name="Google Shape;2133;p32"/>
          <p:cNvGrpSpPr/>
          <p:nvPr/>
        </p:nvGrpSpPr>
        <p:grpSpPr>
          <a:xfrm rot="539255">
            <a:off x="7442412" y="-188701"/>
            <a:ext cx="1979724" cy="2017330"/>
            <a:chOff x="2621634" y="4874205"/>
            <a:chExt cx="929028" cy="946749"/>
          </a:xfrm>
        </p:grpSpPr>
        <p:sp>
          <p:nvSpPr>
            <p:cNvPr id="2134" name="Google Shape;2134;p32"/>
            <p:cNvSpPr/>
            <p:nvPr/>
          </p:nvSpPr>
          <p:spPr>
            <a:xfrm>
              <a:off x="3204085" y="5037063"/>
              <a:ext cx="29666" cy="32639"/>
            </a:xfrm>
            <a:custGeom>
              <a:avLst/>
              <a:gdLst/>
              <a:ahLst/>
              <a:cxnLst/>
              <a:rect l="l" t="t" r="r" b="b"/>
              <a:pathLst>
                <a:path w="529" h="582" extrusionOk="0">
                  <a:moveTo>
                    <a:pt x="265" y="1"/>
                  </a:moveTo>
                  <a:cubicBezTo>
                    <a:pt x="247" y="1"/>
                    <a:pt x="230" y="19"/>
                    <a:pt x="212" y="36"/>
                  </a:cubicBezTo>
                  <a:cubicBezTo>
                    <a:pt x="124" y="71"/>
                    <a:pt x="89" y="159"/>
                    <a:pt x="54" y="230"/>
                  </a:cubicBezTo>
                  <a:cubicBezTo>
                    <a:pt x="1" y="300"/>
                    <a:pt x="71" y="459"/>
                    <a:pt x="142" y="476"/>
                  </a:cubicBezTo>
                  <a:cubicBezTo>
                    <a:pt x="177" y="494"/>
                    <a:pt x="212" y="511"/>
                    <a:pt x="247" y="547"/>
                  </a:cubicBezTo>
                  <a:cubicBezTo>
                    <a:pt x="282" y="582"/>
                    <a:pt x="318" y="547"/>
                    <a:pt x="353" y="547"/>
                  </a:cubicBezTo>
                  <a:cubicBezTo>
                    <a:pt x="458" y="494"/>
                    <a:pt x="529" y="423"/>
                    <a:pt x="511" y="300"/>
                  </a:cubicBezTo>
                  <a:cubicBezTo>
                    <a:pt x="476" y="230"/>
                    <a:pt x="458" y="159"/>
                    <a:pt x="423" y="107"/>
                  </a:cubicBezTo>
                  <a:cubicBezTo>
                    <a:pt x="388" y="36"/>
                    <a:pt x="335" y="1"/>
                    <a:pt x="2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32"/>
            <p:cNvSpPr/>
            <p:nvPr/>
          </p:nvSpPr>
          <p:spPr>
            <a:xfrm>
              <a:off x="3211993" y="5301650"/>
              <a:ext cx="24731" cy="32639"/>
            </a:xfrm>
            <a:custGeom>
              <a:avLst/>
              <a:gdLst/>
              <a:ahLst/>
              <a:cxnLst/>
              <a:rect l="l" t="t" r="r" b="b"/>
              <a:pathLst>
                <a:path w="441" h="582" extrusionOk="0">
                  <a:moveTo>
                    <a:pt x="1" y="177"/>
                  </a:moveTo>
                  <a:cubicBezTo>
                    <a:pt x="1" y="282"/>
                    <a:pt x="18" y="370"/>
                    <a:pt x="53" y="476"/>
                  </a:cubicBezTo>
                  <a:cubicBezTo>
                    <a:pt x="106" y="546"/>
                    <a:pt x="194" y="582"/>
                    <a:pt x="282" y="564"/>
                  </a:cubicBezTo>
                  <a:cubicBezTo>
                    <a:pt x="353" y="546"/>
                    <a:pt x="388" y="494"/>
                    <a:pt x="423" y="441"/>
                  </a:cubicBezTo>
                  <a:cubicBezTo>
                    <a:pt x="441" y="370"/>
                    <a:pt x="441" y="300"/>
                    <a:pt x="405" y="247"/>
                  </a:cubicBezTo>
                  <a:cubicBezTo>
                    <a:pt x="388" y="194"/>
                    <a:pt x="370" y="159"/>
                    <a:pt x="353" y="124"/>
                  </a:cubicBezTo>
                  <a:cubicBezTo>
                    <a:pt x="300" y="18"/>
                    <a:pt x="194" y="1"/>
                    <a:pt x="106" y="53"/>
                  </a:cubicBezTo>
                  <a:cubicBezTo>
                    <a:pt x="89" y="71"/>
                    <a:pt x="89" y="71"/>
                    <a:pt x="71" y="71"/>
                  </a:cubicBezTo>
                  <a:cubicBezTo>
                    <a:pt x="18" y="89"/>
                    <a:pt x="1" y="124"/>
                    <a:pt x="1" y="17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32"/>
            <p:cNvSpPr/>
            <p:nvPr/>
          </p:nvSpPr>
          <p:spPr>
            <a:xfrm>
              <a:off x="3077736" y="5335242"/>
              <a:ext cx="30676" cy="24731"/>
            </a:xfrm>
            <a:custGeom>
              <a:avLst/>
              <a:gdLst/>
              <a:ahLst/>
              <a:cxnLst/>
              <a:rect l="l" t="t" r="r" b="b"/>
              <a:pathLst>
                <a:path w="547" h="441" extrusionOk="0">
                  <a:moveTo>
                    <a:pt x="546" y="211"/>
                  </a:moveTo>
                  <a:cubicBezTo>
                    <a:pt x="546" y="106"/>
                    <a:pt x="476" y="18"/>
                    <a:pt x="370" y="18"/>
                  </a:cubicBezTo>
                  <a:cubicBezTo>
                    <a:pt x="247" y="0"/>
                    <a:pt x="141" y="35"/>
                    <a:pt x="53" y="123"/>
                  </a:cubicBezTo>
                  <a:cubicBezTo>
                    <a:pt x="53" y="123"/>
                    <a:pt x="36" y="123"/>
                    <a:pt x="53" y="141"/>
                  </a:cubicBezTo>
                  <a:cubicBezTo>
                    <a:pt x="71" y="159"/>
                    <a:pt x="53" y="176"/>
                    <a:pt x="36" y="194"/>
                  </a:cubicBezTo>
                  <a:cubicBezTo>
                    <a:pt x="1" y="247"/>
                    <a:pt x="18" y="317"/>
                    <a:pt x="71" y="370"/>
                  </a:cubicBezTo>
                  <a:cubicBezTo>
                    <a:pt x="159" y="423"/>
                    <a:pt x="282" y="440"/>
                    <a:pt x="405" y="423"/>
                  </a:cubicBezTo>
                  <a:cubicBezTo>
                    <a:pt x="476" y="370"/>
                    <a:pt x="529" y="299"/>
                    <a:pt x="546" y="21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32"/>
            <p:cNvSpPr/>
            <p:nvPr/>
          </p:nvSpPr>
          <p:spPr>
            <a:xfrm>
              <a:off x="3522959" y="5163468"/>
              <a:ext cx="27704" cy="28657"/>
            </a:xfrm>
            <a:custGeom>
              <a:avLst/>
              <a:gdLst/>
              <a:ahLst/>
              <a:cxnLst/>
              <a:rect l="l" t="t" r="r" b="b"/>
              <a:pathLst>
                <a:path w="494" h="511" extrusionOk="0">
                  <a:moveTo>
                    <a:pt x="317" y="0"/>
                  </a:moveTo>
                  <a:cubicBezTo>
                    <a:pt x="212" y="18"/>
                    <a:pt x="124" y="71"/>
                    <a:pt x="53" y="141"/>
                  </a:cubicBezTo>
                  <a:cubicBezTo>
                    <a:pt x="18" y="194"/>
                    <a:pt x="36" y="247"/>
                    <a:pt x="1" y="282"/>
                  </a:cubicBezTo>
                  <a:lnTo>
                    <a:pt x="1" y="299"/>
                  </a:lnTo>
                  <a:cubicBezTo>
                    <a:pt x="71" y="370"/>
                    <a:pt x="89" y="475"/>
                    <a:pt x="229" y="475"/>
                  </a:cubicBezTo>
                  <a:cubicBezTo>
                    <a:pt x="247" y="475"/>
                    <a:pt x="247" y="511"/>
                    <a:pt x="300" y="493"/>
                  </a:cubicBezTo>
                  <a:cubicBezTo>
                    <a:pt x="335" y="475"/>
                    <a:pt x="423" y="458"/>
                    <a:pt x="458" y="405"/>
                  </a:cubicBezTo>
                  <a:cubicBezTo>
                    <a:pt x="476" y="352"/>
                    <a:pt x="494" y="282"/>
                    <a:pt x="494" y="229"/>
                  </a:cubicBezTo>
                  <a:cubicBezTo>
                    <a:pt x="476" y="159"/>
                    <a:pt x="441" y="88"/>
                    <a:pt x="405" y="35"/>
                  </a:cubicBezTo>
                  <a:cubicBezTo>
                    <a:pt x="388" y="18"/>
                    <a:pt x="353" y="0"/>
                    <a:pt x="3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32"/>
            <p:cNvSpPr/>
            <p:nvPr/>
          </p:nvSpPr>
          <p:spPr>
            <a:xfrm>
              <a:off x="2622644" y="5773566"/>
              <a:ext cx="26694" cy="28657"/>
            </a:xfrm>
            <a:custGeom>
              <a:avLst/>
              <a:gdLst/>
              <a:ahLst/>
              <a:cxnLst/>
              <a:rect l="l" t="t" r="r" b="b"/>
              <a:pathLst>
                <a:path w="476" h="511" extrusionOk="0">
                  <a:moveTo>
                    <a:pt x="18" y="229"/>
                  </a:moveTo>
                  <a:cubicBezTo>
                    <a:pt x="0" y="299"/>
                    <a:pt x="36" y="370"/>
                    <a:pt x="88" y="405"/>
                  </a:cubicBezTo>
                  <a:cubicBezTo>
                    <a:pt x="124" y="422"/>
                    <a:pt x="141" y="458"/>
                    <a:pt x="141" y="493"/>
                  </a:cubicBezTo>
                  <a:cubicBezTo>
                    <a:pt x="141" y="511"/>
                    <a:pt x="176" y="493"/>
                    <a:pt x="194" y="493"/>
                  </a:cubicBezTo>
                  <a:cubicBezTo>
                    <a:pt x="247" y="493"/>
                    <a:pt x="282" y="493"/>
                    <a:pt x="335" y="493"/>
                  </a:cubicBezTo>
                  <a:cubicBezTo>
                    <a:pt x="423" y="440"/>
                    <a:pt x="476" y="334"/>
                    <a:pt x="476" y="229"/>
                  </a:cubicBezTo>
                  <a:cubicBezTo>
                    <a:pt x="458" y="141"/>
                    <a:pt x="405" y="70"/>
                    <a:pt x="335" y="35"/>
                  </a:cubicBezTo>
                  <a:cubicBezTo>
                    <a:pt x="317" y="18"/>
                    <a:pt x="300" y="0"/>
                    <a:pt x="282" y="35"/>
                  </a:cubicBezTo>
                  <a:cubicBezTo>
                    <a:pt x="264" y="35"/>
                    <a:pt x="247" y="53"/>
                    <a:pt x="229" y="35"/>
                  </a:cubicBezTo>
                  <a:cubicBezTo>
                    <a:pt x="141" y="18"/>
                    <a:pt x="88" y="88"/>
                    <a:pt x="36" y="123"/>
                  </a:cubicBezTo>
                  <a:cubicBezTo>
                    <a:pt x="18" y="123"/>
                    <a:pt x="18" y="141"/>
                    <a:pt x="18" y="14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32"/>
            <p:cNvSpPr/>
            <p:nvPr/>
          </p:nvSpPr>
          <p:spPr>
            <a:xfrm>
              <a:off x="3245585" y="4889010"/>
              <a:ext cx="27647" cy="29666"/>
            </a:xfrm>
            <a:custGeom>
              <a:avLst/>
              <a:gdLst/>
              <a:ahLst/>
              <a:cxnLst/>
              <a:rect l="l" t="t" r="r" b="b"/>
              <a:pathLst>
                <a:path w="493" h="529" extrusionOk="0">
                  <a:moveTo>
                    <a:pt x="18" y="300"/>
                  </a:moveTo>
                  <a:cubicBezTo>
                    <a:pt x="18" y="335"/>
                    <a:pt x="18" y="370"/>
                    <a:pt x="35" y="388"/>
                  </a:cubicBezTo>
                  <a:cubicBezTo>
                    <a:pt x="106" y="458"/>
                    <a:pt x="194" y="493"/>
                    <a:pt x="282" y="511"/>
                  </a:cubicBezTo>
                  <a:cubicBezTo>
                    <a:pt x="352" y="529"/>
                    <a:pt x="493" y="370"/>
                    <a:pt x="493" y="264"/>
                  </a:cubicBezTo>
                  <a:cubicBezTo>
                    <a:pt x="493" y="159"/>
                    <a:pt x="387" y="18"/>
                    <a:pt x="299" y="18"/>
                  </a:cubicBezTo>
                  <a:cubicBezTo>
                    <a:pt x="141" y="0"/>
                    <a:pt x="0" y="141"/>
                    <a:pt x="18" y="30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32"/>
            <p:cNvSpPr/>
            <p:nvPr/>
          </p:nvSpPr>
          <p:spPr>
            <a:xfrm>
              <a:off x="3332453" y="5298678"/>
              <a:ext cx="29666" cy="30676"/>
            </a:xfrm>
            <a:custGeom>
              <a:avLst/>
              <a:gdLst/>
              <a:ahLst/>
              <a:cxnLst/>
              <a:rect l="l" t="t" r="r" b="b"/>
              <a:pathLst>
                <a:path w="529" h="547" extrusionOk="0">
                  <a:moveTo>
                    <a:pt x="194" y="36"/>
                  </a:moveTo>
                  <a:cubicBezTo>
                    <a:pt x="176" y="36"/>
                    <a:pt x="123" y="1"/>
                    <a:pt x="106" y="71"/>
                  </a:cubicBezTo>
                  <a:cubicBezTo>
                    <a:pt x="106" y="71"/>
                    <a:pt x="88" y="71"/>
                    <a:pt x="71" y="89"/>
                  </a:cubicBezTo>
                  <a:cubicBezTo>
                    <a:pt x="0" y="142"/>
                    <a:pt x="0" y="247"/>
                    <a:pt x="53" y="318"/>
                  </a:cubicBezTo>
                  <a:cubicBezTo>
                    <a:pt x="71" y="335"/>
                    <a:pt x="71" y="353"/>
                    <a:pt x="88" y="370"/>
                  </a:cubicBezTo>
                  <a:cubicBezTo>
                    <a:pt x="194" y="547"/>
                    <a:pt x="299" y="529"/>
                    <a:pt x="423" y="441"/>
                  </a:cubicBezTo>
                  <a:cubicBezTo>
                    <a:pt x="528" y="335"/>
                    <a:pt x="511" y="124"/>
                    <a:pt x="370" y="71"/>
                  </a:cubicBezTo>
                  <a:cubicBezTo>
                    <a:pt x="317" y="36"/>
                    <a:pt x="247" y="18"/>
                    <a:pt x="194" y="3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32"/>
            <p:cNvSpPr/>
            <p:nvPr/>
          </p:nvSpPr>
          <p:spPr>
            <a:xfrm>
              <a:off x="3159670" y="4937352"/>
              <a:ext cx="44471" cy="40546"/>
            </a:xfrm>
            <a:custGeom>
              <a:avLst/>
              <a:gdLst/>
              <a:ahLst/>
              <a:cxnLst/>
              <a:rect l="l" t="t" r="r" b="b"/>
              <a:pathLst>
                <a:path w="793" h="723" extrusionOk="0">
                  <a:moveTo>
                    <a:pt x="282" y="705"/>
                  </a:moveTo>
                  <a:cubicBezTo>
                    <a:pt x="441" y="723"/>
                    <a:pt x="599" y="670"/>
                    <a:pt x="687" y="547"/>
                  </a:cubicBezTo>
                  <a:cubicBezTo>
                    <a:pt x="775" y="441"/>
                    <a:pt x="793" y="300"/>
                    <a:pt x="740" y="195"/>
                  </a:cubicBezTo>
                  <a:cubicBezTo>
                    <a:pt x="687" y="71"/>
                    <a:pt x="564" y="1"/>
                    <a:pt x="441" y="1"/>
                  </a:cubicBezTo>
                  <a:cubicBezTo>
                    <a:pt x="335" y="36"/>
                    <a:pt x="229" y="124"/>
                    <a:pt x="177" y="230"/>
                  </a:cubicBezTo>
                  <a:cubicBezTo>
                    <a:pt x="141" y="300"/>
                    <a:pt x="106" y="353"/>
                    <a:pt x="71" y="423"/>
                  </a:cubicBezTo>
                  <a:cubicBezTo>
                    <a:pt x="1" y="547"/>
                    <a:pt x="89" y="705"/>
                    <a:pt x="229" y="705"/>
                  </a:cubicBezTo>
                  <a:cubicBezTo>
                    <a:pt x="247" y="705"/>
                    <a:pt x="265" y="705"/>
                    <a:pt x="282" y="70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32"/>
            <p:cNvSpPr/>
            <p:nvPr/>
          </p:nvSpPr>
          <p:spPr>
            <a:xfrm>
              <a:off x="2622644" y="5644189"/>
              <a:ext cx="23722" cy="27704"/>
            </a:xfrm>
            <a:custGeom>
              <a:avLst/>
              <a:gdLst/>
              <a:ahLst/>
              <a:cxnLst/>
              <a:rect l="l" t="t" r="r" b="b"/>
              <a:pathLst>
                <a:path w="423" h="494" extrusionOk="0">
                  <a:moveTo>
                    <a:pt x="194" y="476"/>
                  </a:moveTo>
                  <a:cubicBezTo>
                    <a:pt x="300" y="494"/>
                    <a:pt x="423" y="353"/>
                    <a:pt x="423" y="265"/>
                  </a:cubicBezTo>
                  <a:cubicBezTo>
                    <a:pt x="423" y="195"/>
                    <a:pt x="423" y="142"/>
                    <a:pt x="423" y="71"/>
                  </a:cubicBezTo>
                  <a:cubicBezTo>
                    <a:pt x="423" y="54"/>
                    <a:pt x="423" y="36"/>
                    <a:pt x="388" y="36"/>
                  </a:cubicBezTo>
                  <a:cubicBezTo>
                    <a:pt x="317" y="36"/>
                    <a:pt x="264" y="1"/>
                    <a:pt x="194" y="36"/>
                  </a:cubicBezTo>
                  <a:cubicBezTo>
                    <a:pt x="176" y="36"/>
                    <a:pt x="159" y="36"/>
                    <a:pt x="141" y="36"/>
                  </a:cubicBezTo>
                  <a:cubicBezTo>
                    <a:pt x="88" y="54"/>
                    <a:pt x="53" y="89"/>
                    <a:pt x="36" y="142"/>
                  </a:cubicBezTo>
                  <a:cubicBezTo>
                    <a:pt x="18" y="195"/>
                    <a:pt x="18" y="247"/>
                    <a:pt x="18" y="318"/>
                  </a:cubicBezTo>
                  <a:cubicBezTo>
                    <a:pt x="0" y="406"/>
                    <a:pt x="88" y="494"/>
                    <a:pt x="194" y="47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32"/>
            <p:cNvSpPr/>
            <p:nvPr/>
          </p:nvSpPr>
          <p:spPr>
            <a:xfrm>
              <a:off x="3233696" y="5531692"/>
              <a:ext cx="27704" cy="25685"/>
            </a:xfrm>
            <a:custGeom>
              <a:avLst/>
              <a:gdLst/>
              <a:ahLst/>
              <a:cxnLst/>
              <a:rect l="l" t="t" r="r" b="b"/>
              <a:pathLst>
                <a:path w="494" h="458" extrusionOk="0">
                  <a:moveTo>
                    <a:pt x="300" y="18"/>
                  </a:moveTo>
                  <a:cubicBezTo>
                    <a:pt x="230" y="0"/>
                    <a:pt x="159" y="71"/>
                    <a:pt x="89" y="71"/>
                  </a:cubicBezTo>
                  <a:cubicBezTo>
                    <a:pt x="18" y="88"/>
                    <a:pt x="54" y="141"/>
                    <a:pt x="36" y="176"/>
                  </a:cubicBezTo>
                  <a:cubicBezTo>
                    <a:pt x="1" y="211"/>
                    <a:pt x="1" y="247"/>
                    <a:pt x="36" y="282"/>
                  </a:cubicBezTo>
                  <a:cubicBezTo>
                    <a:pt x="54" y="299"/>
                    <a:pt x="54" y="317"/>
                    <a:pt x="54" y="335"/>
                  </a:cubicBezTo>
                  <a:cubicBezTo>
                    <a:pt x="54" y="405"/>
                    <a:pt x="89" y="423"/>
                    <a:pt x="159" y="440"/>
                  </a:cubicBezTo>
                  <a:cubicBezTo>
                    <a:pt x="194" y="458"/>
                    <a:pt x="230" y="458"/>
                    <a:pt x="265" y="458"/>
                  </a:cubicBezTo>
                  <a:cubicBezTo>
                    <a:pt x="353" y="440"/>
                    <a:pt x="423" y="352"/>
                    <a:pt x="423" y="264"/>
                  </a:cubicBezTo>
                  <a:cubicBezTo>
                    <a:pt x="423" y="247"/>
                    <a:pt x="423" y="229"/>
                    <a:pt x="441" y="211"/>
                  </a:cubicBezTo>
                  <a:cubicBezTo>
                    <a:pt x="494" y="194"/>
                    <a:pt x="494" y="141"/>
                    <a:pt x="476" y="106"/>
                  </a:cubicBezTo>
                  <a:cubicBezTo>
                    <a:pt x="441" y="53"/>
                    <a:pt x="406" y="18"/>
                    <a:pt x="353" y="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32"/>
            <p:cNvSpPr/>
            <p:nvPr/>
          </p:nvSpPr>
          <p:spPr>
            <a:xfrm>
              <a:off x="3162642" y="5392500"/>
              <a:ext cx="25741" cy="27704"/>
            </a:xfrm>
            <a:custGeom>
              <a:avLst/>
              <a:gdLst/>
              <a:ahLst/>
              <a:cxnLst/>
              <a:rect l="l" t="t" r="r" b="b"/>
              <a:pathLst>
                <a:path w="459" h="494" extrusionOk="0">
                  <a:moveTo>
                    <a:pt x="458" y="194"/>
                  </a:moveTo>
                  <a:cubicBezTo>
                    <a:pt x="441" y="123"/>
                    <a:pt x="423" y="71"/>
                    <a:pt x="370" y="53"/>
                  </a:cubicBezTo>
                  <a:cubicBezTo>
                    <a:pt x="282" y="0"/>
                    <a:pt x="194" y="0"/>
                    <a:pt x="124" y="53"/>
                  </a:cubicBezTo>
                  <a:cubicBezTo>
                    <a:pt x="18" y="88"/>
                    <a:pt x="0" y="194"/>
                    <a:pt x="53" y="282"/>
                  </a:cubicBezTo>
                  <a:cubicBezTo>
                    <a:pt x="71" y="299"/>
                    <a:pt x="71" y="299"/>
                    <a:pt x="71" y="317"/>
                  </a:cubicBezTo>
                  <a:cubicBezTo>
                    <a:pt x="71" y="440"/>
                    <a:pt x="194" y="493"/>
                    <a:pt x="300" y="458"/>
                  </a:cubicBezTo>
                  <a:cubicBezTo>
                    <a:pt x="405" y="423"/>
                    <a:pt x="458" y="370"/>
                    <a:pt x="458" y="19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32"/>
            <p:cNvSpPr/>
            <p:nvPr/>
          </p:nvSpPr>
          <p:spPr>
            <a:xfrm>
              <a:off x="2906972" y="5675818"/>
              <a:ext cx="25685" cy="25685"/>
            </a:xfrm>
            <a:custGeom>
              <a:avLst/>
              <a:gdLst/>
              <a:ahLst/>
              <a:cxnLst/>
              <a:rect l="l" t="t" r="r" b="b"/>
              <a:pathLst>
                <a:path w="458" h="458" extrusionOk="0">
                  <a:moveTo>
                    <a:pt x="18" y="176"/>
                  </a:moveTo>
                  <a:cubicBezTo>
                    <a:pt x="0" y="194"/>
                    <a:pt x="18" y="212"/>
                    <a:pt x="18" y="229"/>
                  </a:cubicBezTo>
                  <a:cubicBezTo>
                    <a:pt x="35" y="247"/>
                    <a:pt x="53" y="282"/>
                    <a:pt x="35" y="300"/>
                  </a:cubicBezTo>
                  <a:cubicBezTo>
                    <a:pt x="35" y="317"/>
                    <a:pt x="35" y="335"/>
                    <a:pt x="53" y="352"/>
                  </a:cubicBezTo>
                  <a:cubicBezTo>
                    <a:pt x="106" y="423"/>
                    <a:pt x="194" y="440"/>
                    <a:pt x="264" y="458"/>
                  </a:cubicBezTo>
                  <a:cubicBezTo>
                    <a:pt x="352" y="423"/>
                    <a:pt x="423" y="352"/>
                    <a:pt x="440" y="264"/>
                  </a:cubicBezTo>
                  <a:cubicBezTo>
                    <a:pt x="458" y="159"/>
                    <a:pt x="387" y="35"/>
                    <a:pt x="282" y="18"/>
                  </a:cubicBezTo>
                  <a:cubicBezTo>
                    <a:pt x="194" y="0"/>
                    <a:pt x="106" y="18"/>
                    <a:pt x="35" y="71"/>
                  </a:cubicBezTo>
                  <a:cubicBezTo>
                    <a:pt x="18" y="106"/>
                    <a:pt x="0" y="141"/>
                    <a:pt x="18" y="17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32"/>
            <p:cNvSpPr/>
            <p:nvPr/>
          </p:nvSpPr>
          <p:spPr>
            <a:xfrm>
              <a:off x="3300824" y="5145690"/>
              <a:ext cx="24731" cy="28657"/>
            </a:xfrm>
            <a:custGeom>
              <a:avLst/>
              <a:gdLst/>
              <a:ahLst/>
              <a:cxnLst/>
              <a:rect l="l" t="t" r="r" b="b"/>
              <a:pathLst>
                <a:path w="441" h="511" extrusionOk="0">
                  <a:moveTo>
                    <a:pt x="212" y="476"/>
                  </a:moveTo>
                  <a:cubicBezTo>
                    <a:pt x="265" y="511"/>
                    <a:pt x="318" y="440"/>
                    <a:pt x="371" y="423"/>
                  </a:cubicBezTo>
                  <a:cubicBezTo>
                    <a:pt x="441" y="405"/>
                    <a:pt x="423" y="335"/>
                    <a:pt x="441" y="282"/>
                  </a:cubicBezTo>
                  <a:cubicBezTo>
                    <a:pt x="441" y="159"/>
                    <a:pt x="371" y="53"/>
                    <a:pt x="247" y="18"/>
                  </a:cubicBezTo>
                  <a:cubicBezTo>
                    <a:pt x="177" y="0"/>
                    <a:pt x="89" y="35"/>
                    <a:pt x="36" y="88"/>
                  </a:cubicBezTo>
                  <a:cubicBezTo>
                    <a:pt x="18" y="106"/>
                    <a:pt x="1" y="229"/>
                    <a:pt x="18" y="247"/>
                  </a:cubicBezTo>
                  <a:cubicBezTo>
                    <a:pt x="54" y="282"/>
                    <a:pt x="54" y="317"/>
                    <a:pt x="71" y="352"/>
                  </a:cubicBezTo>
                  <a:cubicBezTo>
                    <a:pt x="71" y="423"/>
                    <a:pt x="142" y="476"/>
                    <a:pt x="212" y="47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32"/>
            <p:cNvSpPr/>
            <p:nvPr/>
          </p:nvSpPr>
          <p:spPr>
            <a:xfrm>
              <a:off x="3392628" y="5214781"/>
              <a:ext cx="38583" cy="41499"/>
            </a:xfrm>
            <a:custGeom>
              <a:avLst/>
              <a:gdLst/>
              <a:ahLst/>
              <a:cxnLst/>
              <a:rect l="l" t="t" r="r" b="b"/>
              <a:pathLst>
                <a:path w="688" h="740" extrusionOk="0">
                  <a:moveTo>
                    <a:pt x="318" y="1"/>
                  </a:moveTo>
                  <a:cubicBezTo>
                    <a:pt x="230" y="1"/>
                    <a:pt x="19" y="141"/>
                    <a:pt x="19" y="212"/>
                  </a:cubicBezTo>
                  <a:cubicBezTo>
                    <a:pt x="19" y="335"/>
                    <a:pt x="1" y="476"/>
                    <a:pt x="124" y="581"/>
                  </a:cubicBezTo>
                  <a:cubicBezTo>
                    <a:pt x="159" y="599"/>
                    <a:pt x="177" y="652"/>
                    <a:pt x="230" y="652"/>
                  </a:cubicBezTo>
                  <a:cubicBezTo>
                    <a:pt x="300" y="652"/>
                    <a:pt x="388" y="740"/>
                    <a:pt x="476" y="652"/>
                  </a:cubicBezTo>
                  <a:cubicBezTo>
                    <a:pt x="582" y="564"/>
                    <a:pt x="652" y="511"/>
                    <a:pt x="652" y="423"/>
                  </a:cubicBezTo>
                  <a:cubicBezTo>
                    <a:pt x="688" y="212"/>
                    <a:pt x="529" y="18"/>
                    <a:pt x="3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32"/>
            <p:cNvSpPr/>
            <p:nvPr/>
          </p:nvSpPr>
          <p:spPr>
            <a:xfrm>
              <a:off x="3290954" y="5013397"/>
              <a:ext cx="26750" cy="26694"/>
            </a:xfrm>
            <a:custGeom>
              <a:avLst/>
              <a:gdLst/>
              <a:ahLst/>
              <a:cxnLst/>
              <a:rect l="l" t="t" r="r" b="b"/>
              <a:pathLst>
                <a:path w="477" h="476" extrusionOk="0">
                  <a:moveTo>
                    <a:pt x="1" y="229"/>
                  </a:moveTo>
                  <a:cubicBezTo>
                    <a:pt x="36" y="264"/>
                    <a:pt x="18" y="317"/>
                    <a:pt x="71" y="335"/>
                  </a:cubicBezTo>
                  <a:cubicBezTo>
                    <a:pt x="89" y="335"/>
                    <a:pt x="106" y="353"/>
                    <a:pt x="106" y="370"/>
                  </a:cubicBezTo>
                  <a:cubicBezTo>
                    <a:pt x="106" y="423"/>
                    <a:pt x="142" y="423"/>
                    <a:pt x="177" y="423"/>
                  </a:cubicBezTo>
                  <a:cubicBezTo>
                    <a:pt x="212" y="423"/>
                    <a:pt x="247" y="458"/>
                    <a:pt x="282" y="458"/>
                  </a:cubicBezTo>
                  <a:cubicBezTo>
                    <a:pt x="371" y="476"/>
                    <a:pt x="441" y="405"/>
                    <a:pt x="459" y="317"/>
                  </a:cubicBezTo>
                  <a:cubicBezTo>
                    <a:pt x="476" y="247"/>
                    <a:pt x="459" y="176"/>
                    <a:pt x="441" y="106"/>
                  </a:cubicBezTo>
                  <a:cubicBezTo>
                    <a:pt x="406" y="36"/>
                    <a:pt x="335" y="0"/>
                    <a:pt x="265" y="18"/>
                  </a:cubicBezTo>
                  <a:cubicBezTo>
                    <a:pt x="177" y="36"/>
                    <a:pt x="106" y="71"/>
                    <a:pt x="71" y="141"/>
                  </a:cubicBezTo>
                  <a:cubicBezTo>
                    <a:pt x="54" y="159"/>
                    <a:pt x="54" y="176"/>
                    <a:pt x="54" y="194"/>
                  </a:cubicBezTo>
                  <a:cubicBezTo>
                    <a:pt x="54" y="212"/>
                    <a:pt x="71" y="229"/>
                    <a:pt x="54" y="247"/>
                  </a:cubicBezTo>
                  <a:cubicBezTo>
                    <a:pt x="36" y="264"/>
                    <a:pt x="36" y="212"/>
                    <a:pt x="1" y="22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32"/>
            <p:cNvSpPr/>
            <p:nvPr/>
          </p:nvSpPr>
          <p:spPr>
            <a:xfrm>
              <a:off x="2670985" y="5231549"/>
              <a:ext cx="27704" cy="25741"/>
            </a:xfrm>
            <a:custGeom>
              <a:avLst/>
              <a:gdLst/>
              <a:ahLst/>
              <a:cxnLst/>
              <a:rect l="l" t="t" r="r" b="b"/>
              <a:pathLst>
                <a:path w="494" h="459" extrusionOk="0">
                  <a:moveTo>
                    <a:pt x="230" y="458"/>
                  </a:moveTo>
                  <a:cubicBezTo>
                    <a:pt x="335" y="441"/>
                    <a:pt x="423" y="370"/>
                    <a:pt x="459" y="265"/>
                  </a:cubicBezTo>
                  <a:cubicBezTo>
                    <a:pt x="494" y="159"/>
                    <a:pt x="423" y="106"/>
                    <a:pt x="371" y="54"/>
                  </a:cubicBezTo>
                  <a:cubicBezTo>
                    <a:pt x="318" y="1"/>
                    <a:pt x="230" y="1"/>
                    <a:pt x="177" y="54"/>
                  </a:cubicBezTo>
                  <a:cubicBezTo>
                    <a:pt x="142" y="71"/>
                    <a:pt x="89" y="89"/>
                    <a:pt x="54" y="124"/>
                  </a:cubicBezTo>
                  <a:cubicBezTo>
                    <a:pt x="19" y="142"/>
                    <a:pt x="1" y="177"/>
                    <a:pt x="19" y="212"/>
                  </a:cubicBezTo>
                  <a:cubicBezTo>
                    <a:pt x="36" y="265"/>
                    <a:pt x="19" y="335"/>
                    <a:pt x="89" y="353"/>
                  </a:cubicBezTo>
                  <a:cubicBezTo>
                    <a:pt x="89" y="370"/>
                    <a:pt x="89" y="370"/>
                    <a:pt x="89" y="388"/>
                  </a:cubicBezTo>
                  <a:cubicBezTo>
                    <a:pt x="124" y="423"/>
                    <a:pt x="177" y="458"/>
                    <a:pt x="230" y="45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32"/>
            <p:cNvSpPr/>
            <p:nvPr/>
          </p:nvSpPr>
          <p:spPr>
            <a:xfrm>
              <a:off x="2909888" y="4949241"/>
              <a:ext cx="24787" cy="28657"/>
            </a:xfrm>
            <a:custGeom>
              <a:avLst/>
              <a:gdLst/>
              <a:ahLst/>
              <a:cxnLst/>
              <a:rect l="l" t="t" r="r" b="b"/>
              <a:pathLst>
                <a:path w="442" h="511" extrusionOk="0">
                  <a:moveTo>
                    <a:pt x="19" y="247"/>
                  </a:moveTo>
                  <a:cubicBezTo>
                    <a:pt x="19" y="299"/>
                    <a:pt x="19" y="388"/>
                    <a:pt x="89" y="405"/>
                  </a:cubicBezTo>
                  <a:cubicBezTo>
                    <a:pt x="124" y="511"/>
                    <a:pt x="212" y="458"/>
                    <a:pt x="265" y="476"/>
                  </a:cubicBezTo>
                  <a:cubicBezTo>
                    <a:pt x="283" y="476"/>
                    <a:pt x="283" y="476"/>
                    <a:pt x="283" y="476"/>
                  </a:cubicBezTo>
                  <a:cubicBezTo>
                    <a:pt x="335" y="423"/>
                    <a:pt x="371" y="388"/>
                    <a:pt x="406" y="335"/>
                  </a:cubicBezTo>
                  <a:cubicBezTo>
                    <a:pt x="441" y="264"/>
                    <a:pt x="441" y="211"/>
                    <a:pt x="406" y="159"/>
                  </a:cubicBezTo>
                  <a:cubicBezTo>
                    <a:pt x="406" y="106"/>
                    <a:pt x="283" y="0"/>
                    <a:pt x="247" y="18"/>
                  </a:cubicBezTo>
                  <a:cubicBezTo>
                    <a:pt x="195" y="18"/>
                    <a:pt x="142" y="35"/>
                    <a:pt x="107" y="71"/>
                  </a:cubicBezTo>
                  <a:cubicBezTo>
                    <a:pt x="71" y="123"/>
                    <a:pt x="1" y="159"/>
                    <a:pt x="19" y="24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32"/>
            <p:cNvSpPr/>
            <p:nvPr/>
          </p:nvSpPr>
          <p:spPr>
            <a:xfrm>
              <a:off x="3013580" y="5792297"/>
              <a:ext cx="25685" cy="28657"/>
            </a:xfrm>
            <a:custGeom>
              <a:avLst/>
              <a:gdLst/>
              <a:ahLst/>
              <a:cxnLst/>
              <a:rect l="l" t="t" r="r" b="b"/>
              <a:pathLst>
                <a:path w="458" h="511" extrusionOk="0">
                  <a:moveTo>
                    <a:pt x="300" y="71"/>
                  </a:moveTo>
                  <a:lnTo>
                    <a:pt x="282" y="71"/>
                  </a:lnTo>
                  <a:cubicBezTo>
                    <a:pt x="194" y="0"/>
                    <a:pt x="141" y="71"/>
                    <a:pt x="88" y="124"/>
                  </a:cubicBezTo>
                  <a:cubicBezTo>
                    <a:pt x="0" y="212"/>
                    <a:pt x="0" y="247"/>
                    <a:pt x="71" y="353"/>
                  </a:cubicBezTo>
                  <a:cubicBezTo>
                    <a:pt x="88" y="388"/>
                    <a:pt x="88" y="441"/>
                    <a:pt x="141" y="476"/>
                  </a:cubicBezTo>
                  <a:cubicBezTo>
                    <a:pt x="159" y="493"/>
                    <a:pt x="194" y="493"/>
                    <a:pt x="229" y="493"/>
                  </a:cubicBezTo>
                  <a:lnTo>
                    <a:pt x="264" y="493"/>
                  </a:lnTo>
                  <a:cubicBezTo>
                    <a:pt x="352" y="511"/>
                    <a:pt x="405" y="441"/>
                    <a:pt x="423" y="388"/>
                  </a:cubicBezTo>
                  <a:cubicBezTo>
                    <a:pt x="458" y="300"/>
                    <a:pt x="458" y="212"/>
                    <a:pt x="388" y="141"/>
                  </a:cubicBezTo>
                  <a:cubicBezTo>
                    <a:pt x="370" y="124"/>
                    <a:pt x="352" y="71"/>
                    <a:pt x="300" y="7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32"/>
            <p:cNvSpPr/>
            <p:nvPr/>
          </p:nvSpPr>
          <p:spPr>
            <a:xfrm>
              <a:off x="3187317" y="5138792"/>
              <a:ext cx="24731" cy="25685"/>
            </a:xfrm>
            <a:custGeom>
              <a:avLst/>
              <a:gdLst/>
              <a:ahLst/>
              <a:cxnLst/>
              <a:rect l="l" t="t" r="r" b="b"/>
              <a:pathLst>
                <a:path w="441" h="458" extrusionOk="0">
                  <a:moveTo>
                    <a:pt x="247" y="18"/>
                  </a:moveTo>
                  <a:lnTo>
                    <a:pt x="141" y="18"/>
                  </a:lnTo>
                  <a:cubicBezTo>
                    <a:pt x="106" y="18"/>
                    <a:pt x="71" y="70"/>
                    <a:pt x="36" y="106"/>
                  </a:cubicBezTo>
                  <a:cubicBezTo>
                    <a:pt x="1" y="194"/>
                    <a:pt x="18" y="282"/>
                    <a:pt x="71" y="352"/>
                  </a:cubicBezTo>
                  <a:cubicBezTo>
                    <a:pt x="106" y="440"/>
                    <a:pt x="177" y="458"/>
                    <a:pt x="282" y="423"/>
                  </a:cubicBezTo>
                  <a:cubicBezTo>
                    <a:pt x="370" y="405"/>
                    <a:pt x="423" y="335"/>
                    <a:pt x="441" y="264"/>
                  </a:cubicBezTo>
                  <a:cubicBezTo>
                    <a:pt x="441" y="229"/>
                    <a:pt x="441" y="194"/>
                    <a:pt x="423" y="158"/>
                  </a:cubicBezTo>
                  <a:cubicBezTo>
                    <a:pt x="405" y="123"/>
                    <a:pt x="405" y="88"/>
                    <a:pt x="370" y="53"/>
                  </a:cubicBezTo>
                  <a:cubicBezTo>
                    <a:pt x="335" y="18"/>
                    <a:pt x="300" y="0"/>
                    <a:pt x="247" y="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32"/>
            <p:cNvSpPr/>
            <p:nvPr/>
          </p:nvSpPr>
          <p:spPr>
            <a:xfrm>
              <a:off x="3096467" y="5239457"/>
              <a:ext cx="36620" cy="41499"/>
            </a:xfrm>
            <a:custGeom>
              <a:avLst/>
              <a:gdLst/>
              <a:ahLst/>
              <a:cxnLst/>
              <a:rect l="l" t="t" r="r" b="b"/>
              <a:pathLst>
                <a:path w="653" h="740" extrusionOk="0">
                  <a:moveTo>
                    <a:pt x="335" y="18"/>
                  </a:moveTo>
                  <a:cubicBezTo>
                    <a:pt x="283" y="1"/>
                    <a:pt x="212" y="36"/>
                    <a:pt x="177" y="89"/>
                  </a:cubicBezTo>
                  <a:cubicBezTo>
                    <a:pt x="142" y="159"/>
                    <a:pt x="89" y="212"/>
                    <a:pt x="36" y="282"/>
                  </a:cubicBezTo>
                  <a:cubicBezTo>
                    <a:pt x="1" y="353"/>
                    <a:pt x="36" y="335"/>
                    <a:pt x="36" y="370"/>
                  </a:cubicBezTo>
                  <a:cubicBezTo>
                    <a:pt x="71" y="458"/>
                    <a:pt x="124" y="529"/>
                    <a:pt x="124" y="634"/>
                  </a:cubicBezTo>
                  <a:cubicBezTo>
                    <a:pt x="124" y="634"/>
                    <a:pt x="142" y="652"/>
                    <a:pt x="142" y="652"/>
                  </a:cubicBezTo>
                  <a:cubicBezTo>
                    <a:pt x="300" y="740"/>
                    <a:pt x="476" y="687"/>
                    <a:pt x="564" y="546"/>
                  </a:cubicBezTo>
                  <a:cubicBezTo>
                    <a:pt x="652" y="423"/>
                    <a:pt x="635" y="247"/>
                    <a:pt x="529" y="141"/>
                  </a:cubicBezTo>
                  <a:cubicBezTo>
                    <a:pt x="476" y="89"/>
                    <a:pt x="406" y="36"/>
                    <a:pt x="335" y="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32"/>
            <p:cNvSpPr/>
            <p:nvPr/>
          </p:nvSpPr>
          <p:spPr>
            <a:xfrm>
              <a:off x="3449886" y="5331260"/>
              <a:ext cx="23778" cy="27704"/>
            </a:xfrm>
            <a:custGeom>
              <a:avLst/>
              <a:gdLst/>
              <a:ahLst/>
              <a:cxnLst/>
              <a:rect l="l" t="t" r="r" b="b"/>
              <a:pathLst>
                <a:path w="424" h="494" extrusionOk="0">
                  <a:moveTo>
                    <a:pt x="423" y="247"/>
                  </a:moveTo>
                  <a:cubicBezTo>
                    <a:pt x="423" y="194"/>
                    <a:pt x="406" y="124"/>
                    <a:pt x="371" y="71"/>
                  </a:cubicBezTo>
                  <a:cubicBezTo>
                    <a:pt x="353" y="36"/>
                    <a:pt x="300" y="54"/>
                    <a:pt x="265" y="36"/>
                  </a:cubicBezTo>
                  <a:cubicBezTo>
                    <a:pt x="159" y="1"/>
                    <a:pt x="89" y="54"/>
                    <a:pt x="36" y="124"/>
                  </a:cubicBezTo>
                  <a:cubicBezTo>
                    <a:pt x="19" y="142"/>
                    <a:pt x="36" y="177"/>
                    <a:pt x="19" y="212"/>
                  </a:cubicBezTo>
                  <a:cubicBezTo>
                    <a:pt x="1" y="265"/>
                    <a:pt x="1" y="318"/>
                    <a:pt x="36" y="353"/>
                  </a:cubicBezTo>
                  <a:cubicBezTo>
                    <a:pt x="89" y="406"/>
                    <a:pt x="142" y="441"/>
                    <a:pt x="195" y="458"/>
                  </a:cubicBezTo>
                  <a:cubicBezTo>
                    <a:pt x="300" y="494"/>
                    <a:pt x="423" y="353"/>
                    <a:pt x="423" y="24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32"/>
            <p:cNvSpPr/>
            <p:nvPr/>
          </p:nvSpPr>
          <p:spPr>
            <a:xfrm>
              <a:off x="2856611" y="5757752"/>
              <a:ext cx="27704" cy="25741"/>
            </a:xfrm>
            <a:custGeom>
              <a:avLst/>
              <a:gdLst/>
              <a:ahLst/>
              <a:cxnLst/>
              <a:rect l="l" t="t" r="r" b="b"/>
              <a:pathLst>
                <a:path w="494" h="459" extrusionOk="0">
                  <a:moveTo>
                    <a:pt x="476" y="229"/>
                  </a:moveTo>
                  <a:cubicBezTo>
                    <a:pt x="493" y="106"/>
                    <a:pt x="388" y="0"/>
                    <a:pt x="282" y="0"/>
                  </a:cubicBezTo>
                  <a:cubicBezTo>
                    <a:pt x="264" y="0"/>
                    <a:pt x="247" y="0"/>
                    <a:pt x="229" y="18"/>
                  </a:cubicBezTo>
                  <a:cubicBezTo>
                    <a:pt x="194" y="36"/>
                    <a:pt x="176" y="71"/>
                    <a:pt x="141" y="71"/>
                  </a:cubicBezTo>
                  <a:cubicBezTo>
                    <a:pt x="71" y="88"/>
                    <a:pt x="71" y="159"/>
                    <a:pt x="36" y="194"/>
                  </a:cubicBezTo>
                  <a:cubicBezTo>
                    <a:pt x="0" y="247"/>
                    <a:pt x="36" y="229"/>
                    <a:pt x="36" y="229"/>
                  </a:cubicBezTo>
                  <a:cubicBezTo>
                    <a:pt x="88" y="247"/>
                    <a:pt x="88" y="317"/>
                    <a:pt x="124" y="352"/>
                  </a:cubicBezTo>
                  <a:cubicBezTo>
                    <a:pt x="141" y="352"/>
                    <a:pt x="141" y="370"/>
                    <a:pt x="141" y="370"/>
                  </a:cubicBezTo>
                  <a:cubicBezTo>
                    <a:pt x="159" y="423"/>
                    <a:pt x="194" y="458"/>
                    <a:pt x="247" y="440"/>
                  </a:cubicBezTo>
                  <a:cubicBezTo>
                    <a:pt x="282" y="440"/>
                    <a:pt x="335" y="423"/>
                    <a:pt x="370" y="405"/>
                  </a:cubicBezTo>
                  <a:cubicBezTo>
                    <a:pt x="423" y="370"/>
                    <a:pt x="476" y="300"/>
                    <a:pt x="476" y="22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32"/>
            <p:cNvSpPr/>
            <p:nvPr/>
          </p:nvSpPr>
          <p:spPr>
            <a:xfrm>
              <a:off x="2760826" y="5704419"/>
              <a:ext cx="30676" cy="30676"/>
            </a:xfrm>
            <a:custGeom>
              <a:avLst/>
              <a:gdLst/>
              <a:ahLst/>
              <a:cxnLst/>
              <a:rect l="l" t="t" r="r" b="b"/>
              <a:pathLst>
                <a:path w="547" h="547" extrusionOk="0">
                  <a:moveTo>
                    <a:pt x="247" y="511"/>
                  </a:moveTo>
                  <a:cubicBezTo>
                    <a:pt x="353" y="511"/>
                    <a:pt x="441" y="511"/>
                    <a:pt x="494" y="423"/>
                  </a:cubicBezTo>
                  <a:cubicBezTo>
                    <a:pt x="547" y="335"/>
                    <a:pt x="547" y="230"/>
                    <a:pt x="494" y="142"/>
                  </a:cubicBezTo>
                  <a:cubicBezTo>
                    <a:pt x="441" y="71"/>
                    <a:pt x="371" y="18"/>
                    <a:pt x="283" y="1"/>
                  </a:cubicBezTo>
                  <a:cubicBezTo>
                    <a:pt x="265" y="1"/>
                    <a:pt x="265" y="1"/>
                    <a:pt x="247" y="18"/>
                  </a:cubicBezTo>
                  <a:cubicBezTo>
                    <a:pt x="159" y="36"/>
                    <a:pt x="54" y="54"/>
                    <a:pt x="54" y="159"/>
                  </a:cubicBezTo>
                  <a:cubicBezTo>
                    <a:pt x="54" y="212"/>
                    <a:pt x="1" y="300"/>
                    <a:pt x="71" y="353"/>
                  </a:cubicBezTo>
                  <a:cubicBezTo>
                    <a:pt x="107" y="370"/>
                    <a:pt x="71" y="406"/>
                    <a:pt x="107" y="441"/>
                  </a:cubicBezTo>
                  <a:cubicBezTo>
                    <a:pt x="124" y="458"/>
                    <a:pt x="195" y="546"/>
                    <a:pt x="247" y="51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32"/>
            <p:cNvSpPr/>
            <p:nvPr/>
          </p:nvSpPr>
          <p:spPr>
            <a:xfrm>
              <a:off x="3123161" y="5550422"/>
              <a:ext cx="29666" cy="31629"/>
            </a:xfrm>
            <a:custGeom>
              <a:avLst/>
              <a:gdLst/>
              <a:ahLst/>
              <a:cxnLst/>
              <a:rect l="l" t="t" r="r" b="b"/>
              <a:pathLst>
                <a:path w="529" h="564" extrusionOk="0">
                  <a:moveTo>
                    <a:pt x="511" y="318"/>
                  </a:moveTo>
                  <a:cubicBezTo>
                    <a:pt x="528" y="194"/>
                    <a:pt x="440" y="71"/>
                    <a:pt x="317" y="36"/>
                  </a:cubicBezTo>
                  <a:cubicBezTo>
                    <a:pt x="212" y="1"/>
                    <a:pt x="88" y="36"/>
                    <a:pt x="18" y="124"/>
                  </a:cubicBezTo>
                  <a:cubicBezTo>
                    <a:pt x="0" y="177"/>
                    <a:pt x="0" y="229"/>
                    <a:pt x="18" y="265"/>
                  </a:cubicBezTo>
                  <a:cubicBezTo>
                    <a:pt x="35" y="318"/>
                    <a:pt x="53" y="370"/>
                    <a:pt x="53" y="423"/>
                  </a:cubicBezTo>
                  <a:cubicBezTo>
                    <a:pt x="71" y="511"/>
                    <a:pt x="159" y="564"/>
                    <a:pt x="247" y="546"/>
                  </a:cubicBezTo>
                  <a:cubicBezTo>
                    <a:pt x="282" y="546"/>
                    <a:pt x="335" y="564"/>
                    <a:pt x="388" y="529"/>
                  </a:cubicBezTo>
                  <a:cubicBezTo>
                    <a:pt x="458" y="476"/>
                    <a:pt x="493" y="406"/>
                    <a:pt x="511" y="3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32"/>
            <p:cNvSpPr/>
            <p:nvPr/>
          </p:nvSpPr>
          <p:spPr>
            <a:xfrm>
              <a:off x="3369971" y="5401361"/>
              <a:ext cx="23722" cy="26694"/>
            </a:xfrm>
            <a:custGeom>
              <a:avLst/>
              <a:gdLst/>
              <a:ahLst/>
              <a:cxnLst/>
              <a:rect l="l" t="t" r="r" b="b"/>
              <a:pathLst>
                <a:path w="423" h="476" extrusionOk="0">
                  <a:moveTo>
                    <a:pt x="0" y="212"/>
                  </a:moveTo>
                  <a:cubicBezTo>
                    <a:pt x="35" y="282"/>
                    <a:pt x="0" y="405"/>
                    <a:pt x="106" y="458"/>
                  </a:cubicBezTo>
                  <a:cubicBezTo>
                    <a:pt x="159" y="476"/>
                    <a:pt x="299" y="458"/>
                    <a:pt x="335" y="423"/>
                  </a:cubicBezTo>
                  <a:cubicBezTo>
                    <a:pt x="370" y="370"/>
                    <a:pt x="387" y="317"/>
                    <a:pt x="423" y="265"/>
                  </a:cubicBezTo>
                  <a:cubicBezTo>
                    <a:pt x="423" y="194"/>
                    <a:pt x="405" y="141"/>
                    <a:pt x="352" y="89"/>
                  </a:cubicBezTo>
                  <a:cubicBezTo>
                    <a:pt x="247" y="1"/>
                    <a:pt x="71" y="36"/>
                    <a:pt x="0" y="17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32"/>
            <p:cNvSpPr/>
            <p:nvPr/>
          </p:nvSpPr>
          <p:spPr>
            <a:xfrm>
              <a:off x="2879324" y="5302659"/>
              <a:ext cx="29666" cy="21759"/>
            </a:xfrm>
            <a:custGeom>
              <a:avLst/>
              <a:gdLst/>
              <a:ahLst/>
              <a:cxnLst/>
              <a:rect l="l" t="t" r="r" b="b"/>
              <a:pathLst>
                <a:path w="529" h="388" extrusionOk="0">
                  <a:moveTo>
                    <a:pt x="212" y="387"/>
                  </a:moveTo>
                  <a:cubicBezTo>
                    <a:pt x="282" y="387"/>
                    <a:pt x="370" y="370"/>
                    <a:pt x="440" y="352"/>
                  </a:cubicBezTo>
                  <a:cubicBezTo>
                    <a:pt x="493" y="335"/>
                    <a:pt x="528" y="264"/>
                    <a:pt x="511" y="211"/>
                  </a:cubicBezTo>
                  <a:cubicBezTo>
                    <a:pt x="493" y="176"/>
                    <a:pt x="511" y="141"/>
                    <a:pt x="458" y="106"/>
                  </a:cubicBezTo>
                  <a:cubicBezTo>
                    <a:pt x="388" y="35"/>
                    <a:pt x="282" y="0"/>
                    <a:pt x="176" y="35"/>
                  </a:cubicBezTo>
                  <a:cubicBezTo>
                    <a:pt x="106" y="53"/>
                    <a:pt x="88" y="123"/>
                    <a:pt x="35" y="176"/>
                  </a:cubicBezTo>
                  <a:cubicBezTo>
                    <a:pt x="0" y="229"/>
                    <a:pt x="35" y="282"/>
                    <a:pt x="71" y="317"/>
                  </a:cubicBezTo>
                  <a:cubicBezTo>
                    <a:pt x="106" y="352"/>
                    <a:pt x="159" y="387"/>
                    <a:pt x="212" y="38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32"/>
            <p:cNvSpPr/>
            <p:nvPr/>
          </p:nvSpPr>
          <p:spPr>
            <a:xfrm>
              <a:off x="3396609" y="5105200"/>
              <a:ext cx="27704" cy="24731"/>
            </a:xfrm>
            <a:custGeom>
              <a:avLst/>
              <a:gdLst/>
              <a:ahLst/>
              <a:cxnLst/>
              <a:rect l="l" t="t" r="r" b="b"/>
              <a:pathLst>
                <a:path w="494" h="441" extrusionOk="0">
                  <a:moveTo>
                    <a:pt x="229" y="1"/>
                  </a:moveTo>
                  <a:cubicBezTo>
                    <a:pt x="176" y="1"/>
                    <a:pt x="124" y="18"/>
                    <a:pt x="106" y="71"/>
                  </a:cubicBezTo>
                  <a:cubicBezTo>
                    <a:pt x="88" y="106"/>
                    <a:pt x="53" y="106"/>
                    <a:pt x="53" y="124"/>
                  </a:cubicBezTo>
                  <a:cubicBezTo>
                    <a:pt x="0" y="212"/>
                    <a:pt x="36" y="317"/>
                    <a:pt x="124" y="370"/>
                  </a:cubicBezTo>
                  <a:cubicBezTo>
                    <a:pt x="124" y="370"/>
                    <a:pt x="141" y="370"/>
                    <a:pt x="141" y="388"/>
                  </a:cubicBezTo>
                  <a:cubicBezTo>
                    <a:pt x="141" y="423"/>
                    <a:pt x="176" y="441"/>
                    <a:pt x="212" y="441"/>
                  </a:cubicBezTo>
                  <a:cubicBezTo>
                    <a:pt x="300" y="423"/>
                    <a:pt x="388" y="370"/>
                    <a:pt x="440" y="282"/>
                  </a:cubicBezTo>
                  <a:cubicBezTo>
                    <a:pt x="493" y="141"/>
                    <a:pt x="388" y="1"/>
                    <a:pt x="2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32"/>
            <p:cNvSpPr/>
            <p:nvPr/>
          </p:nvSpPr>
          <p:spPr>
            <a:xfrm>
              <a:off x="3037246" y="4954176"/>
              <a:ext cx="24731" cy="26694"/>
            </a:xfrm>
            <a:custGeom>
              <a:avLst/>
              <a:gdLst/>
              <a:ahLst/>
              <a:cxnLst/>
              <a:rect l="l" t="t" r="r" b="b"/>
              <a:pathLst>
                <a:path w="441" h="476" extrusionOk="0">
                  <a:moveTo>
                    <a:pt x="441" y="229"/>
                  </a:moveTo>
                  <a:cubicBezTo>
                    <a:pt x="441" y="88"/>
                    <a:pt x="318" y="0"/>
                    <a:pt x="177" y="35"/>
                  </a:cubicBezTo>
                  <a:cubicBezTo>
                    <a:pt x="159" y="35"/>
                    <a:pt x="159" y="35"/>
                    <a:pt x="142" y="53"/>
                  </a:cubicBezTo>
                  <a:cubicBezTo>
                    <a:pt x="124" y="88"/>
                    <a:pt x="89" y="123"/>
                    <a:pt x="36" y="159"/>
                  </a:cubicBezTo>
                  <a:cubicBezTo>
                    <a:pt x="18" y="194"/>
                    <a:pt x="1" y="229"/>
                    <a:pt x="18" y="282"/>
                  </a:cubicBezTo>
                  <a:cubicBezTo>
                    <a:pt x="36" y="317"/>
                    <a:pt x="54" y="352"/>
                    <a:pt x="89" y="370"/>
                  </a:cubicBezTo>
                  <a:cubicBezTo>
                    <a:pt x="142" y="370"/>
                    <a:pt x="177" y="405"/>
                    <a:pt x="177" y="440"/>
                  </a:cubicBezTo>
                  <a:cubicBezTo>
                    <a:pt x="177" y="476"/>
                    <a:pt x="230" y="458"/>
                    <a:pt x="247" y="458"/>
                  </a:cubicBezTo>
                  <a:cubicBezTo>
                    <a:pt x="353" y="440"/>
                    <a:pt x="441" y="352"/>
                    <a:pt x="441" y="22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32"/>
            <p:cNvSpPr/>
            <p:nvPr/>
          </p:nvSpPr>
          <p:spPr>
            <a:xfrm>
              <a:off x="3127087" y="5047942"/>
              <a:ext cx="22768" cy="25741"/>
            </a:xfrm>
            <a:custGeom>
              <a:avLst/>
              <a:gdLst/>
              <a:ahLst/>
              <a:cxnLst/>
              <a:rect l="l" t="t" r="r" b="b"/>
              <a:pathLst>
                <a:path w="406" h="459" extrusionOk="0">
                  <a:moveTo>
                    <a:pt x="194" y="458"/>
                  </a:moveTo>
                  <a:cubicBezTo>
                    <a:pt x="318" y="441"/>
                    <a:pt x="406" y="335"/>
                    <a:pt x="406" y="194"/>
                  </a:cubicBezTo>
                  <a:cubicBezTo>
                    <a:pt x="406" y="71"/>
                    <a:pt x="353" y="36"/>
                    <a:pt x="247" y="18"/>
                  </a:cubicBezTo>
                  <a:cubicBezTo>
                    <a:pt x="177" y="1"/>
                    <a:pt x="106" y="36"/>
                    <a:pt x="54" y="106"/>
                  </a:cubicBezTo>
                  <a:cubicBezTo>
                    <a:pt x="1" y="177"/>
                    <a:pt x="1" y="282"/>
                    <a:pt x="71" y="353"/>
                  </a:cubicBezTo>
                  <a:cubicBezTo>
                    <a:pt x="89" y="405"/>
                    <a:pt x="106" y="441"/>
                    <a:pt x="159" y="45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32"/>
            <p:cNvSpPr/>
            <p:nvPr/>
          </p:nvSpPr>
          <p:spPr>
            <a:xfrm>
              <a:off x="2840797" y="5169356"/>
              <a:ext cx="32639" cy="31685"/>
            </a:xfrm>
            <a:custGeom>
              <a:avLst/>
              <a:gdLst/>
              <a:ahLst/>
              <a:cxnLst/>
              <a:rect l="l" t="t" r="r" b="b"/>
              <a:pathLst>
                <a:path w="582" h="565" extrusionOk="0">
                  <a:moveTo>
                    <a:pt x="247" y="564"/>
                  </a:moveTo>
                  <a:cubicBezTo>
                    <a:pt x="388" y="546"/>
                    <a:pt x="582" y="458"/>
                    <a:pt x="546" y="247"/>
                  </a:cubicBezTo>
                  <a:cubicBezTo>
                    <a:pt x="529" y="159"/>
                    <a:pt x="476" y="71"/>
                    <a:pt x="388" y="36"/>
                  </a:cubicBezTo>
                  <a:cubicBezTo>
                    <a:pt x="300" y="1"/>
                    <a:pt x="212" y="18"/>
                    <a:pt x="159" y="89"/>
                  </a:cubicBezTo>
                  <a:cubicBezTo>
                    <a:pt x="159" y="106"/>
                    <a:pt x="142" y="106"/>
                    <a:pt x="142" y="124"/>
                  </a:cubicBezTo>
                  <a:cubicBezTo>
                    <a:pt x="36" y="142"/>
                    <a:pt x="36" y="230"/>
                    <a:pt x="18" y="300"/>
                  </a:cubicBezTo>
                  <a:cubicBezTo>
                    <a:pt x="1" y="335"/>
                    <a:pt x="71" y="353"/>
                    <a:pt x="71" y="406"/>
                  </a:cubicBezTo>
                  <a:cubicBezTo>
                    <a:pt x="71" y="441"/>
                    <a:pt x="194" y="564"/>
                    <a:pt x="247" y="56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32"/>
            <p:cNvSpPr/>
            <p:nvPr/>
          </p:nvSpPr>
          <p:spPr>
            <a:xfrm>
              <a:off x="2737160" y="5054840"/>
              <a:ext cx="21759" cy="26750"/>
            </a:xfrm>
            <a:custGeom>
              <a:avLst/>
              <a:gdLst/>
              <a:ahLst/>
              <a:cxnLst/>
              <a:rect l="l" t="t" r="r" b="b"/>
              <a:pathLst>
                <a:path w="388" h="477" extrusionOk="0">
                  <a:moveTo>
                    <a:pt x="159" y="476"/>
                  </a:moveTo>
                  <a:cubicBezTo>
                    <a:pt x="282" y="476"/>
                    <a:pt x="370" y="370"/>
                    <a:pt x="388" y="247"/>
                  </a:cubicBezTo>
                  <a:cubicBezTo>
                    <a:pt x="388" y="106"/>
                    <a:pt x="264" y="1"/>
                    <a:pt x="124" y="36"/>
                  </a:cubicBezTo>
                  <a:cubicBezTo>
                    <a:pt x="53" y="71"/>
                    <a:pt x="18" y="142"/>
                    <a:pt x="18" y="230"/>
                  </a:cubicBezTo>
                  <a:cubicBezTo>
                    <a:pt x="18" y="230"/>
                    <a:pt x="18" y="247"/>
                    <a:pt x="18" y="265"/>
                  </a:cubicBezTo>
                  <a:cubicBezTo>
                    <a:pt x="0" y="353"/>
                    <a:pt x="53" y="441"/>
                    <a:pt x="141" y="476"/>
                  </a:cubicBezTo>
                  <a:cubicBezTo>
                    <a:pt x="141" y="476"/>
                    <a:pt x="159" y="476"/>
                    <a:pt x="159" y="47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32"/>
            <p:cNvSpPr/>
            <p:nvPr/>
          </p:nvSpPr>
          <p:spPr>
            <a:xfrm>
              <a:off x="2951387" y="5255271"/>
              <a:ext cx="22768" cy="23722"/>
            </a:xfrm>
            <a:custGeom>
              <a:avLst/>
              <a:gdLst/>
              <a:ahLst/>
              <a:cxnLst/>
              <a:rect l="l" t="t" r="r" b="b"/>
              <a:pathLst>
                <a:path w="406" h="423" extrusionOk="0">
                  <a:moveTo>
                    <a:pt x="159" y="405"/>
                  </a:moveTo>
                  <a:cubicBezTo>
                    <a:pt x="317" y="405"/>
                    <a:pt x="405" y="335"/>
                    <a:pt x="405" y="229"/>
                  </a:cubicBezTo>
                  <a:cubicBezTo>
                    <a:pt x="405" y="106"/>
                    <a:pt x="335" y="0"/>
                    <a:pt x="247" y="0"/>
                  </a:cubicBezTo>
                  <a:cubicBezTo>
                    <a:pt x="53" y="0"/>
                    <a:pt x="0" y="71"/>
                    <a:pt x="0" y="282"/>
                  </a:cubicBezTo>
                  <a:cubicBezTo>
                    <a:pt x="0" y="317"/>
                    <a:pt x="36" y="335"/>
                    <a:pt x="71" y="370"/>
                  </a:cubicBezTo>
                  <a:cubicBezTo>
                    <a:pt x="88" y="405"/>
                    <a:pt x="124" y="423"/>
                    <a:pt x="159" y="40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32"/>
            <p:cNvSpPr/>
            <p:nvPr/>
          </p:nvSpPr>
          <p:spPr>
            <a:xfrm>
              <a:off x="3276149" y="5391491"/>
              <a:ext cx="25741" cy="24731"/>
            </a:xfrm>
            <a:custGeom>
              <a:avLst/>
              <a:gdLst/>
              <a:ahLst/>
              <a:cxnLst/>
              <a:rect l="l" t="t" r="r" b="b"/>
              <a:pathLst>
                <a:path w="459" h="441" extrusionOk="0">
                  <a:moveTo>
                    <a:pt x="265" y="441"/>
                  </a:moveTo>
                  <a:cubicBezTo>
                    <a:pt x="300" y="441"/>
                    <a:pt x="353" y="423"/>
                    <a:pt x="388" y="388"/>
                  </a:cubicBezTo>
                  <a:cubicBezTo>
                    <a:pt x="441" y="317"/>
                    <a:pt x="458" y="194"/>
                    <a:pt x="406" y="106"/>
                  </a:cubicBezTo>
                  <a:cubicBezTo>
                    <a:pt x="370" y="36"/>
                    <a:pt x="282" y="1"/>
                    <a:pt x="212" y="36"/>
                  </a:cubicBezTo>
                  <a:cubicBezTo>
                    <a:pt x="194" y="53"/>
                    <a:pt x="159" y="71"/>
                    <a:pt x="124" y="89"/>
                  </a:cubicBezTo>
                  <a:cubicBezTo>
                    <a:pt x="71" y="106"/>
                    <a:pt x="54" y="159"/>
                    <a:pt x="36" y="194"/>
                  </a:cubicBezTo>
                  <a:cubicBezTo>
                    <a:pt x="18" y="247"/>
                    <a:pt x="1" y="282"/>
                    <a:pt x="71" y="300"/>
                  </a:cubicBezTo>
                  <a:cubicBezTo>
                    <a:pt x="124" y="317"/>
                    <a:pt x="71" y="353"/>
                    <a:pt x="106" y="388"/>
                  </a:cubicBezTo>
                  <a:cubicBezTo>
                    <a:pt x="142" y="441"/>
                    <a:pt x="194" y="441"/>
                    <a:pt x="265" y="44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32"/>
            <p:cNvSpPr/>
            <p:nvPr/>
          </p:nvSpPr>
          <p:spPr>
            <a:xfrm>
              <a:off x="3098486" y="5645198"/>
              <a:ext cx="22768" cy="26694"/>
            </a:xfrm>
            <a:custGeom>
              <a:avLst/>
              <a:gdLst/>
              <a:ahLst/>
              <a:cxnLst/>
              <a:rect l="l" t="t" r="r" b="b"/>
              <a:pathLst>
                <a:path w="406" h="476" extrusionOk="0">
                  <a:moveTo>
                    <a:pt x="387" y="265"/>
                  </a:moveTo>
                  <a:cubicBezTo>
                    <a:pt x="405" y="194"/>
                    <a:pt x="387" y="124"/>
                    <a:pt x="335" y="89"/>
                  </a:cubicBezTo>
                  <a:cubicBezTo>
                    <a:pt x="317" y="36"/>
                    <a:pt x="264" y="18"/>
                    <a:pt x="229" y="36"/>
                  </a:cubicBezTo>
                  <a:lnTo>
                    <a:pt x="211" y="36"/>
                  </a:lnTo>
                  <a:cubicBezTo>
                    <a:pt x="141" y="1"/>
                    <a:pt x="88" y="71"/>
                    <a:pt x="53" y="106"/>
                  </a:cubicBezTo>
                  <a:cubicBezTo>
                    <a:pt x="0" y="159"/>
                    <a:pt x="0" y="229"/>
                    <a:pt x="18" y="282"/>
                  </a:cubicBezTo>
                  <a:cubicBezTo>
                    <a:pt x="35" y="317"/>
                    <a:pt x="71" y="335"/>
                    <a:pt x="53" y="388"/>
                  </a:cubicBezTo>
                  <a:cubicBezTo>
                    <a:pt x="53" y="388"/>
                    <a:pt x="53" y="405"/>
                    <a:pt x="71" y="423"/>
                  </a:cubicBezTo>
                  <a:cubicBezTo>
                    <a:pt x="176" y="476"/>
                    <a:pt x="299" y="458"/>
                    <a:pt x="352" y="353"/>
                  </a:cubicBezTo>
                  <a:cubicBezTo>
                    <a:pt x="387" y="317"/>
                    <a:pt x="405" y="300"/>
                    <a:pt x="387" y="26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32"/>
            <p:cNvSpPr/>
            <p:nvPr/>
          </p:nvSpPr>
          <p:spPr>
            <a:xfrm>
              <a:off x="2873379" y="5438879"/>
              <a:ext cx="23778" cy="24731"/>
            </a:xfrm>
            <a:custGeom>
              <a:avLst/>
              <a:gdLst/>
              <a:ahLst/>
              <a:cxnLst/>
              <a:rect l="l" t="t" r="r" b="b"/>
              <a:pathLst>
                <a:path w="424" h="441" extrusionOk="0">
                  <a:moveTo>
                    <a:pt x="229" y="18"/>
                  </a:moveTo>
                  <a:cubicBezTo>
                    <a:pt x="177" y="18"/>
                    <a:pt x="106" y="36"/>
                    <a:pt x="53" y="53"/>
                  </a:cubicBezTo>
                  <a:cubicBezTo>
                    <a:pt x="1" y="71"/>
                    <a:pt x="18" y="124"/>
                    <a:pt x="18" y="159"/>
                  </a:cubicBezTo>
                  <a:cubicBezTo>
                    <a:pt x="36" y="212"/>
                    <a:pt x="36" y="265"/>
                    <a:pt x="18" y="317"/>
                  </a:cubicBezTo>
                  <a:cubicBezTo>
                    <a:pt x="18" y="335"/>
                    <a:pt x="53" y="353"/>
                    <a:pt x="71" y="370"/>
                  </a:cubicBezTo>
                  <a:cubicBezTo>
                    <a:pt x="159" y="441"/>
                    <a:pt x="265" y="441"/>
                    <a:pt x="335" y="370"/>
                  </a:cubicBezTo>
                  <a:cubicBezTo>
                    <a:pt x="406" y="300"/>
                    <a:pt x="423" y="194"/>
                    <a:pt x="388" y="106"/>
                  </a:cubicBezTo>
                  <a:cubicBezTo>
                    <a:pt x="353" y="0"/>
                    <a:pt x="300" y="36"/>
                    <a:pt x="229" y="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32"/>
            <p:cNvSpPr/>
            <p:nvPr/>
          </p:nvSpPr>
          <p:spPr>
            <a:xfrm>
              <a:off x="2674967" y="5439888"/>
              <a:ext cx="22768" cy="27647"/>
            </a:xfrm>
            <a:custGeom>
              <a:avLst/>
              <a:gdLst/>
              <a:ahLst/>
              <a:cxnLst/>
              <a:rect l="l" t="t" r="r" b="b"/>
              <a:pathLst>
                <a:path w="406" h="493" extrusionOk="0">
                  <a:moveTo>
                    <a:pt x="0" y="194"/>
                  </a:moveTo>
                  <a:cubicBezTo>
                    <a:pt x="18" y="247"/>
                    <a:pt x="0" y="299"/>
                    <a:pt x="53" y="335"/>
                  </a:cubicBezTo>
                  <a:cubicBezTo>
                    <a:pt x="88" y="387"/>
                    <a:pt x="53" y="423"/>
                    <a:pt x="88" y="458"/>
                  </a:cubicBezTo>
                  <a:cubicBezTo>
                    <a:pt x="141" y="475"/>
                    <a:pt x="124" y="493"/>
                    <a:pt x="159" y="458"/>
                  </a:cubicBezTo>
                  <a:cubicBezTo>
                    <a:pt x="176" y="440"/>
                    <a:pt x="212" y="458"/>
                    <a:pt x="247" y="458"/>
                  </a:cubicBezTo>
                  <a:cubicBezTo>
                    <a:pt x="352" y="387"/>
                    <a:pt x="405" y="264"/>
                    <a:pt x="388" y="141"/>
                  </a:cubicBezTo>
                  <a:cubicBezTo>
                    <a:pt x="352" y="70"/>
                    <a:pt x="300" y="35"/>
                    <a:pt x="247" y="18"/>
                  </a:cubicBezTo>
                  <a:cubicBezTo>
                    <a:pt x="176" y="0"/>
                    <a:pt x="124" y="35"/>
                    <a:pt x="88" y="88"/>
                  </a:cubicBezTo>
                  <a:cubicBezTo>
                    <a:pt x="88" y="106"/>
                    <a:pt x="53" y="123"/>
                    <a:pt x="36" y="123"/>
                  </a:cubicBezTo>
                  <a:cubicBezTo>
                    <a:pt x="18" y="141"/>
                    <a:pt x="0" y="159"/>
                    <a:pt x="0" y="19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32"/>
            <p:cNvSpPr/>
            <p:nvPr/>
          </p:nvSpPr>
          <p:spPr>
            <a:xfrm>
              <a:off x="2962211" y="5174291"/>
              <a:ext cx="22768" cy="26750"/>
            </a:xfrm>
            <a:custGeom>
              <a:avLst/>
              <a:gdLst/>
              <a:ahLst/>
              <a:cxnLst/>
              <a:rect l="l" t="t" r="r" b="b"/>
              <a:pathLst>
                <a:path w="406" h="477" extrusionOk="0">
                  <a:moveTo>
                    <a:pt x="406" y="265"/>
                  </a:moveTo>
                  <a:cubicBezTo>
                    <a:pt x="406" y="142"/>
                    <a:pt x="300" y="1"/>
                    <a:pt x="177" y="36"/>
                  </a:cubicBezTo>
                  <a:cubicBezTo>
                    <a:pt x="142" y="54"/>
                    <a:pt x="124" y="54"/>
                    <a:pt x="124" y="71"/>
                  </a:cubicBezTo>
                  <a:cubicBezTo>
                    <a:pt x="124" y="71"/>
                    <a:pt x="107" y="106"/>
                    <a:pt x="89" y="106"/>
                  </a:cubicBezTo>
                  <a:cubicBezTo>
                    <a:pt x="54" y="106"/>
                    <a:pt x="19" y="142"/>
                    <a:pt x="19" y="194"/>
                  </a:cubicBezTo>
                  <a:cubicBezTo>
                    <a:pt x="19" y="230"/>
                    <a:pt x="1" y="265"/>
                    <a:pt x="19" y="318"/>
                  </a:cubicBezTo>
                  <a:cubicBezTo>
                    <a:pt x="36" y="335"/>
                    <a:pt x="54" y="370"/>
                    <a:pt x="71" y="370"/>
                  </a:cubicBezTo>
                  <a:cubicBezTo>
                    <a:pt x="107" y="388"/>
                    <a:pt x="142" y="406"/>
                    <a:pt x="159" y="458"/>
                  </a:cubicBezTo>
                  <a:cubicBezTo>
                    <a:pt x="159" y="476"/>
                    <a:pt x="177" y="476"/>
                    <a:pt x="212" y="476"/>
                  </a:cubicBezTo>
                  <a:cubicBezTo>
                    <a:pt x="265" y="458"/>
                    <a:pt x="300" y="423"/>
                    <a:pt x="353" y="388"/>
                  </a:cubicBezTo>
                  <a:cubicBezTo>
                    <a:pt x="388" y="370"/>
                    <a:pt x="406" y="318"/>
                    <a:pt x="406" y="26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32"/>
            <p:cNvSpPr/>
            <p:nvPr/>
          </p:nvSpPr>
          <p:spPr>
            <a:xfrm>
              <a:off x="2796381" y="5393453"/>
              <a:ext cx="26694" cy="28713"/>
            </a:xfrm>
            <a:custGeom>
              <a:avLst/>
              <a:gdLst/>
              <a:ahLst/>
              <a:cxnLst/>
              <a:rect l="l" t="t" r="r" b="b"/>
              <a:pathLst>
                <a:path w="476" h="512" extrusionOk="0">
                  <a:moveTo>
                    <a:pt x="1" y="247"/>
                  </a:moveTo>
                  <a:cubicBezTo>
                    <a:pt x="18" y="282"/>
                    <a:pt x="18" y="318"/>
                    <a:pt x="36" y="335"/>
                  </a:cubicBezTo>
                  <a:cubicBezTo>
                    <a:pt x="53" y="370"/>
                    <a:pt x="124" y="388"/>
                    <a:pt x="106" y="458"/>
                  </a:cubicBezTo>
                  <a:cubicBezTo>
                    <a:pt x="106" y="494"/>
                    <a:pt x="194" y="511"/>
                    <a:pt x="247" y="494"/>
                  </a:cubicBezTo>
                  <a:cubicBezTo>
                    <a:pt x="405" y="458"/>
                    <a:pt x="441" y="406"/>
                    <a:pt x="476" y="247"/>
                  </a:cubicBezTo>
                  <a:cubicBezTo>
                    <a:pt x="458" y="159"/>
                    <a:pt x="423" y="106"/>
                    <a:pt x="370" y="54"/>
                  </a:cubicBezTo>
                  <a:cubicBezTo>
                    <a:pt x="265" y="1"/>
                    <a:pt x="247" y="18"/>
                    <a:pt x="141" y="89"/>
                  </a:cubicBezTo>
                  <a:cubicBezTo>
                    <a:pt x="106" y="124"/>
                    <a:pt x="71" y="159"/>
                    <a:pt x="36" y="194"/>
                  </a:cubicBezTo>
                  <a:cubicBezTo>
                    <a:pt x="1" y="212"/>
                    <a:pt x="18" y="230"/>
                    <a:pt x="1" y="24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32"/>
            <p:cNvSpPr/>
            <p:nvPr/>
          </p:nvSpPr>
          <p:spPr>
            <a:xfrm>
              <a:off x="2711475" y="5374723"/>
              <a:ext cx="29666" cy="29666"/>
            </a:xfrm>
            <a:custGeom>
              <a:avLst/>
              <a:gdLst/>
              <a:ahLst/>
              <a:cxnLst/>
              <a:rect l="l" t="t" r="r" b="b"/>
              <a:pathLst>
                <a:path w="529" h="529" extrusionOk="0">
                  <a:moveTo>
                    <a:pt x="529" y="282"/>
                  </a:moveTo>
                  <a:cubicBezTo>
                    <a:pt x="511" y="194"/>
                    <a:pt x="529" y="106"/>
                    <a:pt x="441" y="53"/>
                  </a:cubicBezTo>
                  <a:cubicBezTo>
                    <a:pt x="388" y="35"/>
                    <a:pt x="335" y="53"/>
                    <a:pt x="300" y="35"/>
                  </a:cubicBezTo>
                  <a:cubicBezTo>
                    <a:pt x="230" y="0"/>
                    <a:pt x="159" y="35"/>
                    <a:pt x="124" y="88"/>
                  </a:cubicBezTo>
                  <a:cubicBezTo>
                    <a:pt x="89" y="106"/>
                    <a:pt x="71" y="123"/>
                    <a:pt x="89" y="159"/>
                  </a:cubicBezTo>
                  <a:cubicBezTo>
                    <a:pt x="89" y="194"/>
                    <a:pt x="89" y="247"/>
                    <a:pt x="36" y="264"/>
                  </a:cubicBezTo>
                  <a:cubicBezTo>
                    <a:pt x="1" y="282"/>
                    <a:pt x="18" y="300"/>
                    <a:pt x="36" y="317"/>
                  </a:cubicBezTo>
                  <a:cubicBezTo>
                    <a:pt x="71" y="370"/>
                    <a:pt x="106" y="423"/>
                    <a:pt x="142" y="458"/>
                  </a:cubicBezTo>
                  <a:cubicBezTo>
                    <a:pt x="265" y="528"/>
                    <a:pt x="441" y="493"/>
                    <a:pt x="511" y="352"/>
                  </a:cubicBezTo>
                  <a:cubicBezTo>
                    <a:pt x="511" y="335"/>
                    <a:pt x="529" y="300"/>
                    <a:pt x="529" y="28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32"/>
            <p:cNvSpPr/>
            <p:nvPr/>
          </p:nvSpPr>
          <p:spPr>
            <a:xfrm>
              <a:off x="2951387" y="4874205"/>
              <a:ext cx="23722" cy="27704"/>
            </a:xfrm>
            <a:custGeom>
              <a:avLst/>
              <a:gdLst/>
              <a:ahLst/>
              <a:cxnLst/>
              <a:rect l="l" t="t" r="r" b="b"/>
              <a:pathLst>
                <a:path w="423" h="494" extrusionOk="0">
                  <a:moveTo>
                    <a:pt x="388" y="247"/>
                  </a:moveTo>
                  <a:lnTo>
                    <a:pt x="388" y="194"/>
                  </a:lnTo>
                  <a:cubicBezTo>
                    <a:pt x="388" y="88"/>
                    <a:pt x="264" y="0"/>
                    <a:pt x="159" y="71"/>
                  </a:cubicBezTo>
                  <a:cubicBezTo>
                    <a:pt x="0" y="71"/>
                    <a:pt x="53" y="212"/>
                    <a:pt x="18" y="300"/>
                  </a:cubicBezTo>
                  <a:cubicBezTo>
                    <a:pt x="18" y="335"/>
                    <a:pt x="36" y="388"/>
                    <a:pt x="88" y="388"/>
                  </a:cubicBezTo>
                  <a:cubicBezTo>
                    <a:pt x="124" y="388"/>
                    <a:pt x="124" y="440"/>
                    <a:pt x="176" y="458"/>
                  </a:cubicBezTo>
                  <a:cubicBezTo>
                    <a:pt x="264" y="493"/>
                    <a:pt x="282" y="493"/>
                    <a:pt x="335" y="423"/>
                  </a:cubicBezTo>
                  <a:cubicBezTo>
                    <a:pt x="388" y="352"/>
                    <a:pt x="423" y="317"/>
                    <a:pt x="388" y="24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32"/>
            <p:cNvSpPr/>
            <p:nvPr/>
          </p:nvSpPr>
          <p:spPr>
            <a:xfrm>
              <a:off x="2881287" y="5544534"/>
              <a:ext cx="24731" cy="24731"/>
            </a:xfrm>
            <a:custGeom>
              <a:avLst/>
              <a:gdLst/>
              <a:ahLst/>
              <a:cxnLst/>
              <a:rect l="l" t="t" r="r" b="b"/>
              <a:pathLst>
                <a:path w="441" h="441" extrusionOk="0">
                  <a:moveTo>
                    <a:pt x="36" y="176"/>
                  </a:moveTo>
                  <a:cubicBezTo>
                    <a:pt x="18" y="211"/>
                    <a:pt x="53" y="246"/>
                    <a:pt x="36" y="299"/>
                  </a:cubicBezTo>
                  <a:cubicBezTo>
                    <a:pt x="0" y="334"/>
                    <a:pt x="53" y="370"/>
                    <a:pt x="88" y="387"/>
                  </a:cubicBezTo>
                  <a:cubicBezTo>
                    <a:pt x="177" y="440"/>
                    <a:pt x="282" y="440"/>
                    <a:pt x="353" y="370"/>
                  </a:cubicBezTo>
                  <a:cubicBezTo>
                    <a:pt x="441" y="282"/>
                    <a:pt x="441" y="123"/>
                    <a:pt x="335" y="53"/>
                  </a:cubicBezTo>
                  <a:cubicBezTo>
                    <a:pt x="229" y="0"/>
                    <a:pt x="124" y="35"/>
                    <a:pt x="53" y="106"/>
                  </a:cubicBezTo>
                  <a:cubicBezTo>
                    <a:pt x="36" y="123"/>
                    <a:pt x="36" y="158"/>
                    <a:pt x="36" y="17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32"/>
            <p:cNvSpPr/>
            <p:nvPr/>
          </p:nvSpPr>
          <p:spPr>
            <a:xfrm>
              <a:off x="2647319" y="5022257"/>
              <a:ext cx="20806" cy="28713"/>
            </a:xfrm>
            <a:custGeom>
              <a:avLst/>
              <a:gdLst/>
              <a:ahLst/>
              <a:cxnLst/>
              <a:rect l="l" t="t" r="r" b="b"/>
              <a:pathLst>
                <a:path w="371" h="512" extrusionOk="0">
                  <a:moveTo>
                    <a:pt x="159" y="494"/>
                  </a:moveTo>
                  <a:cubicBezTo>
                    <a:pt x="300" y="476"/>
                    <a:pt x="370" y="423"/>
                    <a:pt x="370" y="265"/>
                  </a:cubicBezTo>
                  <a:cubicBezTo>
                    <a:pt x="370" y="247"/>
                    <a:pt x="370" y="230"/>
                    <a:pt x="370" y="212"/>
                  </a:cubicBezTo>
                  <a:cubicBezTo>
                    <a:pt x="370" y="159"/>
                    <a:pt x="370" y="106"/>
                    <a:pt x="317" y="106"/>
                  </a:cubicBezTo>
                  <a:lnTo>
                    <a:pt x="300" y="89"/>
                  </a:lnTo>
                  <a:cubicBezTo>
                    <a:pt x="212" y="1"/>
                    <a:pt x="141" y="71"/>
                    <a:pt x="71" y="106"/>
                  </a:cubicBezTo>
                  <a:cubicBezTo>
                    <a:pt x="36" y="142"/>
                    <a:pt x="18" y="212"/>
                    <a:pt x="18" y="265"/>
                  </a:cubicBezTo>
                  <a:cubicBezTo>
                    <a:pt x="18" y="283"/>
                    <a:pt x="18" y="300"/>
                    <a:pt x="18" y="318"/>
                  </a:cubicBezTo>
                  <a:cubicBezTo>
                    <a:pt x="1" y="388"/>
                    <a:pt x="53" y="423"/>
                    <a:pt x="89" y="476"/>
                  </a:cubicBezTo>
                  <a:cubicBezTo>
                    <a:pt x="124" y="511"/>
                    <a:pt x="141" y="476"/>
                    <a:pt x="159" y="49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32"/>
            <p:cNvSpPr/>
            <p:nvPr/>
          </p:nvSpPr>
          <p:spPr>
            <a:xfrm>
              <a:off x="3066857" y="5150625"/>
              <a:ext cx="22768" cy="22768"/>
            </a:xfrm>
            <a:custGeom>
              <a:avLst/>
              <a:gdLst/>
              <a:ahLst/>
              <a:cxnLst/>
              <a:rect l="l" t="t" r="r" b="b"/>
              <a:pathLst>
                <a:path w="406" h="406" extrusionOk="0">
                  <a:moveTo>
                    <a:pt x="177" y="405"/>
                  </a:moveTo>
                  <a:cubicBezTo>
                    <a:pt x="283" y="405"/>
                    <a:pt x="388" y="335"/>
                    <a:pt x="406" y="229"/>
                  </a:cubicBezTo>
                  <a:cubicBezTo>
                    <a:pt x="406" y="141"/>
                    <a:pt x="371" y="53"/>
                    <a:pt x="300" y="0"/>
                  </a:cubicBezTo>
                  <a:lnTo>
                    <a:pt x="300" y="0"/>
                  </a:lnTo>
                  <a:cubicBezTo>
                    <a:pt x="212" y="0"/>
                    <a:pt x="142" y="18"/>
                    <a:pt x="71" y="71"/>
                  </a:cubicBezTo>
                  <a:cubicBezTo>
                    <a:pt x="54" y="106"/>
                    <a:pt x="19" y="106"/>
                    <a:pt x="19" y="159"/>
                  </a:cubicBezTo>
                  <a:cubicBezTo>
                    <a:pt x="36" y="194"/>
                    <a:pt x="1" y="194"/>
                    <a:pt x="19" y="212"/>
                  </a:cubicBezTo>
                  <a:cubicBezTo>
                    <a:pt x="36" y="212"/>
                    <a:pt x="36" y="229"/>
                    <a:pt x="19" y="247"/>
                  </a:cubicBezTo>
                  <a:cubicBezTo>
                    <a:pt x="19" y="335"/>
                    <a:pt x="71" y="388"/>
                    <a:pt x="177" y="40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32"/>
            <p:cNvSpPr/>
            <p:nvPr/>
          </p:nvSpPr>
          <p:spPr>
            <a:xfrm>
              <a:off x="2921777" y="5373713"/>
              <a:ext cx="36564" cy="35611"/>
            </a:xfrm>
            <a:custGeom>
              <a:avLst/>
              <a:gdLst/>
              <a:ahLst/>
              <a:cxnLst/>
              <a:rect l="l" t="t" r="r" b="b"/>
              <a:pathLst>
                <a:path w="652" h="635" extrusionOk="0">
                  <a:moveTo>
                    <a:pt x="634" y="318"/>
                  </a:moveTo>
                  <a:cubicBezTo>
                    <a:pt x="652" y="159"/>
                    <a:pt x="528" y="18"/>
                    <a:pt x="370" y="1"/>
                  </a:cubicBezTo>
                  <a:cubicBezTo>
                    <a:pt x="299" y="1"/>
                    <a:pt x="229" y="36"/>
                    <a:pt x="176" y="106"/>
                  </a:cubicBezTo>
                  <a:cubicBezTo>
                    <a:pt x="159" y="124"/>
                    <a:pt x="141" y="141"/>
                    <a:pt x="123" y="141"/>
                  </a:cubicBezTo>
                  <a:cubicBezTo>
                    <a:pt x="35" y="177"/>
                    <a:pt x="0" y="265"/>
                    <a:pt x="18" y="335"/>
                  </a:cubicBezTo>
                  <a:cubicBezTo>
                    <a:pt x="35" y="406"/>
                    <a:pt x="71" y="458"/>
                    <a:pt x="141" y="494"/>
                  </a:cubicBezTo>
                  <a:cubicBezTo>
                    <a:pt x="141" y="494"/>
                    <a:pt x="159" y="494"/>
                    <a:pt x="159" y="494"/>
                  </a:cubicBezTo>
                  <a:cubicBezTo>
                    <a:pt x="229" y="634"/>
                    <a:pt x="229" y="634"/>
                    <a:pt x="352" y="599"/>
                  </a:cubicBezTo>
                  <a:cubicBezTo>
                    <a:pt x="476" y="582"/>
                    <a:pt x="564" y="511"/>
                    <a:pt x="616" y="406"/>
                  </a:cubicBezTo>
                  <a:cubicBezTo>
                    <a:pt x="634" y="370"/>
                    <a:pt x="652" y="353"/>
                    <a:pt x="634" y="3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32"/>
            <p:cNvSpPr/>
            <p:nvPr/>
          </p:nvSpPr>
          <p:spPr>
            <a:xfrm>
              <a:off x="2621634" y="5366815"/>
              <a:ext cx="20806" cy="26694"/>
            </a:xfrm>
            <a:custGeom>
              <a:avLst/>
              <a:gdLst/>
              <a:ahLst/>
              <a:cxnLst/>
              <a:rect l="l" t="t" r="r" b="b"/>
              <a:pathLst>
                <a:path w="371" h="476" extrusionOk="0">
                  <a:moveTo>
                    <a:pt x="194" y="476"/>
                  </a:moveTo>
                  <a:cubicBezTo>
                    <a:pt x="282" y="476"/>
                    <a:pt x="282" y="476"/>
                    <a:pt x="335" y="370"/>
                  </a:cubicBezTo>
                  <a:cubicBezTo>
                    <a:pt x="353" y="317"/>
                    <a:pt x="370" y="264"/>
                    <a:pt x="370" y="194"/>
                  </a:cubicBezTo>
                  <a:cubicBezTo>
                    <a:pt x="370" y="124"/>
                    <a:pt x="318" y="88"/>
                    <a:pt x="265" y="53"/>
                  </a:cubicBezTo>
                  <a:cubicBezTo>
                    <a:pt x="159" y="0"/>
                    <a:pt x="71" y="53"/>
                    <a:pt x="36" y="159"/>
                  </a:cubicBezTo>
                  <a:cubicBezTo>
                    <a:pt x="1" y="264"/>
                    <a:pt x="18" y="370"/>
                    <a:pt x="89" y="441"/>
                  </a:cubicBezTo>
                  <a:cubicBezTo>
                    <a:pt x="106" y="476"/>
                    <a:pt x="159" y="458"/>
                    <a:pt x="194" y="47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32"/>
            <p:cNvSpPr/>
            <p:nvPr/>
          </p:nvSpPr>
          <p:spPr>
            <a:xfrm>
              <a:off x="2894129" y="5080525"/>
              <a:ext cx="27704" cy="32639"/>
            </a:xfrm>
            <a:custGeom>
              <a:avLst/>
              <a:gdLst/>
              <a:ahLst/>
              <a:cxnLst/>
              <a:rect l="l" t="t" r="r" b="b"/>
              <a:pathLst>
                <a:path w="494" h="582" extrusionOk="0">
                  <a:moveTo>
                    <a:pt x="282" y="0"/>
                  </a:moveTo>
                  <a:cubicBezTo>
                    <a:pt x="141" y="0"/>
                    <a:pt x="36" y="88"/>
                    <a:pt x="18" y="229"/>
                  </a:cubicBezTo>
                  <a:cubicBezTo>
                    <a:pt x="18" y="282"/>
                    <a:pt x="0" y="335"/>
                    <a:pt x="0" y="405"/>
                  </a:cubicBezTo>
                  <a:cubicBezTo>
                    <a:pt x="0" y="458"/>
                    <a:pt x="36" y="493"/>
                    <a:pt x="88" y="529"/>
                  </a:cubicBezTo>
                  <a:cubicBezTo>
                    <a:pt x="194" y="581"/>
                    <a:pt x="317" y="546"/>
                    <a:pt x="388" y="458"/>
                  </a:cubicBezTo>
                  <a:cubicBezTo>
                    <a:pt x="493" y="353"/>
                    <a:pt x="493" y="212"/>
                    <a:pt x="388" y="106"/>
                  </a:cubicBezTo>
                  <a:cubicBezTo>
                    <a:pt x="352" y="71"/>
                    <a:pt x="317" y="0"/>
                    <a:pt x="2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32"/>
            <p:cNvSpPr/>
            <p:nvPr/>
          </p:nvSpPr>
          <p:spPr>
            <a:xfrm>
              <a:off x="2760826" y="5599773"/>
              <a:ext cx="24731" cy="23778"/>
            </a:xfrm>
            <a:custGeom>
              <a:avLst/>
              <a:gdLst/>
              <a:ahLst/>
              <a:cxnLst/>
              <a:rect l="l" t="t" r="r" b="b"/>
              <a:pathLst>
                <a:path w="441" h="424" extrusionOk="0">
                  <a:moveTo>
                    <a:pt x="212" y="406"/>
                  </a:moveTo>
                  <a:cubicBezTo>
                    <a:pt x="318" y="423"/>
                    <a:pt x="406" y="335"/>
                    <a:pt x="423" y="230"/>
                  </a:cubicBezTo>
                  <a:cubicBezTo>
                    <a:pt x="441" y="142"/>
                    <a:pt x="335" y="36"/>
                    <a:pt x="247" y="18"/>
                  </a:cubicBezTo>
                  <a:cubicBezTo>
                    <a:pt x="159" y="1"/>
                    <a:pt x="159" y="54"/>
                    <a:pt x="89" y="54"/>
                  </a:cubicBezTo>
                  <a:cubicBezTo>
                    <a:pt x="71" y="54"/>
                    <a:pt x="54" y="89"/>
                    <a:pt x="54" y="124"/>
                  </a:cubicBezTo>
                  <a:cubicBezTo>
                    <a:pt x="54" y="159"/>
                    <a:pt x="18" y="194"/>
                    <a:pt x="36" y="247"/>
                  </a:cubicBezTo>
                  <a:cubicBezTo>
                    <a:pt x="36" y="282"/>
                    <a:pt x="1" y="282"/>
                    <a:pt x="18" y="300"/>
                  </a:cubicBezTo>
                  <a:cubicBezTo>
                    <a:pt x="36" y="318"/>
                    <a:pt x="54" y="370"/>
                    <a:pt x="107" y="388"/>
                  </a:cubicBezTo>
                  <a:cubicBezTo>
                    <a:pt x="142" y="388"/>
                    <a:pt x="159" y="423"/>
                    <a:pt x="212" y="40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32"/>
            <p:cNvSpPr/>
            <p:nvPr/>
          </p:nvSpPr>
          <p:spPr>
            <a:xfrm>
              <a:off x="2759873" y="5494174"/>
              <a:ext cx="26694" cy="21759"/>
            </a:xfrm>
            <a:custGeom>
              <a:avLst/>
              <a:gdLst/>
              <a:ahLst/>
              <a:cxnLst/>
              <a:rect l="l" t="t" r="r" b="b"/>
              <a:pathLst>
                <a:path w="476" h="388" extrusionOk="0">
                  <a:moveTo>
                    <a:pt x="0" y="264"/>
                  </a:moveTo>
                  <a:cubicBezTo>
                    <a:pt x="18" y="264"/>
                    <a:pt x="35" y="264"/>
                    <a:pt x="53" y="282"/>
                  </a:cubicBezTo>
                  <a:cubicBezTo>
                    <a:pt x="106" y="352"/>
                    <a:pt x="194" y="388"/>
                    <a:pt x="264" y="370"/>
                  </a:cubicBezTo>
                  <a:cubicBezTo>
                    <a:pt x="335" y="352"/>
                    <a:pt x="388" y="300"/>
                    <a:pt x="423" y="229"/>
                  </a:cubicBezTo>
                  <a:cubicBezTo>
                    <a:pt x="423" y="212"/>
                    <a:pt x="423" y="194"/>
                    <a:pt x="440" y="176"/>
                  </a:cubicBezTo>
                  <a:cubicBezTo>
                    <a:pt x="476" y="88"/>
                    <a:pt x="440" y="18"/>
                    <a:pt x="370" y="0"/>
                  </a:cubicBezTo>
                  <a:cubicBezTo>
                    <a:pt x="300" y="0"/>
                    <a:pt x="229" y="18"/>
                    <a:pt x="159" y="18"/>
                  </a:cubicBezTo>
                  <a:cubicBezTo>
                    <a:pt x="88" y="35"/>
                    <a:pt x="35" y="106"/>
                    <a:pt x="35" y="176"/>
                  </a:cubicBezTo>
                  <a:cubicBezTo>
                    <a:pt x="35" y="212"/>
                    <a:pt x="35" y="247"/>
                    <a:pt x="0" y="26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32"/>
            <p:cNvSpPr/>
            <p:nvPr/>
          </p:nvSpPr>
          <p:spPr>
            <a:xfrm>
              <a:off x="3321574" y="5472415"/>
              <a:ext cx="21759" cy="25741"/>
            </a:xfrm>
            <a:custGeom>
              <a:avLst/>
              <a:gdLst/>
              <a:ahLst/>
              <a:cxnLst/>
              <a:rect l="l" t="t" r="r" b="b"/>
              <a:pathLst>
                <a:path w="388" h="459" extrusionOk="0">
                  <a:moveTo>
                    <a:pt x="1" y="230"/>
                  </a:moveTo>
                  <a:cubicBezTo>
                    <a:pt x="1" y="335"/>
                    <a:pt x="106" y="459"/>
                    <a:pt x="194" y="441"/>
                  </a:cubicBezTo>
                  <a:cubicBezTo>
                    <a:pt x="317" y="423"/>
                    <a:pt x="388" y="318"/>
                    <a:pt x="388" y="195"/>
                  </a:cubicBezTo>
                  <a:cubicBezTo>
                    <a:pt x="388" y="124"/>
                    <a:pt x="247" y="1"/>
                    <a:pt x="177" y="19"/>
                  </a:cubicBezTo>
                  <a:cubicBezTo>
                    <a:pt x="71" y="19"/>
                    <a:pt x="1" y="107"/>
                    <a:pt x="1" y="23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32"/>
            <p:cNvSpPr/>
            <p:nvPr/>
          </p:nvSpPr>
          <p:spPr>
            <a:xfrm>
              <a:off x="2828964" y="5015359"/>
              <a:ext cx="24731" cy="25741"/>
            </a:xfrm>
            <a:custGeom>
              <a:avLst/>
              <a:gdLst/>
              <a:ahLst/>
              <a:cxnLst/>
              <a:rect l="l" t="t" r="r" b="b"/>
              <a:pathLst>
                <a:path w="441" h="459" extrusionOk="0">
                  <a:moveTo>
                    <a:pt x="194" y="36"/>
                  </a:moveTo>
                  <a:cubicBezTo>
                    <a:pt x="89" y="1"/>
                    <a:pt x="1" y="106"/>
                    <a:pt x="36" y="229"/>
                  </a:cubicBezTo>
                  <a:cubicBezTo>
                    <a:pt x="36" y="229"/>
                    <a:pt x="36" y="247"/>
                    <a:pt x="36" y="265"/>
                  </a:cubicBezTo>
                  <a:cubicBezTo>
                    <a:pt x="1" y="300"/>
                    <a:pt x="18" y="335"/>
                    <a:pt x="71" y="353"/>
                  </a:cubicBezTo>
                  <a:cubicBezTo>
                    <a:pt x="89" y="353"/>
                    <a:pt x="106" y="370"/>
                    <a:pt x="106" y="406"/>
                  </a:cubicBezTo>
                  <a:cubicBezTo>
                    <a:pt x="141" y="441"/>
                    <a:pt x="159" y="458"/>
                    <a:pt x="212" y="441"/>
                  </a:cubicBezTo>
                  <a:cubicBezTo>
                    <a:pt x="282" y="423"/>
                    <a:pt x="353" y="370"/>
                    <a:pt x="370" y="300"/>
                  </a:cubicBezTo>
                  <a:cubicBezTo>
                    <a:pt x="441" y="159"/>
                    <a:pt x="353" y="18"/>
                    <a:pt x="194" y="3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32"/>
            <p:cNvSpPr/>
            <p:nvPr/>
          </p:nvSpPr>
          <p:spPr>
            <a:xfrm>
              <a:off x="3031358" y="5437869"/>
              <a:ext cx="21759" cy="22768"/>
            </a:xfrm>
            <a:custGeom>
              <a:avLst/>
              <a:gdLst/>
              <a:ahLst/>
              <a:cxnLst/>
              <a:rect l="l" t="t" r="r" b="b"/>
              <a:pathLst>
                <a:path w="388" h="406" extrusionOk="0">
                  <a:moveTo>
                    <a:pt x="194" y="18"/>
                  </a:moveTo>
                  <a:cubicBezTo>
                    <a:pt x="141" y="1"/>
                    <a:pt x="88" y="54"/>
                    <a:pt x="18" y="36"/>
                  </a:cubicBezTo>
                  <a:lnTo>
                    <a:pt x="18" y="36"/>
                  </a:lnTo>
                  <a:cubicBezTo>
                    <a:pt x="0" y="142"/>
                    <a:pt x="18" y="247"/>
                    <a:pt x="71" y="353"/>
                  </a:cubicBezTo>
                  <a:cubicBezTo>
                    <a:pt x="88" y="388"/>
                    <a:pt x="141" y="406"/>
                    <a:pt x="176" y="388"/>
                  </a:cubicBezTo>
                  <a:cubicBezTo>
                    <a:pt x="247" y="371"/>
                    <a:pt x="317" y="388"/>
                    <a:pt x="352" y="318"/>
                  </a:cubicBezTo>
                  <a:cubicBezTo>
                    <a:pt x="387" y="230"/>
                    <a:pt x="387" y="142"/>
                    <a:pt x="335" y="54"/>
                  </a:cubicBezTo>
                  <a:cubicBezTo>
                    <a:pt x="299" y="18"/>
                    <a:pt x="247" y="18"/>
                    <a:pt x="194" y="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32"/>
            <p:cNvSpPr/>
            <p:nvPr/>
          </p:nvSpPr>
          <p:spPr>
            <a:xfrm>
              <a:off x="2673004" y="5526757"/>
              <a:ext cx="28657" cy="28657"/>
            </a:xfrm>
            <a:custGeom>
              <a:avLst/>
              <a:gdLst/>
              <a:ahLst/>
              <a:cxnLst/>
              <a:rect l="l" t="t" r="r" b="b"/>
              <a:pathLst>
                <a:path w="511" h="511" extrusionOk="0">
                  <a:moveTo>
                    <a:pt x="511" y="264"/>
                  </a:moveTo>
                  <a:cubicBezTo>
                    <a:pt x="511" y="159"/>
                    <a:pt x="458" y="71"/>
                    <a:pt x="370" y="18"/>
                  </a:cubicBezTo>
                  <a:cubicBezTo>
                    <a:pt x="299" y="0"/>
                    <a:pt x="211" y="18"/>
                    <a:pt x="159" y="88"/>
                  </a:cubicBezTo>
                  <a:cubicBezTo>
                    <a:pt x="141" y="106"/>
                    <a:pt x="106" y="123"/>
                    <a:pt x="88" y="141"/>
                  </a:cubicBezTo>
                  <a:cubicBezTo>
                    <a:pt x="18" y="194"/>
                    <a:pt x="0" y="299"/>
                    <a:pt x="71" y="352"/>
                  </a:cubicBezTo>
                  <a:cubicBezTo>
                    <a:pt x="106" y="405"/>
                    <a:pt x="159" y="440"/>
                    <a:pt x="194" y="475"/>
                  </a:cubicBezTo>
                  <a:cubicBezTo>
                    <a:pt x="229" y="511"/>
                    <a:pt x="264" y="475"/>
                    <a:pt x="299" y="475"/>
                  </a:cubicBezTo>
                  <a:cubicBezTo>
                    <a:pt x="335" y="475"/>
                    <a:pt x="405" y="511"/>
                    <a:pt x="440" y="458"/>
                  </a:cubicBezTo>
                  <a:cubicBezTo>
                    <a:pt x="475" y="405"/>
                    <a:pt x="511" y="335"/>
                    <a:pt x="511" y="26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32"/>
            <p:cNvSpPr/>
            <p:nvPr/>
          </p:nvSpPr>
          <p:spPr>
            <a:xfrm>
              <a:off x="3065903" y="4888001"/>
              <a:ext cx="21759" cy="24731"/>
            </a:xfrm>
            <a:custGeom>
              <a:avLst/>
              <a:gdLst/>
              <a:ahLst/>
              <a:cxnLst/>
              <a:rect l="l" t="t" r="r" b="b"/>
              <a:pathLst>
                <a:path w="388" h="441" extrusionOk="0">
                  <a:moveTo>
                    <a:pt x="388" y="194"/>
                  </a:moveTo>
                  <a:cubicBezTo>
                    <a:pt x="388" y="142"/>
                    <a:pt x="370" y="124"/>
                    <a:pt x="317" y="89"/>
                  </a:cubicBezTo>
                  <a:cubicBezTo>
                    <a:pt x="229" y="1"/>
                    <a:pt x="141" y="54"/>
                    <a:pt x="71" y="124"/>
                  </a:cubicBezTo>
                  <a:cubicBezTo>
                    <a:pt x="53" y="142"/>
                    <a:pt x="36" y="142"/>
                    <a:pt x="18" y="159"/>
                  </a:cubicBezTo>
                  <a:cubicBezTo>
                    <a:pt x="18" y="159"/>
                    <a:pt x="0" y="177"/>
                    <a:pt x="18" y="194"/>
                  </a:cubicBezTo>
                  <a:cubicBezTo>
                    <a:pt x="36" y="212"/>
                    <a:pt x="36" y="282"/>
                    <a:pt x="53" y="318"/>
                  </a:cubicBezTo>
                  <a:cubicBezTo>
                    <a:pt x="53" y="370"/>
                    <a:pt x="124" y="441"/>
                    <a:pt x="194" y="441"/>
                  </a:cubicBezTo>
                  <a:cubicBezTo>
                    <a:pt x="317" y="406"/>
                    <a:pt x="370" y="388"/>
                    <a:pt x="388" y="19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32"/>
            <p:cNvSpPr/>
            <p:nvPr/>
          </p:nvSpPr>
          <p:spPr>
            <a:xfrm>
              <a:off x="3004664" y="5058822"/>
              <a:ext cx="24731" cy="27704"/>
            </a:xfrm>
            <a:custGeom>
              <a:avLst/>
              <a:gdLst/>
              <a:ahLst/>
              <a:cxnLst/>
              <a:rect l="l" t="t" r="r" b="b"/>
              <a:pathLst>
                <a:path w="441" h="494" extrusionOk="0">
                  <a:moveTo>
                    <a:pt x="230" y="0"/>
                  </a:moveTo>
                  <a:cubicBezTo>
                    <a:pt x="195" y="35"/>
                    <a:pt x="159" y="35"/>
                    <a:pt x="124" y="53"/>
                  </a:cubicBezTo>
                  <a:cubicBezTo>
                    <a:pt x="54" y="123"/>
                    <a:pt x="1" y="229"/>
                    <a:pt x="18" y="335"/>
                  </a:cubicBezTo>
                  <a:cubicBezTo>
                    <a:pt x="36" y="423"/>
                    <a:pt x="124" y="475"/>
                    <a:pt x="212" y="493"/>
                  </a:cubicBezTo>
                  <a:cubicBezTo>
                    <a:pt x="318" y="458"/>
                    <a:pt x="406" y="370"/>
                    <a:pt x="423" y="264"/>
                  </a:cubicBezTo>
                  <a:cubicBezTo>
                    <a:pt x="423" y="229"/>
                    <a:pt x="441" y="176"/>
                    <a:pt x="423" y="123"/>
                  </a:cubicBezTo>
                  <a:cubicBezTo>
                    <a:pt x="371" y="71"/>
                    <a:pt x="300" y="18"/>
                    <a:pt x="2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32"/>
            <p:cNvSpPr/>
            <p:nvPr/>
          </p:nvSpPr>
          <p:spPr>
            <a:xfrm>
              <a:off x="2794418" y="5101275"/>
              <a:ext cx="22768" cy="26694"/>
            </a:xfrm>
            <a:custGeom>
              <a:avLst/>
              <a:gdLst/>
              <a:ahLst/>
              <a:cxnLst/>
              <a:rect l="l" t="t" r="r" b="b"/>
              <a:pathLst>
                <a:path w="406" h="476" extrusionOk="0">
                  <a:moveTo>
                    <a:pt x="388" y="211"/>
                  </a:moveTo>
                  <a:cubicBezTo>
                    <a:pt x="388" y="88"/>
                    <a:pt x="282" y="0"/>
                    <a:pt x="159" y="35"/>
                  </a:cubicBezTo>
                  <a:lnTo>
                    <a:pt x="141" y="35"/>
                  </a:lnTo>
                  <a:lnTo>
                    <a:pt x="0" y="194"/>
                  </a:lnTo>
                  <a:lnTo>
                    <a:pt x="0" y="229"/>
                  </a:lnTo>
                  <a:cubicBezTo>
                    <a:pt x="0" y="229"/>
                    <a:pt x="53" y="282"/>
                    <a:pt x="36" y="317"/>
                  </a:cubicBezTo>
                  <a:cubicBezTo>
                    <a:pt x="18" y="352"/>
                    <a:pt x="36" y="335"/>
                    <a:pt x="53" y="335"/>
                  </a:cubicBezTo>
                  <a:cubicBezTo>
                    <a:pt x="71" y="352"/>
                    <a:pt x="71" y="352"/>
                    <a:pt x="71" y="370"/>
                  </a:cubicBezTo>
                  <a:cubicBezTo>
                    <a:pt x="124" y="475"/>
                    <a:pt x="194" y="440"/>
                    <a:pt x="264" y="405"/>
                  </a:cubicBezTo>
                  <a:cubicBezTo>
                    <a:pt x="335" y="370"/>
                    <a:pt x="405" y="317"/>
                    <a:pt x="388" y="21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32"/>
            <p:cNvSpPr/>
            <p:nvPr/>
          </p:nvSpPr>
          <p:spPr>
            <a:xfrm>
              <a:off x="3231733" y="5222689"/>
              <a:ext cx="22768" cy="23722"/>
            </a:xfrm>
            <a:custGeom>
              <a:avLst/>
              <a:gdLst/>
              <a:ahLst/>
              <a:cxnLst/>
              <a:rect l="l" t="t" r="r" b="b"/>
              <a:pathLst>
                <a:path w="406" h="423" extrusionOk="0">
                  <a:moveTo>
                    <a:pt x="406" y="159"/>
                  </a:moveTo>
                  <a:cubicBezTo>
                    <a:pt x="406" y="106"/>
                    <a:pt x="318" y="18"/>
                    <a:pt x="265" y="18"/>
                  </a:cubicBezTo>
                  <a:cubicBezTo>
                    <a:pt x="247" y="18"/>
                    <a:pt x="229" y="18"/>
                    <a:pt x="229" y="18"/>
                  </a:cubicBezTo>
                  <a:cubicBezTo>
                    <a:pt x="159" y="0"/>
                    <a:pt x="89" y="36"/>
                    <a:pt x="89" y="106"/>
                  </a:cubicBezTo>
                  <a:lnTo>
                    <a:pt x="89" y="106"/>
                  </a:lnTo>
                  <a:cubicBezTo>
                    <a:pt x="1" y="159"/>
                    <a:pt x="53" y="229"/>
                    <a:pt x="71" y="282"/>
                  </a:cubicBezTo>
                  <a:cubicBezTo>
                    <a:pt x="89" y="370"/>
                    <a:pt x="177" y="423"/>
                    <a:pt x="247" y="423"/>
                  </a:cubicBezTo>
                  <a:cubicBezTo>
                    <a:pt x="335" y="388"/>
                    <a:pt x="388" y="317"/>
                    <a:pt x="406" y="229"/>
                  </a:cubicBezTo>
                  <a:cubicBezTo>
                    <a:pt x="406" y="212"/>
                    <a:pt x="406" y="194"/>
                    <a:pt x="406" y="15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32"/>
            <p:cNvSpPr/>
            <p:nvPr/>
          </p:nvSpPr>
          <p:spPr>
            <a:xfrm>
              <a:off x="2781576" y="4967972"/>
              <a:ext cx="19796" cy="25741"/>
            </a:xfrm>
            <a:custGeom>
              <a:avLst/>
              <a:gdLst/>
              <a:ahLst/>
              <a:cxnLst/>
              <a:rect l="l" t="t" r="r" b="b"/>
              <a:pathLst>
                <a:path w="353" h="459" extrusionOk="0">
                  <a:moveTo>
                    <a:pt x="18" y="159"/>
                  </a:moveTo>
                  <a:cubicBezTo>
                    <a:pt x="36" y="212"/>
                    <a:pt x="1" y="265"/>
                    <a:pt x="18" y="335"/>
                  </a:cubicBezTo>
                  <a:cubicBezTo>
                    <a:pt x="36" y="388"/>
                    <a:pt x="159" y="458"/>
                    <a:pt x="229" y="423"/>
                  </a:cubicBezTo>
                  <a:cubicBezTo>
                    <a:pt x="335" y="370"/>
                    <a:pt x="353" y="318"/>
                    <a:pt x="335" y="194"/>
                  </a:cubicBezTo>
                  <a:cubicBezTo>
                    <a:pt x="335" y="124"/>
                    <a:pt x="282" y="54"/>
                    <a:pt x="212" y="18"/>
                  </a:cubicBezTo>
                  <a:cubicBezTo>
                    <a:pt x="177" y="1"/>
                    <a:pt x="124" y="18"/>
                    <a:pt x="89" y="36"/>
                  </a:cubicBezTo>
                  <a:cubicBezTo>
                    <a:pt x="71" y="71"/>
                    <a:pt x="1" y="89"/>
                    <a:pt x="18" y="15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32"/>
            <p:cNvSpPr/>
            <p:nvPr/>
          </p:nvSpPr>
          <p:spPr>
            <a:xfrm>
              <a:off x="3027376" y="5273049"/>
              <a:ext cx="20806" cy="25685"/>
            </a:xfrm>
            <a:custGeom>
              <a:avLst/>
              <a:gdLst/>
              <a:ahLst/>
              <a:cxnLst/>
              <a:rect l="l" t="t" r="r" b="b"/>
              <a:pathLst>
                <a:path w="371" h="458" extrusionOk="0">
                  <a:moveTo>
                    <a:pt x="159" y="458"/>
                  </a:moveTo>
                  <a:cubicBezTo>
                    <a:pt x="265" y="458"/>
                    <a:pt x="353" y="387"/>
                    <a:pt x="353" y="282"/>
                  </a:cubicBezTo>
                  <a:cubicBezTo>
                    <a:pt x="353" y="264"/>
                    <a:pt x="370" y="247"/>
                    <a:pt x="370" y="211"/>
                  </a:cubicBezTo>
                  <a:cubicBezTo>
                    <a:pt x="370" y="123"/>
                    <a:pt x="300" y="88"/>
                    <a:pt x="247" y="53"/>
                  </a:cubicBezTo>
                  <a:cubicBezTo>
                    <a:pt x="194" y="0"/>
                    <a:pt x="142" y="53"/>
                    <a:pt x="124" y="71"/>
                  </a:cubicBezTo>
                  <a:cubicBezTo>
                    <a:pt x="71" y="123"/>
                    <a:pt x="36" y="176"/>
                    <a:pt x="1" y="229"/>
                  </a:cubicBezTo>
                  <a:cubicBezTo>
                    <a:pt x="1" y="247"/>
                    <a:pt x="1" y="247"/>
                    <a:pt x="1" y="264"/>
                  </a:cubicBezTo>
                  <a:cubicBezTo>
                    <a:pt x="18" y="317"/>
                    <a:pt x="54" y="352"/>
                    <a:pt x="54" y="405"/>
                  </a:cubicBezTo>
                  <a:cubicBezTo>
                    <a:pt x="54" y="423"/>
                    <a:pt x="54" y="440"/>
                    <a:pt x="71" y="440"/>
                  </a:cubicBezTo>
                  <a:cubicBezTo>
                    <a:pt x="106" y="440"/>
                    <a:pt x="124" y="458"/>
                    <a:pt x="159" y="45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32"/>
            <p:cNvSpPr/>
            <p:nvPr/>
          </p:nvSpPr>
          <p:spPr>
            <a:xfrm>
              <a:off x="2659152" y="5119052"/>
              <a:ext cx="25741" cy="29666"/>
            </a:xfrm>
            <a:custGeom>
              <a:avLst/>
              <a:gdLst/>
              <a:ahLst/>
              <a:cxnLst/>
              <a:rect l="l" t="t" r="r" b="b"/>
              <a:pathLst>
                <a:path w="459" h="529" extrusionOk="0">
                  <a:moveTo>
                    <a:pt x="18" y="194"/>
                  </a:moveTo>
                  <a:cubicBezTo>
                    <a:pt x="1" y="264"/>
                    <a:pt x="18" y="334"/>
                    <a:pt x="36" y="387"/>
                  </a:cubicBezTo>
                  <a:cubicBezTo>
                    <a:pt x="106" y="528"/>
                    <a:pt x="106" y="510"/>
                    <a:pt x="230" y="493"/>
                  </a:cubicBezTo>
                  <a:cubicBezTo>
                    <a:pt x="370" y="475"/>
                    <a:pt x="441" y="440"/>
                    <a:pt x="458" y="334"/>
                  </a:cubicBezTo>
                  <a:cubicBezTo>
                    <a:pt x="458" y="299"/>
                    <a:pt x="458" y="264"/>
                    <a:pt x="441" y="229"/>
                  </a:cubicBezTo>
                  <a:cubicBezTo>
                    <a:pt x="406" y="176"/>
                    <a:pt x="406" y="88"/>
                    <a:pt x="318" y="53"/>
                  </a:cubicBezTo>
                  <a:cubicBezTo>
                    <a:pt x="230" y="0"/>
                    <a:pt x="124" y="18"/>
                    <a:pt x="36" y="88"/>
                  </a:cubicBezTo>
                  <a:cubicBezTo>
                    <a:pt x="18" y="123"/>
                    <a:pt x="1" y="158"/>
                    <a:pt x="18" y="19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32"/>
            <p:cNvSpPr/>
            <p:nvPr/>
          </p:nvSpPr>
          <p:spPr>
            <a:xfrm>
              <a:off x="3194215" y="5671837"/>
              <a:ext cx="22768" cy="20806"/>
            </a:xfrm>
            <a:custGeom>
              <a:avLst/>
              <a:gdLst/>
              <a:ahLst/>
              <a:cxnLst/>
              <a:rect l="l" t="t" r="r" b="b"/>
              <a:pathLst>
                <a:path w="406" h="371" extrusionOk="0">
                  <a:moveTo>
                    <a:pt x="1" y="124"/>
                  </a:moveTo>
                  <a:cubicBezTo>
                    <a:pt x="1" y="177"/>
                    <a:pt x="54" y="230"/>
                    <a:pt x="18" y="300"/>
                  </a:cubicBezTo>
                  <a:cubicBezTo>
                    <a:pt x="18" y="300"/>
                    <a:pt x="36" y="300"/>
                    <a:pt x="36" y="318"/>
                  </a:cubicBezTo>
                  <a:cubicBezTo>
                    <a:pt x="71" y="283"/>
                    <a:pt x="106" y="318"/>
                    <a:pt x="124" y="335"/>
                  </a:cubicBezTo>
                  <a:cubicBezTo>
                    <a:pt x="159" y="371"/>
                    <a:pt x="212" y="371"/>
                    <a:pt x="265" y="335"/>
                  </a:cubicBezTo>
                  <a:cubicBezTo>
                    <a:pt x="318" y="300"/>
                    <a:pt x="335" y="230"/>
                    <a:pt x="388" y="177"/>
                  </a:cubicBezTo>
                  <a:cubicBezTo>
                    <a:pt x="406" y="177"/>
                    <a:pt x="406" y="159"/>
                    <a:pt x="388" y="142"/>
                  </a:cubicBezTo>
                  <a:cubicBezTo>
                    <a:pt x="353" y="71"/>
                    <a:pt x="300" y="36"/>
                    <a:pt x="247" y="1"/>
                  </a:cubicBezTo>
                  <a:lnTo>
                    <a:pt x="194" y="1"/>
                  </a:lnTo>
                  <a:cubicBezTo>
                    <a:pt x="177" y="1"/>
                    <a:pt x="142" y="18"/>
                    <a:pt x="124" y="18"/>
                  </a:cubicBezTo>
                  <a:cubicBezTo>
                    <a:pt x="18" y="1"/>
                    <a:pt x="1" y="18"/>
                    <a:pt x="1" y="12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32"/>
            <p:cNvSpPr/>
            <p:nvPr/>
          </p:nvSpPr>
          <p:spPr>
            <a:xfrm>
              <a:off x="2850667" y="4896918"/>
              <a:ext cx="18843" cy="25685"/>
            </a:xfrm>
            <a:custGeom>
              <a:avLst/>
              <a:gdLst/>
              <a:ahLst/>
              <a:cxnLst/>
              <a:rect l="l" t="t" r="r" b="b"/>
              <a:pathLst>
                <a:path w="336" h="458" extrusionOk="0">
                  <a:moveTo>
                    <a:pt x="335" y="247"/>
                  </a:moveTo>
                  <a:cubicBezTo>
                    <a:pt x="335" y="141"/>
                    <a:pt x="265" y="53"/>
                    <a:pt x="177" y="18"/>
                  </a:cubicBezTo>
                  <a:cubicBezTo>
                    <a:pt x="106" y="0"/>
                    <a:pt x="36" y="53"/>
                    <a:pt x="18" y="123"/>
                  </a:cubicBezTo>
                  <a:cubicBezTo>
                    <a:pt x="1" y="194"/>
                    <a:pt x="1" y="264"/>
                    <a:pt x="18" y="335"/>
                  </a:cubicBezTo>
                  <a:cubicBezTo>
                    <a:pt x="36" y="423"/>
                    <a:pt x="106" y="458"/>
                    <a:pt x="194" y="440"/>
                  </a:cubicBezTo>
                  <a:cubicBezTo>
                    <a:pt x="265" y="388"/>
                    <a:pt x="318" y="317"/>
                    <a:pt x="335" y="24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32"/>
            <p:cNvSpPr/>
            <p:nvPr/>
          </p:nvSpPr>
          <p:spPr>
            <a:xfrm>
              <a:off x="2950378" y="5494174"/>
              <a:ext cx="24731" cy="21759"/>
            </a:xfrm>
            <a:custGeom>
              <a:avLst/>
              <a:gdLst/>
              <a:ahLst/>
              <a:cxnLst/>
              <a:rect l="l" t="t" r="r" b="b"/>
              <a:pathLst>
                <a:path w="441" h="388" extrusionOk="0">
                  <a:moveTo>
                    <a:pt x="54" y="176"/>
                  </a:moveTo>
                  <a:lnTo>
                    <a:pt x="54" y="229"/>
                  </a:lnTo>
                  <a:cubicBezTo>
                    <a:pt x="1" y="282"/>
                    <a:pt x="71" y="300"/>
                    <a:pt x="89" y="317"/>
                  </a:cubicBezTo>
                  <a:cubicBezTo>
                    <a:pt x="212" y="388"/>
                    <a:pt x="318" y="317"/>
                    <a:pt x="406" y="300"/>
                  </a:cubicBezTo>
                  <a:cubicBezTo>
                    <a:pt x="423" y="264"/>
                    <a:pt x="441" y="212"/>
                    <a:pt x="423" y="176"/>
                  </a:cubicBezTo>
                  <a:cubicBezTo>
                    <a:pt x="406" y="141"/>
                    <a:pt x="370" y="106"/>
                    <a:pt x="353" y="71"/>
                  </a:cubicBezTo>
                  <a:cubicBezTo>
                    <a:pt x="353" y="18"/>
                    <a:pt x="265" y="0"/>
                    <a:pt x="212" y="18"/>
                  </a:cubicBezTo>
                  <a:cubicBezTo>
                    <a:pt x="177" y="35"/>
                    <a:pt x="142" y="53"/>
                    <a:pt x="106" y="35"/>
                  </a:cubicBezTo>
                  <a:cubicBezTo>
                    <a:pt x="71" y="18"/>
                    <a:pt x="71" y="53"/>
                    <a:pt x="71" y="71"/>
                  </a:cubicBezTo>
                  <a:cubicBezTo>
                    <a:pt x="89" y="106"/>
                    <a:pt x="54" y="141"/>
                    <a:pt x="54" y="17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32"/>
            <p:cNvSpPr/>
            <p:nvPr/>
          </p:nvSpPr>
          <p:spPr>
            <a:xfrm>
              <a:off x="2771706" y="5260206"/>
              <a:ext cx="20806" cy="22768"/>
            </a:xfrm>
            <a:custGeom>
              <a:avLst/>
              <a:gdLst/>
              <a:ahLst/>
              <a:cxnLst/>
              <a:rect l="l" t="t" r="r" b="b"/>
              <a:pathLst>
                <a:path w="371" h="406" extrusionOk="0">
                  <a:moveTo>
                    <a:pt x="159" y="388"/>
                  </a:moveTo>
                  <a:cubicBezTo>
                    <a:pt x="229" y="405"/>
                    <a:pt x="300" y="352"/>
                    <a:pt x="335" y="300"/>
                  </a:cubicBezTo>
                  <a:cubicBezTo>
                    <a:pt x="370" y="229"/>
                    <a:pt x="370" y="141"/>
                    <a:pt x="317" y="71"/>
                  </a:cubicBezTo>
                  <a:cubicBezTo>
                    <a:pt x="282" y="0"/>
                    <a:pt x="194" y="0"/>
                    <a:pt x="124" y="35"/>
                  </a:cubicBezTo>
                  <a:cubicBezTo>
                    <a:pt x="89" y="71"/>
                    <a:pt x="53" y="106"/>
                    <a:pt x="18" y="124"/>
                  </a:cubicBezTo>
                  <a:cubicBezTo>
                    <a:pt x="1" y="124"/>
                    <a:pt x="1" y="159"/>
                    <a:pt x="1" y="176"/>
                  </a:cubicBezTo>
                  <a:cubicBezTo>
                    <a:pt x="18" y="229"/>
                    <a:pt x="36" y="282"/>
                    <a:pt x="53" y="335"/>
                  </a:cubicBezTo>
                  <a:cubicBezTo>
                    <a:pt x="89" y="388"/>
                    <a:pt x="106" y="388"/>
                    <a:pt x="159" y="38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32"/>
            <p:cNvSpPr/>
            <p:nvPr/>
          </p:nvSpPr>
          <p:spPr>
            <a:xfrm>
              <a:off x="3002701" y="5588950"/>
              <a:ext cx="26694" cy="27704"/>
            </a:xfrm>
            <a:custGeom>
              <a:avLst/>
              <a:gdLst/>
              <a:ahLst/>
              <a:cxnLst/>
              <a:rect l="l" t="t" r="r" b="b"/>
              <a:pathLst>
                <a:path w="476" h="494" extrusionOk="0">
                  <a:moveTo>
                    <a:pt x="476" y="229"/>
                  </a:moveTo>
                  <a:cubicBezTo>
                    <a:pt x="458" y="141"/>
                    <a:pt x="388" y="53"/>
                    <a:pt x="300" y="18"/>
                  </a:cubicBezTo>
                  <a:cubicBezTo>
                    <a:pt x="230" y="0"/>
                    <a:pt x="159" y="35"/>
                    <a:pt x="124" y="88"/>
                  </a:cubicBezTo>
                  <a:cubicBezTo>
                    <a:pt x="106" y="106"/>
                    <a:pt x="89" y="88"/>
                    <a:pt x="71" y="106"/>
                  </a:cubicBezTo>
                  <a:cubicBezTo>
                    <a:pt x="71" y="123"/>
                    <a:pt x="1" y="141"/>
                    <a:pt x="18" y="211"/>
                  </a:cubicBezTo>
                  <a:cubicBezTo>
                    <a:pt x="36" y="247"/>
                    <a:pt x="36" y="299"/>
                    <a:pt x="1" y="335"/>
                  </a:cubicBezTo>
                  <a:cubicBezTo>
                    <a:pt x="1" y="352"/>
                    <a:pt x="1" y="387"/>
                    <a:pt x="1" y="405"/>
                  </a:cubicBezTo>
                  <a:cubicBezTo>
                    <a:pt x="18" y="423"/>
                    <a:pt x="36" y="405"/>
                    <a:pt x="53" y="405"/>
                  </a:cubicBezTo>
                  <a:cubicBezTo>
                    <a:pt x="71" y="405"/>
                    <a:pt x="89" y="387"/>
                    <a:pt x="89" y="405"/>
                  </a:cubicBezTo>
                  <a:cubicBezTo>
                    <a:pt x="142" y="493"/>
                    <a:pt x="230" y="440"/>
                    <a:pt x="282" y="440"/>
                  </a:cubicBezTo>
                  <a:cubicBezTo>
                    <a:pt x="353" y="440"/>
                    <a:pt x="476" y="299"/>
                    <a:pt x="476" y="22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32"/>
            <p:cNvSpPr/>
            <p:nvPr/>
          </p:nvSpPr>
          <p:spPr>
            <a:xfrm>
              <a:off x="3126134" y="5471461"/>
              <a:ext cx="19796" cy="16824"/>
            </a:xfrm>
            <a:custGeom>
              <a:avLst/>
              <a:gdLst/>
              <a:ahLst/>
              <a:cxnLst/>
              <a:rect l="l" t="t" r="r" b="b"/>
              <a:pathLst>
                <a:path w="353" h="300" extrusionOk="0">
                  <a:moveTo>
                    <a:pt x="176" y="300"/>
                  </a:moveTo>
                  <a:cubicBezTo>
                    <a:pt x="264" y="300"/>
                    <a:pt x="352" y="141"/>
                    <a:pt x="299" y="71"/>
                  </a:cubicBezTo>
                  <a:cubicBezTo>
                    <a:pt x="264" y="18"/>
                    <a:pt x="211" y="0"/>
                    <a:pt x="159" y="18"/>
                  </a:cubicBezTo>
                  <a:cubicBezTo>
                    <a:pt x="106" y="53"/>
                    <a:pt x="53" y="106"/>
                    <a:pt x="18" y="159"/>
                  </a:cubicBezTo>
                  <a:cubicBezTo>
                    <a:pt x="0" y="176"/>
                    <a:pt x="0" y="194"/>
                    <a:pt x="18" y="194"/>
                  </a:cubicBezTo>
                  <a:cubicBezTo>
                    <a:pt x="53" y="247"/>
                    <a:pt x="106" y="300"/>
                    <a:pt x="176" y="30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9" name="Google Shape;2199;p32"/>
          <p:cNvSpPr/>
          <p:nvPr/>
        </p:nvSpPr>
        <p:spPr>
          <a:xfrm rot="-10124764" flipH="1">
            <a:off x="7492890" y="3121787"/>
            <a:ext cx="2685922" cy="1570873"/>
          </a:xfrm>
          <a:custGeom>
            <a:avLst/>
            <a:gdLst/>
            <a:ahLst/>
            <a:cxnLst/>
            <a:rect l="l" t="t" r="r" b="b"/>
            <a:pathLst>
              <a:path w="11109" h="6497" extrusionOk="0">
                <a:moveTo>
                  <a:pt x="5599" y="1"/>
                </a:moveTo>
                <a:cubicBezTo>
                  <a:pt x="4543" y="1"/>
                  <a:pt x="3627" y="705"/>
                  <a:pt x="2800" y="1391"/>
                </a:cubicBezTo>
                <a:cubicBezTo>
                  <a:pt x="2237" y="1849"/>
                  <a:pt x="1708" y="2342"/>
                  <a:pt x="1216" y="2870"/>
                </a:cubicBezTo>
                <a:cubicBezTo>
                  <a:pt x="952" y="3152"/>
                  <a:pt x="705" y="3469"/>
                  <a:pt x="494" y="3803"/>
                </a:cubicBezTo>
                <a:cubicBezTo>
                  <a:pt x="283" y="4085"/>
                  <a:pt x="142" y="4419"/>
                  <a:pt x="36" y="4754"/>
                </a:cubicBezTo>
                <a:cubicBezTo>
                  <a:pt x="1" y="4877"/>
                  <a:pt x="1" y="5018"/>
                  <a:pt x="1" y="5158"/>
                </a:cubicBezTo>
                <a:cubicBezTo>
                  <a:pt x="19" y="5440"/>
                  <a:pt x="142" y="5722"/>
                  <a:pt x="353" y="5951"/>
                </a:cubicBezTo>
                <a:cubicBezTo>
                  <a:pt x="547" y="6179"/>
                  <a:pt x="811" y="6355"/>
                  <a:pt x="1110" y="6444"/>
                </a:cubicBezTo>
                <a:cubicBezTo>
                  <a:pt x="1224" y="6479"/>
                  <a:pt x="1343" y="6496"/>
                  <a:pt x="1462" y="6496"/>
                </a:cubicBezTo>
                <a:cubicBezTo>
                  <a:pt x="1581" y="6496"/>
                  <a:pt x="1700" y="6479"/>
                  <a:pt x="1814" y="6444"/>
                </a:cubicBezTo>
                <a:cubicBezTo>
                  <a:pt x="2923" y="6109"/>
                  <a:pt x="3381" y="4736"/>
                  <a:pt x="4419" y="4243"/>
                </a:cubicBezTo>
                <a:cubicBezTo>
                  <a:pt x="4728" y="4094"/>
                  <a:pt x="5070" y="4033"/>
                  <a:pt x="5421" y="4033"/>
                </a:cubicBezTo>
                <a:cubicBezTo>
                  <a:pt x="5732" y="4033"/>
                  <a:pt x="6050" y="4081"/>
                  <a:pt x="6356" y="4155"/>
                </a:cubicBezTo>
                <a:cubicBezTo>
                  <a:pt x="6989" y="4314"/>
                  <a:pt x="7606" y="4578"/>
                  <a:pt x="8239" y="4718"/>
                </a:cubicBezTo>
                <a:cubicBezTo>
                  <a:pt x="8513" y="4778"/>
                  <a:pt x="8796" y="4815"/>
                  <a:pt x="9075" y="4815"/>
                </a:cubicBezTo>
                <a:cubicBezTo>
                  <a:pt x="9461" y="4815"/>
                  <a:pt x="9839" y="4744"/>
                  <a:pt x="10176" y="4560"/>
                </a:cubicBezTo>
                <a:cubicBezTo>
                  <a:pt x="10739" y="4225"/>
                  <a:pt x="11109" y="3486"/>
                  <a:pt x="10862" y="2888"/>
                </a:cubicBezTo>
                <a:cubicBezTo>
                  <a:pt x="10704" y="2500"/>
                  <a:pt x="10334" y="2254"/>
                  <a:pt x="10000" y="2025"/>
                </a:cubicBezTo>
                <a:cubicBezTo>
                  <a:pt x="9155" y="1462"/>
                  <a:pt x="8292" y="969"/>
                  <a:pt x="7394" y="529"/>
                </a:cubicBezTo>
                <a:cubicBezTo>
                  <a:pt x="6831" y="265"/>
                  <a:pt x="6233" y="1"/>
                  <a:pt x="55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32"/>
          <p:cNvSpPr/>
          <p:nvPr/>
        </p:nvSpPr>
        <p:spPr>
          <a:xfrm>
            <a:off x="4861976" y="805496"/>
            <a:ext cx="1900500" cy="239856"/>
          </a:xfrm>
          <a:custGeom>
            <a:avLst/>
            <a:gdLst/>
            <a:ahLst/>
            <a:cxnLst/>
            <a:rect l="l" t="t" r="r" b="b"/>
            <a:pathLst>
              <a:path w="11584" h="1462" fill="none" extrusionOk="0">
                <a:moveTo>
                  <a:pt x="0" y="1461"/>
                </a:moveTo>
                <a:lnTo>
                  <a:pt x="616" y="775"/>
                </a:lnTo>
                <a:cubicBezTo>
                  <a:pt x="1232" y="71"/>
                  <a:pt x="2324" y="53"/>
                  <a:pt x="2993" y="704"/>
                </a:cubicBezTo>
                <a:lnTo>
                  <a:pt x="3362" y="1074"/>
                </a:lnTo>
                <a:cubicBezTo>
                  <a:pt x="3697" y="1408"/>
                  <a:pt x="4242" y="1408"/>
                  <a:pt x="4595" y="1074"/>
                </a:cubicBezTo>
                <a:lnTo>
                  <a:pt x="4929" y="722"/>
                </a:lnTo>
                <a:cubicBezTo>
                  <a:pt x="5528" y="123"/>
                  <a:pt x="6496" y="123"/>
                  <a:pt x="7094" y="722"/>
                </a:cubicBezTo>
                <a:lnTo>
                  <a:pt x="7446" y="1074"/>
                </a:lnTo>
                <a:cubicBezTo>
                  <a:pt x="7693" y="1320"/>
                  <a:pt x="8098" y="1320"/>
                  <a:pt x="8344" y="1074"/>
                </a:cubicBezTo>
                <a:lnTo>
                  <a:pt x="8872" y="546"/>
                </a:lnTo>
                <a:cubicBezTo>
                  <a:pt x="9400" y="18"/>
                  <a:pt x="10263" y="0"/>
                  <a:pt x="10809" y="511"/>
                </a:cubicBezTo>
                <a:cubicBezTo>
                  <a:pt x="11389" y="1056"/>
                  <a:pt x="11583" y="1426"/>
                  <a:pt x="11425" y="1426"/>
                </a:cubicBezTo>
              </a:path>
            </a:pathLst>
          </a:custGeom>
          <a:noFill/>
          <a:ln w="285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32"/>
          <p:cNvSpPr/>
          <p:nvPr/>
        </p:nvSpPr>
        <p:spPr>
          <a:xfrm flipH="1">
            <a:off x="3397808" y="526084"/>
            <a:ext cx="326342" cy="326497"/>
          </a:xfrm>
          <a:custGeom>
            <a:avLst/>
            <a:gdLst/>
            <a:ahLst/>
            <a:cxnLst/>
            <a:rect l="l" t="t" r="r" b="b"/>
            <a:pathLst>
              <a:path w="2183" h="2184" extrusionOk="0">
                <a:moveTo>
                  <a:pt x="1092" y="1"/>
                </a:moveTo>
                <a:lnTo>
                  <a:pt x="704" y="705"/>
                </a:lnTo>
                <a:lnTo>
                  <a:pt x="0" y="1092"/>
                </a:lnTo>
                <a:lnTo>
                  <a:pt x="704" y="1480"/>
                </a:lnTo>
                <a:lnTo>
                  <a:pt x="1092" y="2184"/>
                </a:lnTo>
                <a:lnTo>
                  <a:pt x="1479" y="1480"/>
                </a:lnTo>
                <a:lnTo>
                  <a:pt x="2183" y="1092"/>
                </a:lnTo>
                <a:lnTo>
                  <a:pt x="1479" y="705"/>
                </a:lnTo>
                <a:lnTo>
                  <a:pt x="109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32"/>
          <p:cNvSpPr/>
          <p:nvPr/>
        </p:nvSpPr>
        <p:spPr>
          <a:xfrm flipH="1">
            <a:off x="7648327" y="4598700"/>
            <a:ext cx="197550" cy="199101"/>
          </a:xfrm>
          <a:custGeom>
            <a:avLst/>
            <a:gdLst/>
            <a:ahLst/>
            <a:cxnLst/>
            <a:rect l="l" t="t" r="r" b="b"/>
            <a:pathLst>
              <a:path w="2166" h="2183" extrusionOk="0">
                <a:moveTo>
                  <a:pt x="1074" y="0"/>
                </a:moveTo>
                <a:lnTo>
                  <a:pt x="704" y="704"/>
                </a:lnTo>
                <a:lnTo>
                  <a:pt x="0" y="1092"/>
                </a:lnTo>
                <a:lnTo>
                  <a:pt x="704" y="1479"/>
                </a:lnTo>
                <a:lnTo>
                  <a:pt x="1074" y="2183"/>
                </a:lnTo>
                <a:lnTo>
                  <a:pt x="1461" y="1479"/>
                </a:lnTo>
                <a:lnTo>
                  <a:pt x="2165" y="1092"/>
                </a:lnTo>
                <a:lnTo>
                  <a:pt x="1461" y="704"/>
                </a:lnTo>
                <a:lnTo>
                  <a:pt x="107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32"/>
          <p:cNvSpPr/>
          <p:nvPr/>
        </p:nvSpPr>
        <p:spPr>
          <a:xfrm flipH="1">
            <a:off x="8309998" y="2186226"/>
            <a:ext cx="323801" cy="326348"/>
          </a:xfrm>
          <a:custGeom>
            <a:avLst/>
            <a:gdLst/>
            <a:ahLst/>
            <a:cxnLst/>
            <a:rect l="l" t="t" r="r" b="b"/>
            <a:pathLst>
              <a:path w="2166" h="2183" extrusionOk="0">
                <a:moveTo>
                  <a:pt x="1074" y="0"/>
                </a:moveTo>
                <a:lnTo>
                  <a:pt x="705" y="704"/>
                </a:lnTo>
                <a:lnTo>
                  <a:pt x="1" y="1092"/>
                </a:lnTo>
                <a:lnTo>
                  <a:pt x="705" y="1479"/>
                </a:lnTo>
                <a:lnTo>
                  <a:pt x="1074" y="2183"/>
                </a:lnTo>
                <a:lnTo>
                  <a:pt x="1462" y="1479"/>
                </a:lnTo>
                <a:lnTo>
                  <a:pt x="2166" y="1092"/>
                </a:lnTo>
                <a:lnTo>
                  <a:pt x="1462" y="704"/>
                </a:lnTo>
                <a:lnTo>
                  <a:pt x="107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32"/>
          <p:cNvSpPr/>
          <p:nvPr/>
        </p:nvSpPr>
        <p:spPr>
          <a:xfrm flipH="1">
            <a:off x="6297177" y="3886275"/>
            <a:ext cx="197550" cy="199101"/>
          </a:xfrm>
          <a:custGeom>
            <a:avLst/>
            <a:gdLst/>
            <a:ahLst/>
            <a:cxnLst/>
            <a:rect l="l" t="t" r="r" b="b"/>
            <a:pathLst>
              <a:path w="2166" h="2183" extrusionOk="0">
                <a:moveTo>
                  <a:pt x="1074" y="0"/>
                </a:moveTo>
                <a:lnTo>
                  <a:pt x="704" y="704"/>
                </a:lnTo>
                <a:lnTo>
                  <a:pt x="0" y="1092"/>
                </a:lnTo>
                <a:lnTo>
                  <a:pt x="704" y="1479"/>
                </a:lnTo>
                <a:lnTo>
                  <a:pt x="1074" y="2183"/>
                </a:lnTo>
                <a:lnTo>
                  <a:pt x="1461" y="1479"/>
                </a:lnTo>
                <a:lnTo>
                  <a:pt x="2165" y="1092"/>
                </a:lnTo>
                <a:lnTo>
                  <a:pt x="1461" y="704"/>
                </a:lnTo>
                <a:lnTo>
                  <a:pt x="107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32"/>
          <p:cNvSpPr/>
          <p:nvPr/>
        </p:nvSpPr>
        <p:spPr>
          <a:xfrm flipH="1">
            <a:off x="4408833" y="4399609"/>
            <a:ext cx="326342" cy="326497"/>
          </a:xfrm>
          <a:custGeom>
            <a:avLst/>
            <a:gdLst/>
            <a:ahLst/>
            <a:cxnLst/>
            <a:rect l="l" t="t" r="r" b="b"/>
            <a:pathLst>
              <a:path w="2183" h="2184" extrusionOk="0">
                <a:moveTo>
                  <a:pt x="1092" y="1"/>
                </a:moveTo>
                <a:lnTo>
                  <a:pt x="704" y="705"/>
                </a:lnTo>
                <a:lnTo>
                  <a:pt x="0" y="1092"/>
                </a:lnTo>
                <a:lnTo>
                  <a:pt x="704" y="1480"/>
                </a:lnTo>
                <a:lnTo>
                  <a:pt x="1092" y="2184"/>
                </a:lnTo>
                <a:lnTo>
                  <a:pt x="1479" y="1480"/>
                </a:lnTo>
                <a:lnTo>
                  <a:pt x="2183" y="1092"/>
                </a:lnTo>
                <a:lnTo>
                  <a:pt x="1479" y="705"/>
                </a:lnTo>
                <a:lnTo>
                  <a:pt x="109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32"/>
          <p:cNvSpPr/>
          <p:nvPr/>
        </p:nvSpPr>
        <p:spPr>
          <a:xfrm flipH="1">
            <a:off x="664102" y="4399600"/>
            <a:ext cx="197550" cy="199101"/>
          </a:xfrm>
          <a:custGeom>
            <a:avLst/>
            <a:gdLst/>
            <a:ahLst/>
            <a:cxnLst/>
            <a:rect l="l" t="t" r="r" b="b"/>
            <a:pathLst>
              <a:path w="2166" h="2183" extrusionOk="0">
                <a:moveTo>
                  <a:pt x="1074" y="0"/>
                </a:moveTo>
                <a:lnTo>
                  <a:pt x="704" y="704"/>
                </a:lnTo>
                <a:lnTo>
                  <a:pt x="0" y="1092"/>
                </a:lnTo>
                <a:lnTo>
                  <a:pt x="704" y="1479"/>
                </a:lnTo>
                <a:lnTo>
                  <a:pt x="1074" y="2183"/>
                </a:lnTo>
                <a:lnTo>
                  <a:pt x="1461" y="1479"/>
                </a:lnTo>
                <a:lnTo>
                  <a:pt x="2165" y="1092"/>
                </a:lnTo>
                <a:lnTo>
                  <a:pt x="1461" y="704"/>
                </a:lnTo>
                <a:lnTo>
                  <a:pt x="107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32"/>
          <p:cNvSpPr/>
          <p:nvPr/>
        </p:nvSpPr>
        <p:spPr>
          <a:xfrm flipH="1">
            <a:off x="416633" y="762184"/>
            <a:ext cx="326342" cy="326497"/>
          </a:xfrm>
          <a:custGeom>
            <a:avLst/>
            <a:gdLst/>
            <a:ahLst/>
            <a:cxnLst/>
            <a:rect l="l" t="t" r="r" b="b"/>
            <a:pathLst>
              <a:path w="2183" h="2184" extrusionOk="0">
                <a:moveTo>
                  <a:pt x="1092" y="1"/>
                </a:moveTo>
                <a:lnTo>
                  <a:pt x="704" y="705"/>
                </a:lnTo>
                <a:lnTo>
                  <a:pt x="0" y="1092"/>
                </a:lnTo>
                <a:lnTo>
                  <a:pt x="704" y="1480"/>
                </a:lnTo>
                <a:lnTo>
                  <a:pt x="1092" y="2184"/>
                </a:lnTo>
                <a:lnTo>
                  <a:pt x="1479" y="1480"/>
                </a:lnTo>
                <a:lnTo>
                  <a:pt x="2183" y="1092"/>
                </a:lnTo>
                <a:lnTo>
                  <a:pt x="1479" y="705"/>
                </a:lnTo>
                <a:lnTo>
                  <a:pt x="109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only 1">
  <p:cSld name="CUSTOM_6">
    <p:spTree>
      <p:nvGrpSpPr>
        <p:cNvPr id="1" name="Shape 2208"/>
        <p:cNvGrpSpPr/>
        <p:nvPr/>
      </p:nvGrpSpPr>
      <p:grpSpPr>
        <a:xfrm>
          <a:off x="0" y="0"/>
          <a:ext cx="0" cy="0"/>
          <a:chOff x="0" y="0"/>
          <a:chExt cx="0" cy="0"/>
        </a:xfrm>
      </p:grpSpPr>
      <p:pic>
        <p:nvPicPr>
          <p:cNvPr id="2209" name="Google Shape;2209;p33"/>
          <p:cNvPicPr preferRelativeResize="0"/>
          <p:nvPr/>
        </p:nvPicPr>
        <p:blipFill rotWithShape="1">
          <a:blip r:embed="rId2">
            <a:alphaModFix/>
          </a:blip>
          <a:srcRect/>
          <a:stretch/>
        </p:blipFill>
        <p:spPr>
          <a:xfrm>
            <a:off x="-2" y="0"/>
            <a:ext cx="9143999" cy="5145230"/>
          </a:xfrm>
          <a:prstGeom prst="rect">
            <a:avLst/>
          </a:prstGeom>
          <a:noFill/>
          <a:ln>
            <a:noFill/>
          </a:ln>
        </p:spPr>
      </p:pic>
      <p:sp>
        <p:nvSpPr>
          <p:cNvPr id="2210" name="Google Shape;2210;p33"/>
          <p:cNvSpPr txBox="1">
            <a:spLocks noGrp="1"/>
          </p:cNvSpPr>
          <p:nvPr>
            <p:ph type="title"/>
          </p:nvPr>
        </p:nvSpPr>
        <p:spPr>
          <a:xfrm>
            <a:off x="711725" y="445025"/>
            <a:ext cx="7720500" cy="496200"/>
          </a:xfrm>
          <a:prstGeom prst="rect">
            <a:avLst/>
          </a:prstGeom>
          <a:effectLst>
            <a:outerShdw dist="38100" dir="3000000" algn="bl" rotWithShape="0">
              <a:schemeClr val="dk2"/>
            </a:outerShdw>
          </a:effectLst>
        </p:spPr>
        <p:txBody>
          <a:bodyPr spcFirstLastPara="1" wrap="square" lIns="91425" tIns="91425" rIns="91425" bIns="91425" anchor="ctr" anchorCtr="0">
            <a:noAutofit/>
          </a:bodyPr>
          <a:lstStyle>
            <a:lvl1pPr lvl="0" rtl="0">
              <a:spcBef>
                <a:spcPts val="0"/>
              </a:spcBef>
              <a:spcAft>
                <a:spcPts val="0"/>
              </a:spcAft>
              <a:buSzPts val="2800"/>
              <a:buNone/>
              <a:defRPr sz="3400" i="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211" name="Google Shape;2211;p33"/>
          <p:cNvSpPr/>
          <p:nvPr/>
        </p:nvSpPr>
        <p:spPr>
          <a:xfrm>
            <a:off x="7437818" y="-495587"/>
            <a:ext cx="2186380" cy="2270935"/>
          </a:xfrm>
          <a:custGeom>
            <a:avLst/>
            <a:gdLst/>
            <a:ahLst/>
            <a:cxnLst/>
            <a:rect l="l" t="t" r="r" b="b"/>
            <a:pathLst>
              <a:path w="18695" h="19418" extrusionOk="0">
                <a:moveTo>
                  <a:pt x="18554" y="8046"/>
                </a:moveTo>
                <a:cubicBezTo>
                  <a:pt x="18395" y="5740"/>
                  <a:pt x="17040" y="3592"/>
                  <a:pt x="15104" y="2307"/>
                </a:cubicBezTo>
                <a:cubicBezTo>
                  <a:pt x="12604" y="635"/>
                  <a:pt x="8678" y="1"/>
                  <a:pt x="6214" y="2078"/>
                </a:cubicBezTo>
                <a:cubicBezTo>
                  <a:pt x="0" y="7359"/>
                  <a:pt x="9752" y="19417"/>
                  <a:pt x="16160" y="14154"/>
                </a:cubicBezTo>
                <a:cubicBezTo>
                  <a:pt x="16301" y="14031"/>
                  <a:pt x="16442" y="13908"/>
                  <a:pt x="16565" y="13784"/>
                </a:cubicBezTo>
                <a:cubicBezTo>
                  <a:pt x="18026" y="12323"/>
                  <a:pt x="18695" y="10088"/>
                  <a:pt x="18554" y="804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33"/>
          <p:cNvSpPr/>
          <p:nvPr/>
        </p:nvSpPr>
        <p:spPr>
          <a:xfrm rot="-7130264">
            <a:off x="-864775" y="3534639"/>
            <a:ext cx="2031127" cy="1187909"/>
          </a:xfrm>
          <a:custGeom>
            <a:avLst/>
            <a:gdLst/>
            <a:ahLst/>
            <a:cxnLst/>
            <a:rect l="l" t="t" r="r" b="b"/>
            <a:pathLst>
              <a:path w="11109" h="6497" extrusionOk="0">
                <a:moveTo>
                  <a:pt x="5599" y="1"/>
                </a:moveTo>
                <a:cubicBezTo>
                  <a:pt x="4543" y="1"/>
                  <a:pt x="3627" y="705"/>
                  <a:pt x="2800" y="1391"/>
                </a:cubicBezTo>
                <a:cubicBezTo>
                  <a:pt x="2237" y="1849"/>
                  <a:pt x="1708" y="2342"/>
                  <a:pt x="1216" y="2870"/>
                </a:cubicBezTo>
                <a:cubicBezTo>
                  <a:pt x="952" y="3152"/>
                  <a:pt x="705" y="3469"/>
                  <a:pt x="494" y="3803"/>
                </a:cubicBezTo>
                <a:cubicBezTo>
                  <a:pt x="283" y="4085"/>
                  <a:pt x="142" y="4419"/>
                  <a:pt x="36" y="4754"/>
                </a:cubicBezTo>
                <a:cubicBezTo>
                  <a:pt x="1" y="4877"/>
                  <a:pt x="1" y="5018"/>
                  <a:pt x="1" y="5158"/>
                </a:cubicBezTo>
                <a:cubicBezTo>
                  <a:pt x="19" y="5440"/>
                  <a:pt x="142" y="5722"/>
                  <a:pt x="353" y="5951"/>
                </a:cubicBezTo>
                <a:cubicBezTo>
                  <a:pt x="547" y="6179"/>
                  <a:pt x="811" y="6355"/>
                  <a:pt x="1110" y="6444"/>
                </a:cubicBezTo>
                <a:cubicBezTo>
                  <a:pt x="1224" y="6479"/>
                  <a:pt x="1343" y="6496"/>
                  <a:pt x="1462" y="6496"/>
                </a:cubicBezTo>
                <a:cubicBezTo>
                  <a:pt x="1581" y="6496"/>
                  <a:pt x="1700" y="6479"/>
                  <a:pt x="1814" y="6444"/>
                </a:cubicBezTo>
                <a:cubicBezTo>
                  <a:pt x="2923" y="6109"/>
                  <a:pt x="3381" y="4736"/>
                  <a:pt x="4419" y="4243"/>
                </a:cubicBezTo>
                <a:cubicBezTo>
                  <a:pt x="4728" y="4094"/>
                  <a:pt x="5070" y="4033"/>
                  <a:pt x="5421" y="4033"/>
                </a:cubicBezTo>
                <a:cubicBezTo>
                  <a:pt x="5732" y="4033"/>
                  <a:pt x="6050" y="4081"/>
                  <a:pt x="6356" y="4155"/>
                </a:cubicBezTo>
                <a:cubicBezTo>
                  <a:pt x="6989" y="4314"/>
                  <a:pt x="7606" y="4578"/>
                  <a:pt x="8239" y="4718"/>
                </a:cubicBezTo>
                <a:cubicBezTo>
                  <a:pt x="8513" y="4778"/>
                  <a:pt x="8796" y="4815"/>
                  <a:pt x="9075" y="4815"/>
                </a:cubicBezTo>
                <a:cubicBezTo>
                  <a:pt x="9461" y="4815"/>
                  <a:pt x="9839" y="4744"/>
                  <a:pt x="10176" y="4560"/>
                </a:cubicBezTo>
                <a:cubicBezTo>
                  <a:pt x="10739" y="4225"/>
                  <a:pt x="11109" y="3486"/>
                  <a:pt x="10862" y="2888"/>
                </a:cubicBezTo>
                <a:cubicBezTo>
                  <a:pt x="10704" y="2500"/>
                  <a:pt x="10334" y="2254"/>
                  <a:pt x="10000" y="2025"/>
                </a:cubicBezTo>
                <a:cubicBezTo>
                  <a:pt x="9155" y="1462"/>
                  <a:pt x="8292" y="969"/>
                  <a:pt x="7394" y="529"/>
                </a:cubicBezTo>
                <a:cubicBezTo>
                  <a:pt x="6831" y="265"/>
                  <a:pt x="6233" y="1"/>
                  <a:pt x="55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33"/>
          <p:cNvSpPr/>
          <p:nvPr/>
        </p:nvSpPr>
        <p:spPr>
          <a:xfrm rot="8467038">
            <a:off x="7388094" y="3962526"/>
            <a:ext cx="2685942" cy="1570867"/>
          </a:xfrm>
          <a:custGeom>
            <a:avLst/>
            <a:gdLst/>
            <a:ahLst/>
            <a:cxnLst/>
            <a:rect l="l" t="t" r="r" b="b"/>
            <a:pathLst>
              <a:path w="11109" h="6497" extrusionOk="0">
                <a:moveTo>
                  <a:pt x="5599" y="1"/>
                </a:moveTo>
                <a:cubicBezTo>
                  <a:pt x="4543" y="1"/>
                  <a:pt x="3627" y="705"/>
                  <a:pt x="2800" y="1391"/>
                </a:cubicBezTo>
                <a:cubicBezTo>
                  <a:pt x="2237" y="1849"/>
                  <a:pt x="1708" y="2342"/>
                  <a:pt x="1216" y="2870"/>
                </a:cubicBezTo>
                <a:cubicBezTo>
                  <a:pt x="952" y="3152"/>
                  <a:pt x="705" y="3469"/>
                  <a:pt x="494" y="3803"/>
                </a:cubicBezTo>
                <a:cubicBezTo>
                  <a:pt x="283" y="4085"/>
                  <a:pt x="142" y="4419"/>
                  <a:pt x="36" y="4754"/>
                </a:cubicBezTo>
                <a:cubicBezTo>
                  <a:pt x="1" y="4877"/>
                  <a:pt x="1" y="5018"/>
                  <a:pt x="1" y="5158"/>
                </a:cubicBezTo>
                <a:cubicBezTo>
                  <a:pt x="19" y="5440"/>
                  <a:pt x="142" y="5722"/>
                  <a:pt x="353" y="5951"/>
                </a:cubicBezTo>
                <a:cubicBezTo>
                  <a:pt x="547" y="6179"/>
                  <a:pt x="811" y="6355"/>
                  <a:pt x="1110" y="6444"/>
                </a:cubicBezTo>
                <a:cubicBezTo>
                  <a:pt x="1224" y="6479"/>
                  <a:pt x="1343" y="6496"/>
                  <a:pt x="1462" y="6496"/>
                </a:cubicBezTo>
                <a:cubicBezTo>
                  <a:pt x="1581" y="6496"/>
                  <a:pt x="1700" y="6479"/>
                  <a:pt x="1814" y="6444"/>
                </a:cubicBezTo>
                <a:cubicBezTo>
                  <a:pt x="2923" y="6109"/>
                  <a:pt x="3381" y="4736"/>
                  <a:pt x="4419" y="4243"/>
                </a:cubicBezTo>
                <a:cubicBezTo>
                  <a:pt x="4728" y="4094"/>
                  <a:pt x="5070" y="4033"/>
                  <a:pt x="5421" y="4033"/>
                </a:cubicBezTo>
                <a:cubicBezTo>
                  <a:pt x="5732" y="4033"/>
                  <a:pt x="6050" y="4081"/>
                  <a:pt x="6356" y="4155"/>
                </a:cubicBezTo>
                <a:cubicBezTo>
                  <a:pt x="6989" y="4314"/>
                  <a:pt x="7606" y="4578"/>
                  <a:pt x="8239" y="4718"/>
                </a:cubicBezTo>
                <a:cubicBezTo>
                  <a:pt x="8513" y="4778"/>
                  <a:pt x="8796" y="4815"/>
                  <a:pt x="9075" y="4815"/>
                </a:cubicBezTo>
                <a:cubicBezTo>
                  <a:pt x="9461" y="4815"/>
                  <a:pt x="9839" y="4744"/>
                  <a:pt x="10176" y="4560"/>
                </a:cubicBezTo>
                <a:cubicBezTo>
                  <a:pt x="10739" y="4225"/>
                  <a:pt x="11109" y="3486"/>
                  <a:pt x="10862" y="2888"/>
                </a:cubicBezTo>
                <a:cubicBezTo>
                  <a:pt x="10704" y="2500"/>
                  <a:pt x="10334" y="2254"/>
                  <a:pt x="10000" y="2025"/>
                </a:cubicBezTo>
                <a:cubicBezTo>
                  <a:pt x="9155" y="1462"/>
                  <a:pt x="8292" y="969"/>
                  <a:pt x="7394" y="529"/>
                </a:cubicBezTo>
                <a:cubicBezTo>
                  <a:pt x="6831" y="265"/>
                  <a:pt x="6233" y="1"/>
                  <a:pt x="55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33"/>
          <p:cNvSpPr/>
          <p:nvPr/>
        </p:nvSpPr>
        <p:spPr>
          <a:xfrm flipH="1">
            <a:off x="440908" y="3689309"/>
            <a:ext cx="326342" cy="326497"/>
          </a:xfrm>
          <a:custGeom>
            <a:avLst/>
            <a:gdLst/>
            <a:ahLst/>
            <a:cxnLst/>
            <a:rect l="l" t="t" r="r" b="b"/>
            <a:pathLst>
              <a:path w="2183" h="2184" extrusionOk="0">
                <a:moveTo>
                  <a:pt x="1092" y="1"/>
                </a:moveTo>
                <a:lnTo>
                  <a:pt x="704" y="705"/>
                </a:lnTo>
                <a:lnTo>
                  <a:pt x="0" y="1092"/>
                </a:lnTo>
                <a:lnTo>
                  <a:pt x="704" y="1480"/>
                </a:lnTo>
                <a:lnTo>
                  <a:pt x="1092" y="2184"/>
                </a:lnTo>
                <a:lnTo>
                  <a:pt x="1479" y="1480"/>
                </a:lnTo>
                <a:lnTo>
                  <a:pt x="2183" y="1092"/>
                </a:lnTo>
                <a:lnTo>
                  <a:pt x="1479" y="705"/>
                </a:lnTo>
                <a:lnTo>
                  <a:pt x="109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33"/>
          <p:cNvSpPr/>
          <p:nvPr/>
        </p:nvSpPr>
        <p:spPr>
          <a:xfrm flipH="1">
            <a:off x="6823023" y="529951"/>
            <a:ext cx="323801" cy="326348"/>
          </a:xfrm>
          <a:custGeom>
            <a:avLst/>
            <a:gdLst/>
            <a:ahLst/>
            <a:cxnLst/>
            <a:rect l="l" t="t" r="r" b="b"/>
            <a:pathLst>
              <a:path w="2166" h="2183" extrusionOk="0">
                <a:moveTo>
                  <a:pt x="1074" y="0"/>
                </a:moveTo>
                <a:lnTo>
                  <a:pt x="705" y="704"/>
                </a:lnTo>
                <a:lnTo>
                  <a:pt x="1" y="1092"/>
                </a:lnTo>
                <a:lnTo>
                  <a:pt x="705" y="1479"/>
                </a:lnTo>
                <a:lnTo>
                  <a:pt x="1074" y="2183"/>
                </a:lnTo>
                <a:lnTo>
                  <a:pt x="1462" y="1479"/>
                </a:lnTo>
                <a:lnTo>
                  <a:pt x="2166" y="1092"/>
                </a:lnTo>
                <a:lnTo>
                  <a:pt x="1462" y="704"/>
                </a:lnTo>
                <a:lnTo>
                  <a:pt x="107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33"/>
          <p:cNvSpPr/>
          <p:nvPr/>
        </p:nvSpPr>
        <p:spPr>
          <a:xfrm flipH="1">
            <a:off x="8432277" y="2592050"/>
            <a:ext cx="197550" cy="199101"/>
          </a:xfrm>
          <a:custGeom>
            <a:avLst/>
            <a:gdLst/>
            <a:ahLst/>
            <a:cxnLst/>
            <a:rect l="l" t="t" r="r" b="b"/>
            <a:pathLst>
              <a:path w="2166" h="2183" extrusionOk="0">
                <a:moveTo>
                  <a:pt x="1074" y="0"/>
                </a:moveTo>
                <a:lnTo>
                  <a:pt x="704" y="704"/>
                </a:lnTo>
                <a:lnTo>
                  <a:pt x="0" y="1092"/>
                </a:lnTo>
                <a:lnTo>
                  <a:pt x="704" y="1479"/>
                </a:lnTo>
                <a:lnTo>
                  <a:pt x="1074" y="2183"/>
                </a:lnTo>
                <a:lnTo>
                  <a:pt x="1461" y="1479"/>
                </a:lnTo>
                <a:lnTo>
                  <a:pt x="2165" y="1092"/>
                </a:lnTo>
                <a:lnTo>
                  <a:pt x="1461" y="704"/>
                </a:lnTo>
                <a:lnTo>
                  <a:pt x="107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33"/>
          <p:cNvSpPr/>
          <p:nvPr/>
        </p:nvSpPr>
        <p:spPr>
          <a:xfrm flipH="1">
            <a:off x="371302" y="1404850"/>
            <a:ext cx="197550" cy="199101"/>
          </a:xfrm>
          <a:custGeom>
            <a:avLst/>
            <a:gdLst/>
            <a:ahLst/>
            <a:cxnLst/>
            <a:rect l="l" t="t" r="r" b="b"/>
            <a:pathLst>
              <a:path w="2166" h="2183" extrusionOk="0">
                <a:moveTo>
                  <a:pt x="1074" y="0"/>
                </a:moveTo>
                <a:lnTo>
                  <a:pt x="704" y="704"/>
                </a:lnTo>
                <a:lnTo>
                  <a:pt x="0" y="1092"/>
                </a:lnTo>
                <a:lnTo>
                  <a:pt x="704" y="1479"/>
                </a:lnTo>
                <a:lnTo>
                  <a:pt x="1074" y="2183"/>
                </a:lnTo>
                <a:lnTo>
                  <a:pt x="1461" y="1479"/>
                </a:lnTo>
                <a:lnTo>
                  <a:pt x="2165" y="1092"/>
                </a:lnTo>
                <a:lnTo>
                  <a:pt x="1461" y="704"/>
                </a:lnTo>
                <a:lnTo>
                  <a:pt x="107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33"/>
          <p:cNvSpPr/>
          <p:nvPr/>
        </p:nvSpPr>
        <p:spPr>
          <a:xfrm>
            <a:off x="3078788" y="4676933"/>
            <a:ext cx="1900500" cy="239856"/>
          </a:xfrm>
          <a:custGeom>
            <a:avLst/>
            <a:gdLst/>
            <a:ahLst/>
            <a:cxnLst/>
            <a:rect l="l" t="t" r="r" b="b"/>
            <a:pathLst>
              <a:path w="11584" h="1462" fill="none" extrusionOk="0">
                <a:moveTo>
                  <a:pt x="0" y="1461"/>
                </a:moveTo>
                <a:lnTo>
                  <a:pt x="616" y="775"/>
                </a:lnTo>
                <a:cubicBezTo>
                  <a:pt x="1232" y="71"/>
                  <a:pt x="2324" y="53"/>
                  <a:pt x="2993" y="704"/>
                </a:cubicBezTo>
                <a:lnTo>
                  <a:pt x="3362" y="1074"/>
                </a:lnTo>
                <a:cubicBezTo>
                  <a:pt x="3697" y="1408"/>
                  <a:pt x="4242" y="1408"/>
                  <a:pt x="4595" y="1074"/>
                </a:cubicBezTo>
                <a:lnTo>
                  <a:pt x="4929" y="722"/>
                </a:lnTo>
                <a:cubicBezTo>
                  <a:pt x="5528" y="123"/>
                  <a:pt x="6496" y="123"/>
                  <a:pt x="7094" y="722"/>
                </a:cubicBezTo>
                <a:lnTo>
                  <a:pt x="7446" y="1074"/>
                </a:lnTo>
                <a:cubicBezTo>
                  <a:pt x="7693" y="1320"/>
                  <a:pt x="8098" y="1320"/>
                  <a:pt x="8344" y="1074"/>
                </a:cubicBezTo>
                <a:lnTo>
                  <a:pt x="8872" y="546"/>
                </a:lnTo>
                <a:cubicBezTo>
                  <a:pt x="9400" y="18"/>
                  <a:pt x="10263" y="0"/>
                  <a:pt x="10809" y="511"/>
                </a:cubicBezTo>
                <a:cubicBezTo>
                  <a:pt x="11389" y="1056"/>
                  <a:pt x="11583" y="1426"/>
                  <a:pt x="11425" y="1426"/>
                </a:cubicBezTo>
              </a:path>
            </a:pathLst>
          </a:custGeom>
          <a:noFill/>
          <a:ln w="285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9" name="Google Shape;2219;p33"/>
          <p:cNvGrpSpPr/>
          <p:nvPr/>
        </p:nvGrpSpPr>
        <p:grpSpPr>
          <a:xfrm rot="-1442057" flipH="1">
            <a:off x="5452622" y="4378338"/>
            <a:ext cx="1979711" cy="2017474"/>
            <a:chOff x="2621634" y="4874205"/>
            <a:chExt cx="929028" cy="946749"/>
          </a:xfrm>
        </p:grpSpPr>
        <p:sp>
          <p:nvSpPr>
            <p:cNvPr id="2220" name="Google Shape;2220;p33"/>
            <p:cNvSpPr/>
            <p:nvPr/>
          </p:nvSpPr>
          <p:spPr>
            <a:xfrm>
              <a:off x="3204085" y="5037063"/>
              <a:ext cx="29666" cy="32639"/>
            </a:xfrm>
            <a:custGeom>
              <a:avLst/>
              <a:gdLst/>
              <a:ahLst/>
              <a:cxnLst/>
              <a:rect l="l" t="t" r="r" b="b"/>
              <a:pathLst>
                <a:path w="529" h="582" extrusionOk="0">
                  <a:moveTo>
                    <a:pt x="265" y="1"/>
                  </a:moveTo>
                  <a:cubicBezTo>
                    <a:pt x="247" y="1"/>
                    <a:pt x="230" y="19"/>
                    <a:pt x="212" y="36"/>
                  </a:cubicBezTo>
                  <a:cubicBezTo>
                    <a:pt x="124" y="71"/>
                    <a:pt x="89" y="159"/>
                    <a:pt x="54" y="230"/>
                  </a:cubicBezTo>
                  <a:cubicBezTo>
                    <a:pt x="1" y="300"/>
                    <a:pt x="71" y="459"/>
                    <a:pt x="142" y="476"/>
                  </a:cubicBezTo>
                  <a:cubicBezTo>
                    <a:pt x="177" y="494"/>
                    <a:pt x="212" y="511"/>
                    <a:pt x="247" y="547"/>
                  </a:cubicBezTo>
                  <a:cubicBezTo>
                    <a:pt x="282" y="582"/>
                    <a:pt x="318" y="547"/>
                    <a:pt x="353" y="547"/>
                  </a:cubicBezTo>
                  <a:cubicBezTo>
                    <a:pt x="458" y="494"/>
                    <a:pt x="529" y="423"/>
                    <a:pt x="511" y="300"/>
                  </a:cubicBezTo>
                  <a:cubicBezTo>
                    <a:pt x="476" y="230"/>
                    <a:pt x="458" y="159"/>
                    <a:pt x="423" y="107"/>
                  </a:cubicBezTo>
                  <a:cubicBezTo>
                    <a:pt x="388" y="36"/>
                    <a:pt x="335" y="1"/>
                    <a:pt x="2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33"/>
            <p:cNvSpPr/>
            <p:nvPr/>
          </p:nvSpPr>
          <p:spPr>
            <a:xfrm>
              <a:off x="3211993" y="5301650"/>
              <a:ext cx="24731" cy="32639"/>
            </a:xfrm>
            <a:custGeom>
              <a:avLst/>
              <a:gdLst/>
              <a:ahLst/>
              <a:cxnLst/>
              <a:rect l="l" t="t" r="r" b="b"/>
              <a:pathLst>
                <a:path w="441" h="582" extrusionOk="0">
                  <a:moveTo>
                    <a:pt x="1" y="177"/>
                  </a:moveTo>
                  <a:cubicBezTo>
                    <a:pt x="1" y="282"/>
                    <a:pt x="18" y="370"/>
                    <a:pt x="53" y="476"/>
                  </a:cubicBezTo>
                  <a:cubicBezTo>
                    <a:pt x="106" y="546"/>
                    <a:pt x="194" y="582"/>
                    <a:pt x="282" y="564"/>
                  </a:cubicBezTo>
                  <a:cubicBezTo>
                    <a:pt x="353" y="546"/>
                    <a:pt x="388" y="494"/>
                    <a:pt x="423" y="441"/>
                  </a:cubicBezTo>
                  <a:cubicBezTo>
                    <a:pt x="441" y="370"/>
                    <a:pt x="441" y="300"/>
                    <a:pt x="405" y="247"/>
                  </a:cubicBezTo>
                  <a:cubicBezTo>
                    <a:pt x="388" y="194"/>
                    <a:pt x="370" y="159"/>
                    <a:pt x="353" y="124"/>
                  </a:cubicBezTo>
                  <a:cubicBezTo>
                    <a:pt x="300" y="18"/>
                    <a:pt x="194" y="1"/>
                    <a:pt x="106" y="53"/>
                  </a:cubicBezTo>
                  <a:cubicBezTo>
                    <a:pt x="89" y="71"/>
                    <a:pt x="89" y="71"/>
                    <a:pt x="71" y="71"/>
                  </a:cubicBezTo>
                  <a:cubicBezTo>
                    <a:pt x="18" y="89"/>
                    <a:pt x="1" y="124"/>
                    <a:pt x="1" y="17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33"/>
            <p:cNvSpPr/>
            <p:nvPr/>
          </p:nvSpPr>
          <p:spPr>
            <a:xfrm>
              <a:off x="3077736" y="5335242"/>
              <a:ext cx="30676" cy="24731"/>
            </a:xfrm>
            <a:custGeom>
              <a:avLst/>
              <a:gdLst/>
              <a:ahLst/>
              <a:cxnLst/>
              <a:rect l="l" t="t" r="r" b="b"/>
              <a:pathLst>
                <a:path w="547" h="441" extrusionOk="0">
                  <a:moveTo>
                    <a:pt x="546" y="211"/>
                  </a:moveTo>
                  <a:cubicBezTo>
                    <a:pt x="546" y="106"/>
                    <a:pt x="476" y="18"/>
                    <a:pt x="370" y="18"/>
                  </a:cubicBezTo>
                  <a:cubicBezTo>
                    <a:pt x="247" y="0"/>
                    <a:pt x="141" y="35"/>
                    <a:pt x="53" y="123"/>
                  </a:cubicBezTo>
                  <a:cubicBezTo>
                    <a:pt x="53" y="123"/>
                    <a:pt x="36" y="123"/>
                    <a:pt x="53" y="141"/>
                  </a:cubicBezTo>
                  <a:cubicBezTo>
                    <a:pt x="71" y="159"/>
                    <a:pt x="53" y="176"/>
                    <a:pt x="36" y="194"/>
                  </a:cubicBezTo>
                  <a:cubicBezTo>
                    <a:pt x="1" y="247"/>
                    <a:pt x="18" y="317"/>
                    <a:pt x="71" y="370"/>
                  </a:cubicBezTo>
                  <a:cubicBezTo>
                    <a:pt x="159" y="423"/>
                    <a:pt x="282" y="440"/>
                    <a:pt x="405" y="423"/>
                  </a:cubicBezTo>
                  <a:cubicBezTo>
                    <a:pt x="476" y="370"/>
                    <a:pt x="529" y="299"/>
                    <a:pt x="546" y="21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33"/>
            <p:cNvSpPr/>
            <p:nvPr/>
          </p:nvSpPr>
          <p:spPr>
            <a:xfrm>
              <a:off x="3522959" y="5163468"/>
              <a:ext cx="27704" cy="28657"/>
            </a:xfrm>
            <a:custGeom>
              <a:avLst/>
              <a:gdLst/>
              <a:ahLst/>
              <a:cxnLst/>
              <a:rect l="l" t="t" r="r" b="b"/>
              <a:pathLst>
                <a:path w="494" h="511" extrusionOk="0">
                  <a:moveTo>
                    <a:pt x="317" y="0"/>
                  </a:moveTo>
                  <a:cubicBezTo>
                    <a:pt x="212" y="18"/>
                    <a:pt x="124" y="71"/>
                    <a:pt x="53" y="141"/>
                  </a:cubicBezTo>
                  <a:cubicBezTo>
                    <a:pt x="18" y="194"/>
                    <a:pt x="36" y="247"/>
                    <a:pt x="1" y="282"/>
                  </a:cubicBezTo>
                  <a:lnTo>
                    <a:pt x="1" y="299"/>
                  </a:lnTo>
                  <a:cubicBezTo>
                    <a:pt x="71" y="370"/>
                    <a:pt x="89" y="475"/>
                    <a:pt x="229" y="475"/>
                  </a:cubicBezTo>
                  <a:cubicBezTo>
                    <a:pt x="247" y="475"/>
                    <a:pt x="247" y="511"/>
                    <a:pt x="300" y="493"/>
                  </a:cubicBezTo>
                  <a:cubicBezTo>
                    <a:pt x="335" y="475"/>
                    <a:pt x="423" y="458"/>
                    <a:pt x="458" y="405"/>
                  </a:cubicBezTo>
                  <a:cubicBezTo>
                    <a:pt x="476" y="352"/>
                    <a:pt x="494" y="282"/>
                    <a:pt x="494" y="229"/>
                  </a:cubicBezTo>
                  <a:cubicBezTo>
                    <a:pt x="476" y="159"/>
                    <a:pt x="441" y="88"/>
                    <a:pt x="405" y="35"/>
                  </a:cubicBezTo>
                  <a:cubicBezTo>
                    <a:pt x="388" y="18"/>
                    <a:pt x="353" y="0"/>
                    <a:pt x="3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33"/>
            <p:cNvSpPr/>
            <p:nvPr/>
          </p:nvSpPr>
          <p:spPr>
            <a:xfrm>
              <a:off x="2622644" y="5773566"/>
              <a:ext cx="26694" cy="28657"/>
            </a:xfrm>
            <a:custGeom>
              <a:avLst/>
              <a:gdLst/>
              <a:ahLst/>
              <a:cxnLst/>
              <a:rect l="l" t="t" r="r" b="b"/>
              <a:pathLst>
                <a:path w="476" h="511" extrusionOk="0">
                  <a:moveTo>
                    <a:pt x="18" y="229"/>
                  </a:moveTo>
                  <a:cubicBezTo>
                    <a:pt x="0" y="299"/>
                    <a:pt x="36" y="370"/>
                    <a:pt x="88" y="405"/>
                  </a:cubicBezTo>
                  <a:cubicBezTo>
                    <a:pt x="124" y="422"/>
                    <a:pt x="141" y="458"/>
                    <a:pt x="141" y="493"/>
                  </a:cubicBezTo>
                  <a:cubicBezTo>
                    <a:pt x="141" y="511"/>
                    <a:pt x="176" y="493"/>
                    <a:pt x="194" y="493"/>
                  </a:cubicBezTo>
                  <a:cubicBezTo>
                    <a:pt x="247" y="493"/>
                    <a:pt x="282" y="493"/>
                    <a:pt x="335" y="493"/>
                  </a:cubicBezTo>
                  <a:cubicBezTo>
                    <a:pt x="423" y="440"/>
                    <a:pt x="476" y="334"/>
                    <a:pt x="476" y="229"/>
                  </a:cubicBezTo>
                  <a:cubicBezTo>
                    <a:pt x="458" y="141"/>
                    <a:pt x="405" y="70"/>
                    <a:pt x="335" y="35"/>
                  </a:cubicBezTo>
                  <a:cubicBezTo>
                    <a:pt x="317" y="18"/>
                    <a:pt x="300" y="0"/>
                    <a:pt x="282" y="35"/>
                  </a:cubicBezTo>
                  <a:cubicBezTo>
                    <a:pt x="264" y="35"/>
                    <a:pt x="247" y="53"/>
                    <a:pt x="229" y="35"/>
                  </a:cubicBezTo>
                  <a:cubicBezTo>
                    <a:pt x="141" y="18"/>
                    <a:pt x="88" y="88"/>
                    <a:pt x="36" y="123"/>
                  </a:cubicBezTo>
                  <a:cubicBezTo>
                    <a:pt x="18" y="123"/>
                    <a:pt x="18" y="141"/>
                    <a:pt x="18" y="14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33"/>
            <p:cNvSpPr/>
            <p:nvPr/>
          </p:nvSpPr>
          <p:spPr>
            <a:xfrm>
              <a:off x="3245585" y="4889010"/>
              <a:ext cx="27647" cy="29666"/>
            </a:xfrm>
            <a:custGeom>
              <a:avLst/>
              <a:gdLst/>
              <a:ahLst/>
              <a:cxnLst/>
              <a:rect l="l" t="t" r="r" b="b"/>
              <a:pathLst>
                <a:path w="493" h="529" extrusionOk="0">
                  <a:moveTo>
                    <a:pt x="18" y="300"/>
                  </a:moveTo>
                  <a:cubicBezTo>
                    <a:pt x="18" y="335"/>
                    <a:pt x="18" y="370"/>
                    <a:pt x="35" y="388"/>
                  </a:cubicBezTo>
                  <a:cubicBezTo>
                    <a:pt x="106" y="458"/>
                    <a:pt x="194" y="493"/>
                    <a:pt x="282" y="511"/>
                  </a:cubicBezTo>
                  <a:cubicBezTo>
                    <a:pt x="352" y="529"/>
                    <a:pt x="493" y="370"/>
                    <a:pt x="493" y="264"/>
                  </a:cubicBezTo>
                  <a:cubicBezTo>
                    <a:pt x="493" y="159"/>
                    <a:pt x="387" y="18"/>
                    <a:pt x="299" y="18"/>
                  </a:cubicBezTo>
                  <a:cubicBezTo>
                    <a:pt x="141" y="0"/>
                    <a:pt x="0" y="141"/>
                    <a:pt x="18" y="30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33"/>
            <p:cNvSpPr/>
            <p:nvPr/>
          </p:nvSpPr>
          <p:spPr>
            <a:xfrm>
              <a:off x="3332453" y="5298678"/>
              <a:ext cx="29666" cy="30676"/>
            </a:xfrm>
            <a:custGeom>
              <a:avLst/>
              <a:gdLst/>
              <a:ahLst/>
              <a:cxnLst/>
              <a:rect l="l" t="t" r="r" b="b"/>
              <a:pathLst>
                <a:path w="529" h="547" extrusionOk="0">
                  <a:moveTo>
                    <a:pt x="194" y="36"/>
                  </a:moveTo>
                  <a:cubicBezTo>
                    <a:pt x="176" y="36"/>
                    <a:pt x="123" y="1"/>
                    <a:pt x="106" y="71"/>
                  </a:cubicBezTo>
                  <a:cubicBezTo>
                    <a:pt x="106" y="71"/>
                    <a:pt x="88" y="71"/>
                    <a:pt x="71" y="89"/>
                  </a:cubicBezTo>
                  <a:cubicBezTo>
                    <a:pt x="0" y="142"/>
                    <a:pt x="0" y="247"/>
                    <a:pt x="53" y="318"/>
                  </a:cubicBezTo>
                  <a:cubicBezTo>
                    <a:pt x="71" y="335"/>
                    <a:pt x="71" y="353"/>
                    <a:pt x="88" y="370"/>
                  </a:cubicBezTo>
                  <a:cubicBezTo>
                    <a:pt x="194" y="547"/>
                    <a:pt x="299" y="529"/>
                    <a:pt x="423" y="441"/>
                  </a:cubicBezTo>
                  <a:cubicBezTo>
                    <a:pt x="528" y="335"/>
                    <a:pt x="511" y="124"/>
                    <a:pt x="370" y="71"/>
                  </a:cubicBezTo>
                  <a:cubicBezTo>
                    <a:pt x="317" y="36"/>
                    <a:pt x="247" y="18"/>
                    <a:pt x="194" y="3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33"/>
            <p:cNvSpPr/>
            <p:nvPr/>
          </p:nvSpPr>
          <p:spPr>
            <a:xfrm>
              <a:off x="3159670" y="4937352"/>
              <a:ext cx="44471" cy="40546"/>
            </a:xfrm>
            <a:custGeom>
              <a:avLst/>
              <a:gdLst/>
              <a:ahLst/>
              <a:cxnLst/>
              <a:rect l="l" t="t" r="r" b="b"/>
              <a:pathLst>
                <a:path w="793" h="723" extrusionOk="0">
                  <a:moveTo>
                    <a:pt x="282" y="705"/>
                  </a:moveTo>
                  <a:cubicBezTo>
                    <a:pt x="441" y="723"/>
                    <a:pt x="599" y="670"/>
                    <a:pt x="687" y="547"/>
                  </a:cubicBezTo>
                  <a:cubicBezTo>
                    <a:pt x="775" y="441"/>
                    <a:pt x="793" y="300"/>
                    <a:pt x="740" y="195"/>
                  </a:cubicBezTo>
                  <a:cubicBezTo>
                    <a:pt x="687" y="71"/>
                    <a:pt x="564" y="1"/>
                    <a:pt x="441" y="1"/>
                  </a:cubicBezTo>
                  <a:cubicBezTo>
                    <a:pt x="335" y="36"/>
                    <a:pt x="229" y="124"/>
                    <a:pt x="177" y="230"/>
                  </a:cubicBezTo>
                  <a:cubicBezTo>
                    <a:pt x="141" y="300"/>
                    <a:pt x="106" y="353"/>
                    <a:pt x="71" y="423"/>
                  </a:cubicBezTo>
                  <a:cubicBezTo>
                    <a:pt x="1" y="547"/>
                    <a:pt x="89" y="705"/>
                    <a:pt x="229" y="705"/>
                  </a:cubicBezTo>
                  <a:cubicBezTo>
                    <a:pt x="247" y="705"/>
                    <a:pt x="265" y="705"/>
                    <a:pt x="282" y="70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33"/>
            <p:cNvSpPr/>
            <p:nvPr/>
          </p:nvSpPr>
          <p:spPr>
            <a:xfrm>
              <a:off x="2622644" y="5644189"/>
              <a:ext cx="23722" cy="27704"/>
            </a:xfrm>
            <a:custGeom>
              <a:avLst/>
              <a:gdLst/>
              <a:ahLst/>
              <a:cxnLst/>
              <a:rect l="l" t="t" r="r" b="b"/>
              <a:pathLst>
                <a:path w="423" h="494" extrusionOk="0">
                  <a:moveTo>
                    <a:pt x="194" y="476"/>
                  </a:moveTo>
                  <a:cubicBezTo>
                    <a:pt x="300" y="494"/>
                    <a:pt x="423" y="353"/>
                    <a:pt x="423" y="265"/>
                  </a:cubicBezTo>
                  <a:cubicBezTo>
                    <a:pt x="423" y="195"/>
                    <a:pt x="423" y="142"/>
                    <a:pt x="423" y="71"/>
                  </a:cubicBezTo>
                  <a:cubicBezTo>
                    <a:pt x="423" y="54"/>
                    <a:pt x="423" y="36"/>
                    <a:pt x="388" y="36"/>
                  </a:cubicBezTo>
                  <a:cubicBezTo>
                    <a:pt x="317" y="36"/>
                    <a:pt x="264" y="1"/>
                    <a:pt x="194" y="36"/>
                  </a:cubicBezTo>
                  <a:cubicBezTo>
                    <a:pt x="176" y="36"/>
                    <a:pt x="159" y="36"/>
                    <a:pt x="141" y="36"/>
                  </a:cubicBezTo>
                  <a:cubicBezTo>
                    <a:pt x="88" y="54"/>
                    <a:pt x="53" y="89"/>
                    <a:pt x="36" y="142"/>
                  </a:cubicBezTo>
                  <a:cubicBezTo>
                    <a:pt x="18" y="195"/>
                    <a:pt x="18" y="247"/>
                    <a:pt x="18" y="318"/>
                  </a:cubicBezTo>
                  <a:cubicBezTo>
                    <a:pt x="0" y="406"/>
                    <a:pt x="88" y="494"/>
                    <a:pt x="194" y="47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33"/>
            <p:cNvSpPr/>
            <p:nvPr/>
          </p:nvSpPr>
          <p:spPr>
            <a:xfrm>
              <a:off x="3233696" y="5531692"/>
              <a:ext cx="27704" cy="25685"/>
            </a:xfrm>
            <a:custGeom>
              <a:avLst/>
              <a:gdLst/>
              <a:ahLst/>
              <a:cxnLst/>
              <a:rect l="l" t="t" r="r" b="b"/>
              <a:pathLst>
                <a:path w="494" h="458" extrusionOk="0">
                  <a:moveTo>
                    <a:pt x="300" y="18"/>
                  </a:moveTo>
                  <a:cubicBezTo>
                    <a:pt x="230" y="0"/>
                    <a:pt x="159" y="71"/>
                    <a:pt x="89" y="71"/>
                  </a:cubicBezTo>
                  <a:cubicBezTo>
                    <a:pt x="18" y="88"/>
                    <a:pt x="54" y="141"/>
                    <a:pt x="36" y="176"/>
                  </a:cubicBezTo>
                  <a:cubicBezTo>
                    <a:pt x="1" y="211"/>
                    <a:pt x="1" y="247"/>
                    <a:pt x="36" y="282"/>
                  </a:cubicBezTo>
                  <a:cubicBezTo>
                    <a:pt x="54" y="299"/>
                    <a:pt x="54" y="317"/>
                    <a:pt x="54" y="335"/>
                  </a:cubicBezTo>
                  <a:cubicBezTo>
                    <a:pt x="54" y="405"/>
                    <a:pt x="89" y="423"/>
                    <a:pt x="159" y="440"/>
                  </a:cubicBezTo>
                  <a:cubicBezTo>
                    <a:pt x="194" y="458"/>
                    <a:pt x="230" y="458"/>
                    <a:pt x="265" y="458"/>
                  </a:cubicBezTo>
                  <a:cubicBezTo>
                    <a:pt x="353" y="440"/>
                    <a:pt x="423" y="352"/>
                    <a:pt x="423" y="264"/>
                  </a:cubicBezTo>
                  <a:cubicBezTo>
                    <a:pt x="423" y="247"/>
                    <a:pt x="423" y="229"/>
                    <a:pt x="441" y="211"/>
                  </a:cubicBezTo>
                  <a:cubicBezTo>
                    <a:pt x="494" y="194"/>
                    <a:pt x="494" y="141"/>
                    <a:pt x="476" y="106"/>
                  </a:cubicBezTo>
                  <a:cubicBezTo>
                    <a:pt x="441" y="53"/>
                    <a:pt x="406" y="18"/>
                    <a:pt x="353" y="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33"/>
            <p:cNvSpPr/>
            <p:nvPr/>
          </p:nvSpPr>
          <p:spPr>
            <a:xfrm>
              <a:off x="3162642" y="5392500"/>
              <a:ext cx="25741" cy="27704"/>
            </a:xfrm>
            <a:custGeom>
              <a:avLst/>
              <a:gdLst/>
              <a:ahLst/>
              <a:cxnLst/>
              <a:rect l="l" t="t" r="r" b="b"/>
              <a:pathLst>
                <a:path w="459" h="494" extrusionOk="0">
                  <a:moveTo>
                    <a:pt x="458" y="194"/>
                  </a:moveTo>
                  <a:cubicBezTo>
                    <a:pt x="441" y="123"/>
                    <a:pt x="423" y="71"/>
                    <a:pt x="370" y="53"/>
                  </a:cubicBezTo>
                  <a:cubicBezTo>
                    <a:pt x="282" y="0"/>
                    <a:pt x="194" y="0"/>
                    <a:pt x="124" y="53"/>
                  </a:cubicBezTo>
                  <a:cubicBezTo>
                    <a:pt x="18" y="88"/>
                    <a:pt x="0" y="194"/>
                    <a:pt x="53" y="282"/>
                  </a:cubicBezTo>
                  <a:cubicBezTo>
                    <a:pt x="71" y="299"/>
                    <a:pt x="71" y="299"/>
                    <a:pt x="71" y="317"/>
                  </a:cubicBezTo>
                  <a:cubicBezTo>
                    <a:pt x="71" y="440"/>
                    <a:pt x="194" y="493"/>
                    <a:pt x="300" y="458"/>
                  </a:cubicBezTo>
                  <a:cubicBezTo>
                    <a:pt x="405" y="423"/>
                    <a:pt x="458" y="370"/>
                    <a:pt x="458" y="19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33"/>
            <p:cNvSpPr/>
            <p:nvPr/>
          </p:nvSpPr>
          <p:spPr>
            <a:xfrm>
              <a:off x="2906972" y="5675818"/>
              <a:ext cx="25685" cy="25685"/>
            </a:xfrm>
            <a:custGeom>
              <a:avLst/>
              <a:gdLst/>
              <a:ahLst/>
              <a:cxnLst/>
              <a:rect l="l" t="t" r="r" b="b"/>
              <a:pathLst>
                <a:path w="458" h="458" extrusionOk="0">
                  <a:moveTo>
                    <a:pt x="18" y="176"/>
                  </a:moveTo>
                  <a:cubicBezTo>
                    <a:pt x="0" y="194"/>
                    <a:pt x="18" y="212"/>
                    <a:pt x="18" y="229"/>
                  </a:cubicBezTo>
                  <a:cubicBezTo>
                    <a:pt x="35" y="247"/>
                    <a:pt x="53" y="282"/>
                    <a:pt x="35" y="300"/>
                  </a:cubicBezTo>
                  <a:cubicBezTo>
                    <a:pt x="35" y="317"/>
                    <a:pt x="35" y="335"/>
                    <a:pt x="53" y="352"/>
                  </a:cubicBezTo>
                  <a:cubicBezTo>
                    <a:pt x="106" y="423"/>
                    <a:pt x="194" y="440"/>
                    <a:pt x="264" y="458"/>
                  </a:cubicBezTo>
                  <a:cubicBezTo>
                    <a:pt x="352" y="423"/>
                    <a:pt x="423" y="352"/>
                    <a:pt x="440" y="264"/>
                  </a:cubicBezTo>
                  <a:cubicBezTo>
                    <a:pt x="458" y="159"/>
                    <a:pt x="387" y="35"/>
                    <a:pt x="282" y="18"/>
                  </a:cubicBezTo>
                  <a:cubicBezTo>
                    <a:pt x="194" y="0"/>
                    <a:pt x="106" y="18"/>
                    <a:pt x="35" y="71"/>
                  </a:cubicBezTo>
                  <a:cubicBezTo>
                    <a:pt x="18" y="106"/>
                    <a:pt x="0" y="141"/>
                    <a:pt x="18" y="17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33"/>
            <p:cNvSpPr/>
            <p:nvPr/>
          </p:nvSpPr>
          <p:spPr>
            <a:xfrm>
              <a:off x="3300824" y="5145690"/>
              <a:ext cx="24731" cy="28657"/>
            </a:xfrm>
            <a:custGeom>
              <a:avLst/>
              <a:gdLst/>
              <a:ahLst/>
              <a:cxnLst/>
              <a:rect l="l" t="t" r="r" b="b"/>
              <a:pathLst>
                <a:path w="441" h="511" extrusionOk="0">
                  <a:moveTo>
                    <a:pt x="212" y="476"/>
                  </a:moveTo>
                  <a:cubicBezTo>
                    <a:pt x="265" y="511"/>
                    <a:pt x="318" y="440"/>
                    <a:pt x="371" y="423"/>
                  </a:cubicBezTo>
                  <a:cubicBezTo>
                    <a:pt x="441" y="405"/>
                    <a:pt x="423" y="335"/>
                    <a:pt x="441" y="282"/>
                  </a:cubicBezTo>
                  <a:cubicBezTo>
                    <a:pt x="441" y="159"/>
                    <a:pt x="371" y="53"/>
                    <a:pt x="247" y="18"/>
                  </a:cubicBezTo>
                  <a:cubicBezTo>
                    <a:pt x="177" y="0"/>
                    <a:pt x="89" y="35"/>
                    <a:pt x="36" y="88"/>
                  </a:cubicBezTo>
                  <a:cubicBezTo>
                    <a:pt x="18" y="106"/>
                    <a:pt x="1" y="229"/>
                    <a:pt x="18" y="247"/>
                  </a:cubicBezTo>
                  <a:cubicBezTo>
                    <a:pt x="54" y="282"/>
                    <a:pt x="54" y="317"/>
                    <a:pt x="71" y="352"/>
                  </a:cubicBezTo>
                  <a:cubicBezTo>
                    <a:pt x="71" y="423"/>
                    <a:pt x="142" y="476"/>
                    <a:pt x="212" y="47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33"/>
            <p:cNvSpPr/>
            <p:nvPr/>
          </p:nvSpPr>
          <p:spPr>
            <a:xfrm>
              <a:off x="3392628" y="5214781"/>
              <a:ext cx="38583" cy="41499"/>
            </a:xfrm>
            <a:custGeom>
              <a:avLst/>
              <a:gdLst/>
              <a:ahLst/>
              <a:cxnLst/>
              <a:rect l="l" t="t" r="r" b="b"/>
              <a:pathLst>
                <a:path w="688" h="740" extrusionOk="0">
                  <a:moveTo>
                    <a:pt x="318" y="1"/>
                  </a:moveTo>
                  <a:cubicBezTo>
                    <a:pt x="230" y="1"/>
                    <a:pt x="19" y="141"/>
                    <a:pt x="19" y="212"/>
                  </a:cubicBezTo>
                  <a:cubicBezTo>
                    <a:pt x="19" y="335"/>
                    <a:pt x="1" y="476"/>
                    <a:pt x="124" y="581"/>
                  </a:cubicBezTo>
                  <a:cubicBezTo>
                    <a:pt x="159" y="599"/>
                    <a:pt x="177" y="652"/>
                    <a:pt x="230" y="652"/>
                  </a:cubicBezTo>
                  <a:cubicBezTo>
                    <a:pt x="300" y="652"/>
                    <a:pt x="388" y="740"/>
                    <a:pt x="476" y="652"/>
                  </a:cubicBezTo>
                  <a:cubicBezTo>
                    <a:pt x="582" y="564"/>
                    <a:pt x="652" y="511"/>
                    <a:pt x="652" y="423"/>
                  </a:cubicBezTo>
                  <a:cubicBezTo>
                    <a:pt x="688" y="212"/>
                    <a:pt x="529" y="18"/>
                    <a:pt x="3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33"/>
            <p:cNvSpPr/>
            <p:nvPr/>
          </p:nvSpPr>
          <p:spPr>
            <a:xfrm>
              <a:off x="3290954" y="5013397"/>
              <a:ext cx="26750" cy="26694"/>
            </a:xfrm>
            <a:custGeom>
              <a:avLst/>
              <a:gdLst/>
              <a:ahLst/>
              <a:cxnLst/>
              <a:rect l="l" t="t" r="r" b="b"/>
              <a:pathLst>
                <a:path w="477" h="476" extrusionOk="0">
                  <a:moveTo>
                    <a:pt x="1" y="229"/>
                  </a:moveTo>
                  <a:cubicBezTo>
                    <a:pt x="36" y="264"/>
                    <a:pt x="18" y="317"/>
                    <a:pt x="71" y="335"/>
                  </a:cubicBezTo>
                  <a:cubicBezTo>
                    <a:pt x="89" y="335"/>
                    <a:pt x="106" y="353"/>
                    <a:pt x="106" y="370"/>
                  </a:cubicBezTo>
                  <a:cubicBezTo>
                    <a:pt x="106" y="423"/>
                    <a:pt x="142" y="423"/>
                    <a:pt x="177" y="423"/>
                  </a:cubicBezTo>
                  <a:cubicBezTo>
                    <a:pt x="212" y="423"/>
                    <a:pt x="247" y="458"/>
                    <a:pt x="282" y="458"/>
                  </a:cubicBezTo>
                  <a:cubicBezTo>
                    <a:pt x="371" y="476"/>
                    <a:pt x="441" y="405"/>
                    <a:pt x="459" y="317"/>
                  </a:cubicBezTo>
                  <a:cubicBezTo>
                    <a:pt x="476" y="247"/>
                    <a:pt x="459" y="176"/>
                    <a:pt x="441" y="106"/>
                  </a:cubicBezTo>
                  <a:cubicBezTo>
                    <a:pt x="406" y="36"/>
                    <a:pt x="335" y="0"/>
                    <a:pt x="265" y="18"/>
                  </a:cubicBezTo>
                  <a:cubicBezTo>
                    <a:pt x="177" y="36"/>
                    <a:pt x="106" y="71"/>
                    <a:pt x="71" y="141"/>
                  </a:cubicBezTo>
                  <a:cubicBezTo>
                    <a:pt x="54" y="159"/>
                    <a:pt x="54" y="176"/>
                    <a:pt x="54" y="194"/>
                  </a:cubicBezTo>
                  <a:cubicBezTo>
                    <a:pt x="54" y="212"/>
                    <a:pt x="71" y="229"/>
                    <a:pt x="54" y="247"/>
                  </a:cubicBezTo>
                  <a:cubicBezTo>
                    <a:pt x="36" y="264"/>
                    <a:pt x="36" y="212"/>
                    <a:pt x="1" y="22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33"/>
            <p:cNvSpPr/>
            <p:nvPr/>
          </p:nvSpPr>
          <p:spPr>
            <a:xfrm>
              <a:off x="2670985" y="5231549"/>
              <a:ext cx="27704" cy="25741"/>
            </a:xfrm>
            <a:custGeom>
              <a:avLst/>
              <a:gdLst/>
              <a:ahLst/>
              <a:cxnLst/>
              <a:rect l="l" t="t" r="r" b="b"/>
              <a:pathLst>
                <a:path w="494" h="459" extrusionOk="0">
                  <a:moveTo>
                    <a:pt x="230" y="458"/>
                  </a:moveTo>
                  <a:cubicBezTo>
                    <a:pt x="335" y="441"/>
                    <a:pt x="423" y="370"/>
                    <a:pt x="459" y="265"/>
                  </a:cubicBezTo>
                  <a:cubicBezTo>
                    <a:pt x="494" y="159"/>
                    <a:pt x="423" y="106"/>
                    <a:pt x="371" y="54"/>
                  </a:cubicBezTo>
                  <a:cubicBezTo>
                    <a:pt x="318" y="1"/>
                    <a:pt x="230" y="1"/>
                    <a:pt x="177" y="54"/>
                  </a:cubicBezTo>
                  <a:cubicBezTo>
                    <a:pt x="142" y="71"/>
                    <a:pt x="89" y="89"/>
                    <a:pt x="54" y="124"/>
                  </a:cubicBezTo>
                  <a:cubicBezTo>
                    <a:pt x="19" y="142"/>
                    <a:pt x="1" y="177"/>
                    <a:pt x="19" y="212"/>
                  </a:cubicBezTo>
                  <a:cubicBezTo>
                    <a:pt x="36" y="265"/>
                    <a:pt x="19" y="335"/>
                    <a:pt x="89" y="353"/>
                  </a:cubicBezTo>
                  <a:cubicBezTo>
                    <a:pt x="89" y="370"/>
                    <a:pt x="89" y="370"/>
                    <a:pt x="89" y="388"/>
                  </a:cubicBezTo>
                  <a:cubicBezTo>
                    <a:pt x="124" y="423"/>
                    <a:pt x="177" y="458"/>
                    <a:pt x="230" y="45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33"/>
            <p:cNvSpPr/>
            <p:nvPr/>
          </p:nvSpPr>
          <p:spPr>
            <a:xfrm>
              <a:off x="2909888" y="4949241"/>
              <a:ext cx="24787" cy="28657"/>
            </a:xfrm>
            <a:custGeom>
              <a:avLst/>
              <a:gdLst/>
              <a:ahLst/>
              <a:cxnLst/>
              <a:rect l="l" t="t" r="r" b="b"/>
              <a:pathLst>
                <a:path w="442" h="511" extrusionOk="0">
                  <a:moveTo>
                    <a:pt x="19" y="247"/>
                  </a:moveTo>
                  <a:cubicBezTo>
                    <a:pt x="19" y="299"/>
                    <a:pt x="19" y="388"/>
                    <a:pt x="89" y="405"/>
                  </a:cubicBezTo>
                  <a:cubicBezTo>
                    <a:pt x="124" y="511"/>
                    <a:pt x="212" y="458"/>
                    <a:pt x="265" y="476"/>
                  </a:cubicBezTo>
                  <a:cubicBezTo>
                    <a:pt x="283" y="476"/>
                    <a:pt x="283" y="476"/>
                    <a:pt x="283" y="476"/>
                  </a:cubicBezTo>
                  <a:cubicBezTo>
                    <a:pt x="335" y="423"/>
                    <a:pt x="371" y="388"/>
                    <a:pt x="406" y="335"/>
                  </a:cubicBezTo>
                  <a:cubicBezTo>
                    <a:pt x="441" y="264"/>
                    <a:pt x="441" y="211"/>
                    <a:pt x="406" y="159"/>
                  </a:cubicBezTo>
                  <a:cubicBezTo>
                    <a:pt x="406" y="106"/>
                    <a:pt x="283" y="0"/>
                    <a:pt x="247" y="18"/>
                  </a:cubicBezTo>
                  <a:cubicBezTo>
                    <a:pt x="195" y="18"/>
                    <a:pt x="142" y="35"/>
                    <a:pt x="107" y="71"/>
                  </a:cubicBezTo>
                  <a:cubicBezTo>
                    <a:pt x="71" y="123"/>
                    <a:pt x="1" y="159"/>
                    <a:pt x="19" y="24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33"/>
            <p:cNvSpPr/>
            <p:nvPr/>
          </p:nvSpPr>
          <p:spPr>
            <a:xfrm>
              <a:off x="3013580" y="5792297"/>
              <a:ext cx="25685" cy="28657"/>
            </a:xfrm>
            <a:custGeom>
              <a:avLst/>
              <a:gdLst/>
              <a:ahLst/>
              <a:cxnLst/>
              <a:rect l="l" t="t" r="r" b="b"/>
              <a:pathLst>
                <a:path w="458" h="511" extrusionOk="0">
                  <a:moveTo>
                    <a:pt x="300" y="71"/>
                  </a:moveTo>
                  <a:lnTo>
                    <a:pt x="282" y="71"/>
                  </a:lnTo>
                  <a:cubicBezTo>
                    <a:pt x="194" y="0"/>
                    <a:pt x="141" y="71"/>
                    <a:pt x="88" y="124"/>
                  </a:cubicBezTo>
                  <a:cubicBezTo>
                    <a:pt x="0" y="212"/>
                    <a:pt x="0" y="247"/>
                    <a:pt x="71" y="353"/>
                  </a:cubicBezTo>
                  <a:cubicBezTo>
                    <a:pt x="88" y="388"/>
                    <a:pt x="88" y="441"/>
                    <a:pt x="141" y="476"/>
                  </a:cubicBezTo>
                  <a:cubicBezTo>
                    <a:pt x="159" y="493"/>
                    <a:pt x="194" y="493"/>
                    <a:pt x="229" y="493"/>
                  </a:cubicBezTo>
                  <a:lnTo>
                    <a:pt x="264" y="493"/>
                  </a:lnTo>
                  <a:cubicBezTo>
                    <a:pt x="352" y="511"/>
                    <a:pt x="405" y="441"/>
                    <a:pt x="423" y="388"/>
                  </a:cubicBezTo>
                  <a:cubicBezTo>
                    <a:pt x="458" y="300"/>
                    <a:pt x="458" y="212"/>
                    <a:pt x="388" y="141"/>
                  </a:cubicBezTo>
                  <a:cubicBezTo>
                    <a:pt x="370" y="124"/>
                    <a:pt x="352" y="71"/>
                    <a:pt x="300" y="7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33"/>
            <p:cNvSpPr/>
            <p:nvPr/>
          </p:nvSpPr>
          <p:spPr>
            <a:xfrm>
              <a:off x="3187317" y="5138792"/>
              <a:ext cx="24731" cy="25685"/>
            </a:xfrm>
            <a:custGeom>
              <a:avLst/>
              <a:gdLst/>
              <a:ahLst/>
              <a:cxnLst/>
              <a:rect l="l" t="t" r="r" b="b"/>
              <a:pathLst>
                <a:path w="441" h="458" extrusionOk="0">
                  <a:moveTo>
                    <a:pt x="247" y="18"/>
                  </a:moveTo>
                  <a:lnTo>
                    <a:pt x="141" y="18"/>
                  </a:lnTo>
                  <a:cubicBezTo>
                    <a:pt x="106" y="18"/>
                    <a:pt x="71" y="70"/>
                    <a:pt x="36" y="106"/>
                  </a:cubicBezTo>
                  <a:cubicBezTo>
                    <a:pt x="1" y="194"/>
                    <a:pt x="18" y="282"/>
                    <a:pt x="71" y="352"/>
                  </a:cubicBezTo>
                  <a:cubicBezTo>
                    <a:pt x="106" y="440"/>
                    <a:pt x="177" y="458"/>
                    <a:pt x="282" y="423"/>
                  </a:cubicBezTo>
                  <a:cubicBezTo>
                    <a:pt x="370" y="405"/>
                    <a:pt x="423" y="335"/>
                    <a:pt x="441" y="264"/>
                  </a:cubicBezTo>
                  <a:cubicBezTo>
                    <a:pt x="441" y="229"/>
                    <a:pt x="441" y="194"/>
                    <a:pt x="423" y="158"/>
                  </a:cubicBezTo>
                  <a:cubicBezTo>
                    <a:pt x="405" y="123"/>
                    <a:pt x="405" y="88"/>
                    <a:pt x="370" y="53"/>
                  </a:cubicBezTo>
                  <a:cubicBezTo>
                    <a:pt x="335" y="18"/>
                    <a:pt x="300" y="0"/>
                    <a:pt x="247" y="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33"/>
            <p:cNvSpPr/>
            <p:nvPr/>
          </p:nvSpPr>
          <p:spPr>
            <a:xfrm>
              <a:off x="3096467" y="5239457"/>
              <a:ext cx="36620" cy="41499"/>
            </a:xfrm>
            <a:custGeom>
              <a:avLst/>
              <a:gdLst/>
              <a:ahLst/>
              <a:cxnLst/>
              <a:rect l="l" t="t" r="r" b="b"/>
              <a:pathLst>
                <a:path w="653" h="740" extrusionOk="0">
                  <a:moveTo>
                    <a:pt x="335" y="18"/>
                  </a:moveTo>
                  <a:cubicBezTo>
                    <a:pt x="283" y="1"/>
                    <a:pt x="212" y="36"/>
                    <a:pt x="177" y="89"/>
                  </a:cubicBezTo>
                  <a:cubicBezTo>
                    <a:pt x="142" y="159"/>
                    <a:pt x="89" y="212"/>
                    <a:pt x="36" y="282"/>
                  </a:cubicBezTo>
                  <a:cubicBezTo>
                    <a:pt x="1" y="353"/>
                    <a:pt x="36" y="335"/>
                    <a:pt x="36" y="370"/>
                  </a:cubicBezTo>
                  <a:cubicBezTo>
                    <a:pt x="71" y="458"/>
                    <a:pt x="124" y="529"/>
                    <a:pt x="124" y="634"/>
                  </a:cubicBezTo>
                  <a:cubicBezTo>
                    <a:pt x="124" y="634"/>
                    <a:pt x="142" y="652"/>
                    <a:pt x="142" y="652"/>
                  </a:cubicBezTo>
                  <a:cubicBezTo>
                    <a:pt x="300" y="740"/>
                    <a:pt x="476" y="687"/>
                    <a:pt x="564" y="546"/>
                  </a:cubicBezTo>
                  <a:cubicBezTo>
                    <a:pt x="652" y="423"/>
                    <a:pt x="635" y="247"/>
                    <a:pt x="529" y="141"/>
                  </a:cubicBezTo>
                  <a:cubicBezTo>
                    <a:pt x="476" y="89"/>
                    <a:pt x="406" y="36"/>
                    <a:pt x="335" y="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33"/>
            <p:cNvSpPr/>
            <p:nvPr/>
          </p:nvSpPr>
          <p:spPr>
            <a:xfrm>
              <a:off x="3449886" y="5331260"/>
              <a:ext cx="23778" cy="27704"/>
            </a:xfrm>
            <a:custGeom>
              <a:avLst/>
              <a:gdLst/>
              <a:ahLst/>
              <a:cxnLst/>
              <a:rect l="l" t="t" r="r" b="b"/>
              <a:pathLst>
                <a:path w="424" h="494" extrusionOk="0">
                  <a:moveTo>
                    <a:pt x="423" y="247"/>
                  </a:moveTo>
                  <a:cubicBezTo>
                    <a:pt x="423" y="194"/>
                    <a:pt x="406" y="124"/>
                    <a:pt x="371" y="71"/>
                  </a:cubicBezTo>
                  <a:cubicBezTo>
                    <a:pt x="353" y="36"/>
                    <a:pt x="300" y="54"/>
                    <a:pt x="265" y="36"/>
                  </a:cubicBezTo>
                  <a:cubicBezTo>
                    <a:pt x="159" y="1"/>
                    <a:pt x="89" y="54"/>
                    <a:pt x="36" y="124"/>
                  </a:cubicBezTo>
                  <a:cubicBezTo>
                    <a:pt x="19" y="142"/>
                    <a:pt x="36" y="177"/>
                    <a:pt x="19" y="212"/>
                  </a:cubicBezTo>
                  <a:cubicBezTo>
                    <a:pt x="1" y="265"/>
                    <a:pt x="1" y="318"/>
                    <a:pt x="36" y="353"/>
                  </a:cubicBezTo>
                  <a:cubicBezTo>
                    <a:pt x="89" y="406"/>
                    <a:pt x="142" y="441"/>
                    <a:pt x="195" y="458"/>
                  </a:cubicBezTo>
                  <a:cubicBezTo>
                    <a:pt x="300" y="494"/>
                    <a:pt x="423" y="353"/>
                    <a:pt x="423" y="24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33"/>
            <p:cNvSpPr/>
            <p:nvPr/>
          </p:nvSpPr>
          <p:spPr>
            <a:xfrm>
              <a:off x="2856611" y="5757752"/>
              <a:ext cx="27704" cy="25741"/>
            </a:xfrm>
            <a:custGeom>
              <a:avLst/>
              <a:gdLst/>
              <a:ahLst/>
              <a:cxnLst/>
              <a:rect l="l" t="t" r="r" b="b"/>
              <a:pathLst>
                <a:path w="494" h="459" extrusionOk="0">
                  <a:moveTo>
                    <a:pt x="476" y="229"/>
                  </a:moveTo>
                  <a:cubicBezTo>
                    <a:pt x="493" y="106"/>
                    <a:pt x="388" y="0"/>
                    <a:pt x="282" y="0"/>
                  </a:cubicBezTo>
                  <a:cubicBezTo>
                    <a:pt x="264" y="0"/>
                    <a:pt x="247" y="0"/>
                    <a:pt x="229" y="18"/>
                  </a:cubicBezTo>
                  <a:cubicBezTo>
                    <a:pt x="194" y="36"/>
                    <a:pt x="176" y="71"/>
                    <a:pt x="141" y="71"/>
                  </a:cubicBezTo>
                  <a:cubicBezTo>
                    <a:pt x="71" y="88"/>
                    <a:pt x="71" y="159"/>
                    <a:pt x="36" y="194"/>
                  </a:cubicBezTo>
                  <a:cubicBezTo>
                    <a:pt x="0" y="247"/>
                    <a:pt x="36" y="229"/>
                    <a:pt x="36" y="229"/>
                  </a:cubicBezTo>
                  <a:cubicBezTo>
                    <a:pt x="88" y="247"/>
                    <a:pt x="88" y="317"/>
                    <a:pt x="124" y="352"/>
                  </a:cubicBezTo>
                  <a:cubicBezTo>
                    <a:pt x="141" y="352"/>
                    <a:pt x="141" y="370"/>
                    <a:pt x="141" y="370"/>
                  </a:cubicBezTo>
                  <a:cubicBezTo>
                    <a:pt x="159" y="423"/>
                    <a:pt x="194" y="458"/>
                    <a:pt x="247" y="440"/>
                  </a:cubicBezTo>
                  <a:cubicBezTo>
                    <a:pt x="282" y="440"/>
                    <a:pt x="335" y="423"/>
                    <a:pt x="370" y="405"/>
                  </a:cubicBezTo>
                  <a:cubicBezTo>
                    <a:pt x="423" y="370"/>
                    <a:pt x="476" y="300"/>
                    <a:pt x="476" y="22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33"/>
            <p:cNvSpPr/>
            <p:nvPr/>
          </p:nvSpPr>
          <p:spPr>
            <a:xfrm>
              <a:off x="2760826" y="5704419"/>
              <a:ext cx="30676" cy="30676"/>
            </a:xfrm>
            <a:custGeom>
              <a:avLst/>
              <a:gdLst/>
              <a:ahLst/>
              <a:cxnLst/>
              <a:rect l="l" t="t" r="r" b="b"/>
              <a:pathLst>
                <a:path w="547" h="547" extrusionOk="0">
                  <a:moveTo>
                    <a:pt x="247" y="511"/>
                  </a:moveTo>
                  <a:cubicBezTo>
                    <a:pt x="353" y="511"/>
                    <a:pt x="441" y="511"/>
                    <a:pt x="494" y="423"/>
                  </a:cubicBezTo>
                  <a:cubicBezTo>
                    <a:pt x="547" y="335"/>
                    <a:pt x="547" y="230"/>
                    <a:pt x="494" y="142"/>
                  </a:cubicBezTo>
                  <a:cubicBezTo>
                    <a:pt x="441" y="71"/>
                    <a:pt x="371" y="18"/>
                    <a:pt x="283" y="1"/>
                  </a:cubicBezTo>
                  <a:cubicBezTo>
                    <a:pt x="265" y="1"/>
                    <a:pt x="265" y="1"/>
                    <a:pt x="247" y="18"/>
                  </a:cubicBezTo>
                  <a:cubicBezTo>
                    <a:pt x="159" y="36"/>
                    <a:pt x="54" y="54"/>
                    <a:pt x="54" y="159"/>
                  </a:cubicBezTo>
                  <a:cubicBezTo>
                    <a:pt x="54" y="212"/>
                    <a:pt x="1" y="300"/>
                    <a:pt x="71" y="353"/>
                  </a:cubicBezTo>
                  <a:cubicBezTo>
                    <a:pt x="107" y="370"/>
                    <a:pt x="71" y="406"/>
                    <a:pt x="107" y="441"/>
                  </a:cubicBezTo>
                  <a:cubicBezTo>
                    <a:pt x="124" y="458"/>
                    <a:pt x="195" y="546"/>
                    <a:pt x="247" y="51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33"/>
            <p:cNvSpPr/>
            <p:nvPr/>
          </p:nvSpPr>
          <p:spPr>
            <a:xfrm>
              <a:off x="3123161" y="5550422"/>
              <a:ext cx="29666" cy="31629"/>
            </a:xfrm>
            <a:custGeom>
              <a:avLst/>
              <a:gdLst/>
              <a:ahLst/>
              <a:cxnLst/>
              <a:rect l="l" t="t" r="r" b="b"/>
              <a:pathLst>
                <a:path w="529" h="564" extrusionOk="0">
                  <a:moveTo>
                    <a:pt x="511" y="318"/>
                  </a:moveTo>
                  <a:cubicBezTo>
                    <a:pt x="528" y="194"/>
                    <a:pt x="440" y="71"/>
                    <a:pt x="317" y="36"/>
                  </a:cubicBezTo>
                  <a:cubicBezTo>
                    <a:pt x="212" y="1"/>
                    <a:pt x="88" y="36"/>
                    <a:pt x="18" y="124"/>
                  </a:cubicBezTo>
                  <a:cubicBezTo>
                    <a:pt x="0" y="177"/>
                    <a:pt x="0" y="229"/>
                    <a:pt x="18" y="265"/>
                  </a:cubicBezTo>
                  <a:cubicBezTo>
                    <a:pt x="35" y="318"/>
                    <a:pt x="53" y="370"/>
                    <a:pt x="53" y="423"/>
                  </a:cubicBezTo>
                  <a:cubicBezTo>
                    <a:pt x="71" y="511"/>
                    <a:pt x="159" y="564"/>
                    <a:pt x="247" y="546"/>
                  </a:cubicBezTo>
                  <a:cubicBezTo>
                    <a:pt x="282" y="546"/>
                    <a:pt x="335" y="564"/>
                    <a:pt x="388" y="529"/>
                  </a:cubicBezTo>
                  <a:cubicBezTo>
                    <a:pt x="458" y="476"/>
                    <a:pt x="493" y="406"/>
                    <a:pt x="511" y="3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33"/>
            <p:cNvSpPr/>
            <p:nvPr/>
          </p:nvSpPr>
          <p:spPr>
            <a:xfrm>
              <a:off x="3369971" y="5401361"/>
              <a:ext cx="23722" cy="26694"/>
            </a:xfrm>
            <a:custGeom>
              <a:avLst/>
              <a:gdLst/>
              <a:ahLst/>
              <a:cxnLst/>
              <a:rect l="l" t="t" r="r" b="b"/>
              <a:pathLst>
                <a:path w="423" h="476" extrusionOk="0">
                  <a:moveTo>
                    <a:pt x="0" y="212"/>
                  </a:moveTo>
                  <a:cubicBezTo>
                    <a:pt x="35" y="282"/>
                    <a:pt x="0" y="405"/>
                    <a:pt x="106" y="458"/>
                  </a:cubicBezTo>
                  <a:cubicBezTo>
                    <a:pt x="159" y="476"/>
                    <a:pt x="299" y="458"/>
                    <a:pt x="335" y="423"/>
                  </a:cubicBezTo>
                  <a:cubicBezTo>
                    <a:pt x="370" y="370"/>
                    <a:pt x="387" y="317"/>
                    <a:pt x="423" y="265"/>
                  </a:cubicBezTo>
                  <a:cubicBezTo>
                    <a:pt x="423" y="194"/>
                    <a:pt x="405" y="141"/>
                    <a:pt x="352" y="89"/>
                  </a:cubicBezTo>
                  <a:cubicBezTo>
                    <a:pt x="247" y="1"/>
                    <a:pt x="71" y="36"/>
                    <a:pt x="0" y="17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33"/>
            <p:cNvSpPr/>
            <p:nvPr/>
          </p:nvSpPr>
          <p:spPr>
            <a:xfrm>
              <a:off x="2879324" y="5302659"/>
              <a:ext cx="29666" cy="21759"/>
            </a:xfrm>
            <a:custGeom>
              <a:avLst/>
              <a:gdLst/>
              <a:ahLst/>
              <a:cxnLst/>
              <a:rect l="l" t="t" r="r" b="b"/>
              <a:pathLst>
                <a:path w="529" h="388" extrusionOk="0">
                  <a:moveTo>
                    <a:pt x="212" y="387"/>
                  </a:moveTo>
                  <a:cubicBezTo>
                    <a:pt x="282" y="387"/>
                    <a:pt x="370" y="370"/>
                    <a:pt x="440" y="352"/>
                  </a:cubicBezTo>
                  <a:cubicBezTo>
                    <a:pt x="493" y="335"/>
                    <a:pt x="528" y="264"/>
                    <a:pt x="511" y="211"/>
                  </a:cubicBezTo>
                  <a:cubicBezTo>
                    <a:pt x="493" y="176"/>
                    <a:pt x="511" y="141"/>
                    <a:pt x="458" y="106"/>
                  </a:cubicBezTo>
                  <a:cubicBezTo>
                    <a:pt x="388" y="35"/>
                    <a:pt x="282" y="0"/>
                    <a:pt x="176" y="35"/>
                  </a:cubicBezTo>
                  <a:cubicBezTo>
                    <a:pt x="106" y="53"/>
                    <a:pt x="88" y="123"/>
                    <a:pt x="35" y="176"/>
                  </a:cubicBezTo>
                  <a:cubicBezTo>
                    <a:pt x="0" y="229"/>
                    <a:pt x="35" y="282"/>
                    <a:pt x="71" y="317"/>
                  </a:cubicBezTo>
                  <a:cubicBezTo>
                    <a:pt x="106" y="352"/>
                    <a:pt x="159" y="387"/>
                    <a:pt x="212" y="38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33"/>
            <p:cNvSpPr/>
            <p:nvPr/>
          </p:nvSpPr>
          <p:spPr>
            <a:xfrm>
              <a:off x="3396609" y="5105200"/>
              <a:ext cx="27704" cy="24731"/>
            </a:xfrm>
            <a:custGeom>
              <a:avLst/>
              <a:gdLst/>
              <a:ahLst/>
              <a:cxnLst/>
              <a:rect l="l" t="t" r="r" b="b"/>
              <a:pathLst>
                <a:path w="494" h="441" extrusionOk="0">
                  <a:moveTo>
                    <a:pt x="229" y="1"/>
                  </a:moveTo>
                  <a:cubicBezTo>
                    <a:pt x="176" y="1"/>
                    <a:pt x="124" y="18"/>
                    <a:pt x="106" y="71"/>
                  </a:cubicBezTo>
                  <a:cubicBezTo>
                    <a:pt x="88" y="106"/>
                    <a:pt x="53" y="106"/>
                    <a:pt x="53" y="124"/>
                  </a:cubicBezTo>
                  <a:cubicBezTo>
                    <a:pt x="0" y="212"/>
                    <a:pt x="36" y="317"/>
                    <a:pt x="124" y="370"/>
                  </a:cubicBezTo>
                  <a:cubicBezTo>
                    <a:pt x="124" y="370"/>
                    <a:pt x="141" y="370"/>
                    <a:pt x="141" y="388"/>
                  </a:cubicBezTo>
                  <a:cubicBezTo>
                    <a:pt x="141" y="423"/>
                    <a:pt x="176" y="441"/>
                    <a:pt x="212" y="441"/>
                  </a:cubicBezTo>
                  <a:cubicBezTo>
                    <a:pt x="300" y="423"/>
                    <a:pt x="388" y="370"/>
                    <a:pt x="440" y="282"/>
                  </a:cubicBezTo>
                  <a:cubicBezTo>
                    <a:pt x="493" y="141"/>
                    <a:pt x="388" y="1"/>
                    <a:pt x="2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33"/>
            <p:cNvSpPr/>
            <p:nvPr/>
          </p:nvSpPr>
          <p:spPr>
            <a:xfrm>
              <a:off x="3037246" y="4954176"/>
              <a:ext cx="24731" cy="26694"/>
            </a:xfrm>
            <a:custGeom>
              <a:avLst/>
              <a:gdLst/>
              <a:ahLst/>
              <a:cxnLst/>
              <a:rect l="l" t="t" r="r" b="b"/>
              <a:pathLst>
                <a:path w="441" h="476" extrusionOk="0">
                  <a:moveTo>
                    <a:pt x="441" y="229"/>
                  </a:moveTo>
                  <a:cubicBezTo>
                    <a:pt x="441" y="88"/>
                    <a:pt x="318" y="0"/>
                    <a:pt x="177" y="35"/>
                  </a:cubicBezTo>
                  <a:cubicBezTo>
                    <a:pt x="159" y="35"/>
                    <a:pt x="159" y="35"/>
                    <a:pt x="142" y="53"/>
                  </a:cubicBezTo>
                  <a:cubicBezTo>
                    <a:pt x="124" y="88"/>
                    <a:pt x="89" y="123"/>
                    <a:pt x="36" y="159"/>
                  </a:cubicBezTo>
                  <a:cubicBezTo>
                    <a:pt x="18" y="194"/>
                    <a:pt x="1" y="229"/>
                    <a:pt x="18" y="282"/>
                  </a:cubicBezTo>
                  <a:cubicBezTo>
                    <a:pt x="36" y="317"/>
                    <a:pt x="54" y="352"/>
                    <a:pt x="89" y="370"/>
                  </a:cubicBezTo>
                  <a:cubicBezTo>
                    <a:pt x="142" y="370"/>
                    <a:pt x="177" y="405"/>
                    <a:pt x="177" y="440"/>
                  </a:cubicBezTo>
                  <a:cubicBezTo>
                    <a:pt x="177" y="476"/>
                    <a:pt x="230" y="458"/>
                    <a:pt x="247" y="458"/>
                  </a:cubicBezTo>
                  <a:cubicBezTo>
                    <a:pt x="353" y="440"/>
                    <a:pt x="441" y="352"/>
                    <a:pt x="441" y="22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33"/>
            <p:cNvSpPr/>
            <p:nvPr/>
          </p:nvSpPr>
          <p:spPr>
            <a:xfrm>
              <a:off x="3127087" y="5047942"/>
              <a:ext cx="22768" cy="25741"/>
            </a:xfrm>
            <a:custGeom>
              <a:avLst/>
              <a:gdLst/>
              <a:ahLst/>
              <a:cxnLst/>
              <a:rect l="l" t="t" r="r" b="b"/>
              <a:pathLst>
                <a:path w="406" h="459" extrusionOk="0">
                  <a:moveTo>
                    <a:pt x="194" y="458"/>
                  </a:moveTo>
                  <a:cubicBezTo>
                    <a:pt x="318" y="441"/>
                    <a:pt x="406" y="335"/>
                    <a:pt x="406" y="194"/>
                  </a:cubicBezTo>
                  <a:cubicBezTo>
                    <a:pt x="406" y="71"/>
                    <a:pt x="353" y="36"/>
                    <a:pt x="247" y="18"/>
                  </a:cubicBezTo>
                  <a:cubicBezTo>
                    <a:pt x="177" y="1"/>
                    <a:pt x="106" y="36"/>
                    <a:pt x="54" y="106"/>
                  </a:cubicBezTo>
                  <a:cubicBezTo>
                    <a:pt x="1" y="177"/>
                    <a:pt x="1" y="282"/>
                    <a:pt x="71" y="353"/>
                  </a:cubicBezTo>
                  <a:cubicBezTo>
                    <a:pt x="89" y="405"/>
                    <a:pt x="106" y="441"/>
                    <a:pt x="159" y="45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33"/>
            <p:cNvSpPr/>
            <p:nvPr/>
          </p:nvSpPr>
          <p:spPr>
            <a:xfrm>
              <a:off x="2840797" y="5169356"/>
              <a:ext cx="32639" cy="31685"/>
            </a:xfrm>
            <a:custGeom>
              <a:avLst/>
              <a:gdLst/>
              <a:ahLst/>
              <a:cxnLst/>
              <a:rect l="l" t="t" r="r" b="b"/>
              <a:pathLst>
                <a:path w="582" h="565" extrusionOk="0">
                  <a:moveTo>
                    <a:pt x="247" y="564"/>
                  </a:moveTo>
                  <a:cubicBezTo>
                    <a:pt x="388" y="546"/>
                    <a:pt x="582" y="458"/>
                    <a:pt x="546" y="247"/>
                  </a:cubicBezTo>
                  <a:cubicBezTo>
                    <a:pt x="529" y="159"/>
                    <a:pt x="476" y="71"/>
                    <a:pt x="388" y="36"/>
                  </a:cubicBezTo>
                  <a:cubicBezTo>
                    <a:pt x="300" y="1"/>
                    <a:pt x="212" y="18"/>
                    <a:pt x="159" y="89"/>
                  </a:cubicBezTo>
                  <a:cubicBezTo>
                    <a:pt x="159" y="106"/>
                    <a:pt x="142" y="106"/>
                    <a:pt x="142" y="124"/>
                  </a:cubicBezTo>
                  <a:cubicBezTo>
                    <a:pt x="36" y="142"/>
                    <a:pt x="36" y="230"/>
                    <a:pt x="18" y="300"/>
                  </a:cubicBezTo>
                  <a:cubicBezTo>
                    <a:pt x="1" y="335"/>
                    <a:pt x="71" y="353"/>
                    <a:pt x="71" y="406"/>
                  </a:cubicBezTo>
                  <a:cubicBezTo>
                    <a:pt x="71" y="441"/>
                    <a:pt x="194" y="564"/>
                    <a:pt x="247" y="56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33"/>
            <p:cNvSpPr/>
            <p:nvPr/>
          </p:nvSpPr>
          <p:spPr>
            <a:xfrm>
              <a:off x="2737160" y="5054840"/>
              <a:ext cx="21759" cy="26750"/>
            </a:xfrm>
            <a:custGeom>
              <a:avLst/>
              <a:gdLst/>
              <a:ahLst/>
              <a:cxnLst/>
              <a:rect l="l" t="t" r="r" b="b"/>
              <a:pathLst>
                <a:path w="388" h="477" extrusionOk="0">
                  <a:moveTo>
                    <a:pt x="159" y="476"/>
                  </a:moveTo>
                  <a:cubicBezTo>
                    <a:pt x="282" y="476"/>
                    <a:pt x="370" y="370"/>
                    <a:pt x="388" y="247"/>
                  </a:cubicBezTo>
                  <a:cubicBezTo>
                    <a:pt x="388" y="106"/>
                    <a:pt x="264" y="1"/>
                    <a:pt x="124" y="36"/>
                  </a:cubicBezTo>
                  <a:cubicBezTo>
                    <a:pt x="53" y="71"/>
                    <a:pt x="18" y="142"/>
                    <a:pt x="18" y="230"/>
                  </a:cubicBezTo>
                  <a:cubicBezTo>
                    <a:pt x="18" y="230"/>
                    <a:pt x="18" y="247"/>
                    <a:pt x="18" y="265"/>
                  </a:cubicBezTo>
                  <a:cubicBezTo>
                    <a:pt x="0" y="353"/>
                    <a:pt x="53" y="441"/>
                    <a:pt x="141" y="476"/>
                  </a:cubicBezTo>
                  <a:cubicBezTo>
                    <a:pt x="141" y="476"/>
                    <a:pt x="159" y="476"/>
                    <a:pt x="159" y="47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33"/>
            <p:cNvSpPr/>
            <p:nvPr/>
          </p:nvSpPr>
          <p:spPr>
            <a:xfrm>
              <a:off x="2951387" y="5255271"/>
              <a:ext cx="22768" cy="23722"/>
            </a:xfrm>
            <a:custGeom>
              <a:avLst/>
              <a:gdLst/>
              <a:ahLst/>
              <a:cxnLst/>
              <a:rect l="l" t="t" r="r" b="b"/>
              <a:pathLst>
                <a:path w="406" h="423" extrusionOk="0">
                  <a:moveTo>
                    <a:pt x="159" y="405"/>
                  </a:moveTo>
                  <a:cubicBezTo>
                    <a:pt x="317" y="405"/>
                    <a:pt x="405" y="335"/>
                    <a:pt x="405" y="229"/>
                  </a:cubicBezTo>
                  <a:cubicBezTo>
                    <a:pt x="405" y="106"/>
                    <a:pt x="335" y="0"/>
                    <a:pt x="247" y="0"/>
                  </a:cubicBezTo>
                  <a:cubicBezTo>
                    <a:pt x="53" y="0"/>
                    <a:pt x="0" y="71"/>
                    <a:pt x="0" y="282"/>
                  </a:cubicBezTo>
                  <a:cubicBezTo>
                    <a:pt x="0" y="317"/>
                    <a:pt x="36" y="335"/>
                    <a:pt x="71" y="370"/>
                  </a:cubicBezTo>
                  <a:cubicBezTo>
                    <a:pt x="88" y="405"/>
                    <a:pt x="124" y="423"/>
                    <a:pt x="159" y="40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33"/>
            <p:cNvSpPr/>
            <p:nvPr/>
          </p:nvSpPr>
          <p:spPr>
            <a:xfrm>
              <a:off x="3276149" y="5391491"/>
              <a:ext cx="25741" cy="24731"/>
            </a:xfrm>
            <a:custGeom>
              <a:avLst/>
              <a:gdLst/>
              <a:ahLst/>
              <a:cxnLst/>
              <a:rect l="l" t="t" r="r" b="b"/>
              <a:pathLst>
                <a:path w="459" h="441" extrusionOk="0">
                  <a:moveTo>
                    <a:pt x="265" y="441"/>
                  </a:moveTo>
                  <a:cubicBezTo>
                    <a:pt x="300" y="441"/>
                    <a:pt x="353" y="423"/>
                    <a:pt x="388" y="388"/>
                  </a:cubicBezTo>
                  <a:cubicBezTo>
                    <a:pt x="441" y="317"/>
                    <a:pt x="458" y="194"/>
                    <a:pt x="406" y="106"/>
                  </a:cubicBezTo>
                  <a:cubicBezTo>
                    <a:pt x="370" y="36"/>
                    <a:pt x="282" y="1"/>
                    <a:pt x="212" y="36"/>
                  </a:cubicBezTo>
                  <a:cubicBezTo>
                    <a:pt x="194" y="53"/>
                    <a:pt x="159" y="71"/>
                    <a:pt x="124" y="89"/>
                  </a:cubicBezTo>
                  <a:cubicBezTo>
                    <a:pt x="71" y="106"/>
                    <a:pt x="54" y="159"/>
                    <a:pt x="36" y="194"/>
                  </a:cubicBezTo>
                  <a:cubicBezTo>
                    <a:pt x="18" y="247"/>
                    <a:pt x="1" y="282"/>
                    <a:pt x="71" y="300"/>
                  </a:cubicBezTo>
                  <a:cubicBezTo>
                    <a:pt x="124" y="317"/>
                    <a:pt x="71" y="353"/>
                    <a:pt x="106" y="388"/>
                  </a:cubicBezTo>
                  <a:cubicBezTo>
                    <a:pt x="142" y="441"/>
                    <a:pt x="194" y="441"/>
                    <a:pt x="265" y="44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33"/>
            <p:cNvSpPr/>
            <p:nvPr/>
          </p:nvSpPr>
          <p:spPr>
            <a:xfrm>
              <a:off x="3098486" y="5645198"/>
              <a:ext cx="22768" cy="26694"/>
            </a:xfrm>
            <a:custGeom>
              <a:avLst/>
              <a:gdLst/>
              <a:ahLst/>
              <a:cxnLst/>
              <a:rect l="l" t="t" r="r" b="b"/>
              <a:pathLst>
                <a:path w="406" h="476" extrusionOk="0">
                  <a:moveTo>
                    <a:pt x="387" y="265"/>
                  </a:moveTo>
                  <a:cubicBezTo>
                    <a:pt x="405" y="194"/>
                    <a:pt x="387" y="124"/>
                    <a:pt x="335" y="89"/>
                  </a:cubicBezTo>
                  <a:cubicBezTo>
                    <a:pt x="317" y="36"/>
                    <a:pt x="264" y="18"/>
                    <a:pt x="229" y="36"/>
                  </a:cubicBezTo>
                  <a:lnTo>
                    <a:pt x="211" y="36"/>
                  </a:lnTo>
                  <a:cubicBezTo>
                    <a:pt x="141" y="1"/>
                    <a:pt x="88" y="71"/>
                    <a:pt x="53" y="106"/>
                  </a:cubicBezTo>
                  <a:cubicBezTo>
                    <a:pt x="0" y="159"/>
                    <a:pt x="0" y="229"/>
                    <a:pt x="18" y="282"/>
                  </a:cubicBezTo>
                  <a:cubicBezTo>
                    <a:pt x="35" y="317"/>
                    <a:pt x="71" y="335"/>
                    <a:pt x="53" y="388"/>
                  </a:cubicBezTo>
                  <a:cubicBezTo>
                    <a:pt x="53" y="388"/>
                    <a:pt x="53" y="405"/>
                    <a:pt x="71" y="423"/>
                  </a:cubicBezTo>
                  <a:cubicBezTo>
                    <a:pt x="176" y="476"/>
                    <a:pt x="299" y="458"/>
                    <a:pt x="352" y="353"/>
                  </a:cubicBezTo>
                  <a:cubicBezTo>
                    <a:pt x="387" y="317"/>
                    <a:pt x="405" y="300"/>
                    <a:pt x="387" y="26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33"/>
            <p:cNvSpPr/>
            <p:nvPr/>
          </p:nvSpPr>
          <p:spPr>
            <a:xfrm>
              <a:off x="2873379" y="5438879"/>
              <a:ext cx="23778" cy="24731"/>
            </a:xfrm>
            <a:custGeom>
              <a:avLst/>
              <a:gdLst/>
              <a:ahLst/>
              <a:cxnLst/>
              <a:rect l="l" t="t" r="r" b="b"/>
              <a:pathLst>
                <a:path w="424" h="441" extrusionOk="0">
                  <a:moveTo>
                    <a:pt x="229" y="18"/>
                  </a:moveTo>
                  <a:cubicBezTo>
                    <a:pt x="177" y="18"/>
                    <a:pt x="106" y="36"/>
                    <a:pt x="53" y="53"/>
                  </a:cubicBezTo>
                  <a:cubicBezTo>
                    <a:pt x="1" y="71"/>
                    <a:pt x="18" y="124"/>
                    <a:pt x="18" y="159"/>
                  </a:cubicBezTo>
                  <a:cubicBezTo>
                    <a:pt x="36" y="212"/>
                    <a:pt x="36" y="265"/>
                    <a:pt x="18" y="317"/>
                  </a:cubicBezTo>
                  <a:cubicBezTo>
                    <a:pt x="18" y="335"/>
                    <a:pt x="53" y="353"/>
                    <a:pt x="71" y="370"/>
                  </a:cubicBezTo>
                  <a:cubicBezTo>
                    <a:pt x="159" y="441"/>
                    <a:pt x="265" y="441"/>
                    <a:pt x="335" y="370"/>
                  </a:cubicBezTo>
                  <a:cubicBezTo>
                    <a:pt x="406" y="300"/>
                    <a:pt x="423" y="194"/>
                    <a:pt x="388" y="106"/>
                  </a:cubicBezTo>
                  <a:cubicBezTo>
                    <a:pt x="353" y="0"/>
                    <a:pt x="300" y="36"/>
                    <a:pt x="229" y="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33"/>
            <p:cNvSpPr/>
            <p:nvPr/>
          </p:nvSpPr>
          <p:spPr>
            <a:xfrm>
              <a:off x="2674967" y="5439888"/>
              <a:ext cx="22768" cy="27647"/>
            </a:xfrm>
            <a:custGeom>
              <a:avLst/>
              <a:gdLst/>
              <a:ahLst/>
              <a:cxnLst/>
              <a:rect l="l" t="t" r="r" b="b"/>
              <a:pathLst>
                <a:path w="406" h="493" extrusionOk="0">
                  <a:moveTo>
                    <a:pt x="0" y="194"/>
                  </a:moveTo>
                  <a:cubicBezTo>
                    <a:pt x="18" y="247"/>
                    <a:pt x="0" y="299"/>
                    <a:pt x="53" y="335"/>
                  </a:cubicBezTo>
                  <a:cubicBezTo>
                    <a:pt x="88" y="387"/>
                    <a:pt x="53" y="423"/>
                    <a:pt x="88" y="458"/>
                  </a:cubicBezTo>
                  <a:cubicBezTo>
                    <a:pt x="141" y="475"/>
                    <a:pt x="124" y="493"/>
                    <a:pt x="159" y="458"/>
                  </a:cubicBezTo>
                  <a:cubicBezTo>
                    <a:pt x="176" y="440"/>
                    <a:pt x="212" y="458"/>
                    <a:pt x="247" y="458"/>
                  </a:cubicBezTo>
                  <a:cubicBezTo>
                    <a:pt x="352" y="387"/>
                    <a:pt x="405" y="264"/>
                    <a:pt x="388" y="141"/>
                  </a:cubicBezTo>
                  <a:cubicBezTo>
                    <a:pt x="352" y="70"/>
                    <a:pt x="300" y="35"/>
                    <a:pt x="247" y="18"/>
                  </a:cubicBezTo>
                  <a:cubicBezTo>
                    <a:pt x="176" y="0"/>
                    <a:pt x="124" y="35"/>
                    <a:pt x="88" y="88"/>
                  </a:cubicBezTo>
                  <a:cubicBezTo>
                    <a:pt x="88" y="106"/>
                    <a:pt x="53" y="123"/>
                    <a:pt x="36" y="123"/>
                  </a:cubicBezTo>
                  <a:cubicBezTo>
                    <a:pt x="18" y="141"/>
                    <a:pt x="0" y="159"/>
                    <a:pt x="0" y="19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33"/>
            <p:cNvSpPr/>
            <p:nvPr/>
          </p:nvSpPr>
          <p:spPr>
            <a:xfrm>
              <a:off x="2962211" y="5174291"/>
              <a:ext cx="22768" cy="26750"/>
            </a:xfrm>
            <a:custGeom>
              <a:avLst/>
              <a:gdLst/>
              <a:ahLst/>
              <a:cxnLst/>
              <a:rect l="l" t="t" r="r" b="b"/>
              <a:pathLst>
                <a:path w="406" h="477" extrusionOk="0">
                  <a:moveTo>
                    <a:pt x="406" y="265"/>
                  </a:moveTo>
                  <a:cubicBezTo>
                    <a:pt x="406" y="142"/>
                    <a:pt x="300" y="1"/>
                    <a:pt x="177" y="36"/>
                  </a:cubicBezTo>
                  <a:cubicBezTo>
                    <a:pt x="142" y="54"/>
                    <a:pt x="124" y="54"/>
                    <a:pt x="124" y="71"/>
                  </a:cubicBezTo>
                  <a:cubicBezTo>
                    <a:pt x="124" y="71"/>
                    <a:pt x="107" y="106"/>
                    <a:pt x="89" y="106"/>
                  </a:cubicBezTo>
                  <a:cubicBezTo>
                    <a:pt x="54" y="106"/>
                    <a:pt x="19" y="142"/>
                    <a:pt x="19" y="194"/>
                  </a:cubicBezTo>
                  <a:cubicBezTo>
                    <a:pt x="19" y="230"/>
                    <a:pt x="1" y="265"/>
                    <a:pt x="19" y="318"/>
                  </a:cubicBezTo>
                  <a:cubicBezTo>
                    <a:pt x="36" y="335"/>
                    <a:pt x="54" y="370"/>
                    <a:pt x="71" y="370"/>
                  </a:cubicBezTo>
                  <a:cubicBezTo>
                    <a:pt x="107" y="388"/>
                    <a:pt x="142" y="406"/>
                    <a:pt x="159" y="458"/>
                  </a:cubicBezTo>
                  <a:cubicBezTo>
                    <a:pt x="159" y="476"/>
                    <a:pt x="177" y="476"/>
                    <a:pt x="212" y="476"/>
                  </a:cubicBezTo>
                  <a:cubicBezTo>
                    <a:pt x="265" y="458"/>
                    <a:pt x="300" y="423"/>
                    <a:pt x="353" y="388"/>
                  </a:cubicBezTo>
                  <a:cubicBezTo>
                    <a:pt x="388" y="370"/>
                    <a:pt x="406" y="318"/>
                    <a:pt x="406" y="26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33"/>
            <p:cNvSpPr/>
            <p:nvPr/>
          </p:nvSpPr>
          <p:spPr>
            <a:xfrm>
              <a:off x="2796381" y="5393453"/>
              <a:ext cx="26694" cy="28713"/>
            </a:xfrm>
            <a:custGeom>
              <a:avLst/>
              <a:gdLst/>
              <a:ahLst/>
              <a:cxnLst/>
              <a:rect l="l" t="t" r="r" b="b"/>
              <a:pathLst>
                <a:path w="476" h="512" extrusionOk="0">
                  <a:moveTo>
                    <a:pt x="1" y="247"/>
                  </a:moveTo>
                  <a:cubicBezTo>
                    <a:pt x="18" y="282"/>
                    <a:pt x="18" y="318"/>
                    <a:pt x="36" y="335"/>
                  </a:cubicBezTo>
                  <a:cubicBezTo>
                    <a:pt x="53" y="370"/>
                    <a:pt x="124" y="388"/>
                    <a:pt x="106" y="458"/>
                  </a:cubicBezTo>
                  <a:cubicBezTo>
                    <a:pt x="106" y="494"/>
                    <a:pt x="194" y="511"/>
                    <a:pt x="247" y="494"/>
                  </a:cubicBezTo>
                  <a:cubicBezTo>
                    <a:pt x="405" y="458"/>
                    <a:pt x="441" y="406"/>
                    <a:pt x="476" y="247"/>
                  </a:cubicBezTo>
                  <a:cubicBezTo>
                    <a:pt x="458" y="159"/>
                    <a:pt x="423" y="106"/>
                    <a:pt x="370" y="54"/>
                  </a:cubicBezTo>
                  <a:cubicBezTo>
                    <a:pt x="265" y="1"/>
                    <a:pt x="247" y="18"/>
                    <a:pt x="141" y="89"/>
                  </a:cubicBezTo>
                  <a:cubicBezTo>
                    <a:pt x="106" y="124"/>
                    <a:pt x="71" y="159"/>
                    <a:pt x="36" y="194"/>
                  </a:cubicBezTo>
                  <a:cubicBezTo>
                    <a:pt x="1" y="212"/>
                    <a:pt x="18" y="230"/>
                    <a:pt x="1" y="24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33"/>
            <p:cNvSpPr/>
            <p:nvPr/>
          </p:nvSpPr>
          <p:spPr>
            <a:xfrm>
              <a:off x="2711475" y="5374723"/>
              <a:ext cx="29666" cy="29666"/>
            </a:xfrm>
            <a:custGeom>
              <a:avLst/>
              <a:gdLst/>
              <a:ahLst/>
              <a:cxnLst/>
              <a:rect l="l" t="t" r="r" b="b"/>
              <a:pathLst>
                <a:path w="529" h="529" extrusionOk="0">
                  <a:moveTo>
                    <a:pt x="529" y="282"/>
                  </a:moveTo>
                  <a:cubicBezTo>
                    <a:pt x="511" y="194"/>
                    <a:pt x="529" y="106"/>
                    <a:pt x="441" y="53"/>
                  </a:cubicBezTo>
                  <a:cubicBezTo>
                    <a:pt x="388" y="35"/>
                    <a:pt x="335" y="53"/>
                    <a:pt x="300" y="35"/>
                  </a:cubicBezTo>
                  <a:cubicBezTo>
                    <a:pt x="230" y="0"/>
                    <a:pt x="159" y="35"/>
                    <a:pt x="124" y="88"/>
                  </a:cubicBezTo>
                  <a:cubicBezTo>
                    <a:pt x="89" y="106"/>
                    <a:pt x="71" y="123"/>
                    <a:pt x="89" y="159"/>
                  </a:cubicBezTo>
                  <a:cubicBezTo>
                    <a:pt x="89" y="194"/>
                    <a:pt x="89" y="247"/>
                    <a:pt x="36" y="264"/>
                  </a:cubicBezTo>
                  <a:cubicBezTo>
                    <a:pt x="1" y="282"/>
                    <a:pt x="18" y="300"/>
                    <a:pt x="36" y="317"/>
                  </a:cubicBezTo>
                  <a:cubicBezTo>
                    <a:pt x="71" y="370"/>
                    <a:pt x="106" y="423"/>
                    <a:pt x="142" y="458"/>
                  </a:cubicBezTo>
                  <a:cubicBezTo>
                    <a:pt x="265" y="528"/>
                    <a:pt x="441" y="493"/>
                    <a:pt x="511" y="352"/>
                  </a:cubicBezTo>
                  <a:cubicBezTo>
                    <a:pt x="511" y="335"/>
                    <a:pt x="529" y="300"/>
                    <a:pt x="529" y="28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33"/>
            <p:cNvSpPr/>
            <p:nvPr/>
          </p:nvSpPr>
          <p:spPr>
            <a:xfrm>
              <a:off x="2951387" y="4874205"/>
              <a:ext cx="23722" cy="27704"/>
            </a:xfrm>
            <a:custGeom>
              <a:avLst/>
              <a:gdLst/>
              <a:ahLst/>
              <a:cxnLst/>
              <a:rect l="l" t="t" r="r" b="b"/>
              <a:pathLst>
                <a:path w="423" h="494" extrusionOk="0">
                  <a:moveTo>
                    <a:pt x="388" y="247"/>
                  </a:moveTo>
                  <a:lnTo>
                    <a:pt x="388" y="194"/>
                  </a:lnTo>
                  <a:cubicBezTo>
                    <a:pt x="388" y="88"/>
                    <a:pt x="264" y="0"/>
                    <a:pt x="159" y="71"/>
                  </a:cubicBezTo>
                  <a:cubicBezTo>
                    <a:pt x="0" y="71"/>
                    <a:pt x="53" y="212"/>
                    <a:pt x="18" y="300"/>
                  </a:cubicBezTo>
                  <a:cubicBezTo>
                    <a:pt x="18" y="335"/>
                    <a:pt x="36" y="388"/>
                    <a:pt x="88" y="388"/>
                  </a:cubicBezTo>
                  <a:cubicBezTo>
                    <a:pt x="124" y="388"/>
                    <a:pt x="124" y="440"/>
                    <a:pt x="176" y="458"/>
                  </a:cubicBezTo>
                  <a:cubicBezTo>
                    <a:pt x="264" y="493"/>
                    <a:pt x="282" y="493"/>
                    <a:pt x="335" y="423"/>
                  </a:cubicBezTo>
                  <a:cubicBezTo>
                    <a:pt x="388" y="352"/>
                    <a:pt x="423" y="317"/>
                    <a:pt x="388" y="24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33"/>
            <p:cNvSpPr/>
            <p:nvPr/>
          </p:nvSpPr>
          <p:spPr>
            <a:xfrm>
              <a:off x="2881287" y="5544534"/>
              <a:ext cx="24731" cy="24731"/>
            </a:xfrm>
            <a:custGeom>
              <a:avLst/>
              <a:gdLst/>
              <a:ahLst/>
              <a:cxnLst/>
              <a:rect l="l" t="t" r="r" b="b"/>
              <a:pathLst>
                <a:path w="441" h="441" extrusionOk="0">
                  <a:moveTo>
                    <a:pt x="36" y="176"/>
                  </a:moveTo>
                  <a:cubicBezTo>
                    <a:pt x="18" y="211"/>
                    <a:pt x="53" y="246"/>
                    <a:pt x="36" y="299"/>
                  </a:cubicBezTo>
                  <a:cubicBezTo>
                    <a:pt x="0" y="334"/>
                    <a:pt x="53" y="370"/>
                    <a:pt x="88" y="387"/>
                  </a:cubicBezTo>
                  <a:cubicBezTo>
                    <a:pt x="177" y="440"/>
                    <a:pt x="282" y="440"/>
                    <a:pt x="353" y="370"/>
                  </a:cubicBezTo>
                  <a:cubicBezTo>
                    <a:pt x="441" y="282"/>
                    <a:pt x="441" y="123"/>
                    <a:pt x="335" y="53"/>
                  </a:cubicBezTo>
                  <a:cubicBezTo>
                    <a:pt x="229" y="0"/>
                    <a:pt x="124" y="35"/>
                    <a:pt x="53" y="106"/>
                  </a:cubicBezTo>
                  <a:cubicBezTo>
                    <a:pt x="36" y="123"/>
                    <a:pt x="36" y="158"/>
                    <a:pt x="36" y="17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33"/>
            <p:cNvSpPr/>
            <p:nvPr/>
          </p:nvSpPr>
          <p:spPr>
            <a:xfrm>
              <a:off x="2647319" y="5022257"/>
              <a:ext cx="20806" cy="28713"/>
            </a:xfrm>
            <a:custGeom>
              <a:avLst/>
              <a:gdLst/>
              <a:ahLst/>
              <a:cxnLst/>
              <a:rect l="l" t="t" r="r" b="b"/>
              <a:pathLst>
                <a:path w="371" h="512" extrusionOk="0">
                  <a:moveTo>
                    <a:pt x="159" y="494"/>
                  </a:moveTo>
                  <a:cubicBezTo>
                    <a:pt x="300" y="476"/>
                    <a:pt x="370" y="423"/>
                    <a:pt x="370" y="265"/>
                  </a:cubicBezTo>
                  <a:cubicBezTo>
                    <a:pt x="370" y="247"/>
                    <a:pt x="370" y="230"/>
                    <a:pt x="370" y="212"/>
                  </a:cubicBezTo>
                  <a:cubicBezTo>
                    <a:pt x="370" y="159"/>
                    <a:pt x="370" y="106"/>
                    <a:pt x="317" y="106"/>
                  </a:cubicBezTo>
                  <a:lnTo>
                    <a:pt x="300" y="89"/>
                  </a:lnTo>
                  <a:cubicBezTo>
                    <a:pt x="212" y="1"/>
                    <a:pt x="141" y="71"/>
                    <a:pt x="71" y="106"/>
                  </a:cubicBezTo>
                  <a:cubicBezTo>
                    <a:pt x="36" y="142"/>
                    <a:pt x="18" y="212"/>
                    <a:pt x="18" y="265"/>
                  </a:cubicBezTo>
                  <a:cubicBezTo>
                    <a:pt x="18" y="283"/>
                    <a:pt x="18" y="300"/>
                    <a:pt x="18" y="318"/>
                  </a:cubicBezTo>
                  <a:cubicBezTo>
                    <a:pt x="1" y="388"/>
                    <a:pt x="53" y="423"/>
                    <a:pt x="89" y="476"/>
                  </a:cubicBezTo>
                  <a:cubicBezTo>
                    <a:pt x="124" y="511"/>
                    <a:pt x="141" y="476"/>
                    <a:pt x="159" y="49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33"/>
            <p:cNvSpPr/>
            <p:nvPr/>
          </p:nvSpPr>
          <p:spPr>
            <a:xfrm>
              <a:off x="3066857" y="5150625"/>
              <a:ext cx="22768" cy="22768"/>
            </a:xfrm>
            <a:custGeom>
              <a:avLst/>
              <a:gdLst/>
              <a:ahLst/>
              <a:cxnLst/>
              <a:rect l="l" t="t" r="r" b="b"/>
              <a:pathLst>
                <a:path w="406" h="406" extrusionOk="0">
                  <a:moveTo>
                    <a:pt x="177" y="405"/>
                  </a:moveTo>
                  <a:cubicBezTo>
                    <a:pt x="283" y="405"/>
                    <a:pt x="388" y="335"/>
                    <a:pt x="406" y="229"/>
                  </a:cubicBezTo>
                  <a:cubicBezTo>
                    <a:pt x="406" y="141"/>
                    <a:pt x="371" y="53"/>
                    <a:pt x="300" y="0"/>
                  </a:cubicBezTo>
                  <a:lnTo>
                    <a:pt x="300" y="0"/>
                  </a:lnTo>
                  <a:cubicBezTo>
                    <a:pt x="212" y="0"/>
                    <a:pt x="142" y="18"/>
                    <a:pt x="71" y="71"/>
                  </a:cubicBezTo>
                  <a:cubicBezTo>
                    <a:pt x="54" y="106"/>
                    <a:pt x="19" y="106"/>
                    <a:pt x="19" y="159"/>
                  </a:cubicBezTo>
                  <a:cubicBezTo>
                    <a:pt x="36" y="194"/>
                    <a:pt x="1" y="194"/>
                    <a:pt x="19" y="212"/>
                  </a:cubicBezTo>
                  <a:cubicBezTo>
                    <a:pt x="36" y="212"/>
                    <a:pt x="36" y="229"/>
                    <a:pt x="19" y="247"/>
                  </a:cubicBezTo>
                  <a:cubicBezTo>
                    <a:pt x="19" y="335"/>
                    <a:pt x="71" y="388"/>
                    <a:pt x="177" y="40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33"/>
            <p:cNvSpPr/>
            <p:nvPr/>
          </p:nvSpPr>
          <p:spPr>
            <a:xfrm>
              <a:off x="2921777" y="5373713"/>
              <a:ext cx="36564" cy="35611"/>
            </a:xfrm>
            <a:custGeom>
              <a:avLst/>
              <a:gdLst/>
              <a:ahLst/>
              <a:cxnLst/>
              <a:rect l="l" t="t" r="r" b="b"/>
              <a:pathLst>
                <a:path w="652" h="635" extrusionOk="0">
                  <a:moveTo>
                    <a:pt x="634" y="318"/>
                  </a:moveTo>
                  <a:cubicBezTo>
                    <a:pt x="652" y="159"/>
                    <a:pt x="528" y="18"/>
                    <a:pt x="370" y="1"/>
                  </a:cubicBezTo>
                  <a:cubicBezTo>
                    <a:pt x="299" y="1"/>
                    <a:pt x="229" y="36"/>
                    <a:pt x="176" y="106"/>
                  </a:cubicBezTo>
                  <a:cubicBezTo>
                    <a:pt x="159" y="124"/>
                    <a:pt x="141" y="141"/>
                    <a:pt x="123" y="141"/>
                  </a:cubicBezTo>
                  <a:cubicBezTo>
                    <a:pt x="35" y="177"/>
                    <a:pt x="0" y="265"/>
                    <a:pt x="18" y="335"/>
                  </a:cubicBezTo>
                  <a:cubicBezTo>
                    <a:pt x="35" y="406"/>
                    <a:pt x="71" y="458"/>
                    <a:pt x="141" y="494"/>
                  </a:cubicBezTo>
                  <a:cubicBezTo>
                    <a:pt x="141" y="494"/>
                    <a:pt x="159" y="494"/>
                    <a:pt x="159" y="494"/>
                  </a:cubicBezTo>
                  <a:cubicBezTo>
                    <a:pt x="229" y="634"/>
                    <a:pt x="229" y="634"/>
                    <a:pt x="352" y="599"/>
                  </a:cubicBezTo>
                  <a:cubicBezTo>
                    <a:pt x="476" y="582"/>
                    <a:pt x="564" y="511"/>
                    <a:pt x="616" y="406"/>
                  </a:cubicBezTo>
                  <a:cubicBezTo>
                    <a:pt x="634" y="370"/>
                    <a:pt x="652" y="353"/>
                    <a:pt x="634" y="3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33"/>
            <p:cNvSpPr/>
            <p:nvPr/>
          </p:nvSpPr>
          <p:spPr>
            <a:xfrm>
              <a:off x="2621634" y="5366815"/>
              <a:ext cx="20806" cy="26694"/>
            </a:xfrm>
            <a:custGeom>
              <a:avLst/>
              <a:gdLst/>
              <a:ahLst/>
              <a:cxnLst/>
              <a:rect l="l" t="t" r="r" b="b"/>
              <a:pathLst>
                <a:path w="371" h="476" extrusionOk="0">
                  <a:moveTo>
                    <a:pt x="194" y="476"/>
                  </a:moveTo>
                  <a:cubicBezTo>
                    <a:pt x="282" y="476"/>
                    <a:pt x="282" y="476"/>
                    <a:pt x="335" y="370"/>
                  </a:cubicBezTo>
                  <a:cubicBezTo>
                    <a:pt x="353" y="317"/>
                    <a:pt x="370" y="264"/>
                    <a:pt x="370" y="194"/>
                  </a:cubicBezTo>
                  <a:cubicBezTo>
                    <a:pt x="370" y="124"/>
                    <a:pt x="318" y="88"/>
                    <a:pt x="265" y="53"/>
                  </a:cubicBezTo>
                  <a:cubicBezTo>
                    <a:pt x="159" y="0"/>
                    <a:pt x="71" y="53"/>
                    <a:pt x="36" y="159"/>
                  </a:cubicBezTo>
                  <a:cubicBezTo>
                    <a:pt x="1" y="264"/>
                    <a:pt x="18" y="370"/>
                    <a:pt x="89" y="441"/>
                  </a:cubicBezTo>
                  <a:cubicBezTo>
                    <a:pt x="106" y="476"/>
                    <a:pt x="159" y="458"/>
                    <a:pt x="194" y="47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33"/>
            <p:cNvSpPr/>
            <p:nvPr/>
          </p:nvSpPr>
          <p:spPr>
            <a:xfrm>
              <a:off x="2894129" y="5080525"/>
              <a:ext cx="27704" cy="32639"/>
            </a:xfrm>
            <a:custGeom>
              <a:avLst/>
              <a:gdLst/>
              <a:ahLst/>
              <a:cxnLst/>
              <a:rect l="l" t="t" r="r" b="b"/>
              <a:pathLst>
                <a:path w="494" h="582" extrusionOk="0">
                  <a:moveTo>
                    <a:pt x="282" y="0"/>
                  </a:moveTo>
                  <a:cubicBezTo>
                    <a:pt x="141" y="0"/>
                    <a:pt x="36" y="88"/>
                    <a:pt x="18" y="229"/>
                  </a:cubicBezTo>
                  <a:cubicBezTo>
                    <a:pt x="18" y="282"/>
                    <a:pt x="0" y="335"/>
                    <a:pt x="0" y="405"/>
                  </a:cubicBezTo>
                  <a:cubicBezTo>
                    <a:pt x="0" y="458"/>
                    <a:pt x="36" y="493"/>
                    <a:pt x="88" y="529"/>
                  </a:cubicBezTo>
                  <a:cubicBezTo>
                    <a:pt x="194" y="581"/>
                    <a:pt x="317" y="546"/>
                    <a:pt x="388" y="458"/>
                  </a:cubicBezTo>
                  <a:cubicBezTo>
                    <a:pt x="493" y="353"/>
                    <a:pt x="493" y="212"/>
                    <a:pt x="388" y="106"/>
                  </a:cubicBezTo>
                  <a:cubicBezTo>
                    <a:pt x="352" y="71"/>
                    <a:pt x="317" y="0"/>
                    <a:pt x="2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33"/>
            <p:cNvSpPr/>
            <p:nvPr/>
          </p:nvSpPr>
          <p:spPr>
            <a:xfrm>
              <a:off x="2760826" y="5599773"/>
              <a:ext cx="24731" cy="23778"/>
            </a:xfrm>
            <a:custGeom>
              <a:avLst/>
              <a:gdLst/>
              <a:ahLst/>
              <a:cxnLst/>
              <a:rect l="l" t="t" r="r" b="b"/>
              <a:pathLst>
                <a:path w="441" h="424" extrusionOk="0">
                  <a:moveTo>
                    <a:pt x="212" y="406"/>
                  </a:moveTo>
                  <a:cubicBezTo>
                    <a:pt x="318" y="423"/>
                    <a:pt x="406" y="335"/>
                    <a:pt x="423" y="230"/>
                  </a:cubicBezTo>
                  <a:cubicBezTo>
                    <a:pt x="441" y="142"/>
                    <a:pt x="335" y="36"/>
                    <a:pt x="247" y="18"/>
                  </a:cubicBezTo>
                  <a:cubicBezTo>
                    <a:pt x="159" y="1"/>
                    <a:pt x="159" y="54"/>
                    <a:pt x="89" y="54"/>
                  </a:cubicBezTo>
                  <a:cubicBezTo>
                    <a:pt x="71" y="54"/>
                    <a:pt x="54" y="89"/>
                    <a:pt x="54" y="124"/>
                  </a:cubicBezTo>
                  <a:cubicBezTo>
                    <a:pt x="54" y="159"/>
                    <a:pt x="18" y="194"/>
                    <a:pt x="36" y="247"/>
                  </a:cubicBezTo>
                  <a:cubicBezTo>
                    <a:pt x="36" y="282"/>
                    <a:pt x="1" y="282"/>
                    <a:pt x="18" y="300"/>
                  </a:cubicBezTo>
                  <a:cubicBezTo>
                    <a:pt x="36" y="318"/>
                    <a:pt x="54" y="370"/>
                    <a:pt x="107" y="388"/>
                  </a:cubicBezTo>
                  <a:cubicBezTo>
                    <a:pt x="142" y="388"/>
                    <a:pt x="159" y="423"/>
                    <a:pt x="212" y="40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33"/>
            <p:cNvSpPr/>
            <p:nvPr/>
          </p:nvSpPr>
          <p:spPr>
            <a:xfrm>
              <a:off x="2759873" y="5494174"/>
              <a:ext cx="26694" cy="21759"/>
            </a:xfrm>
            <a:custGeom>
              <a:avLst/>
              <a:gdLst/>
              <a:ahLst/>
              <a:cxnLst/>
              <a:rect l="l" t="t" r="r" b="b"/>
              <a:pathLst>
                <a:path w="476" h="388" extrusionOk="0">
                  <a:moveTo>
                    <a:pt x="0" y="264"/>
                  </a:moveTo>
                  <a:cubicBezTo>
                    <a:pt x="18" y="264"/>
                    <a:pt x="35" y="264"/>
                    <a:pt x="53" y="282"/>
                  </a:cubicBezTo>
                  <a:cubicBezTo>
                    <a:pt x="106" y="352"/>
                    <a:pt x="194" y="388"/>
                    <a:pt x="264" y="370"/>
                  </a:cubicBezTo>
                  <a:cubicBezTo>
                    <a:pt x="335" y="352"/>
                    <a:pt x="388" y="300"/>
                    <a:pt x="423" y="229"/>
                  </a:cubicBezTo>
                  <a:cubicBezTo>
                    <a:pt x="423" y="212"/>
                    <a:pt x="423" y="194"/>
                    <a:pt x="440" y="176"/>
                  </a:cubicBezTo>
                  <a:cubicBezTo>
                    <a:pt x="476" y="88"/>
                    <a:pt x="440" y="18"/>
                    <a:pt x="370" y="0"/>
                  </a:cubicBezTo>
                  <a:cubicBezTo>
                    <a:pt x="300" y="0"/>
                    <a:pt x="229" y="18"/>
                    <a:pt x="159" y="18"/>
                  </a:cubicBezTo>
                  <a:cubicBezTo>
                    <a:pt x="88" y="35"/>
                    <a:pt x="35" y="106"/>
                    <a:pt x="35" y="176"/>
                  </a:cubicBezTo>
                  <a:cubicBezTo>
                    <a:pt x="35" y="212"/>
                    <a:pt x="35" y="247"/>
                    <a:pt x="0" y="26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33"/>
            <p:cNvSpPr/>
            <p:nvPr/>
          </p:nvSpPr>
          <p:spPr>
            <a:xfrm>
              <a:off x="3321574" y="5472415"/>
              <a:ext cx="21759" cy="25741"/>
            </a:xfrm>
            <a:custGeom>
              <a:avLst/>
              <a:gdLst/>
              <a:ahLst/>
              <a:cxnLst/>
              <a:rect l="l" t="t" r="r" b="b"/>
              <a:pathLst>
                <a:path w="388" h="459" extrusionOk="0">
                  <a:moveTo>
                    <a:pt x="1" y="230"/>
                  </a:moveTo>
                  <a:cubicBezTo>
                    <a:pt x="1" y="335"/>
                    <a:pt x="106" y="459"/>
                    <a:pt x="194" y="441"/>
                  </a:cubicBezTo>
                  <a:cubicBezTo>
                    <a:pt x="317" y="423"/>
                    <a:pt x="388" y="318"/>
                    <a:pt x="388" y="195"/>
                  </a:cubicBezTo>
                  <a:cubicBezTo>
                    <a:pt x="388" y="124"/>
                    <a:pt x="247" y="1"/>
                    <a:pt x="177" y="19"/>
                  </a:cubicBezTo>
                  <a:cubicBezTo>
                    <a:pt x="71" y="19"/>
                    <a:pt x="1" y="107"/>
                    <a:pt x="1" y="23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33"/>
            <p:cNvSpPr/>
            <p:nvPr/>
          </p:nvSpPr>
          <p:spPr>
            <a:xfrm>
              <a:off x="2828964" y="5015359"/>
              <a:ext cx="24731" cy="25741"/>
            </a:xfrm>
            <a:custGeom>
              <a:avLst/>
              <a:gdLst/>
              <a:ahLst/>
              <a:cxnLst/>
              <a:rect l="l" t="t" r="r" b="b"/>
              <a:pathLst>
                <a:path w="441" h="459" extrusionOk="0">
                  <a:moveTo>
                    <a:pt x="194" y="36"/>
                  </a:moveTo>
                  <a:cubicBezTo>
                    <a:pt x="89" y="1"/>
                    <a:pt x="1" y="106"/>
                    <a:pt x="36" y="229"/>
                  </a:cubicBezTo>
                  <a:cubicBezTo>
                    <a:pt x="36" y="229"/>
                    <a:pt x="36" y="247"/>
                    <a:pt x="36" y="265"/>
                  </a:cubicBezTo>
                  <a:cubicBezTo>
                    <a:pt x="1" y="300"/>
                    <a:pt x="18" y="335"/>
                    <a:pt x="71" y="353"/>
                  </a:cubicBezTo>
                  <a:cubicBezTo>
                    <a:pt x="89" y="353"/>
                    <a:pt x="106" y="370"/>
                    <a:pt x="106" y="406"/>
                  </a:cubicBezTo>
                  <a:cubicBezTo>
                    <a:pt x="141" y="441"/>
                    <a:pt x="159" y="458"/>
                    <a:pt x="212" y="441"/>
                  </a:cubicBezTo>
                  <a:cubicBezTo>
                    <a:pt x="282" y="423"/>
                    <a:pt x="353" y="370"/>
                    <a:pt x="370" y="300"/>
                  </a:cubicBezTo>
                  <a:cubicBezTo>
                    <a:pt x="441" y="159"/>
                    <a:pt x="353" y="18"/>
                    <a:pt x="194" y="3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33"/>
            <p:cNvSpPr/>
            <p:nvPr/>
          </p:nvSpPr>
          <p:spPr>
            <a:xfrm>
              <a:off x="3031358" y="5437869"/>
              <a:ext cx="21759" cy="22768"/>
            </a:xfrm>
            <a:custGeom>
              <a:avLst/>
              <a:gdLst/>
              <a:ahLst/>
              <a:cxnLst/>
              <a:rect l="l" t="t" r="r" b="b"/>
              <a:pathLst>
                <a:path w="388" h="406" extrusionOk="0">
                  <a:moveTo>
                    <a:pt x="194" y="18"/>
                  </a:moveTo>
                  <a:cubicBezTo>
                    <a:pt x="141" y="1"/>
                    <a:pt x="88" y="54"/>
                    <a:pt x="18" y="36"/>
                  </a:cubicBezTo>
                  <a:lnTo>
                    <a:pt x="18" y="36"/>
                  </a:lnTo>
                  <a:cubicBezTo>
                    <a:pt x="0" y="142"/>
                    <a:pt x="18" y="247"/>
                    <a:pt x="71" y="353"/>
                  </a:cubicBezTo>
                  <a:cubicBezTo>
                    <a:pt x="88" y="388"/>
                    <a:pt x="141" y="406"/>
                    <a:pt x="176" y="388"/>
                  </a:cubicBezTo>
                  <a:cubicBezTo>
                    <a:pt x="247" y="371"/>
                    <a:pt x="317" y="388"/>
                    <a:pt x="352" y="318"/>
                  </a:cubicBezTo>
                  <a:cubicBezTo>
                    <a:pt x="387" y="230"/>
                    <a:pt x="387" y="142"/>
                    <a:pt x="335" y="54"/>
                  </a:cubicBezTo>
                  <a:cubicBezTo>
                    <a:pt x="299" y="18"/>
                    <a:pt x="247" y="18"/>
                    <a:pt x="194" y="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33"/>
            <p:cNvSpPr/>
            <p:nvPr/>
          </p:nvSpPr>
          <p:spPr>
            <a:xfrm>
              <a:off x="2673004" y="5526757"/>
              <a:ext cx="28657" cy="28657"/>
            </a:xfrm>
            <a:custGeom>
              <a:avLst/>
              <a:gdLst/>
              <a:ahLst/>
              <a:cxnLst/>
              <a:rect l="l" t="t" r="r" b="b"/>
              <a:pathLst>
                <a:path w="511" h="511" extrusionOk="0">
                  <a:moveTo>
                    <a:pt x="511" y="264"/>
                  </a:moveTo>
                  <a:cubicBezTo>
                    <a:pt x="511" y="159"/>
                    <a:pt x="458" y="71"/>
                    <a:pt x="370" y="18"/>
                  </a:cubicBezTo>
                  <a:cubicBezTo>
                    <a:pt x="299" y="0"/>
                    <a:pt x="211" y="18"/>
                    <a:pt x="159" y="88"/>
                  </a:cubicBezTo>
                  <a:cubicBezTo>
                    <a:pt x="141" y="106"/>
                    <a:pt x="106" y="123"/>
                    <a:pt x="88" y="141"/>
                  </a:cubicBezTo>
                  <a:cubicBezTo>
                    <a:pt x="18" y="194"/>
                    <a:pt x="0" y="299"/>
                    <a:pt x="71" y="352"/>
                  </a:cubicBezTo>
                  <a:cubicBezTo>
                    <a:pt x="106" y="405"/>
                    <a:pt x="159" y="440"/>
                    <a:pt x="194" y="475"/>
                  </a:cubicBezTo>
                  <a:cubicBezTo>
                    <a:pt x="229" y="511"/>
                    <a:pt x="264" y="475"/>
                    <a:pt x="299" y="475"/>
                  </a:cubicBezTo>
                  <a:cubicBezTo>
                    <a:pt x="335" y="475"/>
                    <a:pt x="405" y="511"/>
                    <a:pt x="440" y="458"/>
                  </a:cubicBezTo>
                  <a:cubicBezTo>
                    <a:pt x="475" y="405"/>
                    <a:pt x="511" y="335"/>
                    <a:pt x="511" y="26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33"/>
            <p:cNvSpPr/>
            <p:nvPr/>
          </p:nvSpPr>
          <p:spPr>
            <a:xfrm>
              <a:off x="3065903" y="4888001"/>
              <a:ext cx="21759" cy="24731"/>
            </a:xfrm>
            <a:custGeom>
              <a:avLst/>
              <a:gdLst/>
              <a:ahLst/>
              <a:cxnLst/>
              <a:rect l="l" t="t" r="r" b="b"/>
              <a:pathLst>
                <a:path w="388" h="441" extrusionOk="0">
                  <a:moveTo>
                    <a:pt x="388" y="194"/>
                  </a:moveTo>
                  <a:cubicBezTo>
                    <a:pt x="388" y="142"/>
                    <a:pt x="370" y="124"/>
                    <a:pt x="317" y="89"/>
                  </a:cubicBezTo>
                  <a:cubicBezTo>
                    <a:pt x="229" y="1"/>
                    <a:pt x="141" y="54"/>
                    <a:pt x="71" y="124"/>
                  </a:cubicBezTo>
                  <a:cubicBezTo>
                    <a:pt x="53" y="142"/>
                    <a:pt x="36" y="142"/>
                    <a:pt x="18" y="159"/>
                  </a:cubicBezTo>
                  <a:cubicBezTo>
                    <a:pt x="18" y="159"/>
                    <a:pt x="0" y="177"/>
                    <a:pt x="18" y="194"/>
                  </a:cubicBezTo>
                  <a:cubicBezTo>
                    <a:pt x="36" y="212"/>
                    <a:pt x="36" y="282"/>
                    <a:pt x="53" y="318"/>
                  </a:cubicBezTo>
                  <a:cubicBezTo>
                    <a:pt x="53" y="370"/>
                    <a:pt x="124" y="441"/>
                    <a:pt x="194" y="441"/>
                  </a:cubicBezTo>
                  <a:cubicBezTo>
                    <a:pt x="317" y="406"/>
                    <a:pt x="370" y="388"/>
                    <a:pt x="388" y="19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33"/>
            <p:cNvSpPr/>
            <p:nvPr/>
          </p:nvSpPr>
          <p:spPr>
            <a:xfrm>
              <a:off x="3004664" y="5058822"/>
              <a:ext cx="24731" cy="27704"/>
            </a:xfrm>
            <a:custGeom>
              <a:avLst/>
              <a:gdLst/>
              <a:ahLst/>
              <a:cxnLst/>
              <a:rect l="l" t="t" r="r" b="b"/>
              <a:pathLst>
                <a:path w="441" h="494" extrusionOk="0">
                  <a:moveTo>
                    <a:pt x="230" y="0"/>
                  </a:moveTo>
                  <a:cubicBezTo>
                    <a:pt x="195" y="35"/>
                    <a:pt x="159" y="35"/>
                    <a:pt x="124" y="53"/>
                  </a:cubicBezTo>
                  <a:cubicBezTo>
                    <a:pt x="54" y="123"/>
                    <a:pt x="1" y="229"/>
                    <a:pt x="18" y="335"/>
                  </a:cubicBezTo>
                  <a:cubicBezTo>
                    <a:pt x="36" y="423"/>
                    <a:pt x="124" y="475"/>
                    <a:pt x="212" y="493"/>
                  </a:cubicBezTo>
                  <a:cubicBezTo>
                    <a:pt x="318" y="458"/>
                    <a:pt x="406" y="370"/>
                    <a:pt x="423" y="264"/>
                  </a:cubicBezTo>
                  <a:cubicBezTo>
                    <a:pt x="423" y="229"/>
                    <a:pt x="441" y="176"/>
                    <a:pt x="423" y="123"/>
                  </a:cubicBezTo>
                  <a:cubicBezTo>
                    <a:pt x="371" y="71"/>
                    <a:pt x="300" y="18"/>
                    <a:pt x="2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33"/>
            <p:cNvSpPr/>
            <p:nvPr/>
          </p:nvSpPr>
          <p:spPr>
            <a:xfrm>
              <a:off x="2794418" y="5101275"/>
              <a:ext cx="22768" cy="26694"/>
            </a:xfrm>
            <a:custGeom>
              <a:avLst/>
              <a:gdLst/>
              <a:ahLst/>
              <a:cxnLst/>
              <a:rect l="l" t="t" r="r" b="b"/>
              <a:pathLst>
                <a:path w="406" h="476" extrusionOk="0">
                  <a:moveTo>
                    <a:pt x="388" y="211"/>
                  </a:moveTo>
                  <a:cubicBezTo>
                    <a:pt x="388" y="88"/>
                    <a:pt x="282" y="0"/>
                    <a:pt x="159" y="35"/>
                  </a:cubicBezTo>
                  <a:lnTo>
                    <a:pt x="141" y="35"/>
                  </a:lnTo>
                  <a:lnTo>
                    <a:pt x="0" y="194"/>
                  </a:lnTo>
                  <a:lnTo>
                    <a:pt x="0" y="229"/>
                  </a:lnTo>
                  <a:cubicBezTo>
                    <a:pt x="0" y="229"/>
                    <a:pt x="53" y="282"/>
                    <a:pt x="36" y="317"/>
                  </a:cubicBezTo>
                  <a:cubicBezTo>
                    <a:pt x="18" y="352"/>
                    <a:pt x="36" y="335"/>
                    <a:pt x="53" y="335"/>
                  </a:cubicBezTo>
                  <a:cubicBezTo>
                    <a:pt x="71" y="352"/>
                    <a:pt x="71" y="352"/>
                    <a:pt x="71" y="370"/>
                  </a:cubicBezTo>
                  <a:cubicBezTo>
                    <a:pt x="124" y="475"/>
                    <a:pt x="194" y="440"/>
                    <a:pt x="264" y="405"/>
                  </a:cubicBezTo>
                  <a:cubicBezTo>
                    <a:pt x="335" y="370"/>
                    <a:pt x="405" y="317"/>
                    <a:pt x="388" y="21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33"/>
            <p:cNvSpPr/>
            <p:nvPr/>
          </p:nvSpPr>
          <p:spPr>
            <a:xfrm>
              <a:off x="3231733" y="5222689"/>
              <a:ext cx="22768" cy="23722"/>
            </a:xfrm>
            <a:custGeom>
              <a:avLst/>
              <a:gdLst/>
              <a:ahLst/>
              <a:cxnLst/>
              <a:rect l="l" t="t" r="r" b="b"/>
              <a:pathLst>
                <a:path w="406" h="423" extrusionOk="0">
                  <a:moveTo>
                    <a:pt x="406" y="159"/>
                  </a:moveTo>
                  <a:cubicBezTo>
                    <a:pt x="406" y="106"/>
                    <a:pt x="318" y="18"/>
                    <a:pt x="265" y="18"/>
                  </a:cubicBezTo>
                  <a:cubicBezTo>
                    <a:pt x="247" y="18"/>
                    <a:pt x="229" y="18"/>
                    <a:pt x="229" y="18"/>
                  </a:cubicBezTo>
                  <a:cubicBezTo>
                    <a:pt x="159" y="0"/>
                    <a:pt x="89" y="36"/>
                    <a:pt x="89" y="106"/>
                  </a:cubicBezTo>
                  <a:lnTo>
                    <a:pt x="89" y="106"/>
                  </a:lnTo>
                  <a:cubicBezTo>
                    <a:pt x="1" y="159"/>
                    <a:pt x="53" y="229"/>
                    <a:pt x="71" y="282"/>
                  </a:cubicBezTo>
                  <a:cubicBezTo>
                    <a:pt x="89" y="370"/>
                    <a:pt x="177" y="423"/>
                    <a:pt x="247" y="423"/>
                  </a:cubicBezTo>
                  <a:cubicBezTo>
                    <a:pt x="335" y="388"/>
                    <a:pt x="388" y="317"/>
                    <a:pt x="406" y="229"/>
                  </a:cubicBezTo>
                  <a:cubicBezTo>
                    <a:pt x="406" y="212"/>
                    <a:pt x="406" y="194"/>
                    <a:pt x="406" y="15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33"/>
            <p:cNvSpPr/>
            <p:nvPr/>
          </p:nvSpPr>
          <p:spPr>
            <a:xfrm>
              <a:off x="2781576" y="4967972"/>
              <a:ext cx="19796" cy="25741"/>
            </a:xfrm>
            <a:custGeom>
              <a:avLst/>
              <a:gdLst/>
              <a:ahLst/>
              <a:cxnLst/>
              <a:rect l="l" t="t" r="r" b="b"/>
              <a:pathLst>
                <a:path w="353" h="459" extrusionOk="0">
                  <a:moveTo>
                    <a:pt x="18" y="159"/>
                  </a:moveTo>
                  <a:cubicBezTo>
                    <a:pt x="36" y="212"/>
                    <a:pt x="1" y="265"/>
                    <a:pt x="18" y="335"/>
                  </a:cubicBezTo>
                  <a:cubicBezTo>
                    <a:pt x="36" y="388"/>
                    <a:pt x="159" y="458"/>
                    <a:pt x="229" y="423"/>
                  </a:cubicBezTo>
                  <a:cubicBezTo>
                    <a:pt x="335" y="370"/>
                    <a:pt x="353" y="318"/>
                    <a:pt x="335" y="194"/>
                  </a:cubicBezTo>
                  <a:cubicBezTo>
                    <a:pt x="335" y="124"/>
                    <a:pt x="282" y="54"/>
                    <a:pt x="212" y="18"/>
                  </a:cubicBezTo>
                  <a:cubicBezTo>
                    <a:pt x="177" y="1"/>
                    <a:pt x="124" y="18"/>
                    <a:pt x="89" y="36"/>
                  </a:cubicBezTo>
                  <a:cubicBezTo>
                    <a:pt x="71" y="71"/>
                    <a:pt x="1" y="89"/>
                    <a:pt x="18" y="15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33"/>
            <p:cNvSpPr/>
            <p:nvPr/>
          </p:nvSpPr>
          <p:spPr>
            <a:xfrm>
              <a:off x="3027376" y="5273049"/>
              <a:ext cx="20806" cy="25685"/>
            </a:xfrm>
            <a:custGeom>
              <a:avLst/>
              <a:gdLst/>
              <a:ahLst/>
              <a:cxnLst/>
              <a:rect l="l" t="t" r="r" b="b"/>
              <a:pathLst>
                <a:path w="371" h="458" extrusionOk="0">
                  <a:moveTo>
                    <a:pt x="159" y="458"/>
                  </a:moveTo>
                  <a:cubicBezTo>
                    <a:pt x="265" y="458"/>
                    <a:pt x="353" y="387"/>
                    <a:pt x="353" y="282"/>
                  </a:cubicBezTo>
                  <a:cubicBezTo>
                    <a:pt x="353" y="264"/>
                    <a:pt x="370" y="247"/>
                    <a:pt x="370" y="211"/>
                  </a:cubicBezTo>
                  <a:cubicBezTo>
                    <a:pt x="370" y="123"/>
                    <a:pt x="300" y="88"/>
                    <a:pt x="247" y="53"/>
                  </a:cubicBezTo>
                  <a:cubicBezTo>
                    <a:pt x="194" y="0"/>
                    <a:pt x="142" y="53"/>
                    <a:pt x="124" y="71"/>
                  </a:cubicBezTo>
                  <a:cubicBezTo>
                    <a:pt x="71" y="123"/>
                    <a:pt x="36" y="176"/>
                    <a:pt x="1" y="229"/>
                  </a:cubicBezTo>
                  <a:cubicBezTo>
                    <a:pt x="1" y="247"/>
                    <a:pt x="1" y="247"/>
                    <a:pt x="1" y="264"/>
                  </a:cubicBezTo>
                  <a:cubicBezTo>
                    <a:pt x="18" y="317"/>
                    <a:pt x="54" y="352"/>
                    <a:pt x="54" y="405"/>
                  </a:cubicBezTo>
                  <a:cubicBezTo>
                    <a:pt x="54" y="423"/>
                    <a:pt x="54" y="440"/>
                    <a:pt x="71" y="440"/>
                  </a:cubicBezTo>
                  <a:cubicBezTo>
                    <a:pt x="106" y="440"/>
                    <a:pt x="124" y="458"/>
                    <a:pt x="159" y="45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33"/>
            <p:cNvSpPr/>
            <p:nvPr/>
          </p:nvSpPr>
          <p:spPr>
            <a:xfrm>
              <a:off x="2659152" y="5119052"/>
              <a:ext cx="25741" cy="29666"/>
            </a:xfrm>
            <a:custGeom>
              <a:avLst/>
              <a:gdLst/>
              <a:ahLst/>
              <a:cxnLst/>
              <a:rect l="l" t="t" r="r" b="b"/>
              <a:pathLst>
                <a:path w="459" h="529" extrusionOk="0">
                  <a:moveTo>
                    <a:pt x="18" y="194"/>
                  </a:moveTo>
                  <a:cubicBezTo>
                    <a:pt x="1" y="264"/>
                    <a:pt x="18" y="334"/>
                    <a:pt x="36" y="387"/>
                  </a:cubicBezTo>
                  <a:cubicBezTo>
                    <a:pt x="106" y="528"/>
                    <a:pt x="106" y="510"/>
                    <a:pt x="230" y="493"/>
                  </a:cubicBezTo>
                  <a:cubicBezTo>
                    <a:pt x="370" y="475"/>
                    <a:pt x="441" y="440"/>
                    <a:pt x="458" y="334"/>
                  </a:cubicBezTo>
                  <a:cubicBezTo>
                    <a:pt x="458" y="299"/>
                    <a:pt x="458" y="264"/>
                    <a:pt x="441" y="229"/>
                  </a:cubicBezTo>
                  <a:cubicBezTo>
                    <a:pt x="406" y="176"/>
                    <a:pt x="406" y="88"/>
                    <a:pt x="318" y="53"/>
                  </a:cubicBezTo>
                  <a:cubicBezTo>
                    <a:pt x="230" y="0"/>
                    <a:pt x="124" y="18"/>
                    <a:pt x="36" y="88"/>
                  </a:cubicBezTo>
                  <a:cubicBezTo>
                    <a:pt x="18" y="123"/>
                    <a:pt x="1" y="158"/>
                    <a:pt x="18" y="19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33"/>
            <p:cNvSpPr/>
            <p:nvPr/>
          </p:nvSpPr>
          <p:spPr>
            <a:xfrm>
              <a:off x="3194215" y="5671837"/>
              <a:ext cx="22768" cy="20806"/>
            </a:xfrm>
            <a:custGeom>
              <a:avLst/>
              <a:gdLst/>
              <a:ahLst/>
              <a:cxnLst/>
              <a:rect l="l" t="t" r="r" b="b"/>
              <a:pathLst>
                <a:path w="406" h="371" extrusionOk="0">
                  <a:moveTo>
                    <a:pt x="1" y="124"/>
                  </a:moveTo>
                  <a:cubicBezTo>
                    <a:pt x="1" y="177"/>
                    <a:pt x="54" y="230"/>
                    <a:pt x="18" y="300"/>
                  </a:cubicBezTo>
                  <a:cubicBezTo>
                    <a:pt x="18" y="300"/>
                    <a:pt x="36" y="300"/>
                    <a:pt x="36" y="318"/>
                  </a:cubicBezTo>
                  <a:cubicBezTo>
                    <a:pt x="71" y="283"/>
                    <a:pt x="106" y="318"/>
                    <a:pt x="124" y="335"/>
                  </a:cubicBezTo>
                  <a:cubicBezTo>
                    <a:pt x="159" y="371"/>
                    <a:pt x="212" y="371"/>
                    <a:pt x="265" y="335"/>
                  </a:cubicBezTo>
                  <a:cubicBezTo>
                    <a:pt x="318" y="300"/>
                    <a:pt x="335" y="230"/>
                    <a:pt x="388" y="177"/>
                  </a:cubicBezTo>
                  <a:cubicBezTo>
                    <a:pt x="406" y="177"/>
                    <a:pt x="406" y="159"/>
                    <a:pt x="388" y="142"/>
                  </a:cubicBezTo>
                  <a:cubicBezTo>
                    <a:pt x="353" y="71"/>
                    <a:pt x="300" y="36"/>
                    <a:pt x="247" y="1"/>
                  </a:cubicBezTo>
                  <a:lnTo>
                    <a:pt x="194" y="1"/>
                  </a:lnTo>
                  <a:cubicBezTo>
                    <a:pt x="177" y="1"/>
                    <a:pt x="142" y="18"/>
                    <a:pt x="124" y="18"/>
                  </a:cubicBezTo>
                  <a:cubicBezTo>
                    <a:pt x="18" y="1"/>
                    <a:pt x="1" y="18"/>
                    <a:pt x="1" y="12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33"/>
            <p:cNvSpPr/>
            <p:nvPr/>
          </p:nvSpPr>
          <p:spPr>
            <a:xfrm>
              <a:off x="2850667" y="4896918"/>
              <a:ext cx="18843" cy="25685"/>
            </a:xfrm>
            <a:custGeom>
              <a:avLst/>
              <a:gdLst/>
              <a:ahLst/>
              <a:cxnLst/>
              <a:rect l="l" t="t" r="r" b="b"/>
              <a:pathLst>
                <a:path w="336" h="458" extrusionOk="0">
                  <a:moveTo>
                    <a:pt x="335" y="247"/>
                  </a:moveTo>
                  <a:cubicBezTo>
                    <a:pt x="335" y="141"/>
                    <a:pt x="265" y="53"/>
                    <a:pt x="177" y="18"/>
                  </a:cubicBezTo>
                  <a:cubicBezTo>
                    <a:pt x="106" y="0"/>
                    <a:pt x="36" y="53"/>
                    <a:pt x="18" y="123"/>
                  </a:cubicBezTo>
                  <a:cubicBezTo>
                    <a:pt x="1" y="194"/>
                    <a:pt x="1" y="264"/>
                    <a:pt x="18" y="335"/>
                  </a:cubicBezTo>
                  <a:cubicBezTo>
                    <a:pt x="36" y="423"/>
                    <a:pt x="106" y="458"/>
                    <a:pt x="194" y="440"/>
                  </a:cubicBezTo>
                  <a:cubicBezTo>
                    <a:pt x="265" y="388"/>
                    <a:pt x="318" y="317"/>
                    <a:pt x="335" y="24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33"/>
            <p:cNvSpPr/>
            <p:nvPr/>
          </p:nvSpPr>
          <p:spPr>
            <a:xfrm>
              <a:off x="2950378" y="5494174"/>
              <a:ext cx="24731" cy="21759"/>
            </a:xfrm>
            <a:custGeom>
              <a:avLst/>
              <a:gdLst/>
              <a:ahLst/>
              <a:cxnLst/>
              <a:rect l="l" t="t" r="r" b="b"/>
              <a:pathLst>
                <a:path w="441" h="388" extrusionOk="0">
                  <a:moveTo>
                    <a:pt x="54" y="176"/>
                  </a:moveTo>
                  <a:lnTo>
                    <a:pt x="54" y="229"/>
                  </a:lnTo>
                  <a:cubicBezTo>
                    <a:pt x="1" y="282"/>
                    <a:pt x="71" y="300"/>
                    <a:pt x="89" y="317"/>
                  </a:cubicBezTo>
                  <a:cubicBezTo>
                    <a:pt x="212" y="388"/>
                    <a:pt x="318" y="317"/>
                    <a:pt x="406" y="300"/>
                  </a:cubicBezTo>
                  <a:cubicBezTo>
                    <a:pt x="423" y="264"/>
                    <a:pt x="441" y="212"/>
                    <a:pt x="423" y="176"/>
                  </a:cubicBezTo>
                  <a:cubicBezTo>
                    <a:pt x="406" y="141"/>
                    <a:pt x="370" y="106"/>
                    <a:pt x="353" y="71"/>
                  </a:cubicBezTo>
                  <a:cubicBezTo>
                    <a:pt x="353" y="18"/>
                    <a:pt x="265" y="0"/>
                    <a:pt x="212" y="18"/>
                  </a:cubicBezTo>
                  <a:cubicBezTo>
                    <a:pt x="177" y="35"/>
                    <a:pt x="142" y="53"/>
                    <a:pt x="106" y="35"/>
                  </a:cubicBezTo>
                  <a:cubicBezTo>
                    <a:pt x="71" y="18"/>
                    <a:pt x="71" y="53"/>
                    <a:pt x="71" y="71"/>
                  </a:cubicBezTo>
                  <a:cubicBezTo>
                    <a:pt x="89" y="106"/>
                    <a:pt x="54" y="141"/>
                    <a:pt x="54" y="17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33"/>
            <p:cNvSpPr/>
            <p:nvPr/>
          </p:nvSpPr>
          <p:spPr>
            <a:xfrm>
              <a:off x="2771706" y="5260206"/>
              <a:ext cx="20806" cy="22768"/>
            </a:xfrm>
            <a:custGeom>
              <a:avLst/>
              <a:gdLst/>
              <a:ahLst/>
              <a:cxnLst/>
              <a:rect l="l" t="t" r="r" b="b"/>
              <a:pathLst>
                <a:path w="371" h="406" extrusionOk="0">
                  <a:moveTo>
                    <a:pt x="159" y="388"/>
                  </a:moveTo>
                  <a:cubicBezTo>
                    <a:pt x="229" y="405"/>
                    <a:pt x="300" y="352"/>
                    <a:pt x="335" y="300"/>
                  </a:cubicBezTo>
                  <a:cubicBezTo>
                    <a:pt x="370" y="229"/>
                    <a:pt x="370" y="141"/>
                    <a:pt x="317" y="71"/>
                  </a:cubicBezTo>
                  <a:cubicBezTo>
                    <a:pt x="282" y="0"/>
                    <a:pt x="194" y="0"/>
                    <a:pt x="124" y="35"/>
                  </a:cubicBezTo>
                  <a:cubicBezTo>
                    <a:pt x="89" y="71"/>
                    <a:pt x="53" y="106"/>
                    <a:pt x="18" y="124"/>
                  </a:cubicBezTo>
                  <a:cubicBezTo>
                    <a:pt x="1" y="124"/>
                    <a:pt x="1" y="159"/>
                    <a:pt x="1" y="176"/>
                  </a:cubicBezTo>
                  <a:cubicBezTo>
                    <a:pt x="18" y="229"/>
                    <a:pt x="36" y="282"/>
                    <a:pt x="53" y="335"/>
                  </a:cubicBezTo>
                  <a:cubicBezTo>
                    <a:pt x="89" y="388"/>
                    <a:pt x="106" y="388"/>
                    <a:pt x="159" y="38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33"/>
            <p:cNvSpPr/>
            <p:nvPr/>
          </p:nvSpPr>
          <p:spPr>
            <a:xfrm>
              <a:off x="3002701" y="5588950"/>
              <a:ext cx="26694" cy="27704"/>
            </a:xfrm>
            <a:custGeom>
              <a:avLst/>
              <a:gdLst/>
              <a:ahLst/>
              <a:cxnLst/>
              <a:rect l="l" t="t" r="r" b="b"/>
              <a:pathLst>
                <a:path w="476" h="494" extrusionOk="0">
                  <a:moveTo>
                    <a:pt x="476" y="229"/>
                  </a:moveTo>
                  <a:cubicBezTo>
                    <a:pt x="458" y="141"/>
                    <a:pt x="388" y="53"/>
                    <a:pt x="300" y="18"/>
                  </a:cubicBezTo>
                  <a:cubicBezTo>
                    <a:pt x="230" y="0"/>
                    <a:pt x="159" y="35"/>
                    <a:pt x="124" y="88"/>
                  </a:cubicBezTo>
                  <a:cubicBezTo>
                    <a:pt x="106" y="106"/>
                    <a:pt x="89" y="88"/>
                    <a:pt x="71" y="106"/>
                  </a:cubicBezTo>
                  <a:cubicBezTo>
                    <a:pt x="71" y="123"/>
                    <a:pt x="1" y="141"/>
                    <a:pt x="18" y="211"/>
                  </a:cubicBezTo>
                  <a:cubicBezTo>
                    <a:pt x="36" y="247"/>
                    <a:pt x="36" y="299"/>
                    <a:pt x="1" y="335"/>
                  </a:cubicBezTo>
                  <a:cubicBezTo>
                    <a:pt x="1" y="352"/>
                    <a:pt x="1" y="387"/>
                    <a:pt x="1" y="405"/>
                  </a:cubicBezTo>
                  <a:cubicBezTo>
                    <a:pt x="18" y="423"/>
                    <a:pt x="36" y="405"/>
                    <a:pt x="53" y="405"/>
                  </a:cubicBezTo>
                  <a:cubicBezTo>
                    <a:pt x="71" y="405"/>
                    <a:pt x="89" y="387"/>
                    <a:pt x="89" y="405"/>
                  </a:cubicBezTo>
                  <a:cubicBezTo>
                    <a:pt x="142" y="493"/>
                    <a:pt x="230" y="440"/>
                    <a:pt x="282" y="440"/>
                  </a:cubicBezTo>
                  <a:cubicBezTo>
                    <a:pt x="353" y="440"/>
                    <a:pt x="476" y="299"/>
                    <a:pt x="476" y="22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33"/>
            <p:cNvSpPr/>
            <p:nvPr/>
          </p:nvSpPr>
          <p:spPr>
            <a:xfrm>
              <a:off x="3126134" y="5471461"/>
              <a:ext cx="19796" cy="16824"/>
            </a:xfrm>
            <a:custGeom>
              <a:avLst/>
              <a:gdLst/>
              <a:ahLst/>
              <a:cxnLst/>
              <a:rect l="l" t="t" r="r" b="b"/>
              <a:pathLst>
                <a:path w="353" h="300" extrusionOk="0">
                  <a:moveTo>
                    <a:pt x="176" y="300"/>
                  </a:moveTo>
                  <a:cubicBezTo>
                    <a:pt x="264" y="300"/>
                    <a:pt x="352" y="141"/>
                    <a:pt x="299" y="71"/>
                  </a:cubicBezTo>
                  <a:cubicBezTo>
                    <a:pt x="264" y="18"/>
                    <a:pt x="211" y="0"/>
                    <a:pt x="159" y="18"/>
                  </a:cubicBezTo>
                  <a:cubicBezTo>
                    <a:pt x="106" y="53"/>
                    <a:pt x="53" y="106"/>
                    <a:pt x="18" y="159"/>
                  </a:cubicBezTo>
                  <a:cubicBezTo>
                    <a:pt x="0" y="176"/>
                    <a:pt x="0" y="194"/>
                    <a:pt x="18" y="194"/>
                  </a:cubicBezTo>
                  <a:cubicBezTo>
                    <a:pt x="53" y="247"/>
                    <a:pt x="106" y="300"/>
                    <a:pt x="176" y="30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only 2">
  <p:cSld name="CUSTOM_6_1">
    <p:spTree>
      <p:nvGrpSpPr>
        <p:cNvPr id="1" name="Shape 2285"/>
        <p:cNvGrpSpPr/>
        <p:nvPr/>
      </p:nvGrpSpPr>
      <p:grpSpPr>
        <a:xfrm>
          <a:off x="0" y="0"/>
          <a:ext cx="0" cy="0"/>
          <a:chOff x="0" y="0"/>
          <a:chExt cx="0" cy="0"/>
        </a:xfrm>
      </p:grpSpPr>
      <p:pic>
        <p:nvPicPr>
          <p:cNvPr id="2286" name="Google Shape;2286;p34"/>
          <p:cNvPicPr preferRelativeResize="0"/>
          <p:nvPr/>
        </p:nvPicPr>
        <p:blipFill rotWithShape="1">
          <a:blip r:embed="rId2">
            <a:alphaModFix/>
          </a:blip>
          <a:srcRect/>
          <a:stretch/>
        </p:blipFill>
        <p:spPr>
          <a:xfrm>
            <a:off x="-2" y="0"/>
            <a:ext cx="9143999" cy="5145230"/>
          </a:xfrm>
          <a:prstGeom prst="rect">
            <a:avLst/>
          </a:prstGeom>
          <a:noFill/>
          <a:ln>
            <a:noFill/>
          </a:ln>
        </p:spPr>
      </p:pic>
      <p:sp>
        <p:nvSpPr>
          <p:cNvPr id="2287" name="Google Shape;2287;p34"/>
          <p:cNvSpPr txBox="1">
            <a:spLocks noGrp="1"/>
          </p:cNvSpPr>
          <p:nvPr>
            <p:ph type="title"/>
          </p:nvPr>
        </p:nvSpPr>
        <p:spPr>
          <a:xfrm>
            <a:off x="711725" y="445025"/>
            <a:ext cx="7720500" cy="496200"/>
          </a:xfrm>
          <a:prstGeom prst="rect">
            <a:avLst/>
          </a:prstGeom>
          <a:effectLst>
            <a:outerShdw dist="38100" dir="3000000" algn="bl" rotWithShape="0">
              <a:schemeClr val="dk2"/>
            </a:outerShdw>
          </a:effectLst>
        </p:spPr>
        <p:txBody>
          <a:bodyPr spcFirstLastPara="1" wrap="square" lIns="91425" tIns="91425" rIns="91425" bIns="91425" anchor="ctr" anchorCtr="0">
            <a:noAutofit/>
          </a:bodyPr>
          <a:lstStyle>
            <a:lvl1pPr lvl="0" rtl="0">
              <a:spcBef>
                <a:spcPts val="0"/>
              </a:spcBef>
              <a:spcAft>
                <a:spcPts val="0"/>
              </a:spcAft>
              <a:buSzPts val="2800"/>
              <a:buNone/>
              <a:defRPr sz="3400" i="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288" name="Google Shape;2288;p34"/>
          <p:cNvSpPr/>
          <p:nvPr/>
        </p:nvSpPr>
        <p:spPr>
          <a:xfrm rot="2371731">
            <a:off x="-935678" y="4182316"/>
            <a:ext cx="2305081" cy="1558194"/>
          </a:xfrm>
          <a:custGeom>
            <a:avLst/>
            <a:gdLst/>
            <a:ahLst/>
            <a:cxnLst/>
            <a:rect l="l" t="t" r="r" b="b"/>
            <a:pathLst>
              <a:path w="15527" h="10496" extrusionOk="0">
                <a:moveTo>
                  <a:pt x="7554" y="0"/>
                </a:moveTo>
                <a:cubicBezTo>
                  <a:pt x="6829" y="0"/>
                  <a:pt x="6103" y="121"/>
                  <a:pt x="5404" y="364"/>
                </a:cubicBezTo>
                <a:cubicBezTo>
                  <a:pt x="3908" y="875"/>
                  <a:pt x="2658" y="1843"/>
                  <a:pt x="1620" y="2987"/>
                </a:cubicBezTo>
                <a:cubicBezTo>
                  <a:pt x="493" y="4202"/>
                  <a:pt x="0" y="5874"/>
                  <a:pt x="299" y="7494"/>
                </a:cubicBezTo>
                <a:cubicBezTo>
                  <a:pt x="423" y="8356"/>
                  <a:pt x="845" y="9131"/>
                  <a:pt x="1479" y="9694"/>
                </a:cubicBezTo>
                <a:cubicBezTo>
                  <a:pt x="2143" y="10275"/>
                  <a:pt x="2966" y="10495"/>
                  <a:pt x="3786" y="10495"/>
                </a:cubicBezTo>
                <a:cubicBezTo>
                  <a:pt x="4357" y="10495"/>
                  <a:pt x="4926" y="10388"/>
                  <a:pt x="5440" y="10222"/>
                </a:cubicBezTo>
                <a:cubicBezTo>
                  <a:pt x="6566" y="9852"/>
                  <a:pt x="7534" y="9201"/>
                  <a:pt x="8520" y="8567"/>
                </a:cubicBezTo>
                <a:cubicBezTo>
                  <a:pt x="8819" y="8321"/>
                  <a:pt x="9189" y="8180"/>
                  <a:pt x="9594" y="8127"/>
                </a:cubicBezTo>
                <a:cubicBezTo>
                  <a:pt x="9624" y="8125"/>
                  <a:pt x="9654" y="8124"/>
                  <a:pt x="9684" y="8124"/>
                </a:cubicBezTo>
                <a:cubicBezTo>
                  <a:pt x="10147" y="8124"/>
                  <a:pt x="10609" y="8370"/>
                  <a:pt x="11055" y="8585"/>
                </a:cubicBezTo>
                <a:cubicBezTo>
                  <a:pt x="11726" y="8899"/>
                  <a:pt x="12484" y="9133"/>
                  <a:pt x="13188" y="9133"/>
                </a:cubicBezTo>
                <a:cubicBezTo>
                  <a:pt x="13667" y="9133"/>
                  <a:pt x="14121" y="9025"/>
                  <a:pt x="14505" y="8761"/>
                </a:cubicBezTo>
                <a:cubicBezTo>
                  <a:pt x="15350" y="8180"/>
                  <a:pt x="15526" y="6948"/>
                  <a:pt x="15192" y="5892"/>
                </a:cubicBezTo>
                <a:cubicBezTo>
                  <a:pt x="14857" y="4835"/>
                  <a:pt x="14118" y="3938"/>
                  <a:pt x="13344" y="3093"/>
                </a:cubicBezTo>
                <a:cubicBezTo>
                  <a:pt x="12428" y="2107"/>
                  <a:pt x="11425" y="1139"/>
                  <a:pt x="10193" y="558"/>
                </a:cubicBezTo>
                <a:cubicBezTo>
                  <a:pt x="9353" y="187"/>
                  <a:pt x="8455" y="0"/>
                  <a:pt x="75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34"/>
          <p:cNvSpPr/>
          <p:nvPr/>
        </p:nvSpPr>
        <p:spPr>
          <a:xfrm>
            <a:off x="7677155" y="4024938"/>
            <a:ext cx="2186380" cy="2270935"/>
          </a:xfrm>
          <a:custGeom>
            <a:avLst/>
            <a:gdLst/>
            <a:ahLst/>
            <a:cxnLst/>
            <a:rect l="l" t="t" r="r" b="b"/>
            <a:pathLst>
              <a:path w="18695" h="19418" extrusionOk="0">
                <a:moveTo>
                  <a:pt x="18554" y="8046"/>
                </a:moveTo>
                <a:cubicBezTo>
                  <a:pt x="18395" y="5740"/>
                  <a:pt x="17040" y="3592"/>
                  <a:pt x="15104" y="2307"/>
                </a:cubicBezTo>
                <a:cubicBezTo>
                  <a:pt x="12604" y="635"/>
                  <a:pt x="8678" y="1"/>
                  <a:pt x="6214" y="2078"/>
                </a:cubicBezTo>
                <a:cubicBezTo>
                  <a:pt x="0" y="7359"/>
                  <a:pt x="9752" y="19417"/>
                  <a:pt x="16160" y="14154"/>
                </a:cubicBezTo>
                <a:cubicBezTo>
                  <a:pt x="16301" y="14031"/>
                  <a:pt x="16442" y="13908"/>
                  <a:pt x="16565" y="13784"/>
                </a:cubicBezTo>
                <a:cubicBezTo>
                  <a:pt x="18026" y="12323"/>
                  <a:pt x="18695" y="10088"/>
                  <a:pt x="18554" y="804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34"/>
          <p:cNvSpPr/>
          <p:nvPr/>
        </p:nvSpPr>
        <p:spPr>
          <a:xfrm rot="-6380717">
            <a:off x="-919900" y="1247404"/>
            <a:ext cx="2031138" cy="1187913"/>
          </a:xfrm>
          <a:custGeom>
            <a:avLst/>
            <a:gdLst/>
            <a:ahLst/>
            <a:cxnLst/>
            <a:rect l="l" t="t" r="r" b="b"/>
            <a:pathLst>
              <a:path w="11109" h="6497" extrusionOk="0">
                <a:moveTo>
                  <a:pt x="5599" y="1"/>
                </a:moveTo>
                <a:cubicBezTo>
                  <a:pt x="4543" y="1"/>
                  <a:pt x="3627" y="705"/>
                  <a:pt x="2800" y="1391"/>
                </a:cubicBezTo>
                <a:cubicBezTo>
                  <a:pt x="2237" y="1849"/>
                  <a:pt x="1708" y="2342"/>
                  <a:pt x="1216" y="2870"/>
                </a:cubicBezTo>
                <a:cubicBezTo>
                  <a:pt x="952" y="3152"/>
                  <a:pt x="705" y="3469"/>
                  <a:pt x="494" y="3803"/>
                </a:cubicBezTo>
                <a:cubicBezTo>
                  <a:pt x="283" y="4085"/>
                  <a:pt x="142" y="4419"/>
                  <a:pt x="36" y="4754"/>
                </a:cubicBezTo>
                <a:cubicBezTo>
                  <a:pt x="1" y="4877"/>
                  <a:pt x="1" y="5018"/>
                  <a:pt x="1" y="5158"/>
                </a:cubicBezTo>
                <a:cubicBezTo>
                  <a:pt x="19" y="5440"/>
                  <a:pt x="142" y="5722"/>
                  <a:pt x="353" y="5951"/>
                </a:cubicBezTo>
                <a:cubicBezTo>
                  <a:pt x="547" y="6179"/>
                  <a:pt x="811" y="6355"/>
                  <a:pt x="1110" y="6444"/>
                </a:cubicBezTo>
                <a:cubicBezTo>
                  <a:pt x="1224" y="6479"/>
                  <a:pt x="1343" y="6496"/>
                  <a:pt x="1462" y="6496"/>
                </a:cubicBezTo>
                <a:cubicBezTo>
                  <a:pt x="1581" y="6496"/>
                  <a:pt x="1700" y="6479"/>
                  <a:pt x="1814" y="6444"/>
                </a:cubicBezTo>
                <a:cubicBezTo>
                  <a:pt x="2923" y="6109"/>
                  <a:pt x="3381" y="4736"/>
                  <a:pt x="4419" y="4243"/>
                </a:cubicBezTo>
                <a:cubicBezTo>
                  <a:pt x="4728" y="4094"/>
                  <a:pt x="5070" y="4033"/>
                  <a:pt x="5421" y="4033"/>
                </a:cubicBezTo>
                <a:cubicBezTo>
                  <a:pt x="5732" y="4033"/>
                  <a:pt x="6050" y="4081"/>
                  <a:pt x="6356" y="4155"/>
                </a:cubicBezTo>
                <a:cubicBezTo>
                  <a:pt x="6989" y="4314"/>
                  <a:pt x="7606" y="4578"/>
                  <a:pt x="8239" y="4718"/>
                </a:cubicBezTo>
                <a:cubicBezTo>
                  <a:pt x="8513" y="4778"/>
                  <a:pt x="8796" y="4815"/>
                  <a:pt x="9075" y="4815"/>
                </a:cubicBezTo>
                <a:cubicBezTo>
                  <a:pt x="9461" y="4815"/>
                  <a:pt x="9839" y="4744"/>
                  <a:pt x="10176" y="4560"/>
                </a:cubicBezTo>
                <a:cubicBezTo>
                  <a:pt x="10739" y="4225"/>
                  <a:pt x="11109" y="3486"/>
                  <a:pt x="10862" y="2888"/>
                </a:cubicBezTo>
                <a:cubicBezTo>
                  <a:pt x="10704" y="2500"/>
                  <a:pt x="10334" y="2254"/>
                  <a:pt x="10000" y="2025"/>
                </a:cubicBezTo>
                <a:cubicBezTo>
                  <a:pt x="9155" y="1462"/>
                  <a:pt x="8292" y="969"/>
                  <a:pt x="7394" y="529"/>
                </a:cubicBezTo>
                <a:cubicBezTo>
                  <a:pt x="6831" y="265"/>
                  <a:pt x="6233" y="1"/>
                  <a:pt x="55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34"/>
          <p:cNvSpPr/>
          <p:nvPr/>
        </p:nvSpPr>
        <p:spPr>
          <a:xfrm rot="7163781">
            <a:off x="7538913" y="95438"/>
            <a:ext cx="2685939" cy="1570874"/>
          </a:xfrm>
          <a:custGeom>
            <a:avLst/>
            <a:gdLst/>
            <a:ahLst/>
            <a:cxnLst/>
            <a:rect l="l" t="t" r="r" b="b"/>
            <a:pathLst>
              <a:path w="11109" h="6497" extrusionOk="0">
                <a:moveTo>
                  <a:pt x="5599" y="1"/>
                </a:moveTo>
                <a:cubicBezTo>
                  <a:pt x="4543" y="1"/>
                  <a:pt x="3627" y="705"/>
                  <a:pt x="2800" y="1391"/>
                </a:cubicBezTo>
                <a:cubicBezTo>
                  <a:pt x="2237" y="1849"/>
                  <a:pt x="1708" y="2342"/>
                  <a:pt x="1216" y="2870"/>
                </a:cubicBezTo>
                <a:cubicBezTo>
                  <a:pt x="952" y="3152"/>
                  <a:pt x="705" y="3469"/>
                  <a:pt x="494" y="3803"/>
                </a:cubicBezTo>
                <a:cubicBezTo>
                  <a:pt x="283" y="4085"/>
                  <a:pt x="142" y="4419"/>
                  <a:pt x="36" y="4754"/>
                </a:cubicBezTo>
                <a:cubicBezTo>
                  <a:pt x="1" y="4877"/>
                  <a:pt x="1" y="5018"/>
                  <a:pt x="1" y="5158"/>
                </a:cubicBezTo>
                <a:cubicBezTo>
                  <a:pt x="19" y="5440"/>
                  <a:pt x="142" y="5722"/>
                  <a:pt x="353" y="5951"/>
                </a:cubicBezTo>
                <a:cubicBezTo>
                  <a:pt x="547" y="6179"/>
                  <a:pt x="811" y="6355"/>
                  <a:pt x="1110" y="6444"/>
                </a:cubicBezTo>
                <a:cubicBezTo>
                  <a:pt x="1224" y="6479"/>
                  <a:pt x="1343" y="6496"/>
                  <a:pt x="1462" y="6496"/>
                </a:cubicBezTo>
                <a:cubicBezTo>
                  <a:pt x="1581" y="6496"/>
                  <a:pt x="1700" y="6479"/>
                  <a:pt x="1814" y="6444"/>
                </a:cubicBezTo>
                <a:cubicBezTo>
                  <a:pt x="2923" y="6109"/>
                  <a:pt x="3381" y="4736"/>
                  <a:pt x="4419" y="4243"/>
                </a:cubicBezTo>
                <a:cubicBezTo>
                  <a:pt x="4728" y="4094"/>
                  <a:pt x="5070" y="4033"/>
                  <a:pt x="5421" y="4033"/>
                </a:cubicBezTo>
                <a:cubicBezTo>
                  <a:pt x="5732" y="4033"/>
                  <a:pt x="6050" y="4081"/>
                  <a:pt x="6356" y="4155"/>
                </a:cubicBezTo>
                <a:cubicBezTo>
                  <a:pt x="6989" y="4314"/>
                  <a:pt x="7606" y="4578"/>
                  <a:pt x="8239" y="4718"/>
                </a:cubicBezTo>
                <a:cubicBezTo>
                  <a:pt x="8513" y="4778"/>
                  <a:pt x="8796" y="4815"/>
                  <a:pt x="9075" y="4815"/>
                </a:cubicBezTo>
                <a:cubicBezTo>
                  <a:pt x="9461" y="4815"/>
                  <a:pt x="9839" y="4744"/>
                  <a:pt x="10176" y="4560"/>
                </a:cubicBezTo>
                <a:cubicBezTo>
                  <a:pt x="10739" y="4225"/>
                  <a:pt x="11109" y="3486"/>
                  <a:pt x="10862" y="2888"/>
                </a:cubicBezTo>
                <a:cubicBezTo>
                  <a:pt x="10704" y="2500"/>
                  <a:pt x="10334" y="2254"/>
                  <a:pt x="10000" y="2025"/>
                </a:cubicBezTo>
                <a:cubicBezTo>
                  <a:pt x="9155" y="1462"/>
                  <a:pt x="8292" y="969"/>
                  <a:pt x="7394" y="529"/>
                </a:cubicBezTo>
                <a:cubicBezTo>
                  <a:pt x="6831" y="265"/>
                  <a:pt x="6233" y="1"/>
                  <a:pt x="55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92" name="Google Shape;2292;p34"/>
          <p:cNvGrpSpPr/>
          <p:nvPr/>
        </p:nvGrpSpPr>
        <p:grpSpPr>
          <a:xfrm rot="-2865130" flipH="1">
            <a:off x="4897074" y="4547297"/>
            <a:ext cx="1979684" cy="2017446"/>
            <a:chOff x="2621634" y="4874205"/>
            <a:chExt cx="929028" cy="946749"/>
          </a:xfrm>
        </p:grpSpPr>
        <p:sp>
          <p:nvSpPr>
            <p:cNvPr id="2293" name="Google Shape;2293;p34"/>
            <p:cNvSpPr/>
            <p:nvPr/>
          </p:nvSpPr>
          <p:spPr>
            <a:xfrm>
              <a:off x="3204085" y="5037063"/>
              <a:ext cx="29666" cy="32639"/>
            </a:xfrm>
            <a:custGeom>
              <a:avLst/>
              <a:gdLst/>
              <a:ahLst/>
              <a:cxnLst/>
              <a:rect l="l" t="t" r="r" b="b"/>
              <a:pathLst>
                <a:path w="529" h="582" extrusionOk="0">
                  <a:moveTo>
                    <a:pt x="265" y="1"/>
                  </a:moveTo>
                  <a:cubicBezTo>
                    <a:pt x="247" y="1"/>
                    <a:pt x="230" y="19"/>
                    <a:pt x="212" y="36"/>
                  </a:cubicBezTo>
                  <a:cubicBezTo>
                    <a:pt x="124" y="71"/>
                    <a:pt x="89" y="159"/>
                    <a:pt x="54" y="230"/>
                  </a:cubicBezTo>
                  <a:cubicBezTo>
                    <a:pt x="1" y="300"/>
                    <a:pt x="71" y="459"/>
                    <a:pt x="142" y="476"/>
                  </a:cubicBezTo>
                  <a:cubicBezTo>
                    <a:pt x="177" y="494"/>
                    <a:pt x="212" y="511"/>
                    <a:pt x="247" y="547"/>
                  </a:cubicBezTo>
                  <a:cubicBezTo>
                    <a:pt x="282" y="582"/>
                    <a:pt x="318" y="547"/>
                    <a:pt x="353" y="547"/>
                  </a:cubicBezTo>
                  <a:cubicBezTo>
                    <a:pt x="458" y="494"/>
                    <a:pt x="529" y="423"/>
                    <a:pt x="511" y="300"/>
                  </a:cubicBezTo>
                  <a:cubicBezTo>
                    <a:pt x="476" y="230"/>
                    <a:pt x="458" y="159"/>
                    <a:pt x="423" y="107"/>
                  </a:cubicBezTo>
                  <a:cubicBezTo>
                    <a:pt x="388" y="36"/>
                    <a:pt x="335" y="1"/>
                    <a:pt x="2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34"/>
            <p:cNvSpPr/>
            <p:nvPr/>
          </p:nvSpPr>
          <p:spPr>
            <a:xfrm>
              <a:off x="3211993" y="5301650"/>
              <a:ext cx="24731" cy="32639"/>
            </a:xfrm>
            <a:custGeom>
              <a:avLst/>
              <a:gdLst/>
              <a:ahLst/>
              <a:cxnLst/>
              <a:rect l="l" t="t" r="r" b="b"/>
              <a:pathLst>
                <a:path w="441" h="582" extrusionOk="0">
                  <a:moveTo>
                    <a:pt x="1" y="177"/>
                  </a:moveTo>
                  <a:cubicBezTo>
                    <a:pt x="1" y="282"/>
                    <a:pt x="18" y="370"/>
                    <a:pt x="53" y="476"/>
                  </a:cubicBezTo>
                  <a:cubicBezTo>
                    <a:pt x="106" y="546"/>
                    <a:pt x="194" y="582"/>
                    <a:pt x="282" y="564"/>
                  </a:cubicBezTo>
                  <a:cubicBezTo>
                    <a:pt x="353" y="546"/>
                    <a:pt x="388" y="494"/>
                    <a:pt x="423" y="441"/>
                  </a:cubicBezTo>
                  <a:cubicBezTo>
                    <a:pt x="441" y="370"/>
                    <a:pt x="441" y="300"/>
                    <a:pt x="405" y="247"/>
                  </a:cubicBezTo>
                  <a:cubicBezTo>
                    <a:pt x="388" y="194"/>
                    <a:pt x="370" y="159"/>
                    <a:pt x="353" y="124"/>
                  </a:cubicBezTo>
                  <a:cubicBezTo>
                    <a:pt x="300" y="18"/>
                    <a:pt x="194" y="1"/>
                    <a:pt x="106" y="53"/>
                  </a:cubicBezTo>
                  <a:cubicBezTo>
                    <a:pt x="89" y="71"/>
                    <a:pt x="89" y="71"/>
                    <a:pt x="71" y="71"/>
                  </a:cubicBezTo>
                  <a:cubicBezTo>
                    <a:pt x="18" y="89"/>
                    <a:pt x="1" y="124"/>
                    <a:pt x="1" y="17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34"/>
            <p:cNvSpPr/>
            <p:nvPr/>
          </p:nvSpPr>
          <p:spPr>
            <a:xfrm>
              <a:off x="3077736" y="5335242"/>
              <a:ext cx="30676" cy="24731"/>
            </a:xfrm>
            <a:custGeom>
              <a:avLst/>
              <a:gdLst/>
              <a:ahLst/>
              <a:cxnLst/>
              <a:rect l="l" t="t" r="r" b="b"/>
              <a:pathLst>
                <a:path w="547" h="441" extrusionOk="0">
                  <a:moveTo>
                    <a:pt x="546" y="211"/>
                  </a:moveTo>
                  <a:cubicBezTo>
                    <a:pt x="546" y="106"/>
                    <a:pt x="476" y="18"/>
                    <a:pt x="370" y="18"/>
                  </a:cubicBezTo>
                  <a:cubicBezTo>
                    <a:pt x="247" y="0"/>
                    <a:pt x="141" y="35"/>
                    <a:pt x="53" y="123"/>
                  </a:cubicBezTo>
                  <a:cubicBezTo>
                    <a:pt x="53" y="123"/>
                    <a:pt x="36" y="123"/>
                    <a:pt x="53" y="141"/>
                  </a:cubicBezTo>
                  <a:cubicBezTo>
                    <a:pt x="71" y="159"/>
                    <a:pt x="53" y="176"/>
                    <a:pt x="36" y="194"/>
                  </a:cubicBezTo>
                  <a:cubicBezTo>
                    <a:pt x="1" y="247"/>
                    <a:pt x="18" y="317"/>
                    <a:pt x="71" y="370"/>
                  </a:cubicBezTo>
                  <a:cubicBezTo>
                    <a:pt x="159" y="423"/>
                    <a:pt x="282" y="440"/>
                    <a:pt x="405" y="423"/>
                  </a:cubicBezTo>
                  <a:cubicBezTo>
                    <a:pt x="476" y="370"/>
                    <a:pt x="529" y="299"/>
                    <a:pt x="546" y="21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34"/>
            <p:cNvSpPr/>
            <p:nvPr/>
          </p:nvSpPr>
          <p:spPr>
            <a:xfrm>
              <a:off x="3522959" y="5163468"/>
              <a:ext cx="27704" cy="28657"/>
            </a:xfrm>
            <a:custGeom>
              <a:avLst/>
              <a:gdLst/>
              <a:ahLst/>
              <a:cxnLst/>
              <a:rect l="l" t="t" r="r" b="b"/>
              <a:pathLst>
                <a:path w="494" h="511" extrusionOk="0">
                  <a:moveTo>
                    <a:pt x="317" y="0"/>
                  </a:moveTo>
                  <a:cubicBezTo>
                    <a:pt x="212" y="18"/>
                    <a:pt x="124" y="71"/>
                    <a:pt x="53" y="141"/>
                  </a:cubicBezTo>
                  <a:cubicBezTo>
                    <a:pt x="18" y="194"/>
                    <a:pt x="36" y="247"/>
                    <a:pt x="1" y="282"/>
                  </a:cubicBezTo>
                  <a:lnTo>
                    <a:pt x="1" y="299"/>
                  </a:lnTo>
                  <a:cubicBezTo>
                    <a:pt x="71" y="370"/>
                    <a:pt x="89" y="475"/>
                    <a:pt x="229" y="475"/>
                  </a:cubicBezTo>
                  <a:cubicBezTo>
                    <a:pt x="247" y="475"/>
                    <a:pt x="247" y="511"/>
                    <a:pt x="300" y="493"/>
                  </a:cubicBezTo>
                  <a:cubicBezTo>
                    <a:pt x="335" y="475"/>
                    <a:pt x="423" y="458"/>
                    <a:pt x="458" y="405"/>
                  </a:cubicBezTo>
                  <a:cubicBezTo>
                    <a:pt x="476" y="352"/>
                    <a:pt x="494" y="282"/>
                    <a:pt x="494" y="229"/>
                  </a:cubicBezTo>
                  <a:cubicBezTo>
                    <a:pt x="476" y="159"/>
                    <a:pt x="441" y="88"/>
                    <a:pt x="405" y="35"/>
                  </a:cubicBezTo>
                  <a:cubicBezTo>
                    <a:pt x="388" y="18"/>
                    <a:pt x="353" y="0"/>
                    <a:pt x="3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34"/>
            <p:cNvSpPr/>
            <p:nvPr/>
          </p:nvSpPr>
          <p:spPr>
            <a:xfrm>
              <a:off x="2622644" y="5773566"/>
              <a:ext cx="26694" cy="28657"/>
            </a:xfrm>
            <a:custGeom>
              <a:avLst/>
              <a:gdLst/>
              <a:ahLst/>
              <a:cxnLst/>
              <a:rect l="l" t="t" r="r" b="b"/>
              <a:pathLst>
                <a:path w="476" h="511" extrusionOk="0">
                  <a:moveTo>
                    <a:pt x="18" y="229"/>
                  </a:moveTo>
                  <a:cubicBezTo>
                    <a:pt x="0" y="299"/>
                    <a:pt x="36" y="370"/>
                    <a:pt x="88" y="405"/>
                  </a:cubicBezTo>
                  <a:cubicBezTo>
                    <a:pt x="124" y="422"/>
                    <a:pt x="141" y="458"/>
                    <a:pt x="141" y="493"/>
                  </a:cubicBezTo>
                  <a:cubicBezTo>
                    <a:pt x="141" y="511"/>
                    <a:pt x="176" y="493"/>
                    <a:pt x="194" y="493"/>
                  </a:cubicBezTo>
                  <a:cubicBezTo>
                    <a:pt x="247" y="493"/>
                    <a:pt x="282" y="493"/>
                    <a:pt x="335" y="493"/>
                  </a:cubicBezTo>
                  <a:cubicBezTo>
                    <a:pt x="423" y="440"/>
                    <a:pt x="476" y="334"/>
                    <a:pt x="476" y="229"/>
                  </a:cubicBezTo>
                  <a:cubicBezTo>
                    <a:pt x="458" y="141"/>
                    <a:pt x="405" y="70"/>
                    <a:pt x="335" y="35"/>
                  </a:cubicBezTo>
                  <a:cubicBezTo>
                    <a:pt x="317" y="18"/>
                    <a:pt x="300" y="0"/>
                    <a:pt x="282" y="35"/>
                  </a:cubicBezTo>
                  <a:cubicBezTo>
                    <a:pt x="264" y="35"/>
                    <a:pt x="247" y="53"/>
                    <a:pt x="229" y="35"/>
                  </a:cubicBezTo>
                  <a:cubicBezTo>
                    <a:pt x="141" y="18"/>
                    <a:pt x="88" y="88"/>
                    <a:pt x="36" y="123"/>
                  </a:cubicBezTo>
                  <a:cubicBezTo>
                    <a:pt x="18" y="123"/>
                    <a:pt x="18" y="141"/>
                    <a:pt x="18" y="14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34"/>
            <p:cNvSpPr/>
            <p:nvPr/>
          </p:nvSpPr>
          <p:spPr>
            <a:xfrm>
              <a:off x="3245585" y="4889010"/>
              <a:ext cx="27647" cy="29666"/>
            </a:xfrm>
            <a:custGeom>
              <a:avLst/>
              <a:gdLst/>
              <a:ahLst/>
              <a:cxnLst/>
              <a:rect l="l" t="t" r="r" b="b"/>
              <a:pathLst>
                <a:path w="493" h="529" extrusionOk="0">
                  <a:moveTo>
                    <a:pt x="18" y="300"/>
                  </a:moveTo>
                  <a:cubicBezTo>
                    <a:pt x="18" y="335"/>
                    <a:pt x="18" y="370"/>
                    <a:pt x="35" y="388"/>
                  </a:cubicBezTo>
                  <a:cubicBezTo>
                    <a:pt x="106" y="458"/>
                    <a:pt x="194" y="493"/>
                    <a:pt x="282" y="511"/>
                  </a:cubicBezTo>
                  <a:cubicBezTo>
                    <a:pt x="352" y="529"/>
                    <a:pt x="493" y="370"/>
                    <a:pt x="493" y="264"/>
                  </a:cubicBezTo>
                  <a:cubicBezTo>
                    <a:pt x="493" y="159"/>
                    <a:pt x="387" y="18"/>
                    <a:pt x="299" y="18"/>
                  </a:cubicBezTo>
                  <a:cubicBezTo>
                    <a:pt x="141" y="0"/>
                    <a:pt x="0" y="141"/>
                    <a:pt x="18" y="30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34"/>
            <p:cNvSpPr/>
            <p:nvPr/>
          </p:nvSpPr>
          <p:spPr>
            <a:xfrm>
              <a:off x="3332453" y="5298678"/>
              <a:ext cx="29666" cy="30676"/>
            </a:xfrm>
            <a:custGeom>
              <a:avLst/>
              <a:gdLst/>
              <a:ahLst/>
              <a:cxnLst/>
              <a:rect l="l" t="t" r="r" b="b"/>
              <a:pathLst>
                <a:path w="529" h="547" extrusionOk="0">
                  <a:moveTo>
                    <a:pt x="194" y="36"/>
                  </a:moveTo>
                  <a:cubicBezTo>
                    <a:pt x="176" y="36"/>
                    <a:pt x="123" y="1"/>
                    <a:pt x="106" y="71"/>
                  </a:cubicBezTo>
                  <a:cubicBezTo>
                    <a:pt x="106" y="71"/>
                    <a:pt x="88" y="71"/>
                    <a:pt x="71" y="89"/>
                  </a:cubicBezTo>
                  <a:cubicBezTo>
                    <a:pt x="0" y="142"/>
                    <a:pt x="0" y="247"/>
                    <a:pt x="53" y="318"/>
                  </a:cubicBezTo>
                  <a:cubicBezTo>
                    <a:pt x="71" y="335"/>
                    <a:pt x="71" y="353"/>
                    <a:pt x="88" y="370"/>
                  </a:cubicBezTo>
                  <a:cubicBezTo>
                    <a:pt x="194" y="547"/>
                    <a:pt x="299" y="529"/>
                    <a:pt x="423" y="441"/>
                  </a:cubicBezTo>
                  <a:cubicBezTo>
                    <a:pt x="528" y="335"/>
                    <a:pt x="511" y="124"/>
                    <a:pt x="370" y="71"/>
                  </a:cubicBezTo>
                  <a:cubicBezTo>
                    <a:pt x="317" y="36"/>
                    <a:pt x="247" y="18"/>
                    <a:pt x="194" y="3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34"/>
            <p:cNvSpPr/>
            <p:nvPr/>
          </p:nvSpPr>
          <p:spPr>
            <a:xfrm>
              <a:off x="3159670" y="4937352"/>
              <a:ext cx="44471" cy="40546"/>
            </a:xfrm>
            <a:custGeom>
              <a:avLst/>
              <a:gdLst/>
              <a:ahLst/>
              <a:cxnLst/>
              <a:rect l="l" t="t" r="r" b="b"/>
              <a:pathLst>
                <a:path w="793" h="723" extrusionOk="0">
                  <a:moveTo>
                    <a:pt x="282" y="705"/>
                  </a:moveTo>
                  <a:cubicBezTo>
                    <a:pt x="441" y="723"/>
                    <a:pt x="599" y="670"/>
                    <a:pt x="687" y="547"/>
                  </a:cubicBezTo>
                  <a:cubicBezTo>
                    <a:pt x="775" y="441"/>
                    <a:pt x="793" y="300"/>
                    <a:pt x="740" y="195"/>
                  </a:cubicBezTo>
                  <a:cubicBezTo>
                    <a:pt x="687" y="71"/>
                    <a:pt x="564" y="1"/>
                    <a:pt x="441" y="1"/>
                  </a:cubicBezTo>
                  <a:cubicBezTo>
                    <a:pt x="335" y="36"/>
                    <a:pt x="229" y="124"/>
                    <a:pt x="177" y="230"/>
                  </a:cubicBezTo>
                  <a:cubicBezTo>
                    <a:pt x="141" y="300"/>
                    <a:pt x="106" y="353"/>
                    <a:pt x="71" y="423"/>
                  </a:cubicBezTo>
                  <a:cubicBezTo>
                    <a:pt x="1" y="547"/>
                    <a:pt x="89" y="705"/>
                    <a:pt x="229" y="705"/>
                  </a:cubicBezTo>
                  <a:cubicBezTo>
                    <a:pt x="247" y="705"/>
                    <a:pt x="265" y="705"/>
                    <a:pt x="282" y="70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34"/>
            <p:cNvSpPr/>
            <p:nvPr/>
          </p:nvSpPr>
          <p:spPr>
            <a:xfrm>
              <a:off x="2622644" y="5644189"/>
              <a:ext cx="23722" cy="27704"/>
            </a:xfrm>
            <a:custGeom>
              <a:avLst/>
              <a:gdLst/>
              <a:ahLst/>
              <a:cxnLst/>
              <a:rect l="l" t="t" r="r" b="b"/>
              <a:pathLst>
                <a:path w="423" h="494" extrusionOk="0">
                  <a:moveTo>
                    <a:pt x="194" y="476"/>
                  </a:moveTo>
                  <a:cubicBezTo>
                    <a:pt x="300" y="494"/>
                    <a:pt x="423" y="353"/>
                    <a:pt x="423" y="265"/>
                  </a:cubicBezTo>
                  <a:cubicBezTo>
                    <a:pt x="423" y="195"/>
                    <a:pt x="423" y="142"/>
                    <a:pt x="423" y="71"/>
                  </a:cubicBezTo>
                  <a:cubicBezTo>
                    <a:pt x="423" y="54"/>
                    <a:pt x="423" y="36"/>
                    <a:pt x="388" y="36"/>
                  </a:cubicBezTo>
                  <a:cubicBezTo>
                    <a:pt x="317" y="36"/>
                    <a:pt x="264" y="1"/>
                    <a:pt x="194" y="36"/>
                  </a:cubicBezTo>
                  <a:cubicBezTo>
                    <a:pt x="176" y="36"/>
                    <a:pt x="159" y="36"/>
                    <a:pt x="141" y="36"/>
                  </a:cubicBezTo>
                  <a:cubicBezTo>
                    <a:pt x="88" y="54"/>
                    <a:pt x="53" y="89"/>
                    <a:pt x="36" y="142"/>
                  </a:cubicBezTo>
                  <a:cubicBezTo>
                    <a:pt x="18" y="195"/>
                    <a:pt x="18" y="247"/>
                    <a:pt x="18" y="318"/>
                  </a:cubicBezTo>
                  <a:cubicBezTo>
                    <a:pt x="0" y="406"/>
                    <a:pt x="88" y="494"/>
                    <a:pt x="194" y="47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34"/>
            <p:cNvSpPr/>
            <p:nvPr/>
          </p:nvSpPr>
          <p:spPr>
            <a:xfrm>
              <a:off x="3233696" y="5531692"/>
              <a:ext cx="27704" cy="25685"/>
            </a:xfrm>
            <a:custGeom>
              <a:avLst/>
              <a:gdLst/>
              <a:ahLst/>
              <a:cxnLst/>
              <a:rect l="l" t="t" r="r" b="b"/>
              <a:pathLst>
                <a:path w="494" h="458" extrusionOk="0">
                  <a:moveTo>
                    <a:pt x="300" y="18"/>
                  </a:moveTo>
                  <a:cubicBezTo>
                    <a:pt x="230" y="0"/>
                    <a:pt x="159" y="71"/>
                    <a:pt x="89" y="71"/>
                  </a:cubicBezTo>
                  <a:cubicBezTo>
                    <a:pt x="18" y="88"/>
                    <a:pt x="54" y="141"/>
                    <a:pt x="36" y="176"/>
                  </a:cubicBezTo>
                  <a:cubicBezTo>
                    <a:pt x="1" y="211"/>
                    <a:pt x="1" y="247"/>
                    <a:pt x="36" y="282"/>
                  </a:cubicBezTo>
                  <a:cubicBezTo>
                    <a:pt x="54" y="299"/>
                    <a:pt x="54" y="317"/>
                    <a:pt x="54" y="335"/>
                  </a:cubicBezTo>
                  <a:cubicBezTo>
                    <a:pt x="54" y="405"/>
                    <a:pt x="89" y="423"/>
                    <a:pt x="159" y="440"/>
                  </a:cubicBezTo>
                  <a:cubicBezTo>
                    <a:pt x="194" y="458"/>
                    <a:pt x="230" y="458"/>
                    <a:pt x="265" y="458"/>
                  </a:cubicBezTo>
                  <a:cubicBezTo>
                    <a:pt x="353" y="440"/>
                    <a:pt x="423" y="352"/>
                    <a:pt x="423" y="264"/>
                  </a:cubicBezTo>
                  <a:cubicBezTo>
                    <a:pt x="423" y="247"/>
                    <a:pt x="423" y="229"/>
                    <a:pt x="441" y="211"/>
                  </a:cubicBezTo>
                  <a:cubicBezTo>
                    <a:pt x="494" y="194"/>
                    <a:pt x="494" y="141"/>
                    <a:pt x="476" y="106"/>
                  </a:cubicBezTo>
                  <a:cubicBezTo>
                    <a:pt x="441" y="53"/>
                    <a:pt x="406" y="18"/>
                    <a:pt x="353" y="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34"/>
            <p:cNvSpPr/>
            <p:nvPr/>
          </p:nvSpPr>
          <p:spPr>
            <a:xfrm>
              <a:off x="3162642" y="5392500"/>
              <a:ext cx="25741" cy="27704"/>
            </a:xfrm>
            <a:custGeom>
              <a:avLst/>
              <a:gdLst/>
              <a:ahLst/>
              <a:cxnLst/>
              <a:rect l="l" t="t" r="r" b="b"/>
              <a:pathLst>
                <a:path w="459" h="494" extrusionOk="0">
                  <a:moveTo>
                    <a:pt x="458" y="194"/>
                  </a:moveTo>
                  <a:cubicBezTo>
                    <a:pt x="441" y="123"/>
                    <a:pt x="423" y="71"/>
                    <a:pt x="370" y="53"/>
                  </a:cubicBezTo>
                  <a:cubicBezTo>
                    <a:pt x="282" y="0"/>
                    <a:pt x="194" y="0"/>
                    <a:pt x="124" y="53"/>
                  </a:cubicBezTo>
                  <a:cubicBezTo>
                    <a:pt x="18" y="88"/>
                    <a:pt x="0" y="194"/>
                    <a:pt x="53" y="282"/>
                  </a:cubicBezTo>
                  <a:cubicBezTo>
                    <a:pt x="71" y="299"/>
                    <a:pt x="71" y="299"/>
                    <a:pt x="71" y="317"/>
                  </a:cubicBezTo>
                  <a:cubicBezTo>
                    <a:pt x="71" y="440"/>
                    <a:pt x="194" y="493"/>
                    <a:pt x="300" y="458"/>
                  </a:cubicBezTo>
                  <a:cubicBezTo>
                    <a:pt x="405" y="423"/>
                    <a:pt x="458" y="370"/>
                    <a:pt x="458" y="19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34"/>
            <p:cNvSpPr/>
            <p:nvPr/>
          </p:nvSpPr>
          <p:spPr>
            <a:xfrm>
              <a:off x="2906972" y="5675818"/>
              <a:ext cx="25685" cy="25685"/>
            </a:xfrm>
            <a:custGeom>
              <a:avLst/>
              <a:gdLst/>
              <a:ahLst/>
              <a:cxnLst/>
              <a:rect l="l" t="t" r="r" b="b"/>
              <a:pathLst>
                <a:path w="458" h="458" extrusionOk="0">
                  <a:moveTo>
                    <a:pt x="18" y="176"/>
                  </a:moveTo>
                  <a:cubicBezTo>
                    <a:pt x="0" y="194"/>
                    <a:pt x="18" y="212"/>
                    <a:pt x="18" y="229"/>
                  </a:cubicBezTo>
                  <a:cubicBezTo>
                    <a:pt x="35" y="247"/>
                    <a:pt x="53" y="282"/>
                    <a:pt x="35" y="300"/>
                  </a:cubicBezTo>
                  <a:cubicBezTo>
                    <a:pt x="35" y="317"/>
                    <a:pt x="35" y="335"/>
                    <a:pt x="53" y="352"/>
                  </a:cubicBezTo>
                  <a:cubicBezTo>
                    <a:pt x="106" y="423"/>
                    <a:pt x="194" y="440"/>
                    <a:pt x="264" y="458"/>
                  </a:cubicBezTo>
                  <a:cubicBezTo>
                    <a:pt x="352" y="423"/>
                    <a:pt x="423" y="352"/>
                    <a:pt x="440" y="264"/>
                  </a:cubicBezTo>
                  <a:cubicBezTo>
                    <a:pt x="458" y="159"/>
                    <a:pt x="387" y="35"/>
                    <a:pt x="282" y="18"/>
                  </a:cubicBezTo>
                  <a:cubicBezTo>
                    <a:pt x="194" y="0"/>
                    <a:pt x="106" y="18"/>
                    <a:pt x="35" y="71"/>
                  </a:cubicBezTo>
                  <a:cubicBezTo>
                    <a:pt x="18" y="106"/>
                    <a:pt x="0" y="141"/>
                    <a:pt x="18" y="17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34"/>
            <p:cNvSpPr/>
            <p:nvPr/>
          </p:nvSpPr>
          <p:spPr>
            <a:xfrm>
              <a:off x="3300824" y="5145690"/>
              <a:ext cx="24731" cy="28657"/>
            </a:xfrm>
            <a:custGeom>
              <a:avLst/>
              <a:gdLst/>
              <a:ahLst/>
              <a:cxnLst/>
              <a:rect l="l" t="t" r="r" b="b"/>
              <a:pathLst>
                <a:path w="441" h="511" extrusionOk="0">
                  <a:moveTo>
                    <a:pt x="212" y="476"/>
                  </a:moveTo>
                  <a:cubicBezTo>
                    <a:pt x="265" y="511"/>
                    <a:pt x="318" y="440"/>
                    <a:pt x="371" y="423"/>
                  </a:cubicBezTo>
                  <a:cubicBezTo>
                    <a:pt x="441" y="405"/>
                    <a:pt x="423" y="335"/>
                    <a:pt x="441" y="282"/>
                  </a:cubicBezTo>
                  <a:cubicBezTo>
                    <a:pt x="441" y="159"/>
                    <a:pt x="371" y="53"/>
                    <a:pt x="247" y="18"/>
                  </a:cubicBezTo>
                  <a:cubicBezTo>
                    <a:pt x="177" y="0"/>
                    <a:pt x="89" y="35"/>
                    <a:pt x="36" y="88"/>
                  </a:cubicBezTo>
                  <a:cubicBezTo>
                    <a:pt x="18" y="106"/>
                    <a:pt x="1" y="229"/>
                    <a:pt x="18" y="247"/>
                  </a:cubicBezTo>
                  <a:cubicBezTo>
                    <a:pt x="54" y="282"/>
                    <a:pt x="54" y="317"/>
                    <a:pt x="71" y="352"/>
                  </a:cubicBezTo>
                  <a:cubicBezTo>
                    <a:pt x="71" y="423"/>
                    <a:pt x="142" y="476"/>
                    <a:pt x="212" y="47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34"/>
            <p:cNvSpPr/>
            <p:nvPr/>
          </p:nvSpPr>
          <p:spPr>
            <a:xfrm>
              <a:off x="3392628" y="5214781"/>
              <a:ext cx="38583" cy="41499"/>
            </a:xfrm>
            <a:custGeom>
              <a:avLst/>
              <a:gdLst/>
              <a:ahLst/>
              <a:cxnLst/>
              <a:rect l="l" t="t" r="r" b="b"/>
              <a:pathLst>
                <a:path w="688" h="740" extrusionOk="0">
                  <a:moveTo>
                    <a:pt x="318" y="1"/>
                  </a:moveTo>
                  <a:cubicBezTo>
                    <a:pt x="230" y="1"/>
                    <a:pt x="19" y="141"/>
                    <a:pt x="19" y="212"/>
                  </a:cubicBezTo>
                  <a:cubicBezTo>
                    <a:pt x="19" y="335"/>
                    <a:pt x="1" y="476"/>
                    <a:pt x="124" y="581"/>
                  </a:cubicBezTo>
                  <a:cubicBezTo>
                    <a:pt x="159" y="599"/>
                    <a:pt x="177" y="652"/>
                    <a:pt x="230" y="652"/>
                  </a:cubicBezTo>
                  <a:cubicBezTo>
                    <a:pt x="300" y="652"/>
                    <a:pt x="388" y="740"/>
                    <a:pt x="476" y="652"/>
                  </a:cubicBezTo>
                  <a:cubicBezTo>
                    <a:pt x="582" y="564"/>
                    <a:pt x="652" y="511"/>
                    <a:pt x="652" y="423"/>
                  </a:cubicBezTo>
                  <a:cubicBezTo>
                    <a:pt x="688" y="212"/>
                    <a:pt x="529" y="18"/>
                    <a:pt x="3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34"/>
            <p:cNvSpPr/>
            <p:nvPr/>
          </p:nvSpPr>
          <p:spPr>
            <a:xfrm>
              <a:off x="3290954" y="5013397"/>
              <a:ext cx="26750" cy="26694"/>
            </a:xfrm>
            <a:custGeom>
              <a:avLst/>
              <a:gdLst/>
              <a:ahLst/>
              <a:cxnLst/>
              <a:rect l="l" t="t" r="r" b="b"/>
              <a:pathLst>
                <a:path w="477" h="476" extrusionOk="0">
                  <a:moveTo>
                    <a:pt x="1" y="229"/>
                  </a:moveTo>
                  <a:cubicBezTo>
                    <a:pt x="36" y="264"/>
                    <a:pt x="18" y="317"/>
                    <a:pt x="71" y="335"/>
                  </a:cubicBezTo>
                  <a:cubicBezTo>
                    <a:pt x="89" y="335"/>
                    <a:pt x="106" y="353"/>
                    <a:pt x="106" y="370"/>
                  </a:cubicBezTo>
                  <a:cubicBezTo>
                    <a:pt x="106" y="423"/>
                    <a:pt x="142" y="423"/>
                    <a:pt x="177" y="423"/>
                  </a:cubicBezTo>
                  <a:cubicBezTo>
                    <a:pt x="212" y="423"/>
                    <a:pt x="247" y="458"/>
                    <a:pt x="282" y="458"/>
                  </a:cubicBezTo>
                  <a:cubicBezTo>
                    <a:pt x="371" y="476"/>
                    <a:pt x="441" y="405"/>
                    <a:pt x="459" y="317"/>
                  </a:cubicBezTo>
                  <a:cubicBezTo>
                    <a:pt x="476" y="247"/>
                    <a:pt x="459" y="176"/>
                    <a:pt x="441" y="106"/>
                  </a:cubicBezTo>
                  <a:cubicBezTo>
                    <a:pt x="406" y="36"/>
                    <a:pt x="335" y="0"/>
                    <a:pt x="265" y="18"/>
                  </a:cubicBezTo>
                  <a:cubicBezTo>
                    <a:pt x="177" y="36"/>
                    <a:pt x="106" y="71"/>
                    <a:pt x="71" y="141"/>
                  </a:cubicBezTo>
                  <a:cubicBezTo>
                    <a:pt x="54" y="159"/>
                    <a:pt x="54" y="176"/>
                    <a:pt x="54" y="194"/>
                  </a:cubicBezTo>
                  <a:cubicBezTo>
                    <a:pt x="54" y="212"/>
                    <a:pt x="71" y="229"/>
                    <a:pt x="54" y="247"/>
                  </a:cubicBezTo>
                  <a:cubicBezTo>
                    <a:pt x="36" y="264"/>
                    <a:pt x="36" y="212"/>
                    <a:pt x="1" y="22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34"/>
            <p:cNvSpPr/>
            <p:nvPr/>
          </p:nvSpPr>
          <p:spPr>
            <a:xfrm>
              <a:off x="2670985" y="5231549"/>
              <a:ext cx="27704" cy="25741"/>
            </a:xfrm>
            <a:custGeom>
              <a:avLst/>
              <a:gdLst/>
              <a:ahLst/>
              <a:cxnLst/>
              <a:rect l="l" t="t" r="r" b="b"/>
              <a:pathLst>
                <a:path w="494" h="459" extrusionOk="0">
                  <a:moveTo>
                    <a:pt x="230" y="458"/>
                  </a:moveTo>
                  <a:cubicBezTo>
                    <a:pt x="335" y="441"/>
                    <a:pt x="423" y="370"/>
                    <a:pt x="459" y="265"/>
                  </a:cubicBezTo>
                  <a:cubicBezTo>
                    <a:pt x="494" y="159"/>
                    <a:pt x="423" y="106"/>
                    <a:pt x="371" y="54"/>
                  </a:cubicBezTo>
                  <a:cubicBezTo>
                    <a:pt x="318" y="1"/>
                    <a:pt x="230" y="1"/>
                    <a:pt x="177" y="54"/>
                  </a:cubicBezTo>
                  <a:cubicBezTo>
                    <a:pt x="142" y="71"/>
                    <a:pt x="89" y="89"/>
                    <a:pt x="54" y="124"/>
                  </a:cubicBezTo>
                  <a:cubicBezTo>
                    <a:pt x="19" y="142"/>
                    <a:pt x="1" y="177"/>
                    <a:pt x="19" y="212"/>
                  </a:cubicBezTo>
                  <a:cubicBezTo>
                    <a:pt x="36" y="265"/>
                    <a:pt x="19" y="335"/>
                    <a:pt x="89" y="353"/>
                  </a:cubicBezTo>
                  <a:cubicBezTo>
                    <a:pt x="89" y="370"/>
                    <a:pt x="89" y="370"/>
                    <a:pt x="89" y="388"/>
                  </a:cubicBezTo>
                  <a:cubicBezTo>
                    <a:pt x="124" y="423"/>
                    <a:pt x="177" y="458"/>
                    <a:pt x="230" y="45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34"/>
            <p:cNvSpPr/>
            <p:nvPr/>
          </p:nvSpPr>
          <p:spPr>
            <a:xfrm>
              <a:off x="2909888" y="4949241"/>
              <a:ext cx="24787" cy="28657"/>
            </a:xfrm>
            <a:custGeom>
              <a:avLst/>
              <a:gdLst/>
              <a:ahLst/>
              <a:cxnLst/>
              <a:rect l="l" t="t" r="r" b="b"/>
              <a:pathLst>
                <a:path w="442" h="511" extrusionOk="0">
                  <a:moveTo>
                    <a:pt x="19" y="247"/>
                  </a:moveTo>
                  <a:cubicBezTo>
                    <a:pt x="19" y="299"/>
                    <a:pt x="19" y="388"/>
                    <a:pt x="89" y="405"/>
                  </a:cubicBezTo>
                  <a:cubicBezTo>
                    <a:pt x="124" y="511"/>
                    <a:pt x="212" y="458"/>
                    <a:pt x="265" y="476"/>
                  </a:cubicBezTo>
                  <a:cubicBezTo>
                    <a:pt x="283" y="476"/>
                    <a:pt x="283" y="476"/>
                    <a:pt x="283" y="476"/>
                  </a:cubicBezTo>
                  <a:cubicBezTo>
                    <a:pt x="335" y="423"/>
                    <a:pt x="371" y="388"/>
                    <a:pt x="406" y="335"/>
                  </a:cubicBezTo>
                  <a:cubicBezTo>
                    <a:pt x="441" y="264"/>
                    <a:pt x="441" y="211"/>
                    <a:pt x="406" y="159"/>
                  </a:cubicBezTo>
                  <a:cubicBezTo>
                    <a:pt x="406" y="106"/>
                    <a:pt x="283" y="0"/>
                    <a:pt x="247" y="18"/>
                  </a:cubicBezTo>
                  <a:cubicBezTo>
                    <a:pt x="195" y="18"/>
                    <a:pt x="142" y="35"/>
                    <a:pt x="107" y="71"/>
                  </a:cubicBezTo>
                  <a:cubicBezTo>
                    <a:pt x="71" y="123"/>
                    <a:pt x="1" y="159"/>
                    <a:pt x="19" y="24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34"/>
            <p:cNvSpPr/>
            <p:nvPr/>
          </p:nvSpPr>
          <p:spPr>
            <a:xfrm>
              <a:off x="3013580" y="5792297"/>
              <a:ext cx="25685" cy="28657"/>
            </a:xfrm>
            <a:custGeom>
              <a:avLst/>
              <a:gdLst/>
              <a:ahLst/>
              <a:cxnLst/>
              <a:rect l="l" t="t" r="r" b="b"/>
              <a:pathLst>
                <a:path w="458" h="511" extrusionOk="0">
                  <a:moveTo>
                    <a:pt x="300" y="71"/>
                  </a:moveTo>
                  <a:lnTo>
                    <a:pt x="282" y="71"/>
                  </a:lnTo>
                  <a:cubicBezTo>
                    <a:pt x="194" y="0"/>
                    <a:pt x="141" y="71"/>
                    <a:pt x="88" y="124"/>
                  </a:cubicBezTo>
                  <a:cubicBezTo>
                    <a:pt x="0" y="212"/>
                    <a:pt x="0" y="247"/>
                    <a:pt x="71" y="353"/>
                  </a:cubicBezTo>
                  <a:cubicBezTo>
                    <a:pt x="88" y="388"/>
                    <a:pt x="88" y="441"/>
                    <a:pt x="141" y="476"/>
                  </a:cubicBezTo>
                  <a:cubicBezTo>
                    <a:pt x="159" y="493"/>
                    <a:pt x="194" y="493"/>
                    <a:pt x="229" y="493"/>
                  </a:cubicBezTo>
                  <a:lnTo>
                    <a:pt x="264" y="493"/>
                  </a:lnTo>
                  <a:cubicBezTo>
                    <a:pt x="352" y="511"/>
                    <a:pt x="405" y="441"/>
                    <a:pt x="423" y="388"/>
                  </a:cubicBezTo>
                  <a:cubicBezTo>
                    <a:pt x="458" y="300"/>
                    <a:pt x="458" y="212"/>
                    <a:pt x="388" y="141"/>
                  </a:cubicBezTo>
                  <a:cubicBezTo>
                    <a:pt x="370" y="124"/>
                    <a:pt x="352" y="71"/>
                    <a:pt x="300" y="7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34"/>
            <p:cNvSpPr/>
            <p:nvPr/>
          </p:nvSpPr>
          <p:spPr>
            <a:xfrm>
              <a:off x="3187317" y="5138792"/>
              <a:ext cx="24731" cy="25685"/>
            </a:xfrm>
            <a:custGeom>
              <a:avLst/>
              <a:gdLst/>
              <a:ahLst/>
              <a:cxnLst/>
              <a:rect l="l" t="t" r="r" b="b"/>
              <a:pathLst>
                <a:path w="441" h="458" extrusionOk="0">
                  <a:moveTo>
                    <a:pt x="247" y="18"/>
                  </a:moveTo>
                  <a:lnTo>
                    <a:pt x="141" y="18"/>
                  </a:lnTo>
                  <a:cubicBezTo>
                    <a:pt x="106" y="18"/>
                    <a:pt x="71" y="70"/>
                    <a:pt x="36" y="106"/>
                  </a:cubicBezTo>
                  <a:cubicBezTo>
                    <a:pt x="1" y="194"/>
                    <a:pt x="18" y="282"/>
                    <a:pt x="71" y="352"/>
                  </a:cubicBezTo>
                  <a:cubicBezTo>
                    <a:pt x="106" y="440"/>
                    <a:pt x="177" y="458"/>
                    <a:pt x="282" y="423"/>
                  </a:cubicBezTo>
                  <a:cubicBezTo>
                    <a:pt x="370" y="405"/>
                    <a:pt x="423" y="335"/>
                    <a:pt x="441" y="264"/>
                  </a:cubicBezTo>
                  <a:cubicBezTo>
                    <a:pt x="441" y="229"/>
                    <a:pt x="441" y="194"/>
                    <a:pt x="423" y="158"/>
                  </a:cubicBezTo>
                  <a:cubicBezTo>
                    <a:pt x="405" y="123"/>
                    <a:pt x="405" y="88"/>
                    <a:pt x="370" y="53"/>
                  </a:cubicBezTo>
                  <a:cubicBezTo>
                    <a:pt x="335" y="18"/>
                    <a:pt x="300" y="0"/>
                    <a:pt x="247" y="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34"/>
            <p:cNvSpPr/>
            <p:nvPr/>
          </p:nvSpPr>
          <p:spPr>
            <a:xfrm>
              <a:off x="3096467" y="5239457"/>
              <a:ext cx="36620" cy="41499"/>
            </a:xfrm>
            <a:custGeom>
              <a:avLst/>
              <a:gdLst/>
              <a:ahLst/>
              <a:cxnLst/>
              <a:rect l="l" t="t" r="r" b="b"/>
              <a:pathLst>
                <a:path w="653" h="740" extrusionOk="0">
                  <a:moveTo>
                    <a:pt x="335" y="18"/>
                  </a:moveTo>
                  <a:cubicBezTo>
                    <a:pt x="283" y="1"/>
                    <a:pt x="212" y="36"/>
                    <a:pt x="177" y="89"/>
                  </a:cubicBezTo>
                  <a:cubicBezTo>
                    <a:pt x="142" y="159"/>
                    <a:pt x="89" y="212"/>
                    <a:pt x="36" y="282"/>
                  </a:cubicBezTo>
                  <a:cubicBezTo>
                    <a:pt x="1" y="353"/>
                    <a:pt x="36" y="335"/>
                    <a:pt x="36" y="370"/>
                  </a:cubicBezTo>
                  <a:cubicBezTo>
                    <a:pt x="71" y="458"/>
                    <a:pt x="124" y="529"/>
                    <a:pt x="124" y="634"/>
                  </a:cubicBezTo>
                  <a:cubicBezTo>
                    <a:pt x="124" y="634"/>
                    <a:pt x="142" y="652"/>
                    <a:pt x="142" y="652"/>
                  </a:cubicBezTo>
                  <a:cubicBezTo>
                    <a:pt x="300" y="740"/>
                    <a:pt x="476" y="687"/>
                    <a:pt x="564" y="546"/>
                  </a:cubicBezTo>
                  <a:cubicBezTo>
                    <a:pt x="652" y="423"/>
                    <a:pt x="635" y="247"/>
                    <a:pt x="529" y="141"/>
                  </a:cubicBezTo>
                  <a:cubicBezTo>
                    <a:pt x="476" y="89"/>
                    <a:pt x="406" y="36"/>
                    <a:pt x="335" y="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34"/>
            <p:cNvSpPr/>
            <p:nvPr/>
          </p:nvSpPr>
          <p:spPr>
            <a:xfrm>
              <a:off x="3449886" y="5331260"/>
              <a:ext cx="23778" cy="27704"/>
            </a:xfrm>
            <a:custGeom>
              <a:avLst/>
              <a:gdLst/>
              <a:ahLst/>
              <a:cxnLst/>
              <a:rect l="l" t="t" r="r" b="b"/>
              <a:pathLst>
                <a:path w="424" h="494" extrusionOk="0">
                  <a:moveTo>
                    <a:pt x="423" y="247"/>
                  </a:moveTo>
                  <a:cubicBezTo>
                    <a:pt x="423" y="194"/>
                    <a:pt x="406" y="124"/>
                    <a:pt x="371" y="71"/>
                  </a:cubicBezTo>
                  <a:cubicBezTo>
                    <a:pt x="353" y="36"/>
                    <a:pt x="300" y="54"/>
                    <a:pt x="265" y="36"/>
                  </a:cubicBezTo>
                  <a:cubicBezTo>
                    <a:pt x="159" y="1"/>
                    <a:pt x="89" y="54"/>
                    <a:pt x="36" y="124"/>
                  </a:cubicBezTo>
                  <a:cubicBezTo>
                    <a:pt x="19" y="142"/>
                    <a:pt x="36" y="177"/>
                    <a:pt x="19" y="212"/>
                  </a:cubicBezTo>
                  <a:cubicBezTo>
                    <a:pt x="1" y="265"/>
                    <a:pt x="1" y="318"/>
                    <a:pt x="36" y="353"/>
                  </a:cubicBezTo>
                  <a:cubicBezTo>
                    <a:pt x="89" y="406"/>
                    <a:pt x="142" y="441"/>
                    <a:pt x="195" y="458"/>
                  </a:cubicBezTo>
                  <a:cubicBezTo>
                    <a:pt x="300" y="494"/>
                    <a:pt x="423" y="353"/>
                    <a:pt x="423" y="24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34"/>
            <p:cNvSpPr/>
            <p:nvPr/>
          </p:nvSpPr>
          <p:spPr>
            <a:xfrm>
              <a:off x="2856611" y="5757752"/>
              <a:ext cx="27704" cy="25741"/>
            </a:xfrm>
            <a:custGeom>
              <a:avLst/>
              <a:gdLst/>
              <a:ahLst/>
              <a:cxnLst/>
              <a:rect l="l" t="t" r="r" b="b"/>
              <a:pathLst>
                <a:path w="494" h="459" extrusionOk="0">
                  <a:moveTo>
                    <a:pt x="476" y="229"/>
                  </a:moveTo>
                  <a:cubicBezTo>
                    <a:pt x="493" y="106"/>
                    <a:pt x="388" y="0"/>
                    <a:pt x="282" y="0"/>
                  </a:cubicBezTo>
                  <a:cubicBezTo>
                    <a:pt x="264" y="0"/>
                    <a:pt x="247" y="0"/>
                    <a:pt x="229" y="18"/>
                  </a:cubicBezTo>
                  <a:cubicBezTo>
                    <a:pt x="194" y="36"/>
                    <a:pt x="176" y="71"/>
                    <a:pt x="141" y="71"/>
                  </a:cubicBezTo>
                  <a:cubicBezTo>
                    <a:pt x="71" y="88"/>
                    <a:pt x="71" y="159"/>
                    <a:pt x="36" y="194"/>
                  </a:cubicBezTo>
                  <a:cubicBezTo>
                    <a:pt x="0" y="247"/>
                    <a:pt x="36" y="229"/>
                    <a:pt x="36" y="229"/>
                  </a:cubicBezTo>
                  <a:cubicBezTo>
                    <a:pt x="88" y="247"/>
                    <a:pt x="88" y="317"/>
                    <a:pt x="124" y="352"/>
                  </a:cubicBezTo>
                  <a:cubicBezTo>
                    <a:pt x="141" y="352"/>
                    <a:pt x="141" y="370"/>
                    <a:pt x="141" y="370"/>
                  </a:cubicBezTo>
                  <a:cubicBezTo>
                    <a:pt x="159" y="423"/>
                    <a:pt x="194" y="458"/>
                    <a:pt x="247" y="440"/>
                  </a:cubicBezTo>
                  <a:cubicBezTo>
                    <a:pt x="282" y="440"/>
                    <a:pt x="335" y="423"/>
                    <a:pt x="370" y="405"/>
                  </a:cubicBezTo>
                  <a:cubicBezTo>
                    <a:pt x="423" y="370"/>
                    <a:pt x="476" y="300"/>
                    <a:pt x="476" y="22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34"/>
            <p:cNvSpPr/>
            <p:nvPr/>
          </p:nvSpPr>
          <p:spPr>
            <a:xfrm>
              <a:off x="2760826" y="5704419"/>
              <a:ext cx="30676" cy="30676"/>
            </a:xfrm>
            <a:custGeom>
              <a:avLst/>
              <a:gdLst/>
              <a:ahLst/>
              <a:cxnLst/>
              <a:rect l="l" t="t" r="r" b="b"/>
              <a:pathLst>
                <a:path w="547" h="547" extrusionOk="0">
                  <a:moveTo>
                    <a:pt x="247" y="511"/>
                  </a:moveTo>
                  <a:cubicBezTo>
                    <a:pt x="353" y="511"/>
                    <a:pt x="441" y="511"/>
                    <a:pt x="494" y="423"/>
                  </a:cubicBezTo>
                  <a:cubicBezTo>
                    <a:pt x="547" y="335"/>
                    <a:pt x="547" y="230"/>
                    <a:pt x="494" y="142"/>
                  </a:cubicBezTo>
                  <a:cubicBezTo>
                    <a:pt x="441" y="71"/>
                    <a:pt x="371" y="18"/>
                    <a:pt x="283" y="1"/>
                  </a:cubicBezTo>
                  <a:cubicBezTo>
                    <a:pt x="265" y="1"/>
                    <a:pt x="265" y="1"/>
                    <a:pt x="247" y="18"/>
                  </a:cubicBezTo>
                  <a:cubicBezTo>
                    <a:pt x="159" y="36"/>
                    <a:pt x="54" y="54"/>
                    <a:pt x="54" y="159"/>
                  </a:cubicBezTo>
                  <a:cubicBezTo>
                    <a:pt x="54" y="212"/>
                    <a:pt x="1" y="300"/>
                    <a:pt x="71" y="353"/>
                  </a:cubicBezTo>
                  <a:cubicBezTo>
                    <a:pt x="107" y="370"/>
                    <a:pt x="71" y="406"/>
                    <a:pt x="107" y="441"/>
                  </a:cubicBezTo>
                  <a:cubicBezTo>
                    <a:pt x="124" y="458"/>
                    <a:pt x="195" y="546"/>
                    <a:pt x="247" y="51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34"/>
            <p:cNvSpPr/>
            <p:nvPr/>
          </p:nvSpPr>
          <p:spPr>
            <a:xfrm>
              <a:off x="3123161" y="5550422"/>
              <a:ext cx="29666" cy="31629"/>
            </a:xfrm>
            <a:custGeom>
              <a:avLst/>
              <a:gdLst/>
              <a:ahLst/>
              <a:cxnLst/>
              <a:rect l="l" t="t" r="r" b="b"/>
              <a:pathLst>
                <a:path w="529" h="564" extrusionOk="0">
                  <a:moveTo>
                    <a:pt x="511" y="318"/>
                  </a:moveTo>
                  <a:cubicBezTo>
                    <a:pt x="528" y="194"/>
                    <a:pt x="440" y="71"/>
                    <a:pt x="317" y="36"/>
                  </a:cubicBezTo>
                  <a:cubicBezTo>
                    <a:pt x="212" y="1"/>
                    <a:pt x="88" y="36"/>
                    <a:pt x="18" y="124"/>
                  </a:cubicBezTo>
                  <a:cubicBezTo>
                    <a:pt x="0" y="177"/>
                    <a:pt x="0" y="229"/>
                    <a:pt x="18" y="265"/>
                  </a:cubicBezTo>
                  <a:cubicBezTo>
                    <a:pt x="35" y="318"/>
                    <a:pt x="53" y="370"/>
                    <a:pt x="53" y="423"/>
                  </a:cubicBezTo>
                  <a:cubicBezTo>
                    <a:pt x="71" y="511"/>
                    <a:pt x="159" y="564"/>
                    <a:pt x="247" y="546"/>
                  </a:cubicBezTo>
                  <a:cubicBezTo>
                    <a:pt x="282" y="546"/>
                    <a:pt x="335" y="564"/>
                    <a:pt x="388" y="529"/>
                  </a:cubicBezTo>
                  <a:cubicBezTo>
                    <a:pt x="458" y="476"/>
                    <a:pt x="493" y="406"/>
                    <a:pt x="511" y="3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34"/>
            <p:cNvSpPr/>
            <p:nvPr/>
          </p:nvSpPr>
          <p:spPr>
            <a:xfrm>
              <a:off x="3369971" y="5401361"/>
              <a:ext cx="23722" cy="26694"/>
            </a:xfrm>
            <a:custGeom>
              <a:avLst/>
              <a:gdLst/>
              <a:ahLst/>
              <a:cxnLst/>
              <a:rect l="l" t="t" r="r" b="b"/>
              <a:pathLst>
                <a:path w="423" h="476" extrusionOk="0">
                  <a:moveTo>
                    <a:pt x="0" y="212"/>
                  </a:moveTo>
                  <a:cubicBezTo>
                    <a:pt x="35" y="282"/>
                    <a:pt x="0" y="405"/>
                    <a:pt x="106" y="458"/>
                  </a:cubicBezTo>
                  <a:cubicBezTo>
                    <a:pt x="159" y="476"/>
                    <a:pt x="299" y="458"/>
                    <a:pt x="335" y="423"/>
                  </a:cubicBezTo>
                  <a:cubicBezTo>
                    <a:pt x="370" y="370"/>
                    <a:pt x="387" y="317"/>
                    <a:pt x="423" y="265"/>
                  </a:cubicBezTo>
                  <a:cubicBezTo>
                    <a:pt x="423" y="194"/>
                    <a:pt x="405" y="141"/>
                    <a:pt x="352" y="89"/>
                  </a:cubicBezTo>
                  <a:cubicBezTo>
                    <a:pt x="247" y="1"/>
                    <a:pt x="71" y="36"/>
                    <a:pt x="0" y="17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34"/>
            <p:cNvSpPr/>
            <p:nvPr/>
          </p:nvSpPr>
          <p:spPr>
            <a:xfrm>
              <a:off x="2879324" y="5302659"/>
              <a:ext cx="29666" cy="21759"/>
            </a:xfrm>
            <a:custGeom>
              <a:avLst/>
              <a:gdLst/>
              <a:ahLst/>
              <a:cxnLst/>
              <a:rect l="l" t="t" r="r" b="b"/>
              <a:pathLst>
                <a:path w="529" h="388" extrusionOk="0">
                  <a:moveTo>
                    <a:pt x="212" y="387"/>
                  </a:moveTo>
                  <a:cubicBezTo>
                    <a:pt x="282" y="387"/>
                    <a:pt x="370" y="370"/>
                    <a:pt x="440" y="352"/>
                  </a:cubicBezTo>
                  <a:cubicBezTo>
                    <a:pt x="493" y="335"/>
                    <a:pt x="528" y="264"/>
                    <a:pt x="511" y="211"/>
                  </a:cubicBezTo>
                  <a:cubicBezTo>
                    <a:pt x="493" y="176"/>
                    <a:pt x="511" y="141"/>
                    <a:pt x="458" y="106"/>
                  </a:cubicBezTo>
                  <a:cubicBezTo>
                    <a:pt x="388" y="35"/>
                    <a:pt x="282" y="0"/>
                    <a:pt x="176" y="35"/>
                  </a:cubicBezTo>
                  <a:cubicBezTo>
                    <a:pt x="106" y="53"/>
                    <a:pt x="88" y="123"/>
                    <a:pt x="35" y="176"/>
                  </a:cubicBezTo>
                  <a:cubicBezTo>
                    <a:pt x="0" y="229"/>
                    <a:pt x="35" y="282"/>
                    <a:pt x="71" y="317"/>
                  </a:cubicBezTo>
                  <a:cubicBezTo>
                    <a:pt x="106" y="352"/>
                    <a:pt x="159" y="387"/>
                    <a:pt x="212" y="38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34"/>
            <p:cNvSpPr/>
            <p:nvPr/>
          </p:nvSpPr>
          <p:spPr>
            <a:xfrm>
              <a:off x="3396609" y="5105200"/>
              <a:ext cx="27704" cy="24731"/>
            </a:xfrm>
            <a:custGeom>
              <a:avLst/>
              <a:gdLst/>
              <a:ahLst/>
              <a:cxnLst/>
              <a:rect l="l" t="t" r="r" b="b"/>
              <a:pathLst>
                <a:path w="494" h="441" extrusionOk="0">
                  <a:moveTo>
                    <a:pt x="229" y="1"/>
                  </a:moveTo>
                  <a:cubicBezTo>
                    <a:pt x="176" y="1"/>
                    <a:pt x="124" y="18"/>
                    <a:pt x="106" y="71"/>
                  </a:cubicBezTo>
                  <a:cubicBezTo>
                    <a:pt x="88" y="106"/>
                    <a:pt x="53" y="106"/>
                    <a:pt x="53" y="124"/>
                  </a:cubicBezTo>
                  <a:cubicBezTo>
                    <a:pt x="0" y="212"/>
                    <a:pt x="36" y="317"/>
                    <a:pt x="124" y="370"/>
                  </a:cubicBezTo>
                  <a:cubicBezTo>
                    <a:pt x="124" y="370"/>
                    <a:pt x="141" y="370"/>
                    <a:pt x="141" y="388"/>
                  </a:cubicBezTo>
                  <a:cubicBezTo>
                    <a:pt x="141" y="423"/>
                    <a:pt x="176" y="441"/>
                    <a:pt x="212" y="441"/>
                  </a:cubicBezTo>
                  <a:cubicBezTo>
                    <a:pt x="300" y="423"/>
                    <a:pt x="388" y="370"/>
                    <a:pt x="440" y="282"/>
                  </a:cubicBezTo>
                  <a:cubicBezTo>
                    <a:pt x="493" y="141"/>
                    <a:pt x="388" y="1"/>
                    <a:pt x="2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34"/>
            <p:cNvSpPr/>
            <p:nvPr/>
          </p:nvSpPr>
          <p:spPr>
            <a:xfrm>
              <a:off x="3037246" y="4954176"/>
              <a:ext cx="24731" cy="26694"/>
            </a:xfrm>
            <a:custGeom>
              <a:avLst/>
              <a:gdLst/>
              <a:ahLst/>
              <a:cxnLst/>
              <a:rect l="l" t="t" r="r" b="b"/>
              <a:pathLst>
                <a:path w="441" h="476" extrusionOk="0">
                  <a:moveTo>
                    <a:pt x="441" y="229"/>
                  </a:moveTo>
                  <a:cubicBezTo>
                    <a:pt x="441" y="88"/>
                    <a:pt x="318" y="0"/>
                    <a:pt x="177" y="35"/>
                  </a:cubicBezTo>
                  <a:cubicBezTo>
                    <a:pt x="159" y="35"/>
                    <a:pt x="159" y="35"/>
                    <a:pt x="142" y="53"/>
                  </a:cubicBezTo>
                  <a:cubicBezTo>
                    <a:pt x="124" y="88"/>
                    <a:pt x="89" y="123"/>
                    <a:pt x="36" y="159"/>
                  </a:cubicBezTo>
                  <a:cubicBezTo>
                    <a:pt x="18" y="194"/>
                    <a:pt x="1" y="229"/>
                    <a:pt x="18" y="282"/>
                  </a:cubicBezTo>
                  <a:cubicBezTo>
                    <a:pt x="36" y="317"/>
                    <a:pt x="54" y="352"/>
                    <a:pt x="89" y="370"/>
                  </a:cubicBezTo>
                  <a:cubicBezTo>
                    <a:pt x="142" y="370"/>
                    <a:pt x="177" y="405"/>
                    <a:pt x="177" y="440"/>
                  </a:cubicBezTo>
                  <a:cubicBezTo>
                    <a:pt x="177" y="476"/>
                    <a:pt x="230" y="458"/>
                    <a:pt x="247" y="458"/>
                  </a:cubicBezTo>
                  <a:cubicBezTo>
                    <a:pt x="353" y="440"/>
                    <a:pt x="441" y="352"/>
                    <a:pt x="441" y="22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34"/>
            <p:cNvSpPr/>
            <p:nvPr/>
          </p:nvSpPr>
          <p:spPr>
            <a:xfrm>
              <a:off x="3127087" y="5047942"/>
              <a:ext cx="22768" cy="25741"/>
            </a:xfrm>
            <a:custGeom>
              <a:avLst/>
              <a:gdLst/>
              <a:ahLst/>
              <a:cxnLst/>
              <a:rect l="l" t="t" r="r" b="b"/>
              <a:pathLst>
                <a:path w="406" h="459" extrusionOk="0">
                  <a:moveTo>
                    <a:pt x="194" y="458"/>
                  </a:moveTo>
                  <a:cubicBezTo>
                    <a:pt x="318" y="441"/>
                    <a:pt x="406" y="335"/>
                    <a:pt x="406" y="194"/>
                  </a:cubicBezTo>
                  <a:cubicBezTo>
                    <a:pt x="406" y="71"/>
                    <a:pt x="353" y="36"/>
                    <a:pt x="247" y="18"/>
                  </a:cubicBezTo>
                  <a:cubicBezTo>
                    <a:pt x="177" y="1"/>
                    <a:pt x="106" y="36"/>
                    <a:pt x="54" y="106"/>
                  </a:cubicBezTo>
                  <a:cubicBezTo>
                    <a:pt x="1" y="177"/>
                    <a:pt x="1" y="282"/>
                    <a:pt x="71" y="353"/>
                  </a:cubicBezTo>
                  <a:cubicBezTo>
                    <a:pt x="89" y="405"/>
                    <a:pt x="106" y="441"/>
                    <a:pt x="159" y="45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34"/>
            <p:cNvSpPr/>
            <p:nvPr/>
          </p:nvSpPr>
          <p:spPr>
            <a:xfrm>
              <a:off x="2840797" y="5169356"/>
              <a:ext cx="32639" cy="31685"/>
            </a:xfrm>
            <a:custGeom>
              <a:avLst/>
              <a:gdLst/>
              <a:ahLst/>
              <a:cxnLst/>
              <a:rect l="l" t="t" r="r" b="b"/>
              <a:pathLst>
                <a:path w="582" h="565" extrusionOk="0">
                  <a:moveTo>
                    <a:pt x="247" y="564"/>
                  </a:moveTo>
                  <a:cubicBezTo>
                    <a:pt x="388" y="546"/>
                    <a:pt x="582" y="458"/>
                    <a:pt x="546" y="247"/>
                  </a:cubicBezTo>
                  <a:cubicBezTo>
                    <a:pt x="529" y="159"/>
                    <a:pt x="476" y="71"/>
                    <a:pt x="388" y="36"/>
                  </a:cubicBezTo>
                  <a:cubicBezTo>
                    <a:pt x="300" y="1"/>
                    <a:pt x="212" y="18"/>
                    <a:pt x="159" y="89"/>
                  </a:cubicBezTo>
                  <a:cubicBezTo>
                    <a:pt x="159" y="106"/>
                    <a:pt x="142" y="106"/>
                    <a:pt x="142" y="124"/>
                  </a:cubicBezTo>
                  <a:cubicBezTo>
                    <a:pt x="36" y="142"/>
                    <a:pt x="36" y="230"/>
                    <a:pt x="18" y="300"/>
                  </a:cubicBezTo>
                  <a:cubicBezTo>
                    <a:pt x="1" y="335"/>
                    <a:pt x="71" y="353"/>
                    <a:pt x="71" y="406"/>
                  </a:cubicBezTo>
                  <a:cubicBezTo>
                    <a:pt x="71" y="441"/>
                    <a:pt x="194" y="564"/>
                    <a:pt x="247" y="56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34"/>
            <p:cNvSpPr/>
            <p:nvPr/>
          </p:nvSpPr>
          <p:spPr>
            <a:xfrm>
              <a:off x="2737160" y="5054840"/>
              <a:ext cx="21759" cy="26750"/>
            </a:xfrm>
            <a:custGeom>
              <a:avLst/>
              <a:gdLst/>
              <a:ahLst/>
              <a:cxnLst/>
              <a:rect l="l" t="t" r="r" b="b"/>
              <a:pathLst>
                <a:path w="388" h="477" extrusionOk="0">
                  <a:moveTo>
                    <a:pt x="159" y="476"/>
                  </a:moveTo>
                  <a:cubicBezTo>
                    <a:pt x="282" y="476"/>
                    <a:pt x="370" y="370"/>
                    <a:pt x="388" y="247"/>
                  </a:cubicBezTo>
                  <a:cubicBezTo>
                    <a:pt x="388" y="106"/>
                    <a:pt x="264" y="1"/>
                    <a:pt x="124" y="36"/>
                  </a:cubicBezTo>
                  <a:cubicBezTo>
                    <a:pt x="53" y="71"/>
                    <a:pt x="18" y="142"/>
                    <a:pt x="18" y="230"/>
                  </a:cubicBezTo>
                  <a:cubicBezTo>
                    <a:pt x="18" y="230"/>
                    <a:pt x="18" y="247"/>
                    <a:pt x="18" y="265"/>
                  </a:cubicBezTo>
                  <a:cubicBezTo>
                    <a:pt x="0" y="353"/>
                    <a:pt x="53" y="441"/>
                    <a:pt x="141" y="476"/>
                  </a:cubicBezTo>
                  <a:cubicBezTo>
                    <a:pt x="141" y="476"/>
                    <a:pt x="159" y="476"/>
                    <a:pt x="159" y="47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34"/>
            <p:cNvSpPr/>
            <p:nvPr/>
          </p:nvSpPr>
          <p:spPr>
            <a:xfrm>
              <a:off x="2951387" y="5255271"/>
              <a:ext cx="22768" cy="23722"/>
            </a:xfrm>
            <a:custGeom>
              <a:avLst/>
              <a:gdLst/>
              <a:ahLst/>
              <a:cxnLst/>
              <a:rect l="l" t="t" r="r" b="b"/>
              <a:pathLst>
                <a:path w="406" h="423" extrusionOk="0">
                  <a:moveTo>
                    <a:pt x="159" y="405"/>
                  </a:moveTo>
                  <a:cubicBezTo>
                    <a:pt x="317" y="405"/>
                    <a:pt x="405" y="335"/>
                    <a:pt x="405" y="229"/>
                  </a:cubicBezTo>
                  <a:cubicBezTo>
                    <a:pt x="405" y="106"/>
                    <a:pt x="335" y="0"/>
                    <a:pt x="247" y="0"/>
                  </a:cubicBezTo>
                  <a:cubicBezTo>
                    <a:pt x="53" y="0"/>
                    <a:pt x="0" y="71"/>
                    <a:pt x="0" y="282"/>
                  </a:cubicBezTo>
                  <a:cubicBezTo>
                    <a:pt x="0" y="317"/>
                    <a:pt x="36" y="335"/>
                    <a:pt x="71" y="370"/>
                  </a:cubicBezTo>
                  <a:cubicBezTo>
                    <a:pt x="88" y="405"/>
                    <a:pt x="124" y="423"/>
                    <a:pt x="159" y="40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34"/>
            <p:cNvSpPr/>
            <p:nvPr/>
          </p:nvSpPr>
          <p:spPr>
            <a:xfrm>
              <a:off x="3276149" y="5391491"/>
              <a:ext cx="25741" cy="24731"/>
            </a:xfrm>
            <a:custGeom>
              <a:avLst/>
              <a:gdLst/>
              <a:ahLst/>
              <a:cxnLst/>
              <a:rect l="l" t="t" r="r" b="b"/>
              <a:pathLst>
                <a:path w="459" h="441" extrusionOk="0">
                  <a:moveTo>
                    <a:pt x="265" y="441"/>
                  </a:moveTo>
                  <a:cubicBezTo>
                    <a:pt x="300" y="441"/>
                    <a:pt x="353" y="423"/>
                    <a:pt x="388" y="388"/>
                  </a:cubicBezTo>
                  <a:cubicBezTo>
                    <a:pt x="441" y="317"/>
                    <a:pt x="458" y="194"/>
                    <a:pt x="406" y="106"/>
                  </a:cubicBezTo>
                  <a:cubicBezTo>
                    <a:pt x="370" y="36"/>
                    <a:pt x="282" y="1"/>
                    <a:pt x="212" y="36"/>
                  </a:cubicBezTo>
                  <a:cubicBezTo>
                    <a:pt x="194" y="53"/>
                    <a:pt x="159" y="71"/>
                    <a:pt x="124" y="89"/>
                  </a:cubicBezTo>
                  <a:cubicBezTo>
                    <a:pt x="71" y="106"/>
                    <a:pt x="54" y="159"/>
                    <a:pt x="36" y="194"/>
                  </a:cubicBezTo>
                  <a:cubicBezTo>
                    <a:pt x="18" y="247"/>
                    <a:pt x="1" y="282"/>
                    <a:pt x="71" y="300"/>
                  </a:cubicBezTo>
                  <a:cubicBezTo>
                    <a:pt x="124" y="317"/>
                    <a:pt x="71" y="353"/>
                    <a:pt x="106" y="388"/>
                  </a:cubicBezTo>
                  <a:cubicBezTo>
                    <a:pt x="142" y="441"/>
                    <a:pt x="194" y="441"/>
                    <a:pt x="265" y="44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34"/>
            <p:cNvSpPr/>
            <p:nvPr/>
          </p:nvSpPr>
          <p:spPr>
            <a:xfrm>
              <a:off x="3098486" y="5645198"/>
              <a:ext cx="22768" cy="26694"/>
            </a:xfrm>
            <a:custGeom>
              <a:avLst/>
              <a:gdLst/>
              <a:ahLst/>
              <a:cxnLst/>
              <a:rect l="l" t="t" r="r" b="b"/>
              <a:pathLst>
                <a:path w="406" h="476" extrusionOk="0">
                  <a:moveTo>
                    <a:pt x="387" y="265"/>
                  </a:moveTo>
                  <a:cubicBezTo>
                    <a:pt x="405" y="194"/>
                    <a:pt x="387" y="124"/>
                    <a:pt x="335" y="89"/>
                  </a:cubicBezTo>
                  <a:cubicBezTo>
                    <a:pt x="317" y="36"/>
                    <a:pt x="264" y="18"/>
                    <a:pt x="229" y="36"/>
                  </a:cubicBezTo>
                  <a:lnTo>
                    <a:pt x="211" y="36"/>
                  </a:lnTo>
                  <a:cubicBezTo>
                    <a:pt x="141" y="1"/>
                    <a:pt x="88" y="71"/>
                    <a:pt x="53" y="106"/>
                  </a:cubicBezTo>
                  <a:cubicBezTo>
                    <a:pt x="0" y="159"/>
                    <a:pt x="0" y="229"/>
                    <a:pt x="18" y="282"/>
                  </a:cubicBezTo>
                  <a:cubicBezTo>
                    <a:pt x="35" y="317"/>
                    <a:pt x="71" y="335"/>
                    <a:pt x="53" y="388"/>
                  </a:cubicBezTo>
                  <a:cubicBezTo>
                    <a:pt x="53" y="388"/>
                    <a:pt x="53" y="405"/>
                    <a:pt x="71" y="423"/>
                  </a:cubicBezTo>
                  <a:cubicBezTo>
                    <a:pt x="176" y="476"/>
                    <a:pt x="299" y="458"/>
                    <a:pt x="352" y="353"/>
                  </a:cubicBezTo>
                  <a:cubicBezTo>
                    <a:pt x="387" y="317"/>
                    <a:pt x="405" y="300"/>
                    <a:pt x="387" y="26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34"/>
            <p:cNvSpPr/>
            <p:nvPr/>
          </p:nvSpPr>
          <p:spPr>
            <a:xfrm>
              <a:off x="2873379" y="5438879"/>
              <a:ext cx="23778" cy="24731"/>
            </a:xfrm>
            <a:custGeom>
              <a:avLst/>
              <a:gdLst/>
              <a:ahLst/>
              <a:cxnLst/>
              <a:rect l="l" t="t" r="r" b="b"/>
              <a:pathLst>
                <a:path w="424" h="441" extrusionOk="0">
                  <a:moveTo>
                    <a:pt x="229" y="18"/>
                  </a:moveTo>
                  <a:cubicBezTo>
                    <a:pt x="177" y="18"/>
                    <a:pt x="106" y="36"/>
                    <a:pt x="53" y="53"/>
                  </a:cubicBezTo>
                  <a:cubicBezTo>
                    <a:pt x="1" y="71"/>
                    <a:pt x="18" y="124"/>
                    <a:pt x="18" y="159"/>
                  </a:cubicBezTo>
                  <a:cubicBezTo>
                    <a:pt x="36" y="212"/>
                    <a:pt x="36" y="265"/>
                    <a:pt x="18" y="317"/>
                  </a:cubicBezTo>
                  <a:cubicBezTo>
                    <a:pt x="18" y="335"/>
                    <a:pt x="53" y="353"/>
                    <a:pt x="71" y="370"/>
                  </a:cubicBezTo>
                  <a:cubicBezTo>
                    <a:pt x="159" y="441"/>
                    <a:pt x="265" y="441"/>
                    <a:pt x="335" y="370"/>
                  </a:cubicBezTo>
                  <a:cubicBezTo>
                    <a:pt x="406" y="300"/>
                    <a:pt x="423" y="194"/>
                    <a:pt x="388" y="106"/>
                  </a:cubicBezTo>
                  <a:cubicBezTo>
                    <a:pt x="353" y="0"/>
                    <a:pt x="300" y="36"/>
                    <a:pt x="229" y="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34"/>
            <p:cNvSpPr/>
            <p:nvPr/>
          </p:nvSpPr>
          <p:spPr>
            <a:xfrm>
              <a:off x="2674967" y="5439888"/>
              <a:ext cx="22768" cy="27647"/>
            </a:xfrm>
            <a:custGeom>
              <a:avLst/>
              <a:gdLst/>
              <a:ahLst/>
              <a:cxnLst/>
              <a:rect l="l" t="t" r="r" b="b"/>
              <a:pathLst>
                <a:path w="406" h="493" extrusionOk="0">
                  <a:moveTo>
                    <a:pt x="0" y="194"/>
                  </a:moveTo>
                  <a:cubicBezTo>
                    <a:pt x="18" y="247"/>
                    <a:pt x="0" y="299"/>
                    <a:pt x="53" y="335"/>
                  </a:cubicBezTo>
                  <a:cubicBezTo>
                    <a:pt x="88" y="387"/>
                    <a:pt x="53" y="423"/>
                    <a:pt x="88" y="458"/>
                  </a:cubicBezTo>
                  <a:cubicBezTo>
                    <a:pt x="141" y="475"/>
                    <a:pt x="124" y="493"/>
                    <a:pt x="159" y="458"/>
                  </a:cubicBezTo>
                  <a:cubicBezTo>
                    <a:pt x="176" y="440"/>
                    <a:pt x="212" y="458"/>
                    <a:pt x="247" y="458"/>
                  </a:cubicBezTo>
                  <a:cubicBezTo>
                    <a:pt x="352" y="387"/>
                    <a:pt x="405" y="264"/>
                    <a:pt x="388" y="141"/>
                  </a:cubicBezTo>
                  <a:cubicBezTo>
                    <a:pt x="352" y="70"/>
                    <a:pt x="300" y="35"/>
                    <a:pt x="247" y="18"/>
                  </a:cubicBezTo>
                  <a:cubicBezTo>
                    <a:pt x="176" y="0"/>
                    <a:pt x="124" y="35"/>
                    <a:pt x="88" y="88"/>
                  </a:cubicBezTo>
                  <a:cubicBezTo>
                    <a:pt x="88" y="106"/>
                    <a:pt x="53" y="123"/>
                    <a:pt x="36" y="123"/>
                  </a:cubicBezTo>
                  <a:cubicBezTo>
                    <a:pt x="18" y="141"/>
                    <a:pt x="0" y="159"/>
                    <a:pt x="0" y="19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34"/>
            <p:cNvSpPr/>
            <p:nvPr/>
          </p:nvSpPr>
          <p:spPr>
            <a:xfrm>
              <a:off x="2962211" y="5174291"/>
              <a:ext cx="22768" cy="26750"/>
            </a:xfrm>
            <a:custGeom>
              <a:avLst/>
              <a:gdLst/>
              <a:ahLst/>
              <a:cxnLst/>
              <a:rect l="l" t="t" r="r" b="b"/>
              <a:pathLst>
                <a:path w="406" h="477" extrusionOk="0">
                  <a:moveTo>
                    <a:pt x="406" y="265"/>
                  </a:moveTo>
                  <a:cubicBezTo>
                    <a:pt x="406" y="142"/>
                    <a:pt x="300" y="1"/>
                    <a:pt x="177" y="36"/>
                  </a:cubicBezTo>
                  <a:cubicBezTo>
                    <a:pt x="142" y="54"/>
                    <a:pt x="124" y="54"/>
                    <a:pt x="124" y="71"/>
                  </a:cubicBezTo>
                  <a:cubicBezTo>
                    <a:pt x="124" y="71"/>
                    <a:pt x="107" y="106"/>
                    <a:pt x="89" y="106"/>
                  </a:cubicBezTo>
                  <a:cubicBezTo>
                    <a:pt x="54" y="106"/>
                    <a:pt x="19" y="142"/>
                    <a:pt x="19" y="194"/>
                  </a:cubicBezTo>
                  <a:cubicBezTo>
                    <a:pt x="19" y="230"/>
                    <a:pt x="1" y="265"/>
                    <a:pt x="19" y="318"/>
                  </a:cubicBezTo>
                  <a:cubicBezTo>
                    <a:pt x="36" y="335"/>
                    <a:pt x="54" y="370"/>
                    <a:pt x="71" y="370"/>
                  </a:cubicBezTo>
                  <a:cubicBezTo>
                    <a:pt x="107" y="388"/>
                    <a:pt x="142" y="406"/>
                    <a:pt x="159" y="458"/>
                  </a:cubicBezTo>
                  <a:cubicBezTo>
                    <a:pt x="159" y="476"/>
                    <a:pt x="177" y="476"/>
                    <a:pt x="212" y="476"/>
                  </a:cubicBezTo>
                  <a:cubicBezTo>
                    <a:pt x="265" y="458"/>
                    <a:pt x="300" y="423"/>
                    <a:pt x="353" y="388"/>
                  </a:cubicBezTo>
                  <a:cubicBezTo>
                    <a:pt x="388" y="370"/>
                    <a:pt x="406" y="318"/>
                    <a:pt x="406" y="26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34"/>
            <p:cNvSpPr/>
            <p:nvPr/>
          </p:nvSpPr>
          <p:spPr>
            <a:xfrm>
              <a:off x="2796381" y="5393453"/>
              <a:ext cx="26694" cy="28713"/>
            </a:xfrm>
            <a:custGeom>
              <a:avLst/>
              <a:gdLst/>
              <a:ahLst/>
              <a:cxnLst/>
              <a:rect l="l" t="t" r="r" b="b"/>
              <a:pathLst>
                <a:path w="476" h="512" extrusionOk="0">
                  <a:moveTo>
                    <a:pt x="1" y="247"/>
                  </a:moveTo>
                  <a:cubicBezTo>
                    <a:pt x="18" y="282"/>
                    <a:pt x="18" y="318"/>
                    <a:pt x="36" y="335"/>
                  </a:cubicBezTo>
                  <a:cubicBezTo>
                    <a:pt x="53" y="370"/>
                    <a:pt x="124" y="388"/>
                    <a:pt x="106" y="458"/>
                  </a:cubicBezTo>
                  <a:cubicBezTo>
                    <a:pt x="106" y="494"/>
                    <a:pt x="194" y="511"/>
                    <a:pt x="247" y="494"/>
                  </a:cubicBezTo>
                  <a:cubicBezTo>
                    <a:pt x="405" y="458"/>
                    <a:pt x="441" y="406"/>
                    <a:pt x="476" y="247"/>
                  </a:cubicBezTo>
                  <a:cubicBezTo>
                    <a:pt x="458" y="159"/>
                    <a:pt x="423" y="106"/>
                    <a:pt x="370" y="54"/>
                  </a:cubicBezTo>
                  <a:cubicBezTo>
                    <a:pt x="265" y="1"/>
                    <a:pt x="247" y="18"/>
                    <a:pt x="141" y="89"/>
                  </a:cubicBezTo>
                  <a:cubicBezTo>
                    <a:pt x="106" y="124"/>
                    <a:pt x="71" y="159"/>
                    <a:pt x="36" y="194"/>
                  </a:cubicBezTo>
                  <a:cubicBezTo>
                    <a:pt x="1" y="212"/>
                    <a:pt x="18" y="230"/>
                    <a:pt x="1" y="24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34"/>
            <p:cNvSpPr/>
            <p:nvPr/>
          </p:nvSpPr>
          <p:spPr>
            <a:xfrm>
              <a:off x="2711475" y="5374723"/>
              <a:ext cx="29666" cy="29666"/>
            </a:xfrm>
            <a:custGeom>
              <a:avLst/>
              <a:gdLst/>
              <a:ahLst/>
              <a:cxnLst/>
              <a:rect l="l" t="t" r="r" b="b"/>
              <a:pathLst>
                <a:path w="529" h="529" extrusionOk="0">
                  <a:moveTo>
                    <a:pt x="529" y="282"/>
                  </a:moveTo>
                  <a:cubicBezTo>
                    <a:pt x="511" y="194"/>
                    <a:pt x="529" y="106"/>
                    <a:pt x="441" y="53"/>
                  </a:cubicBezTo>
                  <a:cubicBezTo>
                    <a:pt x="388" y="35"/>
                    <a:pt x="335" y="53"/>
                    <a:pt x="300" y="35"/>
                  </a:cubicBezTo>
                  <a:cubicBezTo>
                    <a:pt x="230" y="0"/>
                    <a:pt x="159" y="35"/>
                    <a:pt x="124" y="88"/>
                  </a:cubicBezTo>
                  <a:cubicBezTo>
                    <a:pt x="89" y="106"/>
                    <a:pt x="71" y="123"/>
                    <a:pt x="89" y="159"/>
                  </a:cubicBezTo>
                  <a:cubicBezTo>
                    <a:pt x="89" y="194"/>
                    <a:pt x="89" y="247"/>
                    <a:pt x="36" y="264"/>
                  </a:cubicBezTo>
                  <a:cubicBezTo>
                    <a:pt x="1" y="282"/>
                    <a:pt x="18" y="300"/>
                    <a:pt x="36" y="317"/>
                  </a:cubicBezTo>
                  <a:cubicBezTo>
                    <a:pt x="71" y="370"/>
                    <a:pt x="106" y="423"/>
                    <a:pt x="142" y="458"/>
                  </a:cubicBezTo>
                  <a:cubicBezTo>
                    <a:pt x="265" y="528"/>
                    <a:pt x="441" y="493"/>
                    <a:pt x="511" y="352"/>
                  </a:cubicBezTo>
                  <a:cubicBezTo>
                    <a:pt x="511" y="335"/>
                    <a:pt x="529" y="300"/>
                    <a:pt x="529" y="28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34"/>
            <p:cNvSpPr/>
            <p:nvPr/>
          </p:nvSpPr>
          <p:spPr>
            <a:xfrm>
              <a:off x="2951387" y="4874205"/>
              <a:ext cx="23722" cy="27704"/>
            </a:xfrm>
            <a:custGeom>
              <a:avLst/>
              <a:gdLst/>
              <a:ahLst/>
              <a:cxnLst/>
              <a:rect l="l" t="t" r="r" b="b"/>
              <a:pathLst>
                <a:path w="423" h="494" extrusionOk="0">
                  <a:moveTo>
                    <a:pt x="388" y="247"/>
                  </a:moveTo>
                  <a:lnTo>
                    <a:pt x="388" y="194"/>
                  </a:lnTo>
                  <a:cubicBezTo>
                    <a:pt x="388" y="88"/>
                    <a:pt x="264" y="0"/>
                    <a:pt x="159" y="71"/>
                  </a:cubicBezTo>
                  <a:cubicBezTo>
                    <a:pt x="0" y="71"/>
                    <a:pt x="53" y="212"/>
                    <a:pt x="18" y="300"/>
                  </a:cubicBezTo>
                  <a:cubicBezTo>
                    <a:pt x="18" y="335"/>
                    <a:pt x="36" y="388"/>
                    <a:pt x="88" y="388"/>
                  </a:cubicBezTo>
                  <a:cubicBezTo>
                    <a:pt x="124" y="388"/>
                    <a:pt x="124" y="440"/>
                    <a:pt x="176" y="458"/>
                  </a:cubicBezTo>
                  <a:cubicBezTo>
                    <a:pt x="264" y="493"/>
                    <a:pt x="282" y="493"/>
                    <a:pt x="335" y="423"/>
                  </a:cubicBezTo>
                  <a:cubicBezTo>
                    <a:pt x="388" y="352"/>
                    <a:pt x="423" y="317"/>
                    <a:pt x="388" y="24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34"/>
            <p:cNvSpPr/>
            <p:nvPr/>
          </p:nvSpPr>
          <p:spPr>
            <a:xfrm>
              <a:off x="2881287" y="5544534"/>
              <a:ext cx="24731" cy="24731"/>
            </a:xfrm>
            <a:custGeom>
              <a:avLst/>
              <a:gdLst/>
              <a:ahLst/>
              <a:cxnLst/>
              <a:rect l="l" t="t" r="r" b="b"/>
              <a:pathLst>
                <a:path w="441" h="441" extrusionOk="0">
                  <a:moveTo>
                    <a:pt x="36" y="176"/>
                  </a:moveTo>
                  <a:cubicBezTo>
                    <a:pt x="18" y="211"/>
                    <a:pt x="53" y="246"/>
                    <a:pt x="36" y="299"/>
                  </a:cubicBezTo>
                  <a:cubicBezTo>
                    <a:pt x="0" y="334"/>
                    <a:pt x="53" y="370"/>
                    <a:pt x="88" y="387"/>
                  </a:cubicBezTo>
                  <a:cubicBezTo>
                    <a:pt x="177" y="440"/>
                    <a:pt x="282" y="440"/>
                    <a:pt x="353" y="370"/>
                  </a:cubicBezTo>
                  <a:cubicBezTo>
                    <a:pt x="441" y="282"/>
                    <a:pt x="441" y="123"/>
                    <a:pt x="335" y="53"/>
                  </a:cubicBezTo>
                  <a:cubicBezTo>
                    <a:pt x="229" y="0"/>
                    <a:pt x="124" y="35"/>
                    <a:pt x="53" y="106"/>
                  </a:cubicBezTo>
                  <a:cubicBezTo>
                    <a:pt x="36" y="123"/>
                    <a:pt x="36" y="158"/>
                    <a:pt x="36" y="17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34"/>
            <p:cNvSpPr/>
            <p:nvPr/>
          </p:nvSpPr>
          <p:spPr>
            <a:xfrm>
              <a:off x="2647319" y="5022257"/>
              <a:ext cx="20806" cy="28713"/>
            </a:xfrm>
            <a:custGeom>
              <a:avLst/>
              <a:gdLst/>
              <a:ahLst/>
              <a:cxnLst/>
              <a:rect l="l" t="t" r="r" b="b"/>
              <a:pathLst>
                <a:path w="371" h="512" extrusionOk="0">
                  <a:moveTo>
                    <a:pt x="159" y="494"/>
                  </a:moveTo>
                  <a:cubicBezTo>
                    <a:pt x="300" y="476"/>
                    <a:pt x="370" y="423"/>
                    <a:pt x="370" y="265"/>
                  </a:cubicBezTo>
                  <a:cubicBezTo>
                    <a:pt x="370" y="247"/>
                    <a:pt x="370" y="230"/>
                    <a:pt x="370" y="212"/>
                  </a:cubicBezTo>
                  <a:cubicBezTo>
                    <a:pt x="370" y="159"/>
                    <a:pt x="370" y="106"/>
                    <a:pt x="317" y="106"/>
                  </a:cubicBezTo>
                  <a:lnTo>
                    <a:pt x="300" y="89"/>
                  </a:lnTo>
                  <a:cubicBezTo>
                    <a:pt x="212" y="1"/>
                    <a:pt x="141" y="71"/>
                    <a:pt x="71" y="106"/>
                  </a:cubicBezTo>
                  <a:cubicBezTo>
                    <a:pt x="36" y="142"/>
                    <a:pt x="18" y="212"/>
                    <a:pt x="18" y="265"/>
                  </a:cubicBezTo>
                  <a:cubicBezTo>
                    <a:pt x="18" y="283"/>
                    <a:pt x="18" y="300"/>
                    <a:pt x="18" y="318"/>
                  </a:cubicBezTo>
                  <a:cubicBezTo>
                    <a:pt x="1" y="388"/>
                    <a:pt x="53" y="423"/>
                    <a:pt x="89" y="476"/>
                  </a:cubicBezTo>
                  <a:cubicBezTo>
                    <a:pt x="124" y="511"/>
                    <a:pt x="141" y="476"/>
                    <a:pt x="159" y="49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34"/>
            <p:cNvSpPr/>
            <p:nvPr/>
          </p:nvSpPr>
          <p:spPr>
            <a:xfrm>
              <a:off x="3066857" y="5150625"/>
              <a:ext cx="22768" cy="22768"/>
            </a:xfrm>
            <a:custGeom>
              <a:avLst/>
              <a:gdLst/>
              <a:ahLst/>
              <a:cxnLst/>
              <a:rect l="l" t="t" r="r" b="b"/>
              <a:pathLst>
                <a:path w="406" h="406" extrusionOk="0">
                  <a:moveTo>
                    <a:pt x="177" y="405"/>
                  </a:moveTo>
                  <a:cubicBezTo>
                    <a:pt x="283" y="405"/>
                    <a:pt x="388" y="335"/>
                    <a:pt x="406" y="229"/>
                  </a:cubicBezTo>
                  <a:cubicBezTo>
                    <a:pt x="406" y="141"/>
                    <a:pt x="371" y="53"/>
                    <a:pt x="300" y="0"/>
                  </a:cubicBezTo>
                  <a:lnTo>
                    <a:pt x="300" y="0"/>
                  </a:lnTo>
                  <a:cubicBezTo>
                    <a:pt x="212" y="0"/>
                    <a:pt x="142" y="18"/>
                    <a:pt x="71" y="71"/>
                  </a:cubicBezTo>
                  <a:cubicBezTo>
                    <a:pt x="54" y="106"/>
                    <a:pt x="19" y="106"/>
                    <a:pt x="19" y="159"/>
                  </a:cubicBezTo>
                  <a:cubicBezTo>
                    <a:pt x="36" y="194"/>
                    <a:pt x="1" y="194"/>
                    <a:pt x="19" y="212"/>
                  </a:cubicBezTo>
                  <a:cubicBezTo>
                    <a:pt x="36" y="212"/>
                    <a:pt x="36" y="229"/>
                    <a:pt x="19" y="247"/>
                  </a:cubicBezTo>
                  <a:cubicBezTo>
                    <a:pt x="19" y="335"/>
                    <a:pt x="71" y="388"/>
                    <a:pt x="177" y="40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34"/>
            <p:cNvSpPr/>
            <p:nvPr/>
          </p:nvSpPr>
          <p:spPr>
            <a:xfrm>
              <a:off x="2921777" y="5373713"/>
              <a:ext cx="36564" cy="35611"/>
            </a:xfrm>
            <a:custGeom>
              <a:avLst/>
              <a:gdLst/>
              <a:ahLst/>
              <a:cxnLst/>
              <a:rect l="l" t="t" r="r" b="b"/>
              <a:pathLst>
                <a:path w="652" h="635" extrusionOk="0">
                  <a:moveTo>
                    <a:pt x="634" y="318"/>
                  </a:moveTo>
                  <a:cubicBezTo>
                    <a:pt x="652" y="159"/>
                    <a:pt x="528" y="18"/>
                    <a:pt x="370" y="1"/>
                  </a:cubicBezTo>
                  <a:cubicBezTo>
                    <a:pt x="299" y="1"/>
                    <a:pt x="229" y="36"/>
                    <a:pt x="176" y="106"/>
                  </a:cubicBezTo>
                  <a:cubicBezTo>
                    <a:pt x="159" y="124"/>
                    <a:pt x="141" y="141"/>
                    <a:pt x="123" y="141"/>
                  </a:cubicBezTo>
                  <a:cubicBezTo>
                    <a:pt x="35" y="177"/>
                    <a:pt x="0" y="265"/>
                    <a:pt x="18" y="335"/>
                  </a:cubicBezTo>
                  <a:cubicBezTo>
                    <a:pt x="35" y="406"/>
                    <a:pt x="71" y="458"/>
                    <a:pt x="141" y="494"/>
                  </a:cubicBezTo>
                  <a:cubicBezTo>
                    <a:pt x="141" y="494"/>
                    <a:pt x="159" y="494"/>
                    <a:pt x="159" y="494"/>
                  </a:cubicBezTo>
                  <a:cubicBezTo>
                    <a:pt x="229" y="634"/>
                    <a:pt x="229" y="634"/>
                    <a:pt x="352" y="599"/>
                  </a:cubicBezTo>
                  <a:cubicBezTo>
                    <a:pt x="476" y="582"/>
                    <a:pt x="564" y="511"/>
                    <a:pt x="616" y="406"/>
                  </a:cubicBezTo>
                  <a:cubicBezTo>
                    <a:pt x="634" y="370"/>
                    <a:pt x="652" y="353"/>
                    <a:pt x="634" y="3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34"/>
            <p:cNvSpPr/>
            <p:nvPr/>
          </p:nvSpPr>
          <p:spPr>
            <a:xfrm>
              <a:off x="2621634" y="5366815"/>
              <a:ext cx="20806" cy="26694"/>
            </a:xfrm>
            <a:custGeom>
              <a:avLst/>
              <a:gdLst/>
              <a:ahLst/>
              <a:cxnLst/>
              <a:rect l="l" t="t" r="r" b="b"/>
              <a:pathLst>
                <a:path w="371" h="476" extrusionOk="0">
                  <a:moveTo>
                    <a:pt x="194" y="476"/>
                  </a:moveTo>
                  <a:cubicBezTo>
                    <a:pt x="282" y="476"/>
                    <a:pt x="282" y="476"/>
                    <a:pt x="335" y="370"/>
                  </a:cubicBezTo>
                  <a:cubicBezTo>
                    <a:pt x="353" y="317"/>
                    <a:pt x="370" y="264"/>
                    <a:pt x="370" y="194"/>
                  </a:cubicBezTo>
                  <a:cubicBezTo>
                    <a:pt x="370" y="124"/>
                    <a:pt x="318" y="88"/>
                    <a:pt x="265" y="53"/>
                  </a:cubicBezTo>
                  <a:cubicBezTo>
                    <a:pt x="159" y="0"/>
                    <a:pt x="71" y="53"/>
                    <a:pt x="36" y="159"/>
                  </a:cubicBezTo>
                  <a:cubicBezTo>
                    <a:pt x="1" y="264"/>
                    <a:pt x="18" y="370"/>
                    <a:pt x="89" y="441"/>
                  </a:cubicBezTo>
                  <a:cubicBezTo>
                    <a:pt x="106" y="476"/>
                    <a:pt x="159" y="458"/>
                    <a:pt x="194" y="47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34"/>
            <p:cNvSpPr/>
            <p:nvPr/>
          </p:nvSpPr>
          <p:spPr>
            <a:xfrm>
              <a:off x="2894129" y="5080525"/>
              <a:ext cx="27704" cy="32639"/>
            </a:xfrm>
            <a:custGeom>
              <a:avLst/>
              <a:gdLst/>
              <a:ahLst/>
              <a:cxnLst/>
              <a:rect l="l" t="t" r="r" b="b"/>
              <a:pathLst>
                <a:path w="494" h="582" extrusionOk="0">
                  <a:moveTo>
                    <a:pt x="282" y="0"/>
                  </a:moveTo>
                  <a:cubicBezTo>
                    <a:pt x="141" y="0"/>
                    <a:pt x="36" y="88"/>
                    <a:pt x="18" y="229"/>
                  </a:cubicBezTo>
                  <a:cubicBezTo>
                    <a:pt x="18" y="282"/>
                    <a:pt x="0" y="335"/>
                    <a:pt x="0" y="405"/>
                  </a:cubicBezTo>
                  <a:cubicBezTo>
                    <a:pt x="0" y="458"/>
                    <a:pt x="36" y="493"/>
                    <a:pt x="88" y="529"/>
                  </a:cubicBezTo>
                  <a:cubicBezTo>
                    <a:pt x="194" y="581"/>
                    <a:pt x="317" y="546"/>
                    <a:pt x="388" y="458"/>
                  </a:cubicBezTo>
                  <a:cubicBezTo>
                    <a:pt x="493" y="353"/>
                    <a:pt x="493" y="212"/>
                    <a:pt x="388" y="106"/>
                  </a:cubicBezTo>
                  <a:cubicBezTo>
                    <a:pt x="352" y="71"/>
                    <a:pt x="317" y="0"/>
                    <a:pt x="2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34"/>
            <p:cNvSpPr/>
            <p:nvPr/>
          </p:nvSpPr>
          <p:spPr>
            <a:xfrm>
              <a:off x="2760826" y="5599773"/>
              <a:ext cx="24731" cy="23778"/>
            </a:xfrm>
            <a:custGeom>
              <a:avLst/>
              <a:gdLst/>
              <a:ahLst/>
              <a:cxnLst/>
              <a:rect l="l" t="t" r="r" b="b"/>
              <a:pathLst>
                <a:path w="441" h="424" extrusionOk="0">
                  <a:moveTo>
                    <a:pt x="212" y="406"/>
                  </a:moveTo>
                  <a:cubicBezTo>
                    <a:pt x="318" y="423"/>
                    <a:pt x="406" y="335"/>
                    <a:pt x="423" y="230"/>
                  </a:cubicBezTo>
                  <a:cubicBezTo>
                    <a:pt x="441" y="142"/>
                    <a:pt x="335" y="36"/>
                    <a:pt x="247" y="18"/>
                  </a:cubicBezTo>
                  <a:cubicBezTo>
                    <a:pt x="159" y="1"/>
                    <a:pt x="159" y="54"/>
                    <a:pt x="89" y="54"/>
                  </a:cubicBezTo>
                  <a:cubicBezTo>
                    <a:pt x="71" y="54"/>
                    <a:pt x="54" y="89"/>
                    <a:pt x="54" y="124"/>
                  </a:cubicBezTo>
                  <a:cubicBezTo>
                    <a:pt x="54" y="159"/>
                    <a:pt x="18" y="194"/>
                    <a:pt x="36" y="247"/>
                  </a:cubicBezTo>
                  <a:cubicBezTo>
                    <a:pt x="36" y="282"/>
                    <a:pt x="1" y="282"/>
                    <a:pt x="18" y="300"/>
                  </a:cubicBezTo>
                  <a:cubicBezTo>
                    <a:pt x="36" y="318"/>
                    <a:pt x="54" y="370"/>
                    <a:pt x="107" y="388"/>
                  </a:cubicBezTo>
                  <a:cubicBezTo>
                    <a:pt x="142" y="388"/>
                    <a:pt x="159" y="423"/>
                    <a:pt x="212" y="40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34"/>
            <p:cNvSpPr/>
            <p:nvPr/>
          </p:nvSpPr>
          <p:spPr>
            <a:xfrm>
              <a:off x="2759873" y="5494174"/>
              <a:ext cx="26694" cy="21759"/>
            </a:xfrm>
            <a:custGeom>
              <a:avLst/>
              <a:gdLst/>
              <a:ahLst/>
              <a:cxnLst/>
              <a:rect l="l" t="t" r="r" b="b"/>
              <a:pathLst>
                <a:path w="476" h="388" extrusionOk="0">
                  <a:moveTo>
                    <a:pt x="0" y="264"/>
                  </a:moveTo>
                  <a:cubicBezTo>
                    <a:pt x="18" y="264"/>
                    <a:pt x="35" y="264"/>
                    <a:pt x="53" y="282"/>
                  </a:cubicBezTo>
                  <a:cubicBezTo>
                    <a:pt x="106" y="352"/>
                    <a:pt x="194" y="388"/>
                    <a:pt x="264" y="370"/>
                  </a:cubicBezTo>
                  <a:cubicBezTo>
                    <a:pt x="335" y="352"/>
                    <a:pt x="388" y="300"/>
                    <a:pt x="423" y="229"/>
                  </a:cubicBezTo>
                  <a:cubicBezTo>
                    <a:pt x="423" y="212"/>
                    <a:pt x="423" y="194"/>
                    <a:pt x="440" y="176"/>
                  </a:cubicBezTo>
                  <a:cubicBezTo>
                    <a:pt x="476" y="88"/>
                    <a:pt x="440" y="18"/>
                    <a:pt x="370" y="0"/>
                  </a:cubicBezTo>
                  <a:cubicBezTo>
                    <a:pt x="300" y="0"/>
                    <a:pt x="229" y="18"/>
                    <a:pt x="159" y="18"/>
                  </a:cubicBezTo>
                  <a:cubicBezTo>
                    <a:pt x="88" y="35"/>
                    <a:pt x="35" y="106"/>
                    <a:pt x="35" y="176"/>
                  </a:cubicBezTo>
                  <a:cubicBezTo>
                    <a:pt x="35" y="212"/>
                    <a:pt x="35" y="247"/>
                    <a:pt x="0" y="26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34"/>
            <p:cNvSpPr/>
            <p:nvPr/>
          </p:nvSpPr>
          <p:spPr>
            <a:xfrm>
              <a:off x="3321574" y="5472415"/>
              <a:ext cx="21759" cy="25741"/>
            </a:xfrm>
            <a:custGeom>
              <a:avLst/>
              <a:gdLst/>
              <a:ahLst/>
              <a:cxnLst/>
              <a:rect l="l" t="t" r="r" b="b"/>
              <a:pathLst>
                <a:path w="388" h="459" extrusionOk="0">
                  <a:moveTo>
                    <a:pt x="1" y="230"/>
                  </a:moveTo>
                  <a:cubicBezTo>
                    <a:pt x="1" y="335"/>
                    <a:pt x="106" y="459"/>
                    <a:pt x="194" y="441"/>
                  </a:cubicBezTo>
                  <a:cubicBezTo>
                    <a:pt x="317" y="423"/>
                    <a:pt x="388" y="318"/>
                    <a:pt x="388" y="195"/>
                  </a:cubicBezTo>
                  <a:cubicBezTo>
                    <a:pt x="388" y="124"/>
                    <a:pt x="247" y="1"/>
                    <a:pt x="177" y="19"/>
                  </a:cubicBezTo>
                  <a:cubicBezTo>
                    <a:pt x="71" y="19"/>
                    <a:pt x="1" y="107"/>
                    <a:pt x="1" y="23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34"/>
            <p:cNvSpPr/>
            <p:nvPr/>
          </p:nvSpPr>
          <p:spPr>
            <a:xfrm>
              <a:off x="2828964" y="5015359"/>
              <a:ext cx="24731" cy="25741"/>
            </a:xfrm>
            <a:custGeom>
              <a:avLst/>
              <a:gdLst/>
              <a:ahLst/>
              <a:cxnLst/>
              <a:rect l="l" t="t" r="r" b="b"/>
              <a:pathLst>
                <a:path w="441" h="459" extrusionOk="0">
                  <a:moveTo>
                    <a:pt x="194" y="36"/>
                  </a:moveTo>
                  <a:cubicBezTo>
                    <a:pt x="89" y="1"/>
                    <a:pt x="1" y="106"/>
                    <a:pt x="36" y="229"/>
                  </a:cubicBezTo>
                  <a:cubicBezTo>
                    <a:pt x="36" y="229"/>
                    <a:pt x="36" y="247"/>
                    <a:pt x="36" y="265"/>
                  </a:cubicBezTo>
                  <a:cubicBezTo>
                    <a:pt x="1" y="300"/>
                    <a:pt x="18" y="335"/>
                    <a:pt x="71" y="353"/>
                  </a:cubicBezTo>
                  <a:cubicBezTo>
                    <a:pt x="89" y="353"/>
                    <a:pt x="106" y="370"/>
                    <a:pt x="106" y="406"/>
                  </a:cubicBezTo>
                  <a:cubicBezTo>
                    <a:pt x="141" y="441"/>
                    <a:pt x="159" y="458"/>
                    <a:pt x="212" y="441"/>
                  </a:cubicBezTo>
                  <a:cubicBezTo>
                    <a:pt x="282" y="423"/>
                    <a:pt x="353" y="370"/>
                    <a:pt x="370" y="300"/>
                  </a:cubicBezTo>
                  <a:cubicBezTo>
                    <a:pt x="441" y="159"/>
                    <a:pt x="353" y="18"/>
                    <a:pt x="194" y="3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34"/>
            <p:cNvSpPr/>
            <p:nvPr/>
          </p:nvSpPr>
          <p:spPr>
            <a:xfrm>
              <a:off x="3031358" y="5437869"/>
              <a:ext cx="21759" cy="22768"/>
            </a:xfrm>
            <a:custGeom>
              <a:avLst/>
              <a:gdLst/>
              <a:ahLst/>
              <a:cxnLst/>
              <a:rect l="l" t="t" r="r" b="b"/>
              <a:pathLst>
                <a:path w="388" h="406" extrusionOk="0">
                  <a:moveTo>
                    <a:pt x="194" y="18"/>
                  </a:moveTo>
                  <a:cubicBezTo>
                    <a:pt x="141" y="1"/>
                    <a:pt x="88" y="54"/>
                    <a:pt x="18" y="36"/>
                  </a:cubicBezTo>
                  <a:lnTo>
                    <a:pt x="18" y="36"/>
                  </a:lnTo>
                  <a:cubicBezTo>
                    <a:pt x="0" y="142"/>
                    <a:pt x="18" y="247"/>
                    <a:pt x="71" y="353"/>
                  </a:cubicBezTo>
                  <a:cubicBezTo>
                    <a:pt x="88" y="388"/>
                    <a:pt x="141" y="406"/>
                    <a:pt x="176" y="388"/>
                  </a:cubicBezTo>
                  <a:cubicBezTo>
                    <a:pt x="247" y="371"/>
                    <a:pt x="317" y="388"/>
                    <a:pt x="352" y="318"/>
                  </a:cubicBezTo>
                  <a:cubicBezTo>
                    <a:pt x="387" y="230"/>
                    <a:pt x="387" y="142"/>
                    <a:pt x="335" y="54"/>
                  </a:cubicBezTo>
                  <a:cubicBezTo>
                    <a:pt x="299" y="18"/>
                    <a:pt x="247" y="18"/>
                    <a:pt x="194" y="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2344;p34"/>
            <p:cNvSpPr/>
            <p:nvPr/>
          </p:nvSpPr>
          <p:spPr>
            <a:xfrm>
              <a:off x="2673004" y="5526757"/>
              <a:ext cx="28657" cy="28657"/>
            </a:xfrm>
            <a:custGeom>
              <a:avLst/>
              <a:gdLst/>
              <a:ahLst/>
              <a:cxnLst/>
              <a:rect l="l" t="t" r="r" b="b"/>
              <a:pathLst>
                <a:path w="511" h="511" extrusionOk="0">
                  <a:moveTo>
                    <a:pt x="511" y="264"/>
                  </a:moveTo>
                  <a:cubicBezTo>
                    <a:pt x="511" y="159"/>
                    <a:pt x="458" y="71"/>
                    <a:pt x="370" y="18"/>
                  </a:cubicBezTo>
                  <a:cubicBezTo>
                    <a:pt x="299" y="0"/>
                    <a:pt x="211" y="18"/>
                    <a:pt x="159" y="88"/>
                  </a:cubicBezTo>
                  <a:cubicBezTo>
                    <a:pt x="141" y="106"/>
                    <a:pt x="106" y="123"/>
                    <a:pt x="88" y="141"/>
                  </a:cubicBezTo>
                  <a:cubicBezTo>
                    <a:pt x="18" y="194"/>
                    <a:pt x="0" y="299"/>
                    <a:pt x="71" y="352"/>
                  </a:cubicBezTo>
                  <a:cubicBezTo>
                    <a:pt x="106" y="405"/>
                    <a:pt x="159" y="440"/>
                    <a:pt x="194" y="475"/>
                  </a:cubicBezTo>
                  <a:cubicBezTo>
                    <a:pt x="229" y="511"/>
                    <a:pt x="264" y="475"/>
                    <a:pt x="299" y="475"/>
                  </a:cubicBezTo>
                  <a:cubicBezTo>
                    <a:pt x="335" y="475"/>
                    <a:pt x="405" y="511"/>
                    <a:pt x="440" y="458"/>
                  </a:cubicBezTo>
                  <a:cubicBezTo>
                    <a:pt x="475" y="405"/>
                    <a:pt x="511" y="335"/>
                    <a:pt x="511" y="26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 name="Google Shape;2345;p34"/>
            <p:cNvSpPr/>
            <p:nvPr/>
          </p:nvSpPr>
          <p:spPr>
            <a:xfrm>
              <a:off x="3065903" y="4888001"/>
              <a:ext cx="21759" cy="24731"/>
            </a:xfrm>
            <a:custGeom>
              <a:avLst/>
              <a:gdLst/>
              <a:ahLst/>
              <a:cxnLst/>
              <a:rect l="l" t="t" r="r" b="b"/>
              <a:pathLst>
                <a:path w="388" h="441" extrusionOk="0">
                  <a:moveTo>
                    <a:pt x="388" y="194"/>
                  </a:moveTo>
                  <a:cubicBezTo>
                    <a:pt x="388" y="142"/>
                    <a:pt x="370" y="124"/>
                    <a:pt x="317" y="89"/>
                  </a:cubicBezTo>
                  <a:cubicBezTo>
                    <a:pt x="229" y="1"/>
                    <a:pt x="141" y="54"/>
                    <a:pt x="71" y="124"/>
                  </a:cubicBezTo>
                  <a:cubicBezTo>
                    <a:pt x="53" y="142"/>
                    <a:pt x="36" y="142"/>
                    <a:pt x="18" y="159"/>
                  </a:cubicBezTo>
                  <a:cubicBezTo>
                    <a:pt x="18" y="159"/>
                    <a:pt x="0" y="177"/>
                    <a:pt x="18" y="194"/>
                  </a:cubicBezTo>
                  <a:cubicBezTo>
                    <a:pt x="36" y="212"/>
                    <a:pt x="36" y="282"/>
                    <a:pt x="53" y="318"/>
                  </a:cubicBezTo>
                  <a:cubicBezTo>
                    <a:pt x="53" y="370"/>
                    <a:pt x="124" y="441"/>
                    <a:pt x="194" y="441"/>
                  </a:cubicBezTo>
                  <a:cubicBezTo>
                    <a:pt x="317" y="406"/>
                    <a:pt x="370" y="388"/>
                    <a:pt x="388" y="19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346;p34"/>
            <p:cNvSpPr/>
            <p:nvPr/>
          </p:nvSpPr>
          <p:spPr>
            <a:xfrm>
              <a:off x="3004664" y="5058822"/>
              <a:ext cx="24731" cy="27704"/>
            </a:xfrm>
            <a:custGeom>
              <a:avLst/>
              <a:gdLst/>
              <a:ahLst/>
              <a:cxnLst/>
              <a:rect l="l" t="t" r="r" b="b"/>
              <a:pathLst>
                <a:path w="441" h="494" extrusionOk="0">
                  <a:moveTo>
                    <a:pt x="230" y="0"/>
                  </a:moveTo>
                  <a:cubicBezTo>
                    <a:pt x="195" y="35"/>
                    <a:pt x="159" y="35"/>
                    <a:pt x="124" y="53"/>
                  </a:cubicBezTo>
                  <a:cubicBezTo>
                    <a:pt x="54" y="123"/>
                    <a:pt x="1" y="229"/>
                    <a:pt x="18" y="335"/>
                  </a:cubicBezTo>
                  <a:cubicBezTo>
                    <a:pt x="36" y="423"/>
                    <a:pt x="124" y="475"/>
                    <a:pt x="212" y="493"/>
                  </a:cubicBezTo>
                  <a:cubicBezTo>
                    <a:pt x="318" y="458"/>
                    <a:pt x="406" y="370"/>
                    <a:pt x="423" y="264"/>
                  </a:cubicBezTo>
                  <a:cubicBezTo>
                    <a:pt x="423" y="229"/>
                    <a:pt x="441" y="176"/>
                    <a:pt x="423" y="123"/>
                  </a:cubicBezTo>
                  <a:cubicBezTo>
                    <a:pt x="371" y="71"/>
                    <a:pt x="300" y="18"/>
                    <a:pt x="2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347;p34"/>
            <p:cNvSpPr/>
            <p:nvPr/>
          </p:nvSpPr>
          <p:spPr>
            <a:xfrm>
              <a:off x="2794418" y="5101275"/>
              <a:ext cx="22768" cy="26694"/>
            </a:xfrm>
            <a:custGeom>
              <a:avLst/>
              <a:gdLst/>
              <a:ahLst/>
              <a:cxnLst/>
              <a:rect l="l" t="t" r="r" b="b"/>
              <a:pathLst>
                <a:path w="406" h="476" extrusionOk="0">
                  <a:moveTo>
                    <a:pt x="388" y="211"/>
                  </a:moveTo>
                  <a:cubicBezTo>
                    <a:pt x="388" y="88"/>
                    <a:pt x="282" y="0"/>
                    <a:pt x="159" y="35"/>
                  </a:cubicBezTo>
                  <a:lnTo>
                    <a:pt x="141" y="35"/>
                  </a:lnTo>
                  <a:lnTo>
                    <a:pt x="0" y="194"/>
                  </a:lnTo>
                  <a:lnTo>
                    <a:pt x="0" y="229"/>
                  </a:lnTo>
                  <a:cubicBezTo>
                    <a:pt x="0" y="229"/>
                    <a:pt x="53" y="282"/>
                    <a:pt x="36" y="317"/>
                  </a:cubicBezTo>
                  <a:cubicBezTo>
                    <a:pt x="18" y="352"/>
                    <a:pt x="36" y="335"/>
                    <a:pt x="53" y="335"/>
                  </a:cubicBezTo>
                  <a:cubicBezTo>
                    <a:pt x="71" y="352"/>
                    <a:pt x="71" y="352"/>
                    <a:pt x="71" y="370"/>
                  </a:cubicBezTo>
                  <a:cubicBezTo>
                    <a:pt x="124" y="475"/>
                    <a:pt x="194" y="440"/>
                    <a:pt x="264" y="405"/>
                  </a:cubicBezTo>
                  <a:cubicBezTo>
                    <a:pt x="335" y="370"/>
                    <a:pt x="405" y="317"/>
                    <a:pt x="388" y="21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2348;p34"/>
            <p:cNvSpPr/>
            <p:nvPr/>
          </p:nvSpPr>
          <p:spPr>
            <a:xfrm>
              <a:off x="3231733" y="5222689"/>
              <a:ext cx="22768" cy="23722"/>
            </a:xfrm>
            <a:custGeom>
              <a:avLst/>
              <a:gdLst/>
              <a:ahLst/>
              <a:cxnLst/>
              <a:rect l="l" t="t" r="r" b="b"/>
              <a:pathLst>
                <a:path w="406" h="423" extrusionOk="0">
                  <a:moveTo>
                    <a:pt x="406" y="159"/>
                  </a:moveTo>
                  <a:cubicBezTo>
                    <a:pt x="406" y="106"/>
                    <a:pt x="318" y="18"/>
                    <a:pt x="265" y="18"/>
                  </a:cubicBezTo>
                  <a:cubicBezTo>
                    <a:pt x="247" y="18"/>
                    <a:pt x="229" y="18"/>
                    <a:pt x="229" y="18"/>
                  </a:cubicBezTo>
                  <a:cubicBezTo>
                    <a:pt x="159" y="0"/>
                    <a:pt x="89" y="36"/>
                    <a:pt x="89" y="106"/>
                  </a:cubicBezTo>
                  <a:lnTo>
                    <a:pt x="89" y="106"/>
                  </a:lnTo>
                  <a:cubicBezTo>
                    <a:pt x="1" y="159"/>
                    <a:pt x="53" y="229"/>
                    <a:pt x="71" y="282"/>
                  </a:cubicBezTo>
                  <a:cubicBezTo>
                    <a:pt x="89" y="370"/>
                    <a:pt x="177" y="423"/>
                    <a:pt x="247" y="423"/>
                  </a:cubicBezTo>
                  <a:cubicBezTo>
                    <a:pt x="335" y="388"/>
                    <a:pt x="388" y="317"/>
                    <a:pt x="406" y="229"/>
                  </a:cubicBezTo>
                  <a:cubicBezTo>
                    <a:pt x="406" y="212"/>
                    <a:pt x="406" y="194"/>
                    <a:pt x="406" y="15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2349;p34"/>
            <p:cNvSpPr/>
            <p:nvPr/>
          </p:nvSpPr>
          <p:spPr>
            <a:xfrm>
              <a:off x="2781576" y="4967972"/>
              <a:ext cx="19796" cy="25741"/>
            </a:xfrm>
            <a:custGeom>
              <a:avLst/>
              <a:gdLst/>
              <a:ahLst/>
              <a:cxnLst/>
              <a:rect l="l" t="t" r="r" b="b"/>
              <a:pathLst>
                <a:path w="353" h="459" extrusionOk="0">
                  <a:moveTo>
                    <a:pt x="18" y="159"/>
                  </a:moveTo>
                  <a:cubicBezTo>
                    <a:pt x="36" y="212"/>
                    <a:pt x="1" y="265"/>
                    <a:pt x="18" y="335"/>
                  </a:cubicBezTo>
                  <a:cubicBezTo>
                    <a:pt x="36" y="388"/>
                    <a:pt x="159" y="458"/>
                    <a:pt x="229" y="423"/>
                  </a:cubicBezTo>
                  <a:cubicBezTo>
                    <a:pt x="335" y="370"/>
                    <a:pt x="353" y="318"/>
                    <a:pt x="335" y="194"/>
                  </a:cubicBezTo>
                  <a:cubicBezTo>
                    <a:pt x="335" y="124"/>
                    <a:pt x="282" y="54"/>
                    <a:pt x="212" y="18"/>
                  </a:cubicBezTo>
                  <a:cubicBezTo>
                    <a:pt x="177" y="1"/>
                    <a:pt x="124" y="18"/>
                    <a:pt x="89" y="36"/>
                  </a:cubicBezTo>
                  <a:cubicBezTo>
                    <a:pt x="71" y="71"/>
                    <a:pt x="1" y="89"/>
                    <a:pt x="18" y="15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34"/>
            <p:cNvSpPr/>
            <p:nvPr/>
          </p:nvSpPr>
          <p:spPr>
            <a:xfrm>
              <a:off x="3027376" y="5273049"/>
              <a:ext cx="20806" cy="25685"/>
            </a:xfrm>
            <a:custGeom>
              <a:avLst/>
              <a:gdLst/>
              <a:ahLst/>
              <a:cxnLst/>
              <a:rect l="l" t="t" r="r" b="b"/>
              <a:pathLst>
                <a:path w="371" h="458" extrusionOk="0">
                  <a:moveTo>
                    <a:pt x="159" y="458"/>
                  </a:moveTo>
                  <a:cubicBezTo>
                    <a:pt x="265" y="458"/>
                    <a:pt x="353" y="387"/>
                    <a:pt x="353" y="282"/>
                  </a:cubicBezTo>
                  <a:cubicBezTo>
                    <a:pt x="353" y="264"/>
                    <a:pt x="370" y="247"/>
                    <a:pt x="370" y="211"/>
                  </a:cubicBezTo>
                  <a:cubicBezTo>
                    <a:pt x="370" y="123"/>
                    <a:pt x="300" y="88"/>
                    <a:pt x="247" y="53"/>
                  </a:cubicBezTo>
                  <a:cubicBezTo>
                    <a:pt x="194" y="0"/>
                    <a:pt x="142" y="53"/>
                    <a:pt x="124" y="71"/>
                  </a:cubicBezTo>
                  <a:cubicBezTo>
                    <a:pt x="71" y="123"/>
                    <a:pt x="36" y="176"/>
                    <a:pt x="1" y="229"/>
                  </a:cubicBezTo>
                  <a:cubicBezTo>
                    <a:pt x="1" y="247"/>
                    <a:pt x="1" y="247"/>
                    <a:pt x="1" y="264"/>
                  </a:cubicBezTo>
                  <a:cubicBezTo>
                    <a:pt x="18" y="317"/>
                    <a:pt x="54" y="352"/>
                    <a:pt x="54" y="405"/>
                  </a:cubicBezTo>
                  <a:cubicBezTo>
                    <a:pt x="54" y="423"/>
                    <a:pt x="54" y="440"/>
                    <a:pt x="71" y="440"/>
                  </a:cubicBezTo>
                  <a:cubicBezTo>
                    <a:pt x="106" y="440"/>
                    <a:pt x="124" y="458"/>
                    <a:pt x="159" y="45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2351;p34"/>
            <p:cNvSpPr/>
            <p:nvPr/>
          </p:nvSpPr>
          <p:spPr>
            <a:xfrm>
              <a:off x="2659152" y="5119052"/>
              <a:ext cx="25741" cy="29666"/>
            </a:xfrm>
            <a:custGeom>
              <a:avLst/>
              <a:gdLst/>
              <a:ahLst/>
              <a:cxnLst/>
              <a:rect l="l" t="t" r="r" b="b"/>
              <a:pathLst>
                <a:path w="459" h="529" extrusionOk="0">
                  <a:moveTo>
                    <a:pt x="18" y="194"/>
                  </a:moveTo>
                  <a:cubicBezTo>
                    <a:pt x="1" y="264"/>
                    <a:pt x="18" y="334"/>
                    <a:pt x="36" y="387"/>
                  </a:cubicBezTo>
                  <a:cubicBezTo>
                    <a:pt x="106" y="528"/>
                    <a:pt x="106" y="510"/>
                    <a:pt x="230" y="493"/>
                  </a:cubicBezTo>
                  <a:cubicBezTo>
                    <a:pt x="370" y="475"/>
                    <a:pt x="441" y="440"/>
                    <a:pt x="458" y="334"/>
                  </a:cubicBezTo>
                  <a:cubicBezTo>
                    <a:pt x="458" y="299"/>
                    <a:pt x="458" y="264"/>
                    <a:pt x="441" y="229"/>
                  </a:cubicBezTo>
                  <a:cubicBezTo>
                    <a:pt x="406" y="176"/>
                    <a:pt x="406" y="88"/>
                    <a:pt x="318" y="53"/>
                  </a:cubicBezTo>
                  <a:cubicBezTo>
                    <a:pt x="230" y="0"/>
                    <a:pt x="124" y="18"/>
                    <a:pt x="36" y="88"/>
                  </a:cubicBezTo>
                  <a:cubicBezTo>
                    <a:pt x="18" y="123"/>
                    <a:pt x="1" y="158"/>
                    <a:pt x="18" y="19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2352;p34"/>
            <p:cNvSpPr/>
            <p:nvPr/>
          </p:nvSpPr>
          <p:spPr>
            <a:xfrm>
              <a:off x="3194215" y="5671837"/>
              <a:ext cx="22768" cy="20806"/>
            </a:xfrm>
            <a:custGeom>
              <a:avLst/>
              <a:gdLst/>
              <a:ahLst/>
              <a:cxnLst/>
              <a:rect l="l" t="t" r="r" b="b"/>
              <a:pathLst>
                <a:path w="406" h="371" extrusionOk="0">
                  <a:moveTo>
                    <a:pt x="1" y="124"/>
                  </a:moveTo>
                  <a:cubicBezTo>
                    <a:pt x="1" y="177"/>
                    <a:pt x="54" y="230"/>
                    <a:pt x="18" y="300"/>
                  </a:cubicBezTo>
                  <a:cubicBezTo>
                    <a:pt x="18" y="300"/>
                    <a:pt x="36" y="300"/>
                    <a:pt x="36" y="318"/>
                  </a:cubicBezTo>
                  <a:cubicBezTo>
                    <a:pt x="71" y="283"/>
                    <a:pt x="106" y="318"/>
                    <a:pt x="124" y="335"/>
                  </a:cubicBezTo>
                  <a:cubicBezTo>
                    <a:pt x="159" y="371"/>
                    <a:pt x="212" y="371"/>
                    <a:pt x="265" y="335"/>
                  </a:cubicBezTo>
                  <a:cubicBezTo>
                    <a:pt x="318" y="300"/>
                    <a:pt x="335" y="230"/>
                    <a:pt x="388" y="177"/>
                  </a:cubicBezTo>
                  <a:cubicBezTo>
                    <a:pt x="406" y="177"/>
                    <a:pt x="406" y="159"/>
                    <a:pt x="388" y="142"/>
                  </a:cubicBezTo>
                  <a:cubicBezTo>
                    <a:pt x="353" y="71"/>
                    <a:pt x="300" y="36"/>
                    <a:pt x="247" y="1"/>
                  </a:cubicBezTo>
                  <a:lnTo>
                    <a:pt x="194" y="1"/>
                  </a:lnTo>
                  <a:cubicBezTo>
                    <a:pt x="177" y="1"/>
                    <a:pt x="142" y="18"/>
                    <a:pt x="124" y="18"/>
                  </a:cubicBezTo>
                  <a:cubicBezTo>
                    <a:pt x="18" y="1"/>
                    <a:pt x="1" y="18"/>
                    <a:pt x="1" y="12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2353;p34"/>
            <p:cNvSpPr/>
            <p:nvPr/>
          </p:nvSpPr>
          <p:spPr>
            <a:xfrm>
              <a:off x="2850667" y="4896918"/>
              <a:ext cx="18843" cy="25685"/>
            </a:xfrm>
            <a:custGeom>
              <a:avLst/>
              <a:gdLst/>
              <a:ahLst/>
              <a:cxnLst/>
              <a:rect l="l" t="t" r="r" b="b"/>
              <a:pathLst>
                <a:path w="336" h="458" extrusionOk="0">
                  <a:moveTo>
                    <a:pt x="335" y="247"/>
                  </a:moveTo>
                  <a:cubicBezTo>
                    <a:pt x="335" y="141"/>
                    <a:pt x="265" y="53"/>
                    <a:pt x="177" y="18"/>
                  </a:cubicBezTo>
                  <a:cubicBezTo>
                    <a:pt x="106" y="0"/>
                    <a:pt x="36" y="53"/>
                    <a:pt x="18" y="123"/>
                  </a:cubicBezTo>
                  <a:cubicBezTo>
                    <a:pt x="1" y="194"/>
                    <a:pt x="1" y="264"/>
                    <a:pt x="18" y="335"/>
                  </a:cubicBezTo>
                  <a:cubicBezTo>
                    <a:pt x="36" y="423"/>
                    <a:pt x="106" y="458"/>
                    <a:pt x="194" y="440"/>
                  </a:cubicBezTo>
                  <a:cubicBezTo>
                    <a:pt x="265" y="388"/>
                    <a:pt x="318" y="317"/>
                    <a:pt x="335" y="24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54;p34"/>
            <p:cNvSpPr/>
            <p:nvPr/>
          </p:nvSpPr>
          <p:spPr>
            <a:xfrm>
              <a:off x="2950378" y="5494174"/>
              <a:ext cx="24731" cy="21759"/>
            </a:xfrm>
            <a:custGeom>
              <a:avLst/>
              <a:gdLst/>
              <a:ahLst/>
              <a:cxnLst/>
              <a:rect l="l" t="t" r="r" b="b"/>
              <a:pathLst>
                <a:path w="441" h="388" extrusionOk="0">
                  <a:moveTo>
                    <a:pt x="54" y="176"/>
                  </a:moveTo>
                  <a:lnTo>
                    <a:pt x="54" y="229"/>
                  </a:lnTo>
                  <a:cubicBezTo>
                    <a:pt x="1" y="282"/>
                    <a:pt x="71" y="300"/>
                    <a:pt x="89" y="317"/>
                  </a:cubicBezTo>
                  <a:cubicBezTo>
                    <a:pt x="212" y="388"/>
                    <a:pt x="318" y="317"/>
                    <a:pt x="406" y="300"/>
                  </a:cubicBezTo>
                  <a:cubicBezTo>
                    <a:pt x="423" y="264"/>
                    <a:pt x="441" y="212"/>
                    <a:pt x="423" y="176"/>
                  </a:cubicBezTo>
                  <a:cubicBezTo>
                    <a:pt x="406" y="141"/>
                    <a:pt x="370" y="106"/>
                    <a:pt x="353" y="71"/>
                  </a:cubicBezTo>
                  <a:cubicBezTo>
                    <a:pt x="353" y="18"/>
                    <a:pt x="265" y="0"/>
                    <a:pt x="212" y="18"/>
                  </a:cubicBezTo>
                  <a:cubicBezTo>
                    <a:pt x="177" y="35"/>
                    <a:pt x="142" y="53"/>
                    <a:pt x="106" y="35"/>
                  </a:cubicBezTo>
                  <a:cubicBezTo>
                    <a:pt x="71" y="18"/>
                    <a:pt x="71" y="53"/>
                    <a:pt x="71" y="71"/>
                  </a:cubicBezTo>
                  <a:cubicBezTo>
                    <a:pt x="89" y="106"/>
                    <a:pt x="54" y="141"/>
                    <a:pt x="54" y="17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55;p34"/>
            <p:cNvSpPr/>
            <p:nvPr/>
          </p:nvSpPr>
          <p:spPr>
            <a:xfrm>
              <a:off x="2771706" y="5260206"/>
              <a:ext cx="20806" cy="22768"/>
            </a:xfrm>
            <a:custGeom>
              <a:avLst/>
              <a:gdLst/>
              <a:ahLst/>
              <a:cxnLst/>
              <a:rect l="l" t="t" r="r" b="b"/>
              <a:pathLst>
                <a:path w="371" h="406" extrusionOk="0">
                  <a:moveTo>
                    <a:pt x="159" y="388"/>
                  </a:moveTo>
                  <a:cubicBezTo>
                    <a:pt x="229" y="405"/>
                    <a:pt x="300" y="352"/>
                    <a:pt x="335" y="300"/>
                  </a:cubicBezTo>
                  <a:cubicBezTo>
                    <a:pt x="370" y="229"/>
                    <a:pt x="370" y="141"/>
                    <a:pt x="317" y="71"/>
                  </a:cubicBezTo>
                  <a:cubicBezTo>
                    <a:pt x="282" y="0"/>
                    <a:pt x="194" y="0"/>
                    <a:pt x="124" y="35"/>
                  </a:cubicBezTo>
                  <a:cubicBezTo>
                    <a:pt x="89" y="71"/>
                    <a:pt x="53" y="106"/>
                    <a:pt x="18" y="124"/>
                  </a:cubicBezTo>
                  <a:cubicBezTo>
                    <a:pt x="1" y="124"/>
                    <a:pt x="1" y="159"/>
                    <a:pt x="1" y="176"/>
                  </a:cubicBezTo>
                  <a:cubicBezTo>
                    <a:pt x="18" y="229"/>
                    <a:pt x="36" y="282"/>
                    <a:pt x="53" y="335"/>
                  </a:cubicBezTo>
                  <a:cubicBezTo>
                    <a:pt x="89" y="388"/>
                    <a:pt x="106" y="388"/>
                    <a:pt x="159" y="38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356;p34"/>
            <p:cNvSpPr/>
            <p:nvPr/>
          </p:nvSpPr>
          <p:spPr>
            <a:xfrm>
              <a:off x="3002701" y="5588950"/>
              <a:ext cx="26694" cy="27704"/>
            </a:xfrm>
            <a:custGeom>
              <a:avLst/>
              <a:gdLst/>
              <a:ahLst/>
              <a:cxnLst/>
              <a:rect l="l" t="t" r="r" b="b"/>
              <a:pathLst>
                <a:path w="476" h="494" extrusionOk="0">
                  <a:moveTo>
                    <a:pt x="476" y="229"/>
                  </a:moveTo>
                  <a:cubicBezTo>
                    <a:pt x="458" y="141"/>
                    <a:pt x="388" y="53"/>
                    <a:pt x="300" y="18"/>
                  </a:cubicBezTo>
                  <a:cubicBezTo>
                    <a:pt x="230" y="0"/>
                    <a:pt x="159" y="35"/>
                    <a:pt x="124" y="88"/>
                  </a:cubicBezTo>
                  <a:cubicBezTo>
                    <a:pt x="106" y="106"/>
                    <a:pt x="89" y="88"/>
                    <a:pt x="71" y="106"/>
                  </a:cubicBezTo>
                  <a:cubicBezTo>
                    <a:pt x="71" y="123"/>
                    <a:pt x="1" y="141"/>
                    <a:pt x="18" y="211"/>
                  </a:cubicBezTo>
                  <a:cubicBezTo>
                    <a:pt x="36" y="247"/>
                    <a:pt x="36" y="299"/>
                    <a:pt x="1" y="335"/>
                  </a:cubicBezTo>
                  <a:cubicBezTo>
                    <a:pt x="1" y="352"/>
                    <a:pt x="1" y="387"/>
                    <a:pt x="1" y="405"/>
                  </a:cubicBezTo>
                  <a:cubicBezTo>
                    <a:pt x="18" y="423"/>
                    <a:pt x="36" y="405"/>
                    <a:pt x="53" y="405"/>
                  </a:cubicBezTo>
                  <a:cubicBezTo>
                    <a:pt x="71" y="405"/>
                    <a:pt x="89" y="387"/>
                    <a:pt x="89" y="405"/>
                  </a:cubicBezTo>
                  <a:cubicBezTo>
                    <a:pt x="142" y="493"/>
                    <a:pt x="230" y="440"/>
                    <a:pt x="282" y="440"/>
                  </a:cubicBezTo>
                  <a:cubicBezTo>
                    <a:pt x="353" y="440"/>
                    <a:pt x="476" y="299"/>
                    <a:pt x="476" y="22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 name="Google Shape;2357;p34"/>
            <p:cNvSpPr/>
            <p:nvPr/>
          </p:nvSpPr>
          <p:spPr>
            <a:xfrm>
              <a:off x="3126134" y="5471461"/>
              <a:ext cx="19796" cy="16824"/>
            </a:xfrm>
            <a:custGeom>
              <a:avLst/>
              <a:gdLst/>
              <a:ahLst/>
              <a:cxnLst/>
              <a:rect l="l" t="t" r="r" b="b"/>
              <a:pathLst>
                <a:path w="353" h="300" extrusionOk="0">
                  <a:moveTo>
                    <a:pt x="176" y="300"/>
                  </a:moveTo>
                  <a:cubicBezTo>
                    <a:pt x="264" y="300"/>
                    <a:pt x="352" y="141"/>
                    <a:pt x="299" y="71"/>
                  </a:cubicBezTo>
                  <a:cubicBezTo>
                    <a:pt x="264" y="18"/>
                    <a:pt x="211" y="0"/>
                    <a:pt x="159" y="18"/>
                  </a:cubicBezTo>
                  <a:cubicBezTo>
                    <a:pt x="106" y="53"/>
                    <a:pt x="53" y="106"/>
                    <a:pt x="18" y="159"/>
                  </a:cubicBezTo>
                  <a:cubicBezTo>
                    <a:pt x="0" y="176"/>
                    <a:pt x="0" y="194"/>
                    <a:pt x="18" y="194"/>
                  </a:cubicBezTo>
                  <a:cubicBezTo>
                    <a:pt x="53" y="247"/>
                    <a:pt x="106" y="300"/>
                    <a:pt x="176" y="30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58" name="Google Shape;2358;p34"/>
          <p:cNvSpPr/>
          <p:nvPr/>
        </p:nvSpPr>
        <p:spPr>
          <a:xfrm flipH="1">
            <a:off x="752052" y="1291887"/>
            <a:ext cx="197550" cy="199101"/>
          </a:xfrm>
          <a:custGeom>
            <a:avLst/>
            <a:gdLst/>
            <a:ahLst/>
            <a:cxnLst/>
            <a:rect l="l" t="t" r="r" b="b"/>
            <a:pathLst>
              <a:path w="2166" h="2183" extrusionOk="0">
                <a:moveTo>
                  <a:pt x="1074" y="0"/>
                </a:moveTo>
                <a:lnTo>
                  <a:pt x="704" y="704"/>
                </a:lnTo>
                <a:lnTo>
                  <a:pt x="0" y="1092"/>
                </a:lnTo>
                <a:lnTo>
                  <a:pt x="704" y="1479"/>
                </a:lnTo>
                <a:lnTo>
                  <a:pt x="1074" y="2183"/>
                </a:lnTo>
                <a:lnTo>
                  <a:pt x="1461" y="1479"/>
                </a:lnTo>
                <a:lnTo>
                  <a:pt x="2165" y="1092"/>
                </a:lnTo>
                <a:lnTo>
                  <a:pt x="1461" y="704"/>
                </a:lnTo>
                <a:lnTo>
                  <a:pt x="107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 name="Google Shape;2359;p34"/>
          <p:cNvSpPr/>
          <p:nvPr/>
        </p:nvSpPr>
        <p:spPr>
          <a:xfrm flipH="1">
            <a:off x="8432223" y="2749664"/>
            <a:ext cx="323801" cy="326348"/>
          </a:xfrm>
          <a:custGeom>
            <a:avLst/>
            <a:gdLst/>
            <a:ahLst/>
            <a:cxnLst/>
            <a:rect l="l" t="t" r="r" b="b"/>
            <a:pathLst>
              <a:path w="2166" h="2183" extrusionOk="0">
                <a:moveTo>
                  <a:pt x="1074" y="0"/>
                </a:moveTo>
                <a:lnTo>
                  <a:pt x="705" y="704"/>
                </a:lnTo>
                <a:lnTo>
                  <a:pt x="1" y="1092"/>
                </a:lnTo>
                <a:lnTo>
                  <a:pt x="705" y="1479"/>
                </a:lnTo>
                <a:lnTo>
                  <a:pt x="1074" y="2183"/>
                </a:lnTo>
                <a:lnTo>
                  <a:pt x="1462" y="1479"/>
                </a:lnTo>
                <a:lnTo>
                  <a:pt x="2166" y="1092"/>
                </a:lnTo>
                <a:lnTo>
                  <a:pt x="1462" y="704"/>
                </a:lnTo>
                <a:lnTo>
                  <a:pt x="107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 name="Google Shape;2360;p34"/>
          <p:cNvSpPr/>
          <p:nvPr/>
        </p:nvSpPr>
        <p:spPr>
          <a:xfrm flipH="1">
            <a:off x="1300977" y="4763875"/>
            <a:ext cx="197550" cy="199101"/>
          </a:xfrm>
          <a:custGeom>
            <a:avLst/>
            <a:gdLst/>
            <a:ahLst/>
            <a:cxnLst/>
            <a:rect l="l" t="t" r="r" b="b"/>
            <a:pathLst>
              <a:path w="2166" h="2183" extrusionOk="0">
                <a:moveTo>
                  <a:pt x="1074" y="0"/>
                </a:moveTo>
                <a:lnTo>
                  <a:pt x="704" y="704"/>
                </a:lnTo>
                <a:lnTo>
                  <a:pt x="0" y="1092"/>
                </a:lnTo>
                <a:lnTo>
                  <a:pt x="704" y="1479"/>
                </a:lnTo>
                <a:lnTo>
                  <a:pt x="1074" y="2183"/>
                </a:lnTo>
                <a:lnTo>
                  <a:pt x="1461" y="1479"/>
                </a:lnTo>
                <a:lnTo>
                  <a:pt x="2165" y="1092"/>
                </a:lnTo>
                <a:lnTo>
                  <a:pt x="1461" y="704"/>
                </a:lnTo>
                <a:lnTo>
                  <a:pt x="107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 name="Google Shape;2361;p34"/>
          <p:cNvSpPr/>
          <p:nvPr/>
        </p:nvSpPr>
        <p:spPr>
          <a:xfrm flipH="1">
            <a:off x="248108" y="3444734"/>
            <a:ext cx="326342" cy="326497"/>
          </a:xfrm>
          <a:custGeom>
            <a:avLst/>
            <a:gdLst/>
            <a:ahLst/>
            <a:cxnLst/>
            <a:rect l="l" t="t" r="r" b="b"/>
            <a:pathLst>
              <a:path w="2183" h="2184" extrusionOk="0">
                <a:moveTo>
                  <a:pt x="1092" y="1"/>
                </a:moveTo>
                <a:lnTo>
                  <a:pt x="704" y="705"/>
                </a:lnTo>
                <a:lnTo>
                  <a:pt x="0" y="1092"/>
                </a:lnTo>
                <a:lnTo>
                  <a:pt x="704" y="1480"/>
                </a:lnTo>
                <a:lnTo>
                  <a:pt x="1092" y="2184"/>
                </a:lnTo>
                <a:lnTo>
                  <a:pt x="1479" y="1480"/>
                </a:lnTo>
                <a:lnTo>
                  <a:pt x="2183" y="1092"/>
                </a:lnTo>
                <a:lnTo>
                  <a:pt x="1479" y="705"/>
                </a:lnTo>
                <a:lnTo>
                  <a:pt x="109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 name="Google Shape;2362;p34"/>
          <p:cNvSpPr/>
          <p:nvPr/>
        </p:nvSpPr>
        <p:spPr>
          <a:xfrm>
            <a:off x="7144738" y="1206896"/>
            <a:ext cx="1900500" cy="239856"/>
          </a:xfrm>
          <a:custGeom>
            <a:avLst/>
            <a:gdLst/>
            <a:ahLst/>
            <a:cxnLst/>
            <a:rect l="l" t="t" r="r" b="b"/>
            <a:pathLst>
              <a:path w="11584" h="1462" fill="none" extrusionOk="0">
                <a:moveTo>
                  <a:pt x="0" y="1461"/>
                </a:moveTo>
                <a:lnTo>
                  <a:pt x="616" y="775"/>
                </a:lnTo>
                <a:cubicBezTo>
                  <a:pt x="1232" y="71"/>
                  <a:pt x="2324" y="53"/>
                  <a:pt x="2993" y="704"/>
                </a:cubicBezTo>
                <a:lnTo>
                  <a:pt x="3362" y="1074"/>
                </a:lnTo>
                <a:cubicBezTo>
                  <a:pt x="3697" y="1408"/>
                  <a:pt x="4242" y="1408"/>
                  <a:pt x="4595" y="1074"/>
                </a:cubicBezTo>
                <a:lnTo>
                  <a:pt x="4929" y="722"/>
                </a:lnTo>
                <a:cubicBezTo>
                  <a:pt x="5528" y="123"/>
                  <a:pt x="6496" y="123"/>
                  <a:pt x="7094" y="722"/>
                </a:cubicBezTo>
                <a:lnTo>
                  <a:pt x="7446" y="1074"/>
                </a:lnTo>
                <a:cubicBezTo>
                  <a:pt x="7693" y="1320"/>
                  <a:pt x="8098" y="1320"/>
                  <a:pt x="8344" y="1074"/>
                </a:cubicBezTo>
                <a:lnTo>
                  <a:pt x="8872" y="546"/>
                </a:lnTo>
                <a:cubicBezTo>
                  <a:pt x="9400" y="18"/>
                  <a:pt x="10263" y="0"/>
                  <a:pt x="10809" y="511"/>
                </a:cubicBezTo>
                <a:cubicBezTo>
                  <a:pt x="11389" y="1056"/>
                  <a:pt x="11583" y="1426"/>
                  <a:pt x="11425" y="1426"/>
                </a:cubicBezTo>
              </a:path>
            </a:pathLst>
          </a:custGeom>
          <a:noFill/>
          <a:ln w="285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only 3">
  <p:cSld name="CUSTOM_6_1_1">
    <p:spTree>
      <p:nvGrpSpPr>
        <p:cNvPr id="1" name="Shape 2363"/>
        <p:cNvGrpSpPr/>
        <p:nvPr/>
      </p:nvGrpSpPr>
      <p:grpSpPr>
        <a:xfrm>
          <a:off x="0" y="0"/>
          <a:ext cx="0" cy="0"/>
          <a:chOff x="0" y="0"/>
          <a:chExt cx="0" cy="0"/>
        </a:xfrm>
      </p:grpSpPr>
      <p:pic>
        <p:nvPicPr>
          <p:cNvPr id="2364" name="Google Shape;2364;p35"/>
          <p:cNvPicPr preferRelativeResize="0"/>
          <p:nvPr/>
        </p:nvPicPr>
        <p:blipFill rotWithShape="1">
          <a:blip r:embed="rId2">
            <a:alphaModFix/>
          </a:blip>
          <a:srcRect/>
          <a:stretch/>
        </p:blipFill>
        <p:spPr>
          <a:xfrm>
            <a:off x="1516" y="0"/>
            <a:ext cx="9140967" cy="5143500"/>
          </a:xfrm>
          <a:prstGeom prst="rect">
            <a:avLst/>
          </a:prstGeom>
          <a:noFill/>
          <a:ln>
            <a:noFill/>
          </a:ln>
        </p:spPr>
      </p:pic>
      <p:sp>
        <p:nvSpPr>
          <p:cNvPr id="2365" name="Google Shape;2365;p35"/>
          <p:cNvSpPr txBox="1">
            <a:spLocks noGrp="1"/>
          </p:cNvSpPr>
          <p:nvPr>
            <p:ph type="title"/>
          </p:nvPr>
        </p:nvSpPr>
        <p:spPr>
          <a:xfrm>
            <a:off x="711725" y="445025"/>
            <a:ext cx="7720500" cy="496200"/>
          </a:xfrm>
          <a:prstGeom prst="rect">
            <a:avLst/>
          </a:prstGeom>
          <a:effectLst>
            <a:outerShdw dist="38100" dir="3000000" algn="bl" rotWithShape="0">
              <a:schemeClr val="dk2"/>
            </a:outerShdw>
          </a:effectLst>
        </p:spPr>
        <p:txBody>
          <a:bodyPr spcFirstLastPara="1" wrap="square" lIns="91425" tIns="91425" rIns="91425" bIns="91425" anchor="ctr" anchorCtr="0">
            <a:noAutofit/>
          </a:bodyPr>
          <a:lstStyle>
            <a:lvl1pPr lvl="0" rtl="0">
              <a:spcBef>
                <a:spcPts val="0"/>
              </a:spcBef>
              <a:spcAft>
                <a:spcPts val="0"/>
              </a:spcAft>
              <a:buSzPts val="2800"/>
              <a:buNone/>
              <a:defRPr sz="3400" i="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366" name="Google Shape;2366;p35"/>
          <p:cNvSpPr/>
          <p:nvPr/>
        </p:nvSpPr>
        <p:spPr>
          <a:xfrm rot="-7098896">
            <a:off x="-1119690" y="4020742"/>
            <a:ext cx="2454176" cy="1658994"/>
          </a:xfrm>
          <a:custGeom>
            <a:avLst/>
            <a:gdLst/>
            <a:ahLst/>
            <a:cxnLst/>
            <a:rect l="l" t="t" r="r" b="b"/>
            <a:pathLst>
              <a:path w="15527" h="10496" extrusionOk="0">
                <a:moveTo>
                  <a:pt x="7554" y="0"/>
                </a:moveTo>
                <a:cubicBezTo>
                  <a:pt x="6829" y="0"/>
                  <a:pt x="6103" y="121"/>
                  <a:pt x="5404" y="364"/>
                </a:cubicBezTo>
                <a:cubicBezTo>
                  <a:pt x="3908" y="875"/>
                  <a:pt x="2658" y="1843"/>
                  <a:pt x="1620" y="2987"/>
                </a:cubicBezTo>
                <a:cubicBezTo>
                  <a:pt x="493" y="4202"/>
                  <a:pt x="0" y="5874"/>
                  <a:pt x="299" y="7494"/>
                </a:cubicBezTo>
                <a:cubicBezTo>
                  <a:pt x="423" y="8356"/>
                  <a:pt x="845" y="9131"/>
                  <a:pt x="1479" y="9694"/>
                </a:cubicBezTo>
                <a:cubicBezTo>
                  <a:pt x="2143" y="10275"/>
                  <a:pt x="2966" y="10495"/>
                  <a:pt x="3786" y="10495"/>
                </a:cubicBezTo>
                <a:cubicBezTo>
                  <a:pt x="4357" y="10495"/>
                  <a:pt x="4926" y="10388"/>
                  <a:pt x="5440" y="10222"/>
                </a:cubicBezTo>
                <a:cubicBezTo>
                  <a:pt x="6566" y="9852"/>
                  <a:pt x="7534" y="9201"/>
                  <a:pt x="8520" y="8567"/>
                </a:cubicBezTo>
                <a:cubicBezTo>
                  <a:pt x="8819" y="8321"/>
                  <a:pt x="9189" y="8180"/>
                  <a:pt x="9594" y="8127"/>
                </a:cubicBezTo>
                <a:cubicBezTo>
                  <a:pt x="9624" y="8125"/>
                  <a:pt x="9654" y="8124"/>
                  <a:pt x="9684" y="8124"/>
                </a:cubicBezTo>
                <a:cubicBezTo>
                  <a:pt x="10147" y="8124"/>
                  <a:pt x="10609" y="8370"/>
                  <a:pt x="11055" y="8585"/>
                </a:cubicBezTo>
                <a:cubicBezTo>
                  <a:pt x="11726" y="8899"/>
                  <a:pt x="12484" y="9133"/>
                  <a:pt x="13188" y="9133"/>
                </a:cubicBezTo>
                <a:cubicBezTo>
                  <a:pt x="13667" y="9133"/>
                  <a:pt x="14121" y="9025"/>
                  <a:pt x="14505" y="8761"/>
                </a:cubicBezTo>
                <a:cubicBezTo>
                  <a:pt x="15350" y="8180"/>
                  <a:pt x="15526" y="6948"/>
                  <a:pt x="15192" y="5892"/>
                </a:cubicBezTo>
                <a:cubicBezTo>
                  <a:pt x="14857" y="4835"/>
                  <a:pt x="14118" y="3938"/>
                  <a:pt x="13344" y="3093"/>
                </a:cubicBezTo>
                <a:cubicBezTo>
                  <a:pt x="12428" y="2107"/>
                  <a:pt x="11425" y="1139"/>
                  <a:pt x="10193" y="558"/>
                </a:cubicBezTo>
                <a:cubicBezTo>
                  <a:pt x="9353" y="187"/>
                  <a:pt x="8455" y="0"/>
                  <a:pt x="75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 name="Google Shape;2367;p35"/>
          <p:cNvSpPr/>
          <p:nvPr/>
        </p:nvSpPr>
        <p:spPr>
          <a:xfrm>
            <a:off x="7552875" y="-432824"/>
            <a:ext cx="2379172" cy="2471183"/>
          </a:xfrm>
          <a:custGeom>
            <a:avLst/>
            <a:gdLst/>
            <a:ahLst/>
            <a:cxnLst/>
            <a:rect l="l" t="t" r="r" b="b"/>
            <a:pathLst>
              <a:path w="18695" h="19418" extrusionOk="0">
                <a:moveTo>
                  <a:pt x="18554" y="8046"/>
                </a:moveTo>
                <a:cubicBezTo>
                  <a:pt x="18395" y="5740"/>
                  <a:pt x="17040" y="3592"/>
                  <a:pt x="15104" y="2307"/>
                </a:cubicBezTo>
                <a:cubicBezTo>
                  <a:pt x="12604" y="635"/>
                  <a:pt x="8678" y="1"/>
                  <a:pt x="6214" y="2078"/>
                </a:cubicBezTo>
                <a:cubicBezTo>
                  <a:pt x="0" y="7359"/>
                  <a:pt x="9752" y="19417"/>
                  <a:pt x="16160" y="14154"/>
                </a:cubicBezTo>
                <a:cubicBezTo>
                  <a:pt x="16301" y="14031"/>
                  <a:pt x="16442" y="13908"/>
                  <a:pt x="16565" y="13784"/>
                </a:cubicBezTo>
                <a:cubicBezTo>
                  <a:pt x="18026" y="12323"/>
                  <a:pt x="18695" y="10088"/>
                  <a:pt x="18554" y="804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 name="Google Shape;2368;p35"/>
          <p:cNvSpPr/>
          <p:nvPr/>
        </p:nvSpPr>
        <p:spPr>
          <a:xfrm rot="9086839">
            <a:off x="7726902" y="4364337"/>
            <a:ext cx="2031136" cy="1187914"/>
          </a:xfrm>
          <a:custGeom>
            <a:avLst/>
            <a:gdLst/>
            <a:ahLst/>
            <a:cxnLst/>
            <a:rect l="l" t="t" r="r" b="b"/>
            <a:pathLst>
              <a:path w="11109" h="6497" extrusionOk="0">
                <a:moveTo>
                  <a:pt x="5599" y="1"/>
                </a:moveTo>
                <a:cubicBezTo>
                  <a:pt x="4543" y="1"/>
                  <a:pt x="3627" y="705"/>
                  <a:pt x="2800" y="1391"/>
                </a:cubicBezTo>
                <a:cubicBezTo>
                  <a:pt x="2237" y="1849"/>
                  <a:pt x="1708" y="2342"/>
                  <a:pt x="1216" y="2870"/>
                </a:cubicBezTo>
                <a:cubicBezTo>
                  <a:pt x="952" y="3152"/>
                  <a:pt x="705" y="3469"/>
                  <a:pt x="494" y="3803"/>
                </a:cubicBezTo>
                <a:cubicBezTo>
                  <a:pt x="283" y="4085"/>
                  <a:pt x="142" y="4419"/>
                  <a:pt x="36" y="4754"/>
                </a:cubicBezTo>
                <a:cubicBezTo>
                  <a:pt x="1" y="4877"/>
                  <a:pt x="1" y="5018"/>
                  <a:pt x="1" y="5158"/>
                </a:cubicBezTo>
                <a:cubicBezTo>
                  <a:pt x="19" y="5440"/>
                  <a:pt x="142" y="5722"/>
                  <a:pt x="353" y="5951"/>
                </a:cubicBezTo>
                <a:cubicBezTo>
                  <a:pt x="547" y="6179"/>
                  <a:pt x="811" y="6355"/>
                  <a:pt x="1110" y="6444"/>
                </a:cubicBezTo>
                <a:cubicBezTo>
                  <a:pt x="1224" y="6479"/>
                  <a:pt x="1343" y="6496"/>
                  <a:pt x="1462" y="6496"/>
                </a:cubicBezTo>
                <a:cubicBezTo>
                  <a:pt x="1581" y="6496"/>
                  <a:pt x="1700" y="6479"/>
                  <a:pt x="1814" y="6444"/>
                </a:cubicBezTo>
                <a:cubicBezTo>
                  <a:pt x="2923" y="6109"/>
                  <a:pt x="3381" y="4736"/>
                  <a:pt x="4419" y="4243"/>
                </a:cubicBezTo>
                <a:cubicBezTo>
                  <a:pt x="4728" y="4094"/>
                  <a:pt x="5070" y="4033"/>
                  <a:pt x="5421" y="4033"/>
                </a:cubicBezTo>
                <a:cubicBezTo>
                  <a:pt x="5732" y="4033"/>
                  <a:pt x="6050" y="4081"/>
                  <a:pt x="6356" y="4155"/>
                </a:cubicBezTo>
                <a:cubicBezTo>
                  <a:pt x="6989" y="4314"/>
                  <a:pt x="7606" y="4578"/>
                  <a:pt x="8239" y="4718"/>
                </a:cubicBezTo>
                <a:cubicBezTo>
                  <a:pt x="8513" y="4778"/>
                  <a:pt x="8796" y="4815"/>
                  <a:pt x="9075" y="4815"/>
                </a:cubicBezTo>
                <a:cubicBezTo>
                  <a:pt x="9461" y="4815"/>
                  <a:pt x="9839" y="4744"/>
                  <a:pt x="10176" y="4560"/>
                </a:cubicBezTo>
                <a:cubicBezTo>
                  <a:pt x="10739" y="4225"/>
                  <a:pt x="11109" y="3486"/>
                  <a:pt x="10862" y="2888"/>
                </a:cubicBezTo>
                <a:cubicBezTo>
                  <a:pt x="10704" y="2500"/>
                  <a:pt x="10334" y="2254"/>
                  <a:pt x="10000" y="2025"/>
                </a:cubicBezTo>
                <a:cubicBezTo>
                  <a:pt x="9155" y="1462"/>
                  <a:pt x="8292" y="969"/>
                  <a:pt x="7394" y="529"/>
                </a:cubicBezTo>
                <a:cubicBezTo>
                  <a:pt x="6831" y="265"/>
                  <a:pt x="6233" y="1"/>
                  <a:pt x="55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 name="Google Shape;2369;p35"/>
          <p:cNvSpPr/>
          <p:nvPr/>
        </p:nvSpPr>
        <p:spPr>
          <a:xfrm rot="-6111152">
            <a:off x="-1739388" y="1000274"/>
            <a:ext cx="2685933" cy="1570854"/>
          </a:xfrm>
          <a:custGeom>
            <a:avLst/>
            <a:gdLst/>
            <a:ahLst/>
            <a:cxnLst/>
            <a:rect l="l" t="t" r="r" b="b"/>
            <a:pathLst>
              <a:path w="11109" h="6497" extrusionOk="0">
                <a:moveTo>
                  <a:pt x="5599" y="1"/>
                </a:moveTo>
                <a:cubicBezTo>
                  <a:pt x="4543" y="1"/>
                  <a:pt x="3627" y="705"/>
                  <a:pt x="2800" y="1391"/>
                </a:cubicBezTo>
                <a:cubicBezTo>
                  <a:pt x="2237" y="1849"/>
                  <a:pt x="1708" y="2342"/>
                  <a:pt x="1216" y="2870"/>
                </a:cubicBezTo>
                <a:cubicBezTo>
                  <a:pt x="952" y="3152"/>
                  <a:pt x="705" y="3469"/>
                  <a:pt x="494" y="3803"/>
                </a:cubicBezTo>
                <a:cubicBezTo>
                  <a:pt x="283" y="4085"/>
                  <a:pt x="142" y="4419"/>
                  <a:pt x="36" y="4754"/>
                </a:cubicBezTo>
                <a:cubicBezTo>
                  <a:pt x="1" y="4877"/>
                  <a:pt x="1" y="5018"/>
                  <a:pt x="1" y="5158"/>
                </a:cubicBezTo>
                <a:cubicBezTo>
                  <a:pt x="19" y="5440"/>
                  <a:pt x="142" y="5722"/>
                  <a:pt x="353" y="5951"/>
                </a:cubicBezTo>
                <a:cubicBezTo>
                  <a:pt x="547" y="6179"/>
                  <a:pt x="811" y="6355"/>
                  <a:pt x="1110" y="6444"/>
                </a:cubicBezTo>
                <a:cubicBezTo>
                  <a:pt x="1224" y="6479"/>
                  <a:pt x="1343" y="6496"/>
                  <a:pt x="1462" y="6496"/>
                </a:cubicBezTo>
                <a:cubicBezTo>
                  <a:pt x="1581" y="6496"/>
                  <a:pt x="1700" y="6479"/>
                  <a:pt x="1814" y="6444"/>
                </a:cubicBezTo>
                <a:cubicBezTo>
                  <a:pt x="2923" y="6109"/>
                  <a:pt x="3381" y="4736"/>
                  <a:pt x="4419" y="4243"/>
                </a:cubicBezTo>
                <a:cubicBezTo>
                  <a:pt x="4728" y="4094"/>
                  <a:pt x="5070" y="4033"/>
                  <a:pt x="5421" y="4033"/>
                </a:cubicBezTo>
                <a:cubicBezTo>
                  <a:pt x="5732" y="4033"/>
                  <a:pt x="6050" y="4081"/>
                  <a:pt x="6356" y="4155"/>
                </a:cubicBezTo>
                <a:cubicBezTo>
                  <a:pt x="6989" y="4314"/>
                  <a:pt x="7606" y="4578"/>
                  <a:pt x="8239" y="4718"/>
                </a:cubicBezTo>
                <a:cubicBezTo>
                  <a:pt x="8513" y="4778"/>
                  <a:pt x="8796" y="4815"/>
                  <a:pt x="9075" y="4815"/>
                </a:cubicBezTo>
                <a:cubicBezTo>
                  <a:pt x="9461" y="4815"/>
                  <a:pt x="9839" y="4744"/>
                  <a:pt x="10176" y="4560"/>
                </a:cubicBezTo>
                <a:cubicBezTo>
                  <a:pt x="10739" y="4225"/>
                  <a:pt x="11109" y="3486"/>
                  <a:pt x="10862" y="2888"/>
                </a:cubicBezTo>
                <a:cubicBezTo>
                  <a:pt x="10704" y="2500"/>
                  <a:pt x="10334" y="2254"/>
                  <a:pt x="10000" y="2025"/>
                </a:cubicBezTo>
                <a:cubicBezTo>
                  <a:pt x="9155" y="1462"/>
                  <a:pt x="8292" y="969"/>
                  <a:pt x="7394" y="529"/>
                </a:cubicBezTo>
                <a:cubicBezTo>
                  <a:pt x="6831" y="265"/>
                  <a:pt x="6233" y="1"/>
                  <a:pt x="55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70" name="Google Shape;2370;p35"/>
          <p:cNvGrpSpPr/>
          <p:nvPr/>
        </p:nvGrpSpPr>
        <p:grpSpPr>
          <a:xfrm rot="-1442057" flipH="1">
            <a:off x="5657047" y="-868387"/>
            <a:ext cx="1979711" cy="2017474"/>
            <a:chOff x="2621634" y="4874205"/>
            <a:chExt cx="929028" cy="946749"/>
          </a:xfrm>
        </p:grpSpPr>
        <p:sp>
          <p:nvSpPr>
            <p:cNvPr id="2371" name="Google Shape;2371;p35"/>
            <p:cNvSpPr/>
            <p:nvPr/>
          </p:nvSpPr>
          <p:spPr>
            <a:xfrm>
              <a:off x="3204085" y="5037063"/>
              <a:ext cx="29666" cy="32639"/>
            </a:xfrm>
            <a:custGeom>
              <a:avLst/>
              <a:gdLst/>
              <a:ahLst/>
              <a:cxnLst/>
              <a:rect l="l" t="t" r="r" b="b"/>
              <a:pathLst>
                <a:path w="529" h="582" extrusionOk="0">
                  <a:moveTo>
                    <a:pt x="265" y="1"/>
                  </a:moveTo>
                  <a:cubicBezTo>
                    <a:pt x="247" y="1"/>
                    <a:pt x="230" y="19"/>
                    <a:pt x="212" y="36"/>
                  </a:cubicBezTo>
                  <a:cubicBezTo>
                    <a:pt x="124" y="71"/>
                    <a:pt x="89" y="159"/>
                    <a:pt x="54" y="230"/>
                  </a:cubicBezTo>
                  <a:cubicBezTo>
                    <a:pt x="1" y="300"/>
                    <a:pt x="71" y="459"/>
                    <a:pt x="142" y="476"/>
                  </a:cubicBezTo>
                  <a:cubicBezTo>
                    <a:pt x="177" y="494"/>
                    <a:pt x="212" y="511"/>
                    <a:pt x="247" y="547"/>
                  </a:cubicBezTo>
                  <a:cubicBezTo>
                    <a:pt x="282" y="582"/>
                    <a:pt x="318" y="547"/>
                    <a:pt x="353" y="547"/>
                  </a:cubicBezTo>
                  <a:cubicBezTo>
                    <a:pt x="458" y="494"/>
                    <a:pt x="529" y="423"/>
                    <a:pt x="511" y="300"/>
                  </a:cubicBezTo>
                  <a:cubicBezTo>
                    <a:pt x="476" y="230"/>
                    <a:pt x="458" y="159"/>
                    <a:pt x="423" y="107"/>
                  </a:cubicBezTo>
                  <a:cubicBezTo>
                    <a:pt x="388" y="36"/>
                    <a:pt x="335" y="1"/>
                    <a:pt x="2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 name="Google Shape;2372;p35"/>
            <p:cNvSpPr/>
            <p:nvPr/>
          </p:nvSpPr>
          <p:spPr>
            <a:xfrm>
              <a:off x="3211993" y="5301650"/>
              <a:ext cx="24731" cy="32639"/>
            </a:xfrm>
            <a:custGeom>
              <a:avLst/>
              <a:gdLst/>
              <a:ahLst/>
              <a:cxnLst/>
              <a:rect l="l" t="t" r="r" b="b"/>
              <a:pathLst>
                <a:path w="441" h="582" extrusionOk="0">
                  <a:moveTo>
                    <a:pt x="1" y="177"/>
                  </a:moveTo>
                  <a:cubicBezTo>
                    <a:pt x="1" y="282"/>
                    <a:pt x="18" y="370"/>
                    <a:pt x="53" y="476"/>
                  </a:cubicBezTo>
                  <a:cubicBezTo>
                    <a:pt x="106" y="546"/>
                    <a:pt x="194" y="582"/>
                    <a:pt x="282" y="564"/>
                  </a:cubicBezTo>
                  <a:cubicBezTo>
                    <a:pt x="353" y="546"/>
                    <a:pt x="388" y="494"/>
                    <a:pt x="423" y="441"/>
                  </a:cubicBezTo>
                  <a:cubicBezTo>
                    <a:pt x="441" y="370"/>
                    <a:pt x="441" y="300"/>
                    <a:pt x="405" y="247"/>
                  </a:cubicBezTo>
                  <a:cubicBezTo>
                    <a:pt x="388" y="194"/>
                    <a:pt x="370" y="159"/>
                    <a:pt x="353" y="124"/>
                  </a:cubicBezTo>
                  <a:cubicBezTo>
                    <a:pt x="300" y="18"/>
                    <a:pt x="194" y="1"/>
                    <a:pt x="106" y="53"/>
                  </a:cubicBezTo>
                  <a:cubicBezTo>
                    <a:pt x="89" y="71"/>
                    <a:pt x="89" y="71"/>
                    <a:pt x="71" y="71"/>
                  </a:cubicBezTo>
                  <a:cubicBezTo>
                    <a:pt x="18" y="89"/>
                    <a:pt x="1" y="124"/>
                    <a:pt x="1" y="17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35"/>
            <p:cNvSpPr/>
            <p:nvPr/>
          </p:nvSpPr>
          <p:spPr>
            <a:xfrm>
              <a:off x="3077736" y="5335242"/>
              <a:ext cx="30676" cy="24731"/>
            </a:xfrm>
            <a:custGeom>
              <a:avLst/>
              <a:gdLst/>
              <a:ahLst/>
              <a:cxnLst/>
              <a:rect l="l" t="t" r="r" b="b"/>
              <a:pathLst>
                <a:path w="547" h="441" extrusionOk="0">
                  <a:moveTo>
                    <a:pt x="546" y="211"/>
                  </a:moveTo>
                  <a:cubicBezTo>
                    <a:pt x="546" y="106"/>
                    <a:pt x="476" y="18"/>
                    <a:pt x="370" y="18"/>
                  </a:cubicBezTo>
                  <a:cubicBezTo>
                    <a:pt x="247" y="0"/>
                    <a:pt x="141" y="35"/>
                    <a:pt x="53" y="123"/>
                  </a:cubicBezTo>
                  <a:cubicBezTo>
                    <a:pt x="53" y="123"/>
                    <a:pt x="36" y="123"/>
                    <a:pt x="53" y="141"/>
                  </a:cubicBezTo>
                  <a:cubicBezTo>
                    <a:pt x="71" y="159"/>
                    <a:pt x="53" y="176"/>
                    <a:pt x="36" y="194"/>
                  </a:cubicBezTo>
                  <a:cubicBezTo>
                    <a:pt x="1" y="247"/>
                    <a:pt x="18" y="317"/>
                    <a:pt x="71" y="370"/>
                  </a:cubicBezTo>
                  <a:cubicBezTo>
                    <a:pt x="159" y="423"/>
                    <a:pt x="282" y="440"/>
                    <a:pt x="405" y="423"/>
                  </a:cubicBezTo>
                  <a:cubicBezTo>
                    <a:pt x="476" y="370"/>
                    <a:pt x="529" y="299"/>
                    <a:pt x="546" y="21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35"/>
            <p:cNvSpPr/>
            <p:nvPr/>
          </p:nvSpPr>
          <p:spPr>
            <a:xfrm>
              <a:off x="3522959" y="5163468"/>
              <a:ext cx="27704" cy="28657"/>
            </a:xfrm>
            <a:custGeom>
              <a:avLst/>
              <a:gdLst/>
              <a:ahLst/>
              <a:cxnLst/>
              <a:rect l="l" t="t" r="r" b="b"/>
              <a:pathLst>
                <a:path w="494" h="511" extrusionOk="0">
                  <a:moveTo>
                    <a:pt x="317" y="0"/>
                  </a:moveTo>
                  <a:cubicBezTo>
                    <a:pt x="212" y="18"/>
                    <a:pt x="124" y="71"/>
                    <a:pt x="53" y="141"/>
                  </a:cubicBezTo>
                  <a:cubicBezTo>
                    <a:pt x="18" y="194"/>
                    <a:pt x="36" y="247"/>
                    <a:pt x="1" y="282"/>
                  </a:cubicBezTo>
                  <a:lnTo>
                    <a:pt x="1" y="299"/>
                  </a:lnTo>
                  <a:cubicBezTo>
                    <a:pt x="71" y="370"/>
                    <a:pt x="89" y="475"/>
                    <a:pt x="229" y="475"/>
                  </a:cubicBezTo>
                  <a:cubicBezTo>
                    <a:pt x="247" y="475"/>
                    <a:pt x="247" y="511"/>
                    <a:pt x="300" y="493"/>
                  </a:cubicBezTo>
                  <a:cubicBezTo>
                    <a:pt x="335" y="475"/>
                    <a:pt x="423" y="458"/>
                    <a:pt x="458" y="405"/>
                  </a:cubicBezTo>
                  <a:cubicBezTo>
                    <a:pt x="476" y="352"/>
                    <a:pt x="494" y="282"/>
                    <a:pt x="494" y="229"/>
                  </a:cubicBezTo>
                  <a:cubicBezTo>
                    <a:pt x="476" y="159"/>
                    <a:pt x="441" y="88"/>
                    <a:pt x="405" y="35"/>
                  </a:cubicBezTo>
                  <a:cubicBezTo>
                    <a:pt x="388" y="18"/>
                    <a:pt x="353" y="0"/>
                    <a:pt x="3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35"/>
            <p:cNvSpPr/>
            <p:nvPr/>
          </p:nvSpPr>
          <p:spPr>
            <a:xfrm>
              <a:off x="2622644" y="5773566"/>
              <a:ext cx="26694" cy="28657"/>
            </a:xfrm>
            <a:custGeom>
              <a:avLst/>
              <a:gdLst/>
              <a:ahLst/>
              <a:cxnLst/>
              <a:rect l="l" t="t" r="r" b="b"/>
              <a:pathLst>
                <a:path w="476" h="511" extrusionOk="0">
                  <a:moveTo>
                    <a:pt x="18" y="229"/>
                  </a:moveTo>
                  <a:cubicBezTo>
                    <a:pt x="0" y="299"/>
                    <a:pt x="36" y="370"/>
                    <a:pt x="88" y="405"/>
                  </a:cubicBezTo>
                  <a:cubicBezTo>
                    <a:pt x="124" y="422"/>
                    <a:pt x="141" y="458"/>
                    <a:pt x="141" y="493"/>
                  </a:cubicBezTo>
                  <a:cubicBezTo>
                    <a:pt x="141" y="511"/>
                    <a:pt x="176" y="493"/>
                    <a:pt x="194" y="493"/>
                  </a:cubicBezTo>
                  <a:cubicBezTo>
                    <a:pt x="247" y="493"/>
                    <a:pt x="282" y="493"/>
                    <a:pt x="335" y="493"/>
                  </a:cubicBezTo>
                  <a:cubicBezTo>
                    <a:pt x="423" y="440"/>
                    <a:pt x="476" y="334"/>
                    <a:pt x="476" y="229"/>
                  </a:cubicBezTo>
                  <a:cubicBezTo>
                    <a:pt x="458" y="141"/>
                    <a:pt x="405" y="70"/>
                    <a:pt x="335" y="35"/>
                  </a:cubicBezTo>
                  <a:cubicBezTo>
                    <a:pt x="317" y="18"/>
                    <a:pt x="300" y="0"/>
                    <a:pt x="282" y="35"/>
                  </a:cubicBezTo>
                  <a:cubicBezTo>
                    <a:pt x="264" y="35"/>
                    <a:pt x="247" y="53"/>
                    <a:pt x="229" y="35"/>
                  </a:cubicBezTo>
                  <a:cubicBezTo>
                    <a:pt x="141" y="18"/>
                    <a:pt x="88" y="88"/>
                    <a:pt x="36" y="123"/>
                  </a:cubicBezTo>
                  <a:cubicBezTo>
                    <a:pt x="18" y="123"/>
                    <a:pt x="18" y="141"/>
                    <a:pt x="18" y="14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35"/>
            <p:cNvSpPr/>
            <p:nvPr/>
          </p:nvSpPr>
          <p:spPr>
            <a:xfrm>
              <a:off x="3245585" y="4889010"/>
              <a:ext cx="27647" cy="29666"/>
            </a:xfrm>
            <a:custGeom>
              <a:avLst/>
              <a:gdLst/>
              <a:ahLst/>
              <a:cxnLst/>
              <a:rect l="l" t="t" r="r" b="b"/>
              <a:pathLst>
                <a:path w="493" h="529" extrusionOk="0">
                  <a:moveTo>
                    <a:pt x="18" y="300"/>
                  </a:moveTo>
                  <a:cubicBezTo>
                    <a:pt x="18" y="335"/>
                    <a:pt x="18" y="370"/>
                    <a:pt x="35" y="388"/>
                  </a:cubicBezTo>
                  <a:cubicBezTo>
                    <a:pt x="106" y="458"/>
                    <a:pt x="194" y="493"/>
                    <a:pt x="282" y="511"/>
                  </a:cubicBezTo>
                  <a:cubicBezTo>
                    <a:pt x="352" y="529"/>
                    <a:pt x="493" y="370"/>
                    <a:pt x="493" y="264"/>
                  </a:cubicBezTo>
                  <a:cubicBezTo>
                    <a:pt x="493" y="159"/>
                    <a:pt x="387" y="18"/>
                    <a:pt x="299" y="18"/>
                  </a:cubicBezTo>
                  <a:cubicBezTo>
                    <a:pt x="141" y="0"/>
                    <a:pt x="0" y="141"/>
                    <a:pt x="18" y="30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35"/>
            <p:cNvSpPr/>
            <p:nvPr/>
          </p:nvSpPr>
          <p:spPr>
            <a:xfrm>
              <a:off x="3332453" y="5298678"/>
              <a:ext cx="29666" cy="30676"/>
            </a:xfrm>
            <a:custGeom>
              <a:avLst/>
              <a:gdLst/>
              <a:ahLst/>
              <a:cxnLst/>
              <a:rect l="l" t="t" r="r" b="b"/>
              <a:pathLst>
                <a:path w="529" h="547" extrusionOk="0">
                  <a:moveTo>
                    <a:pt x="194" y="36"/>
                  </a:moveTo>
                  <a:cubicBezTo>
                    <a:pt x="176" y="36"/>
                    <a:pt x="123" y="1"/>
                    <a:pt x="106" y="71"/>
                  </a:cubicBezTo>
                  <a:cubicBezTo>
                    <a:pt x="106" y="71"/>
                    <a:pt x="88" y="71"/>
                    <a:pt x="71" y="89"/>
                  </a:cubicBezTo>
                  <a:cubicBezTo>
                    <a:pt x="0" y="142"/>
                    <a:pt x="0" y="247"/>
                    <a:pt x="53" y="318"/>
                  </a:cubicBezTo>
                  <a:cubicBezTo>
                    <a:pt x="71" y="335"/>
                    <a:pt x="71" y="353"/>
                    <a:pt x="88" y="370"/>
                  </a:cubicBezTo>
                  <a:cubicBezTo>
                    <a:pt x="194" y="547"/>
                    <a:pt x="299" y="529"/>
                    <a:pt x="423" y="441"/>
                  </a:cubicBezTo>
                  <a:cubicBezTo>
                    <a:pt x="528" y="335"/>
                    <a:pt x="511" y="124"/>
                    <a:pt x="370" y="71"/>
                  </a:cubicBezTo>
                  <a:cubicBezTo>
                    <a:pt x="317" y="36"/>
                    <a:pt x="247" y="18"/>
                    <a:pt x="194" y="3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35"/>
            <p:cNvSpPr/>
            <p:nvPr/>
          </p:nvSpPr>
          <p:spPr>
            <a:xfrm>
              <a:off x="3159670" y="4937352"/>
              <a:ext cx="44471" cy="40546"/>
            </a:xfrm>
            <a:custGeom>
              <a:avLst/>
              <a:gdLst/>
              <a:ahLst/>
              <a:cxnLst/>
              <a:rect l="l" t="t" r="r" b="b"/>
              <a:pathLst>
                <a:path w="793" h="723" extrusionOk="0">
                  <a:moveTo>
                    <a:pt x="282" y="705"/>
                  </a:moveTo>
                  <a:cubicBezTo>
                    <a:pt x="441" y="723"/>
                    <a:pt x="599" y="670"/>
                    <a:pt x="687" y="547"/>
                  </a:cubicBezTo>
                  <a:cubicBezTo>
                    <a:pt x="775" y="441"/>
                    <a:pt x="793" y="300"/>
                    <a:pt x="740" y="195"/>
                  </a:cubicBezTo>
                  <a:cubicBezTo>
                    <a:pt x="687" y="71"/>
                    <a:pt x="564" y="1"/>
                    <a:pt x="441" y="1"/>
                  </a:cubicBezTo>
                  <a:cubicBezTo>
                    <a:pt x="335" y="36"/>
                    <a:pt x="229" y="124"/>
                    <a:pt x="177" y="230"/>
                  </a:cubicBezTo>
                  <a:cubicBezTo>
                    <a:pt x="141" y="300"/>
                    <a:pt x="106" y="353"/>
                    <a:pt x="71" y="423"/>
                  </a:cubicBezTo>
                  <a:cubicBezTo>
                    <a:pt x="1" y="547"/>
                    <a:pt x="89" y="705"/>
                    <a:pt x="229" y="705"/>
                  </a:cubicBezTo>
                  <a:cubicBezTo>
                    <a:pt x="247" y="705"/>
                    <a:pt x="265" y="705"/>
                    <a:pt x="282" y="70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35"/>
            <p:cNvSpPr/>
            <p:nvPr/>
          </p:nvSpPr>
          <p:spPr>
            <a:xfrm>
              <a:off x="2622644" y="5644189"/>
              <a:ext cx="23722" cy="27704"/>
            </a:xfrm>
            <a:custGeom>
              <a:avLst/>
              <a:gdLst/>
              <a:ahLst/>
              <a:cxnLst/>
              <a:rect l="l" t="t" r="r" b="b"/>
              <a:pathLst>
                <a:path w="423" h="494" extrusionOk="0">
                  <a:moveTo>
                    <a:pt x="194" y="476"/>
                  </a:moveTo>
                  <a:cubicBezTo>
                    <a:pt x="300" y="494"/>
                    <a:pt x="423" y="353"/>
                    <a:pt x="423" y="265"/>
                  </a:cubicBezTo>
                  <a:cubicBezTo>
                    <a:pt x="423" y="195"/>
                    <a:pt x="423" y="142"/>
                    <a:pt x="423" y="71"/>
                  </a:cubicBezTo>
                  <a:cubicBezTo>
                    <a:pt x="423" y="54"/>
                    <a:pt x="423" y="36"/>
                    <a:pt x="388" y="36"/>
                  </a:cubicBezTo>
                  <a:cubicBezTo>
                    <a:pt x="317" y="36"/>
                    <a:pt x="264" y="1"/>
                    <a:pt x="194" y="36"/>
                  </a:cubicBezTo>
                  <a:cubicBezTo>
                    <a:pt x="176" y="36"/>
                    <a:pt x="159" y="36"/>
                    <a:pt x="141" y="36"/>
                  </a:cubicBezTo>
                  <a:cubicBezTo>
                    <a:pt x="88" y="54"/>
                    <a:pt x="53" y="89"/>
                    <a:pt x="36" y="142"/>
                  </a:cubicBezTo>
                  <a:cubicBezTo>
                    <a:pt x="18" y="195"/>
                    <a:pt x="18" y="247"/>
                    <a:pt x="18" y="318"/>
                  </a:cubicBezTo>
                  <a:cubicBezTo>
                    <a:pt x="0" y="406"/>
                    <a:pt x="88" y="494"/>
                    <a:pt x="194" y="47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35"/>
            <p:cNvSpPr/>
            <p:nvPr/>
          </p:nvSpPr>
          <p:spPr>
            <a:xfrm>
              <a:off x="3233696" y="5531692"/>
              <a:ext cx="27704" cy="25685"/>
            </a:xfrm>
            <a:custGeom>
              <a:avLst/>
              <a:gdLst/>
              <a:ahLst/>
              <a:cxnLst/>
              <a:rect l="l" t="t" r="r" b="b"/>
              <a:pathLst>
                <a:path w="494" h="458" extrusionOk="0">
                  <a:moveTo>
                    <a:pt x="300" y="18"/>
                  </a:moveTo>
                  <a:cubicBezTo>
                    <a:pt x="230" y="0"/>
                    <a:pt x="159" y="71"/>
                    <a:pt x="89" y="71"/>
                  </a:cubicBezTo>
                  <a:cubicBezTo>
                    <a:pt x="18" y="88"/>
                    <a:pt x="54" y="141"/>
                    <a:pt x="36" y="176"/>
                  </a:cubicBezTo>
                  <a:cubicBezTo>
                    <a:pt x="1" y="211"/>
                    <a:pt x="1" y="247"/>
                    <a:pt x="36" y="282"/>
                  </a:cubicBezTo>
                  <a:cubicBezTo>
                    <a:pt x="54" y="299"/>
                    <a:pt x="54" y="317"/>
                    <a:pt x="54" y="335"/>
                  </a:cubicBezTo>
                  <a:cubicBezTo>
                    <a:pt x="54" y="405"/>
                    <a:pt x="89" y="423"/>
                    <a:pt x="159" y="440"/>
                  </a:cubicBezTo>
                  <a:cubicBezTo>
                    <a:pt x="194" y="458"/>
                    <a:pt x="230" y="458"/>
                    <a:pt x="265" y="458"/>
                  </a:cubicBezTo>
                  <a:cubicBezTo>
                    <a:pt x="353" y="440"/>
                    <a:pt x="423" y="352"/>
                    <a:pt x="423" y="264"/>
                  </a:cubicBezTo>
                  <a:cubicBezTo>
                    <a:pt x="423" y="247"/>
                    <a:pt x="423" y="229"/>
                    <a:pt x="441" y="211"/>
                  </a:cubicBezTo>
                  <a:cubicBezTo>
                    <a:pt x="494" y="194"/>
                    <a:pt x="494" y="141"/>
                    <a:pt x="476" y="106"/>
                  </a:cubicBezTo>
                  <a:cubicBezTo>
                    <a:pt x="441" y="53"/>
                    <a:pt x="406" y="18"/>
                    <a:pt x="353" y="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35"/>
            <p:cNvSpPr/>
            <p:nvPr/>
          </p:nvSpPr>
          <p:spPr>
            <a:xfrm>
              <a:off x="3162642" y="5392500"/>
              <a:ext cx="25741" cy="27704"/>
            </a:xfrm>
            <a:custGeom>
              <a:avLst/>
              <a:gdLst/>
              <a:ahLst/>
              <a:cxnLst/>
              <a:rect l="l" t="t" r="r" b="b"/>
              <a:pathLst>
                <a:path w="459" h="494" extrusionOk="0">
                  <a:moveTo>
                    <a:pt x="458" y="194"/>
                  </a:moveTo>
                  <a:cubicBezTo>
                    <a:pt x="441" y="123"/>
                    <a:pt x="423" y="71"/>
                    <a:pt x="370" y="53"/>
                  </a:cubicBezTo>
                  <a:cubicBezTo>
                    <a:pt x="282" y="0"/>
                    <a:pt x="194" y="0"/>
                    <a:pt x="124" y="53"/>
                  </a:cubicBezTo>
                  <a:cubicBezTo>
                    <a:pt x="18" y="88"/>
                    <a:pt x="0" y="194"/>
                    <a:pt x="53" y="282"/>
                  </a:cubicBezTo>
                  <a:cubicBezTo>
                    <a:pt x="71" y="299"/>
                    <a:pt x="71" y="299"/>
                    <a:pt x="71" y="317"/>
                  </a:cubicBezTo>
                  <a:cubicBezTo>
                    <a:pt x="71" y="440"/>
                    <a:pt x="194" y="493"/>
                    <a:pt x="300" y="458"/>
                  </a:cubicBezTo>
                  <a:cubicBezTo>
                    <a:pt x="405" y="423"/>
                    <a:pt x="458" y="370"/>
                    <a:pt x="458" y="19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35"/>
            <p:cNvSpPr/>
            <p:nvPr/>
          </p:nvSpPr>
          <p:spPr>
            <a:xfrm>
              <a:off x="2906972" y="5675818"/>
              <a:ext cx="25685" cy="25685"/>
            </a:xfrm>
            <a:custGeom>
              <a:avLst/>
              <a:gdLst/>
              <a:ahLst/>
              <a:cxnLst/>
              <a:rect l="l" t="t" r="r" b="b"/>
              <a:pathLst>
                <a:path w="458" h="458" extrusionOk="0">
                  <a:moveTo>
                    <a:pt x="18" y="176"/>
                  </a:moveTo>
                  <a:cubicBezTo>
                    <a:pt x="0" y="194"/>
                    <a:pt x="18" y="212"/>
                    <a:pt x="18" y="229"/>
                  </a:cubicBezTo>
                  <a:cubicBezTo>
                    <a:pt x="35" y="247"/>
                    <a:pt x="53" y="282"/>
                    <a:pt x="35" y="300"/>
                  </a:cubicBezTo>
                  <a:cubicBezTo>
                    <a:pt x="35" y="317"/>
                    <a:pt x="35" y="335"/>
                    <a:pt x="53" y="352"/>
                  </a:cubicBezTo>
                  <a:cubicBezTo>
                    <a:pt x="106" y="423"/>
                    <a:pt x="194" y="440"/>
                    <a:pt x="264" y="458"/>
                  </a:cubicBezTo>
                  <a:cubicBezTo>
                    <a:pt x="352" y="423"/>
                    <a:pt x="423" y="352"/>
                    <a:pt x="440" y="264"/>
                  </a:cubicBezTo>
                  <a:cubicBezTo>
                    <a:pt x="458" y="159"/>
                    <a:pt x="387" y="35"/>
                    <a:pt x="282" y="18"/>
                  </a:cubicBezTo>
                  <a:cubicBezTo>
                    <a:pt x="194" y="0"/>
                    <a:pt x="106" y="18"/>
                    <a:pt x="35" y="71"/>
                  </a:cubicBezTo>
                  <a:cubicBezTo>
                    <a:pt x="18" y="106"/>
                    <a:pt x="0" y="141"/>
                    <a:pt x="18" y="17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35"/>
            <p:cNvSpPr/>
            <p:nvPr/>
          </p:nvSpPr>
          <p:spPr>
            <a:xfrm>
              <a:off x="3300824" y="5145690"/>
              <a:ext cx="24731" cy="28657"/>
            </a:xfrm>
            <a:custGeom>
              <a:avLst/>
              <a:gdLst/>
              <a:ahLst/>
              <a:cxnLst/>
              <a:rect l="l" t="t" r="r" b="b"/>
              <a:pathLst>
                <a:path w="441" h="511" extrusionOk="0">
                  <a:moveTo>
                    <a:pt x="212" y="476"/>
                  </a:moveTo>
                  <a:cubicBezTo>
                    <a:pt x="265" y="511"/>
                    <a:pt x="318" y="440"/>
                    <a:pt x="371" y="423"/>
                  </a:cubicBezTo>
                  <a:cubicBezTo>
                    <a:pt x="441" y="405"/>
                    <a:pt x="423" y="335"/>
                    <a:pt x="441" y="282"/>
                  </a:cubicBezTo>
                  <a:cubicBezTo>
                    <a:pt x="441" y="159"/>
                    <a:pt x="371" y="53"/>
                    <a:pt x="247" y="18"/>
                  </a:cubicBezTo>
                  <a:cubicBezTo>
                    <a:pt x="177" y="0"/>
                    <a:pt x="89" y="35"/>
                    <a:pt x="36" y="88"/>
                  </a:cubicBezTo>
                  <a:cubicBezTo>
                    <a:pt x="18" y="106"/>
                    <a:pt x="1" y="229"/>
                    <a:pt x="18" y="247"/>
                  </a:cubicBezTo>
                  <a:cubicBezTo>
                    <a:pt x="54" y="282"/>
                    <a:pt x="54" y="317"/>
                    <a:pt x="71" y="352"/>
                  </a:cubicBezTo>
                  <a:cubicBezTo>
                    <a:pt x="71" y="423"/>
                    <a:pt x="142" y="476"/>
                    <a:pt x="212" y="47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35"/>
            <p:cNvSpPr/>
            <p:nvPr/>
          </p:nvSpPr>
          <p:spPr>
            <a:xfrm>
              <a:off x="3392628" y="5214781"/>
              <a:ext cx="38583" cy="41499"/>
            </a:xfrm>
            <a:custGeom>
              <a:avLst/>
              <a:gdLst/>
              <a:ahLst/>
              <a:cxnLst/>
              <a:rect l="l" t="t" r="r" b="b"/>
              <a:pathLst>
                <a:path w="688" h="740" extrusionOk="0">
                  <a:moveTo>
                    <a:pt x="318" y="1"/>
                  </a:moveTo>
                  <a:cubicBezTo>
                    <a:pt x="230" y="1"/>
                    <a:pt x="19" y="141"/>
                    <a:pt x="19" y="212"/>
                  </a:cubicBezTo>
                  <a:cubicBezTo>
                    <a:pt x="19" y="335"/>
                    <a:pt x="1" y="476"/>
                    <a:pt x="124" y="581"/>
                  </a:cubicBezTo>
                  <a:cubicBezTo>
                    <a:pt x="159" y="599"/>
                    <a:pt x="177" y="652"/>
                    <a:pt x="230" y="652"/>
                  </a:cubicBezTo>
                  <a:cubicBezTo>
                    <a:pt x="300" y="652"/>
                    <a:pt x="388" y="740"/>
                    <a:pt x="476" y="652"/>
                  </a:cubicBezTo>
                  <a:cubicBezTo>
                    <a:pt x="582" y="564"/>
                    <a:pt x="652" y="511"/>
                    <a:pt x="652" y="423"/>
                  </a:cubicBezTo>
                  <a:cubicBezTo>
                    <a:pt x="688" y="212"/>
                    <a:pt x="529" y="18"/>
                    <a:pt x="3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35"/>
            <p:cNvSpPr/>
            <p:nvPr/>
          </p:nvSpPr>
          <p:spPr>
            <a:xfrm>
              <a:off x="3290954" y="5013397"/>
              <a:ext cx="26750" cy="26694"/>
            </a:xfrm>
            <a:custGeom>
              <a:avLst/>
              <a:gdLst/>
              <a:ahLst/>
              <a:cxnLst/>
              <a:rect l="l" t="t" r="r" b="b"/>
              <a:pathLst>
                <a:path w="477" h="476" extrusionOk="0">
                  <a:moveTo>
                    <a:pt x="1" y="229"/>
                  </a:moveTo>
                  <a:cubicBezTo>
                    <a:pt x="36" y="264"/>
                    <a:pt x="18" y="317"/>
                    <a:pt x="71" y="335"/>
                  </a:cubicBezTo>
                  <a:cubicBezTo>
                    <a:pt x="89" y="335"/>
                    <a:pt x="106" y="353"/>
                    <a:pt x="106" y="370"/>
                  </a:cubicBezTo>
                  <a:cubicBezTo>
                    <a:pt x="106" y="423"/>
                    <a:pt x="142" y="423"/>
                    <a:pt x="177" y="423"/>
                  </a:cubicBezTo>
                  <a:cubicBezTo>
                    <a:pt x="212" y="423"/>
                    <a:pt x="247" y="458"/>
                    <a:pt x="282" y="458"/>
                  </a:cubicBezTo>
                  <a:cubicBezTo>
                    <a:pt x="371" y="476"/>
                    <a:pt x="441" y="405"/>
                    <a:pt x="459" y="317"/>
                  </a:cubicBezTo>
                  <a:cubicBezTo>
                    <a:pt x="476" y="247"/>
                    <a:pt x="459" y="176"/>
                    <a:pt x="441" y="106"/>
                  </a:cubicBezTo>
                  <a:cubicBezTo>
                    <a:pt x="406" y="36"/>
                    <a:pt x="335" y="0"/>
                    <a:pt x="265" y="18"/>
                  </a:cubicBezTo>
                  <a:cubicBezTo>
                    <a:pt x="177" y="36"/>
                    <a:pt x="106" y="71"/>
                    <a:pt x="71" y="141"/>
                  </a:cubicBezTo>
                  <a:cubicBezTo>
                    <a:pt x="54" y="159"/>
                    <a:pt x="54" y="176"/>
                    <a:pt x="54" y="194"/>
                  </a:cubicBezTo>
                  <a:cubicBezTo>
                    <a:pt x="54" y="212"/>
                    <a:pt x="71" y="229"/>
                    <a:pt x="54" y="247"/>
                  </a:cubicBezTo>
                  <a:cubicBezTo>
                    <a:pt x="36" y="264"/>
                    <a:pt x="36" y="212"/>
                    <a:pt x="1" y="22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35"/>
            <p:cNvSpPr/>
            <p:nvPr/>
          </p:nvSpPr>
          <p:spPr>
            <a:xfrm>
              <a:off x="2670985" y="5231549"/>
              <a:ext cx="27704" cy="25741"/>
            </a:xfrm>
            <a:custGeom>
              <a:avLst/>
              <a:gdLst/>
              <a:ahLst/>
              <a:cxnLst/>
              <a:rect l="l" t="t" r="r" b="b"/>
              <a:pathLst>
                <a:path w="494" h="459" extrusionOk="0">
                  <a:moveTo>
                    <a:pt x="230" y="458"/>
                  </a:moveTo>
                  <a:cubicBezTo>
                    <a:pt x="335" y="441"/>
                    <a:pt x="423" y="370"/>
                    <a:pt x="459" y="265"/>
                  </a:cubicBezTo>
                  <a:cubicBezTo>
                    <a:pt x="494" y="159"/>
                    <a:pt x="423" y="106"/>
                    <a:pt x="371" y="54"/>
                  </a:cubicBezTo>
                  <a:cubicBezTo>
                    <a:pt x="318" y="1"/>
                    <a:pt x="230" y="1"/>
                    <a:pt x="177" y="54"/>
                  </a:cubicBezTo>
                  <a:cubicBezTo>
                    <a:pt x="142" y="71"/>
                    <a:pt x="89" y="89"/>
                    <a:pt x="54" y="124"/>
                  </a:cubicBezTo>
                  <a:cubicBezTo>
                    <a:pt x="19" y="142"/>
                    <a:pt x="1" y="177"/>
                    <a:pt x="19" y="212"/>
                  </a:cubicBezTo>
                  <a:cubicBezTo>
                    <a:pt x="36" y="265"/>
                    <a:pt x="19" y="335"/>
                    <a:pt x="89" y="353"/>
                  </a:cubicBezTo>
                  <a:cubicBezTo>
                    <a:pt x="89" y="370"/>
                    <a:pt x="89" y="370"/>
                    <a:pt x="89" y="388"/>
                  </a:cubicBezTo>
                  <a:cubicBezTo>
                    <a:pt x="124" y="423"/>
                    <a:pt x="177" y="458"/>
                    <a:pt x="230" y="45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35"/>
            <p:cNvSpPr/>
            <p:nvPr/>
          </p:nvSpPr>
          <p:spPr>
            <a:xfrm>
              <a:off x="2909888" y="4949241"/>
              <a:ext cx="24787" cy="28657"/>
            </a:xfrm>
            <a:custGeom>
              <a:avLst/>
              <a:gdLst/>
              <a:ahLst/>
              <a:cxnLst/>
              <a:rect l="l" t="t" r="r" b="b"/>
              <a:pathLst>
                <a:path w="442" h="511" extrusionOk="0">
                  <a:moveTo>
                    <a:pt x="19" y="247"/>
                  </a:moveTo>
                  <a:cubicBezTo>
                    <a:pt x="19" y="299"/>
                    <a:pt x="19" y="388"/>
                    <a:pt x="89" y="405"/>
                  </a:cubicBezTo>
                  <a:cubicBezTo>
                    <a:pt x="124" y="511"/>
                    <a:pt x="212" y="458"/>
                    <a:pt x="265" y="476"/>
                  </a:cubicBezTo>
                  <a:cubicBezTo>
                    <a:pt x="283" y="476"/>
                    <a:pt x="283" y="476"/>
                    <a:pt x="283" y="476"/>
                  </a:cubicBezTo>
                  <a:cubicBezTo>
                    <a:pt x="335" y="423"/>
                    <a:pt x="371" y="388"/>
                    <a:pt x="406" y="335"/>
                  </a:cubicBezTo>
                  <a:cubicBezTo>
                    <a:pt x="441" y="264"/>
                    <a:pt x="441" y="211"/>
                    <a:pt x="406" y="159"/>
                  </a:cubicBezTo>
                  <a:cubicBezTo>
                    <a:pt x="406" y="106"/>
                    <a:pt x="283" y="0"/>
                    <a:pt x="247" y="18"/>
                  </a:cubicBezTo>
                  <a:cubicBezTo>
                    <a:pt x="195" y="18"/>
                    <a:pt x="142" y="35"/>
                    <a:pt x="107" y="71"/>
                  </a:cubicBezTo>
                  <a:cubicBezTo>
                    <a:pt x="71" y="123"/>
                    <a:pt x="1" y="159"/>
                    <a:pt x="19" y="24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35"/>
            <p:cNvSpPr/>
            <p:nvPr/>
          </p:nvSpPr>
          <p:spPr>
            <a:xfrm>
              <a:off x="3013580" y="5792297"/>
              <a:ext cx="25685" cy="28657"/>
            </a:xfrm>
            <a:custGeom>
              <a:avLst/>
              <a:gdLst/>
              <a:ahLst/>
              <a:cxnLst/>
              <a:rect l="l" t="t" r="r" b="b"/>
              <a:pathLst>
                <a:path w="458" h="511" extrusionOk="0">
                  <a:moveTo>
                    <a:pt x="300" y="71"/>
                  </a:moveTo>
                  <a:lnTo>
                    <a:pt x="282" y="71"/>
                  </a:lnTo>
                  <a:cubicBezTo>
                    <a:pt x="194" y="0"/>
                    <a:pt x="141" y="71"/>
                    <a:pt x="88" y="124"/>
                  </a:cubicBezTo>
                  <a:cubicBezTo>
                    <a:pt x="0" y="212"/>
                    <a:pt x="0" y="247"/>
                    <a:pt x="71" y="353"/>
                  </a:cubicBezTo>
                  <a:cubicBezTo>
                    <a:pt x="88" y="388"/>
                    <a:pt x="88" y="441"/>
                    <a:pt x="141" y="476"/>
                  </a:cubicBezTo>
                  <a:cubicBezTo>
                    <a:pt x="159" y="493"/>
                    <a:pt x="194" y="493"/>
                    <a:pt x="229" y="493"/>
                  </a:cubicBezTo>
                  <a:lnTo>
                    <a:pt x="264" y="493"/>
                  </a:lnTo>
                  <a:cubicBezTo>
                    <a:pt x="352" y="511"/>
                    <a:pt x="405" y="441"/>
                    <a:pt x="423" y="388"/>
                  </a:cubicBezTo>
                  <a:cubicBezTo>
                    <a:pt x="458" y="300"/>
                    <a:pt x="458" y="212"/>
                    <a:pt x="388" y="141"/>
                  </a:cubicBezTo>
                  <a:cubicBezTo>
                    <a:pt x="370" y="124"/>
                    <a:pt x="352" y="71"/>
                    <a:pt x="300" y="7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35"/>
            <p:cNvSpPr/>
            <p:nvPr/>
          </p:nvSpPr>
          <p:spPr>
            <a:xfrm>
              <a:off x="3187317" y="5138792"/>
              <a:ext cx="24731" cy="25685"/>
            </a:xfrm>
            <a:custGeom>
              <a:avLst/>
              <a:gdLst/>
              <a:ahLst/>
              <a:cxnLst/>
              <a:rect l="l" t="t" r="r" b="b"/>
              <a:pathLst>
                <a:path w="441" h="458" extrusionOk="0">
                  <a:moveTo>
                    <a:pt x="247" y="18"/>
                  </a:moveTo>
                  <a:lnTo>
                    <a:pt x="141" y="18"/>
                  </a:lnTo>
                  <a:cubicBezTo>
                    <a:pt x="106" y="18"/>
                    <a:pt x="71" y="70"/>
                    <a:pt x="36" y="106"/>
                  </a:cubicBezTo>
                  <a:cubicBezTo>
                    <a:pt x="1" y="194"/>
                    <a:pt x="18" y="282"/>
                    <a:pt x="71" y="352"/>
                  </a:cubicBezTo>
                  <a:cubicBezTo>
                    <a:pt x="106" y="440"/>
                    <a:pt x="177" y="458"/>
                    <a:pt x="282" y="423"/>
                  </a:cubicBezTo>
                  <a:cubicBezTo>
                    <a:pt x="370" y="405"/>
                    <a:pt x="423" y="335"/>
                    <a:pt x="441" y="264"/>
                  </a:cubicBezTo>
                  <a:cubicBezTo>
                    <a:pt x="441" y="229"/>
                    <a:pt x="441" y="194"/>
                    <a:pt x="423" y="158"/>
                  </a:cubicBezTo>
                  <a:cubicBezTo>
                    <a:pt x="405" y="123"/>
                    <a:pt x="405" y="88"/>
                    <a:pt x="370" y="53"/>
                  </a:cubicBezTo>
                  <a:cubicBezTo>
                    <a:pt x="335" y="18"/>
                    <a:pt x="300" y="0"/>
                    <a:pt x="247" y="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2390;p35"/>
            <p:cNvSpPr/>
            <p:nvPr/>
          </p:nvSpPr>
          <p:spPr>
            <a:xfrm>
              <a:off x="3096467" y="5239457"/>
              <a:ext cx="36620" cy="41499"/>
            </a:xfrm>
            <a:custGeom>
              <a:avLst/>
              <a:gdLst/>
              <a:ahLst/>
              <a:cxnLst/>
              <a:rect l="l" t="t" r="r" b="b"/>
              <a:pathLst>
                <a:path w="653" h="740" extrusionOk="0">
                  <a:moveTo>
                    <a:pt x="335" y="18"/>
                  </a:moveTo>
                  <a:cubicBezTo>
                    <a:pt x="283" y="1"/>
                    <a:pt x="212" y="36"/>
                    <a:pt x="177" y="89"/>
                  </a:cubicBezTo>
                  <a:cubicBezTo>
                    <a:pt x="142" y="159"/>
                    <a:pt x="89" y="212"/>
                    <a:pt x="36" y="282"/>
                  </a:cubicBezTo>
                  <a:cubicBezTo>
                    <a:pt x="1" y="353"/>
                    <a:pt x="36" y="335"/>
                    <a:pt x="36" y="370"/>
                  </a:cubicBezTo>
                  <a:cubicBezTo>
                    <a:pt x="71" y="458"/>
                    <a:pt x="124" y="529"/>
                    <a:pt x="124" y="634"/>
                  </a:cubicBezTo>
                  <a:cubicBezTo>
                    <a:pt x="124" y="634"/>
                    <a:pt x="142" y="652"/>
                    <a:pt x="142" y="652"/>
                  </a:cubicBezTo>
                  <a:cubicBezTo>
                    <a:pt x="300" y="740"/>
                    <a:pt x="476" y="687"/>
                    <a:pt x="564" y="546"/>
                  </a:cubicBezTo>
                  <a:cubicBezTo>
                    <a:pt x="652" y="423"/>
                    <a:pt x="635" y="247"/>
                    <a:pt x="529" y="141"/>
                  </a:cubicBezTo>
                  <a:cubicBezTo>
                    <a:pt x="476" y="89"/>
                    <a:pt x="406" y="36"/>
                    <a:pt x="335" y="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35"/>
            <p:cNvSpPr/>
            <p:nvPr/>
          </p:nvSpPr>
          <p:spPr>
            <a:xfrm>
              <a:off x="3449886" y="5331260"/>
              <a:ext cx="23778" cy="27704"/>
            </a:xfrm>
            <a:custGeom>
              <a:avLst/>
              <a:gdLst/>
              <a:ahLst/>
              <a:cxnLst/>
              <a:rect l="l" t="t" r="r" b="b"/>
              <a:pathLst>
                <a:path w="424" h="494" extrusionOk="0">
                  <a:moveTo>
                    <a:pt x="423" y="247"/>
                  </a:moveTo>
                  <a:cubicBezTo>
                    <a:pt x="423" y="194"/>
                    <a:pt x="406" y="124"/>
                    <a:pt x="371" y="71"/>
                  </a:cubicBezTo>
                  <a:cubicBezTo>
                    <a:pt x="353" y="36"/>
                    <a:pt x="300" y="54"/>
                    <a:pt x="265" y="36"/>
                  </a:cubicBezTo>
                  <a:cubicBezTo>
                    <a:pt x="159" y="1"/>
                    <a:pt x="89" y="54"/>
                    <a:pt x="36" y="124"/>
                  </a:cubicBezTo>
                  <a:cubicBezTo>
                    <a:pt x="19" y="142"/>
                    <a:pt x="36" y="177"/>
                    <a:pt x="19" y="212"/>
                  </a:cubicBezTo>
                  <a:cubicBezTo>
                    <a:pt x="1" y="265"/>
                    <a:pt x="1" y="318"/>
                    <a:pt x="36" y="353"/>
                  </a:cubicBezTo>
                  <a:cubicBezTo>
                    <a:pt x="89" y="406"/>
                    <a:pt x="142" y="441"/>
                    <a:pt x="195" y="458"/>
                  </a:cubicBezTo>
                  <a:cubicBezTo>
                    <a:pt x="300" y="494"/>
                    <a:pt x="423" y="353"/>
                    <a:pt x="423" y="24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35"/>
            <p:cNvSpPr/>
            <p:nvPr/>
          </p:nvSpPr>
          <p:spPr>
            <a:xfrm>
              <a:off x="2856611" y="5757752"/>
              <a:ext cx="27704" cy="25741"/>
            </a:xfrm>
            <a:custGeom>
              <a:avLst/>
              <a:gdLst/>
              <a:ahLst/>
              <a:cxnLst/>
              <a:rect l="l" t="t" r="r" b="b"/>
              <a:pathLst>
                <a:path w="494" h="459" extrusionOk="0">
                  <a:moveTo>
                    <a:pt x="476" y="229"/>
                  </a:moveTo>
                  <a:cubicBezTo>
                    <a:pt x="493" y="106"/>
                    <a:pt x="388" y="0"/>
                    <a:pt x="282" y="0"/>
                  </a:cubicBezTo>
                  <a:cubicBezTo>
                    <a:pt x="264" y="0"/>
                    <a:pt x="247" y="0"/>
                    <a:pt x="229" y="18"/>
                  </a:cubicBezTo>
                  <a:cubicBezTo>
                    <a:pt x="194" y="36"/>
                    <a:pt x="176" y="71"/>
                    <a:pt x="141" y="71"/>
                  </a:cubicBezTo>
                  <a:cubicBezTo>
                    <a:pt x="71" y="88"/>
                    <a:pt x="71" y="159"/>
                    <a:pt x="36" y="194"/>
                  </a:cubicBezTo>
                  <a:cubicBezTo>
                    <a:pt x="0" y="247"/>
                    <a:pt x="36" y="229"/>
                    <a:pt x="36" y="229"/>
                  </a:cubicBezTo>
                  <a:cubicBezTo>
                    <a:pt x="88" y="247"/>
                    <a:pt x="88" y="317"/>
                    <a:pt x="124" y="352"/>
                  </a:cubicBezTo>
                  <a:cubicBezTo>
                    <a:pt x="141" y="352"/>
                    <a:pt x="141" y="370"/>
                    <a:pt x="141" y="370"/>
                  </a:cubicBezTo>
                  <a:cubicBezTo>
                    <a:pt x="159" y="423"/>
                    <a:pt x="194" y="458"/>
                    <a:pt x="247" y="440"/>
                  </a:cubicBezTo>
                  <a:cubicBezTo>
                    <a:pt x="282" y="440"/>
                    <a:pt x="335" y="423"/>
                    <a:pt x="370" y="405"/>
                  </a:cubicBezTo>
                  <a:cubicBezTo>
                    <a:pt x="423" y="370"/>
                    <a:pt x="476" y="300"/>
                    <a:pt x="476" y="22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35"/>
            <p:cNvSpPr/>
            <p:nvPr/>
          </p:nvSpPr>
          <p:spPr>
            <a:xfrm>
              <a:off x="2760826" y="5704419"/>
              <a:ext cx="30676" cy="30676"/>
            </a:xfrm>
            <a:custGeom>
              <a:avLst/>
              <a:gdLst/>
              <a:ahLst/>
              <a:cxnLst/>
              <a:rect l="l" t="t" r="r" b="b"/>
              <a:pathLst>
                <a:path w="547" h="547" extrusionOk="0">
                  <a:moveTo>
                    <a:pt x="247" y="511"/>
                  </a:moveTo>
                  <a:cubicBezTo>
                    <a:pt x="353" y="511"/>
                    <a:pt x="441" y="511"/>
                    <a:pt x="494" y="423"/>
                  </a:cubicBezTo>
                  <a:cubicBezTo>
                    <a:pt x="547" y="335"/>
                    <a:pt x="547" y="230"/>
                    <a:pt x="494" y="142"/>
                  </a:cubicBezTo>
                  <a:cubicBezTo>
                    <a:pt x="441" y="71"/>
                    <a:pt x="371" y="18"/>
                    <a:pt x="283" y="1"/>
                  </a:cubicBezTo>
                  <a:cubicBezTo>
                    <a:pt x="265" y="1"/>
                    <a:pt x="265" y="1"/>
                    <a:pt x="247" y="18"/>
                  </a:cubicBezTo>
                  <a:cubicBezTo>
                    <a:pt x="159" y="36"/>
                    <a:pt x="54" y="54"/>
                    <a:pt x="54" y="159"/>
                  </a:cubicBezTo>
                  <a:cubicBezTo>
                    <a:pt x="54" y="212"/>
                    <a:pt x="1" y="300"/>
                    <a:pt x="71" y="353"/>
                  </a:cubicBezTo>
                  <a:cubicBezTo>
                    <a:pt x="107" y="370"/>
                    <a:pt x="71" y="406"/>
                    <a:pt x="107" y="441"/>
                  </a:cubicBezTo>
                  <a:cubicBezTo>
                    <a:pt x="124" y="458"/>
                    <a:pt x="195" y="546"/>
                    <a:pt x="247" y="51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35"/>
            <p:cNvSpPr/>
            <p:nvPr/>
          </p:nvSpPr>
          <p:spPr>
            <a:xfrm>
              <a:off x="3123161" y="5550422"/>
              <a:ext cx="29666" cy="31629"/>
            </a:xfrm>
            <a:custGeom>
              <a:avLst/>
              <a:gdLst/>
              <a:ahLst/>
              <a:cxnLst/>
              <a:rect l="l" t="t" r="r" b="b"/>
              <a:pathLst>
                <a:path w="529" h="564" extrusionOk="0">
                  <a:moveTo>
                    <a:pt x="511" y="318"/>
                  </a:moveTo>
                  <a:cubicBezTo>
                    <a:pt x="528" y="194"/>
                    <a:pt x="440" y="71"/>
                    <a:pt x="317" y="36"/>
                  </a:cubicBezTo>
                  <a:cubicBezTo>
                    <a:pt x="212" y="1"/>
                    <a:pt x="88" y="36"/>
                    <a:pt x="18" y="124"/>
                  </a:cubicBezTo>
                  <a:cubicBezTo>
                    <a:pt x="0" y="177"/>
                    <a:pt x="0" y="229"/>
                    <a:pt x="18" y="265"/>
                  </a:cubicBezTo>
                  <a:cubicBezTo>
                    <a:pt x="35" y="318"/>
                    <a:pt x="53" y="370"/>
                    <a:pt x="53" y="423"/>
                  </a:cubicBezTo>
                  <a:cubicBezTo>
                    <a:pt x="71" y="511"/>
                    <a:pt x="159" y="564"/>
                    <a:pt x="247" y="546"/>
                  </a:cubicBezTo>
                  <a:cubicBezTo>
                    <a:pt x="282" y="546"/>
                    <a:pt x="335" y="564"/>
                    <a:pt x="388" y="529"/>
                  </a:cubicBezTo>
                  <a:cubicBezTo>
                    <a:pt x="458" y="476"/>
                    <a:pt x="493" y="406"/>
                    <a:pt x="511" y="3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35"/>
            <p:cNvSpPr/>
            <p:nvPr/>
          </p:nvSpPr>
          <p:spPr>
            <a:xfrm>
              <a:off x="3369971" y="5401361"/>
              <a:ext cx="23722" cy="26694"/>
            </a:xfrm>
            <a:custGeom>
              <a:avLst/>
              <a:gdLst/>
              <a:ahLst/>
              <a:cxnLst/>
              <a:rect l="l" t="t" r="r" b="b"/>
              <a:pathLst>
                <a:path w="423" h="476" extrusionOk="0">
                  <a:moveTo>
                    <a:pt x="0" y="212"/>
                  </a:moveTo>
                  <a:cubicBezTo>
                    <a:pt x="35" y="282"/>
                    <a:pt x="0" y="405"/>
                    <a:pt x="106" y="458"/>
                  </a:cubicBezTo>
                  <a:cubicBezTo>
                    <a:pt x="159" y="476"/>
                    <a:pt x="299" y="458"/>
                    <a:pt x="335" y="423"/>
                  </a:cubicBezTo>
                  <a:cubicBezTo>
                    <a:pt x="370" y="370"/>
                    <a:pt x="387" y="317"/>
                    <a:pt x="423" y="265"/>
                  </a:cubicBezTo>
                  <a:cubicBezTo>
                    <a:pt x="423" y="194"/>
                    <a:pt x="405" y="141"/>
                    <a:pt x="352" y="89"/>
                  </a:cubicBezTo>
                  <a:cubicBezTo>
                    <a:pt x="247" y="1"/>
                    <a:pt x="71" y="36"/>
                    <a:pt x="0" y="17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35"/>
            <p:cNvSpPr/>
            <p:nvPr/>
          </p:nvSpPr>
          <p:spPr>
            <a:xfrm>
              <a:off x="2879324" y="5302659"/>
              <a:ext cx="29666" cy="21759"/>
            </a:xfrm>
            <a:custGeom>
              <a:avLst/>
              <a:gdLst/>
              <a:ahLst/>
              <a:cxnLst/>
              <a:rect l="l" t="t" r="r" b="b"/>
              <a:pathLst>
                <a:path w="529" h="388" extrusionOk="0">
                  <a:moveTo>
                    <a:pt x="212" y="387"/>
                  </a:moveTo>
                  <a:cubicBezTo>
                    <a:pt x="282" y="387"/>
                    <a:pt x="370" y="370"/>
                    <a:pt x="440" y="352"/>
                  </a:cubicBezTo>
                  <a:cubicBezTo>
                    <a:pt x="493" y="335"/>
                    <a:pt x="528" y="264"/>
                    <a:pt x="511" y="211"/>
                  </a:cubicBezTo>
                  <a:cubicBezTo>
                    <a:pt x="493" y="176"/>
                    <a:pt x="511" y="141"/>
                    <a:pt x="458" y="106"/>
                  </a:cubicBezTo>
                  <a:cubicBezTo>
                    <a:pt x="388" y="35"/>
                    <a:pt x="282" y="0"/>
                    <a:pt x="176" y="35"/>
                  </a:cubicBezTo>
                  <a:cubicBezTo>
                    <a:pt x="106" y="53"/>
                    <a:pt x="88" y="123"/>
                    <a:pt x="35" y="176"/>
                  </a:cubicBezTo>
                  <a:cubicBezTo>
                    <a:pt x="0" y="229"/>
                    <a:pt x="35" y="282"/>
                    <a:pt x="71" y="317"/>
                  </a:cubicBezTo>
                  <a:cubicBezTo>
                    <a:pt x="106" y="352"/>
                    <a:pt x="159" y="387"/>
                    <a:pt x="212" y="38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35"/>
            <p:cNvSpPr/>
            <p:nvPr/>
          </p:nvSpPr>
          <p:spPr>
            <a:xfrm>
              <a:off x="3396609" y="5105200"/>
              <a:ext cx="27704" cy="24731"/>
            </a:xfrm>
            <a:custGeom>
              <a:avLst/>
              <a:gdLst/>
              <a:ahLst/>
              <a:cxnLst/>
              <a:rect l="l" t="t" r="r" b="b"/>
              <a:pathLst>
                <a:path w="494" h="441" extrusionOk="0">
                  <a:moveTo>
                    <a:pt x="229" y="1"/>
                  </a:moveTo>
                  <a:cubicBezTo>
                    <a:pt x="176" y="1"/>
                    <a:pt x="124" y="18"/>
                    <a:pt x="106" y="71"/>
                  </a:cubicBezTo>
                  <a:cubicBezTo>
                    <a:pt x="88" y="106"/>
                    <a:pt x="53" y="106"/>
                    <a:pt x="53" y="124"/>
                  </a:cubicBezTo>
                  <a:cubicBezTo>
                    <a:pt x="0" y="212"/>
                    <a:pt x="36" y="317"/>
                    <a:pt x="124" y="370"/>
                  </a:cubicBezTo>
                  <a:cubicBezTo>
                    <a:pt x="124" y="370"/>
                    <a:pt x="141" y="370"/>
                    <a:pt x="141" y="388"/>
                  </a:cubicBezTo>
                  <a:cubicBezTo>
                    <a:pt x="141" y="423"/>
                    <a:pt x="176" y="441"/>
                    <a:pt x="212" y="441"/>
                  </a:cubicBezTo>
                  <a:cubicBezTo>
                    <a:pt x="300" y="423"/>
                    <a:pt x="388" y="370"/>
                    <a:pt x="440" y="282"/>
                  </a:cubicBezTo>
                  <a:cubicBezTo>
                    <a:pt x="493" y="141"/>
                    <a:pt x="388" y="1"/>
                    <a:pt x="2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35"/>
            <p:cNvSpPr/>
            <p:nvPr/>
          </p:nvSpPr>
          <p:spPr>
            <a:xfrm>
              <a:off x="3037246" y="4954176"/>
              <a:ext cx="24731" cy="26694"/>
            </a:xfrm>
            <a:custGeom>
              <a:avLst/>
              <a:gdLst/>
              <a:ahLst/>
              <a:cxnLst/>
              <a:rect l="l" t="t" r="r" b="b"/>
              <a:pathLst>
                <a:path w="441" h="476" extrusionOk="0">
                  <a:moveTo>
                    <a:pt x="441" y="229"/>
                  </a:moveTo>
                  <a:cubicBezTo>
                    <a:pt x="441" y="88"/>
                    <a:pt x="318" y="0"/>
                    <a:pt x="177" y="35"/>
                  </a:cubicBezTo>
                  <a:cubicBezTo>
                    <a:pt x="159" y="35"/>
                    <a:pt x="159" y="35"/>
                    <a:pt x="142" y="53"/>
                  </a:cubicBezTo>
                  <a:cubicBezTo>
                    <a:pt x="124" y="88"/>
                    <a:pt x="89" y="123"/>
                    <a:pt x="36" y="159"/>
                  </a:cubicBezTo>
                  <a:cubicBezTo>
                    <a:pt x="18" y="194"/>
                    <a:pt x="1" y="229"/>
                    <a:pt x="18" y="282"/>
                  </a:cubicBezTo>
                  <a:cubicBezTo>
                    <a:pt x="36" y="317"/>
                    <a:pt x="54" y="352"/>
                    <a:pt x="89" y="370"/>
                  </a:cubicBezTo>
                  <a:cubicBezTo>
                    <a:pt x="142" y="370"/>
                    <a:pt x="177" y="405"/>
                    <a:pt x="177" y="440"/>
                  </a:cubicBezTo>
                  <a:cubicBezTo>
                    <a:pt x="177" y="476"/>
                    <a:pt x="230" y="458"/>
                    <a:pt x="247" y="458"/>
                  </a:cubicBezTo>
                  <a:cubicBezTo>
                    <a:pt x="353" y="440"/>
                    <a:pt x="441" y="352"/>
                    <a:pt x="441" y="22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35"/>
            <p:cNvSpPr/>
            <p:nvPr/>
          </p:nvSpPr>
          <p:spPr>
            <a:xfrm>
              <a:off x="3127087" y="5047942"/>
              <a:ext cx="22768" cy="25741"/>
            </a:xfrm>
            <a:custGeom>
              <a:avLst/>
              <a:gdLst/>
              <a:ahLst/>
              <a:cxnLst/>
              <a:rect l="l" t="t" r="r" b="b"/>
              <a:pathLst>
                <a:path w="406" h="459" extrusionOk="0">
                  <a:moveTo>
                    <a:pt x="194" y="458"/>
                  </a:moveTo>
                  <a:cubicBezTo>
                    <a:pt x="318" y="441"/>
                    <a:pt x="406" y="335"/>
                    <a:pt x="406" y="194"/>
                  </a:cubicBezTo>
                  <a:cubicBezTo>
                    <a:pt x="406" y="71"/>
                    <a:pt x="353" y="36"/>
                    <a:pt x="247" y="18"/>
                  </a:cubicBezTo>
                  <a:cubicBezTo>
                    <a:pt x="177" y="1"/>
                    <a:pt x="106" y="36"/>
                    <a:pt x="54" y="106"/>
                  </a:cubicBezTo>
                  <a:cubicBezTo>
                    <a:pt x="1" y="177"/>
                    <a:pt x="1" y="282"/>
                    <a:pt x="71" y="353"/>
                  </a:cubicBezTo>
                  <a:cubicBezTo>
                    <a:pt x="89" y="405"/>
                    <a:pt x="106" y="441"/>
                    <a:pt x="159" y="45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35"/>
            <p:cNvSpPr/>
            <p:nvPr/>
          </p:nvSpPr>
          <p:spPr>
            <a:xfrm>
              <a:off x="2840797" y="5169356"/>
              <a:ext cx="32639" cy="31685"/>
            </a:xfrm>
            <a:custGeom>
              <a:avLst/>
              <a:gdLst/>
              <a:ahLst/>
              <a:cxnLst/>
              <a:rect l="l" t="t" r="r" b="b"/>
              <a:pathLst>
                <a:path w="582" h="565" extrusionOk="0">
                  <a:moveTo>
                    <a:pt x="247" y="564"/>
                  </a:moveTo>
                  <a:cubicBezTo>
                    <a:pt x="388" y="546"/>
                    <a:pt x="582" y="458"/>
                    <a:pt x="546" y="247"/>
                  </a:cubicBezTo>
                  <a:cubicBezTo>
                    <a:pt x="529" y="159"/>
                    <a:pt x="476" y="71"/>
                    <a:pt x="388" y="36"/>
                  </a:cubicBezTo>
                  <a:cubicBezTo>
                    <a:pt x="300" y="1"/>
                    <a:pt x="212" y="18"/>
                    <a:pt x="159" y="89"/>
                  </a:cubicBezTo>
                  <a:cubicBezTo>
                    <a:pt x="159" y="106"/>
                    <a:pt x="142" y="106"/>
                    <a:pt x="142" y="124"/>
                  </a:cubicBezTo>
                  <a:cubicBezTo>
                    <a:pt x="36" y="142"/>
                    <a:pt x="36" y="230"/>
                    <a:pt x="18" y="300"/>
                  </a:cubicBezTo>
                  <a:cubicBezTo>
                    <a:pt x="1" y="335"/>
                    <a:pt x="71" y="353"/>
                    <a:pt x="71" y="406"/>
                  </a:cubicBezTo>
                  <a:cubicBezTo>
                    <a:pt x="71" y="441"/>
                    <a:pt x="194" y="564"/>
                    <a:pt x="247" y="56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35"/>
            <p:cNvSpPr/>
            <p:nvPr/>
          </p:nvSpPr>
          <p:spPr>
            <a:xfrm>
              <a:off x="2737160" y="5054840"/>
              <a:ext cx="21759" cy="26750"/>
            </a:xfrm>
            <a:custGeom>
              <a:avLst/>
              <a:gdLst/>
              <a:ahLst/>
              <a:cxnLst/>
              <a:rect l="l" t="t" r="r" b="b"/>
              <a:pathLst>
                <a:path w="388" h="477" extrusionOk="0">
                  <a:moveTo>
                    <a:pt x="159" y="476"/>
                  </a:moveTo>
                  <a:cubicBezTo>
                    <a:pt x="282" y="476"/>
                    <a:pt x="370" y="370"/>
                    <a:pt x="388" y="247"/>
                  </a:cubicBezTo>
                  <a:cubicBezTo>
                    <a:pt x="388" y="106"/>
                    <a:pt x="264" y="1"/>
                    <a:pt x="124" y="36"/>
                  </a:cubicBezTo>
                  <a:cubicBezTo>
                    <a:pt x="53" y="71"/>
                    <a:pt x="18" y="142"/>
                    <a:pt x="18" y="230"/>
                  </a:cubicBezTo>
                  <a:cubicBezTo>
                    <a:pt x="18" y="230"/>
                    <a:pt x="18" y="247"/>
                    <a:pt x="18" y="265"/>
                  </a:cubicBezTo>
                  <a:cubicBezTo>
                    <a:pt x="0" y="353"/>
                    <a:pt x="53" y="441"/>
                    <a:pt x="141" y="476"/>
                  </a:cubicBezTo>
                  <a:cubicBezTo>
                    <a:pt x="141" y="476"/>
                    <a:pt x="159" y="476"/>
                    <a:pt x="159" y="47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35"/>
            <p:cNvSpPr/>
            <p:nvPr/>
          </p:nvSpPr>
          <p:spPr>
            <a:xfrm>
              <a:off x="2951387" y="5255271"/>
              <a:ext cx="22768" cy="23722"/>
            </a:xfrm>
            <a:custGeom>
              <a:avLst/>
              <a:gdLst/>
              <a:ahLst/>
              <a:cxnLst/>
              <a:rect l="l" t="t" r="r" b="b"/>
              <a:pathLst>
                <a:path w="406" h="423" extrusionOk="0">
                  <a:moveTo>
                    <a:pt x="159" y="405"/>
                  </a:moveTo>
                  <a:cubicBezTo>
                    <a:pt x="317" y="405"/>
                    <a:pt x="405" y="335"/>
                    <a:pt x="405" y="229"/>
                  </a:cubicBezTo>
                  <a:cubicBezTo>
                    <a:pt x="405" y="106"/>
                    <a:pt x="335" y="0"/>
                    <a:pt x="247" y="0"/>
                  </a:cubicBezTo>
                  <a:cubicBezTo>
                    <a:pt x="53" y="0"/>
                    <a:pt x="0" y="71"/>
                    <a:pt x="0" y="282"/>
                  </a:cubicBezTo>
                  <a:cubicBezTo>
                    <a:pt x="0" y="317"/>
                    <a:pt x="36" y="335"/>
                    <a:pt x="71" y="370"/>
                  </a:cubicBezTo>
                  <a:cubicBezTo>
                    <a:pt x="88" y="405"/>
                    <a:pt x="124" y="423"/>
                    <a:pt x="159" y="40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35"/>
            <p:cNvSpPr/>
            <p:nvPr/>
          </p:nvSpPr>
          <p:spPr>
            <a:xfrm>
              <a:off x="3276149" y="5391491"/>
              <a:ext cx="25741" cy="24731"/>
            </a:xfrm>
            <a:custGeom>
              <a:avLst/>
              <a:gdLst/>
              <a:ahLst/>
              <a:cxnLst/>
              <a:rect l="l" t="t" r="r" b="b"/>
              <a:pathLst>
                <a:path w="459" h="441" extrusionOk="0">
                  <a:moveTo>
                    <a:pt x="265" y="441"/>
                  </a:moveTo>
                  <a:cubicBezTo>
                    <a:pt x="300" y="441"/>
                    <a:pt x="353" y="423"/>
                    <a:pt x="388" y="388"/>
                  </a:cubicBezTo>
                  <a:cubicBezTo>
                    <a:pt x="441" y="317"/>
                    <a:pt x="458" y="194"/>
                    <a:pt x="406" y="106"/>
                  </a:cubicBezTo>
                  <a:cubicBezTo>
                    <a:pt x="370" y="36"/>
                    <a:pt x="282" y="1"/>
                    <a:pt x="212" y="36"/>
                  </a:cubicBezTo>
                  <a:cubicBezTo>
                    <a:pt x="194" y="53"/>
                    <a:pt x="159" y="71"/>
                    <a:pt x="124" y="89"/>
                  </a:cubicBezTo>
                  <a:cubicBezTo>
                    <a:pt x="71" y="106"/>
                    <a:pt x="54" y="159"/>
                    <a:pt x="36" y="194"/>
                  </a:cubicBezTo>
                  <a:cubicBezTo>
                    <a:pt x="18" y="247"/>
                    <a:pt x="1" y="282"/>
                    <a:pt x="71" y="300"/>
                  </a:cubicBezTo>
                  <a:cubicBezTo>
                    <a:pt x="124" y="317"/>
                    <a:pt x="71" y="353"/>
                    <a:pt x="106" y="388"/>
                  </a:cubicBezTo>
                  <a:cubicBezTo>
                    <a:pt x="142" y="441"/>
                    <a:pt x="194" y="441"/>
                    <a:pt x="265" y="44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35"/>
            <p:cNvSpPr/>
            <p:nvPr/>
          </p:nvSpPr>
          <p:spPr>
            <a:xfrm>
              <a:off x="3098486" y="5645198"/>
              <a:ext cx="22768" cy="26694"/>
            </a:xfrm>
            <a:custGeom>
              <a:avLst/>
              <a:gdLst/>
              <a:ahLst/>
              <a:cxnLst/>
              <a:rect l="l" t="t" r="r" b="b"/>
              <a:pathLst>
                <a:path w="406" h="476" extrusionOk="0">
                  <a:moveTo>
                    <a:pt x="387" y="265"/>
                  </a:moveTo>
                  <a:cubicBezTo>
                    <a:pt x="405" y="194"/>
                    <a:pt x="387" y="124"/>
                    <a:pt x="335" y="89"/>
                  </a:cubicBezTo>
                  <a:cubicBezTo>
                    <a:pt x="317" y="36"/>
                    <a:pt x="264" y="18"/>
                    <a:pt x="229" y="36"/>
                  </a:cubicBezTo>
                  <a:lnTo>
                    <a:pt x="211" y="36"/>
                  </a:lnTo>
                  <a:cubicBezTo>
                    <a:pt x="141" y="1"/>
                    <a:pt x="88" y="71"/>
                    <a:pt x="53" y="106"/>
                  </a:cubicBezTo>
                  <a:cubicBezTo>
                    <a:pt x="0" y="159"/>
                    <a:pt x="0" y="229"/>
                    <a:pt x="18" y="282"/>
                  </a:cubicBezTo>
                  <a:cubicBezTo>
                    <a:pt x="35" y="317"/>
                    <a:pt x="71" y="335"/>
                    <a:pt x="53" y="388"/>
                  </a:cubicBezTo>
                  <a:cubicBezTo>
                    <a:pt x="53" y="388"/>
                    <a:pt x="53" y="405"/>
                    <a:pt x="71" y="423"/>
                  </a:cubicBezTo>
                  <a:cubicBezTo>
                    <a:pt x="176" y="476"/>
                    <a:pt x="299" y="458"/>
                    <a:pt x="352" y="353"/>
                  </a:cubicBezTo>
                  <a:cubicBezTo>
                    <a:pt x="387" y="317"/>
                    <a:pt x="405" y="300"/>
                    <a:pt x="387" y="26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35"/>
            <p:cNvSpPr/>
            <p:nvPr/>
          </p:nvSpPr>
          <p:spPr>
            <a:xfrm>
              <a:off x="2873379" y="5438879"/>
              <a:ext cx="23778" cy="24731"/>
            </a:xfrm>
            <a:custGeom>
              <a:avLst/>
              <a:gdLst/>
              <a:ahLst/>
              <a:cxnLst/>
              <a:rect l="l" t="t" r="r" b="b"/>
              <a:pathLst>
                <a:path w="424" h="441" extrusionOk="0">
                  <a:moveTo>
                    <a:pt x="229" y="18"/>
                  </a:moveTo>
                  <a:cubicBezTo>
                    <a:pt x="177" y="18"/>
                    <a:pt x="106" y="36"/>
                    <a:pt x="53" y="53"/>
                  </a:cubicBezTo>
                  <a:cubicBezTo>
                    <a:pt x="1" y="71"/>
                    <a:pt x="18" y="124"/>
                    <a:pt x="18" y="159"/>
                  </a:cubicBezTo>
                  <a:cubicBezTo>
                    <a:pt x="36" y="212"/>
                    <a:pt x="36" y="265"/>
                    <a:pt x="18" y="317"/>
                  </a:cubicBezTo>
                  <a:cubicBezTo>
                    <a:pt x="18" y="335"/>
                    <a:pt x="53" y="353"/>
                    <a:pt x="71" y="370"/>
                  </a:cubicBezTo>
                  <a:cubicBezTo>
                    <a:pt x="159" y="441"/>
                    <a:pt x="265" y="441"/>
                    <a:pt x="335" y="370"/>
                  </a:cubicBezTo>
                  <a:cubicBezTo>
                    <a:pt x="406" y="300"/>
                    <a:pt x="423" y="194"/>
                    <a:pt x="388" y="106"/>
                  </a:cubicBezTo>
                  <a:cubicBezTo>
                    <a:pt x="353" y="0"/>
                    <a:pt x="300" y="36"/>
                    <a:pt x="229" y="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35"/>
            <p:cNvSpPr/>
            <p:nvPr/>
          </p:nvSpPr>
          <p:spPr>
            <a:xfrm>
              <a:off x="2674967" y="5439888"/>
              <a:ext cx="22768" cy="27647"/>
            </a:xfrm>
            <a:custGeom>
              <a:avLst/>
              <a:gdLst/>
              <a:ahLst/>
              <a:cxnLst/>
              <a:rect l="l" t="t" r="r" b="b"/>
              <a:pathLst>
                <a:path w="406" h="493" extrusionOk="0">
                  <a:moveTo>
                    <a:pt x="0" y="194"/>
                  </a:moveTo>
                  <a:cubicBezTo>
                    <a:pt x="18" y="247"/>
                    <a:pt x="0" y="299"/>
                    <a:pt x="53" y="335"/>
                  </a:cubicBezTo>
                  <a:cubicBezTo>
                    <a:pt x="88" y="387"/>
                    <a:pt x="53" y="423"/>
                    <a:pt x="88" y="458"/>
                  </a:cubicBezTo>
                  <a:cubicBezTo>
                    <a:pt x="141" y="475"/>
                    <a:pt x="124" y="493"/>
                    <a:pt x="159" y="458"/>
                  </a:cubicBezTo>
                  <a:cubicBezTo>
                    <a:pt x="176" y="440"/>
                    <a:pt x="212" y="458"/>
                    <a:pt x="247" y="458"/>
                  </a:cubicBezTo>
                  <a:cubicBezTo>
                    <a:pt x="352" y="387"/>
                    <a:pt x="405" y="264"/>
                    <a:pt x="388" y="141"/>
                  </a:cubicBezTo>
                  <a:cubicBezTo>
                    <a:pt x="352" y="70"/>
                    <a:pt x="300" y="35"/>
                    <a:pt x="247" y="18"/>
                  </a:cubicBezTo>
                  <a:cubicBezTo>
                    <a:pt x="176" y="0"/>
                    <a:pt x="124" y="35"/>
                    <a:pt x="88" y="88"/>
                  </a:cubicBezTo>
                  <a:cubicBezTo>
                    <a:pt x="88" y="106"/>
                    <a:pt x="53" y="123"/>
                    <a:pt x="36" y="123"/>
                  </a:cubicBezTo>
                  <a:cubicBezTo>
                    <a:pt x="18" y="141"/>
                    <a:pt x="0" y="159"/>
                    <a:pt x="0" y="19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35"/>
            <p:cNvSpPr/>
            <p:nvPr/>
          </p:nvSpPr>
          <p:spPr>
            <a:xfrm>
              <a:off x="2962211" y="5174291"/>
              <a:ext cx="22768" cy="26750"/>
            </a:xfrm>
            <a:custGeom>
              <a:avLst/>
              <a:gdLst/>
              <a:ahLst/>
              <a:cxnLst/>
              <a:rect l="l" t="t" r="r" b="b"/>
              <a:pathLst>
                <a:path w="406" h="477" extrusionOk="0">
                  <a:moveTo>
                    <a:pt x="406" y="265"/>
                  </a:moveTo>
                  <a:cubicBezTo>
                    <a:pt x="406" y="142"/>
                    <a:pt x="300" y="1"/>
                    <a:pt x="177" y="36"/>
                  </a:cubicBezTo>
                  <a:cubicBezTo>
                    <a:pt x="142" y="54"/>
                    <a:pt x="124" y="54"/>
                    <a:pt x="124" y="71"/>
                  </a:cubicBezTo>
                  <a:cubicBezTo>
                    <a:pt x="124" y="71"/>
                    <a:pt x="107" y="106"/>
                    <a:pt x="89" y="106"/>
                  </a:cubicBezTo>
                  <a:cubicBezTo>
                    <a:pt x="54" y="106"/>
                    <a:pt x="19" y="142"/>
                    <a:pt x="19" y="194"/>
                  </a:cubicBezTo>
                  <a:cubicBezTo>
                    <a:pt x="19" y="230"/>
                    <a:pt x="1" y="265"/>
                    <a:pt x="19" y="318"/>
                  </a:cubicBezTo>
                  <a:cubicBezTo>
                    <a:pt x="36" y="335"/>
                    <a:pt x="54" y="370"/>
                    <a:pt x="71" y="370"/>
                  </a:cubicBezTo>
                  <a:cubicBezTo>
                    <a:pt x="107" y="388"/>
                    <a:pt x="142" y="406"/>
                    <a:pt x="159" y="458"/>
                  </a:cubicBezTo>
                  <a:cubicBezTo>
                    <a:pt x="159" y="476"/>
                    <a:pt x="177" y="476"/>
                    <a:pt x="212" y="476"/>
                  </a:cubicBezTo>
                  <a:cubicBezTo>
                    <a:pt x="265" y="458"/>
                    <a:pt x="300" y="423"/>
                    <a:pt x="353" y="388"/>
                  </a:cubicBezTo>
                  <a:cubicBezTo>
                    <a:pt x="388" y="370"/>
                    <a:pt x="406" y="318"/>
                    <a:pt x="406" y="26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35"/>
            <p:cNvSpPr/>
            <p:nvPr/>
          </p:nvSpPr>
          <p:spPr>
            <a:xfrm>
              <a:off x="2796381" y="5393453"/>
              <a:ext cx="26694" cy="28713"/>
            </a:xfrm>
            <a:custGeom>
              <a:avLst/>
              <a:gdLst/>
              <a:ahLst/>
              <a:cxnLst/>
              <a:rect l="l" t="t" r="r" b="b"/>
              <a:pathLst>
                <a:path w="476" h="512" extrusionOk="0">
                  <a:moveTo>
                    <a:pt x="1" y="247"/>
                  </a:moveTo>
                  <a:cubicBezTo>
                    <a:pt x="18" y="282"/>
                    <a:pt x="18" y="318"/>
                    <a:pt x="36" y="335"/>
                  </a:cubicBezTo>
                  <a:cubicBezTo>
                    <a:pt x="53" y="370"/>
                    <a:pt x="124" y="388"/>
                    <a:pt x="106" y="458"/>
                  </a:cubicBezTo>
                  <a:cubicBezTo>
                    <a:pt x="106" y="494"/>
                    <a:pt x="194" y="511"/>
                    <a:pt x="247" y="494"/>
                  </a:cubicBezTo>
                  <a:cubicBezTo>
                    <a:pt x="405" y="458"/>
                    <a:pt x="441" y="406"/>
                    <a:pt x="476" y="247"/>
                  </a:cubicBezTo>
                  <a:cubicBezTo>
                    <a:pt x="458" y="159"/>
                    <a:pt x="423" y="106"/>
                    <a:pt x="370" y="54"/>
                  </a:cubicBezTo>
                  <a:cubicBezTo>
                    <a:pt x="265" y="1"/>
                    <a:pt x="247" y="18"/>
                    <a:pt x="141" y="89"/>
                  </a:cubicBezTo>
                  <a:cubicBezTo>
                    <a:pt x="106" y="124"/>
                    <a:pt x="71" y="159"/>
                    <a:pt x="36" y="194"/>
                  </a:cubicBezTo>
                  <a:cubicBezTo>
                    <a:pt x="1" y="212"/>
                    <a:pt x="18" y="230"/>
                    <a:pt x="1" y="24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35"/>
            <p:cNvSpPr/>
            <p:nvPr/>
          </p:nvSpPr>
          <p:spPr>
            <a:xfrm>
              <a:off x="2711475" y="5374723"/>
              <a:ext cx="29666" cy="29666"/>
            </a:xfrm>
            <a:custGeom>
              <a:avLst/>
              <a:gdLst/>
              <a:ahLst/>
              <a:cxnLst/>
              <a:rect l="l" t="t" r="r" b="b"/>
              <a:pathLst>
                <a:path w="529" h="529" extrusionOk="0">
                  <a:moveTo>
                    <a:pt x="529" y="282"/>
                  </a:moveTo>
                  <a:cubicBezTo>
                    <a:pt x="511" y="194"/>
                    <a:pt x="529" y="106"/>
                    <a:pt x="441" y="53"/>
                  </a:cubicBezTo>
                  <a:cubicBezTo>
                    <a:pt x="388" y="35"/>
                    <a:pt x="335" y="53"/>
                    <a:pt x="300" y="35"/>
                  </a:cubicBezTo>
                  <a:cubicBezTo>
                    <a:pt x="230" y="0"/>
                    <a:pt x="159" y="35"/>
                    <a:pt x="124" y="88"/>
                  </a:cubicBezTo>
                  <a:cubicBezTo>
                    <a:pt x="89" y="106"/>
                    <a:pt x="71" y="123"/>
                    <a:pt x="89" y="159"/>
                  </a:cubicBezTo>
                  <a:cubicBezTo>
                    <a:pt x="89" y="194"/>
                    <a:pt x="89" y="247"/>
                    <a:pt x="36" y="264"/>
                  </a:cubicBezTo>
                  <a:cubicBezTo>
                    <a:pt x="1" y="282"/>
                    <a:pt x="18" y="300"/>
                    <a:pt x="36" y="317"/>
                  </a:cubicBezTo>
                  <a:cubicBezTo>
                    <a:pt x="71" y="370"/>
                    <a:pt x="106" y="423"/>
                    <a:pt x="142" y="458"/>
                  </a:cubicBezTo>
                  <a:cubicBezTo>
                    <a:pt x="265" y="528"/>
                    <a:pt x="441" y="493"/>
                    <a:pt x="511" y="352"/>
                  </a:cubicBezTo>
                  <a:cubicBezTo>
                    <a:pt x="511" y="335"/>
                    <a:pt x="529" y="300"/>
                    <a:pt x="529" y="28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35"/>
            <p:cNvSpPr/>
            <p:nvPr/>
          </p:nvSpPr>
          <p:spPr>
            <a:xfrm>
              <a:off x="2951387" y="4874205"/>
              <a:ext cx="23722" cy="27704"/>
            </a:xfrm>
            <a:custGeom>
              <a:avLst/>
              <a:gdLst/>
              <a:ahLst/>
              <a:cxnLst/>
              <a:rect l="l" t="t" r="r" b="b"/>
              <a:pathLst>
                <a:path w="423" h="494" extrusionOk="0">
                  <a:moveTo>
                    <a:pt x="388" y="247"/>
                  </a:moveTo>
                  <a:lnTo>
                    <a:pt x="388" y="194"/>
                  </a:lnTo>
                  <a:cubicBezTo>
                    <a:pt x="388" y="88"/>
                    <a:pt x="264" y="0"/>
                    <a:pt x="159" y="71"/>
                  </a:cubicBezTo>
                  <a:cubicBezTo>
                    <a:pt x="0" y="71"/>
                    <a:pt x="53" y="212"/>
                    <a:pt x="18" y="300"/>
                  </a:cubicBezTo>
                  <a:cubicBezTo>
                    <a:pt x="18" y="335"/>
                    <a:pt x="36" y="388"/>
                    <a:pt x="88" y="388"/>
                  </a:cubicBezTo>
                  <a:cubicBezTo>
                    <a:pt x="124" y="388"/>
                    <a:pt x="124" y="440"/>
                    <a:pt x="176" y="458"/>
                  </a:cubicBezTo>
                  <a:cubicBezTo>
                    <a:pt x="264" y="493"/>
                    <a:pt x="282" y="493"/>
                    <a:pt x="335" y="423"/>
                  </a:cubicBezTo>
                  <a:cubicBezTo>
                    <a:pt x="388" y="352"/>
                    <a:pt x="423" y="317"/>
                    <a:pt x="388" y="24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35"/>
            <p:cNvSpPr/>
            <p:nvPr/>
          </p:nvSpPr>
          <p:spPr>
            <a:xfrm>
              <a:off x="2881287" y="5544534"/>
              <a:ext cx="24731" cy="24731"/>
            </a:xfrm>
            <a:custGeom>
              <a:avLst/>
              <a:gdLst/>
              <a:ahLst/>
              <a:cxnLst/>
              <a:rect l="l" t="t" r="r" b="b"/>
              <a:pathLst>
                <a:path w="441" h="441" extrusionOk="0">
                  <a:moveTo>
                    <a:pt x="36" y="176"/>
                  </a:moveTo>
                  <a:cubicBezTo>
                    <a:pt x="18" y="211"/>
                    <a:pt x="53" y="246"/>
                    <a:pt x="36" y="299"/>
                  </a:cubicBezTo>
                  <a:cubicBezTo>
                    <a:pt x="0" y="334"/>
                    <a:pt x="53" y="370"/>
                    <a:pt x="88" y="387"/>
                  </a:cubicBezTo>
                  <a:cubicBezTo>
                    <a:pt x="177" y="440"/>
                    <a:pt x="282" y="440"/>
                    <a:pt x="353" y="370"/>
                  </a:cubicBezTo>
                  <a:cubicBezTo>
                    <a:pt x="441" y="282"/>
                    <a:pt x="441" y="123"/>
                    <a:pt x="335" y="53"/>
                  </a:cubicBezTo>
                  <a:cubicBezTo>
                    <a:pt x="229" y="0"/>
                    <a:pt x="124" y="35"/>
                    <a:pt x="53" y="106"/>
                  </a:cubicBezTo>
                  <a:cubicBezTo>
                    <a:pt x="36" y="123"/>
                    <a:pt x="36" y="158"/>
                    <a:pt x="36" y="17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35"/>
            <p:cNvSpPr/>
            <p:nvPr/>
          </p:nvSpPr>
          <p:spPr>
            <a:xfrm>
              <a:off x="2647319" y="5022257"/>
              <a:ext cx="20806" cy="28713"/>
            </a:xfrm>
            <a:custGeom>
              <a:avLst/>
              <a:gdLst/>
              <a:ahLst/>
              <a:cxnLst/>
              <a:rect l="l" t="t" r="r" b="b"/>
              <a:pathLst>
                <a:path w="371" h="512" extrusionOk="0">
                  <a:moveTo>
                    <a:pt x="159" y="494"/>
                  </a:moveTo>
                  <a:cubicBezTo>
                    <a:pt x="300" y="476"/>
                    <a:pt x="370" y="423"/>
                    <a:pt x="370" y="265"/>
                  </a:cubicBezTo>
                  <a:cubicBezTo>
                    <a:pt x="370" y="247"/>
                    <a:pt x="370" y="230"/>
                    <a:pt x="370" y="212"/>
                  </a:cubicBezTo>
                  <a:cubicBezTo>
                    <a:pt x="370" y="159"/>
                    <a:pt x="370" y="106"/>
                    <a:pt x="317" y="106"/>
                  </a:cubicBezTo>
                  <a:lnTo>
                    <a:pt x="300" y="89"/>
                  </a:lnTo>
                  <a:cubicBezTo>
                    <a:pt x="212" y="1"/>
                    <a:pt x="141" y="71"/>
                    <a:pt x="71" y="106"/>
                  </a:cubicBezTo>
                  <a:cubicBezTo>
                    <a:pt x="36" y="142"/>
                    <a:pt x="18" y="212"/>
                    <a:pt x="18" y="265"/>
                  </a:cubicBezTo>
                  <a:cubicBezTo>
                    <a:pt x="18" y="283"/>
                    <a:pt x="18" y="300"/>
                    <a:pt x="18" y="318"/>
                  </a:cubicBezTo>
                  <a:cubicBezTo>
                    <a:pt x="1" y="388"/>
                    <a:pt x="53" y="423"/>
                    <a:pt x="89" y="476"/>
                  </a:cubicBezTo>
                  <a:cubicBezTo>
                    <a:pt x="124" y="511"/>
                    <a:pt x="141" y="476"/>
                    <a:pt x="159" y="49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35"/>
            <p:cNvSpPr/>
            <p:nvPr/>
          </p:nvSpPr>
          <p:spPr>
            <a:xfrm>
              <a:off x="3066857" y="5150625"/>
              <a:ext cx="22768" cy="22768"/>
            </a:xfrm>
            <a:custGeom>
              <a:avLst/>
              <a:gdLst/>
              <a:ahLst/>
              <a:cxnLst/>
              <a:rect l="l" t="t" r="r" b="b"/>
              <a:pathLst>
                <a:path w="406" h="406" extrusionOk="0">
                  <a:moveTo>
                    <a:pt x="177" y="405"/>
                  </a:moveTo>
                  <a:cubicBezTo>
                    <a:pt x="283" y="405"/>
                    <a:pt x="388" y="335"/>
                    <a:pt x="406" y="229"/>
                  </a:cubicBezTo>
                  <a:cubicBezTo>
                    <a:pt x="406" y="141"/>
                    <a:pt x="371" y="53"/>
                    <a:pt x="300" y="0"/>
                  </a:cubicBezTo>
                  <a:lnTo>
                    <a:pt x="300" y="0"/>
                  </a:lnTo>
                  <a:cubicBezTo>
                    <a:pt x="212" y="0"/>
                    <a:pt x="142" y="18"/>
                    <a:pt x="71" y="71"/>
                  </a:cubicBezTo>
                  <a:cubicBezTo>
                    <a:pt x="54" y="106"/>
                    <a:pt x="19" y="106"/>
                    <a:pt x="19" y="159"/>
                  </a:cubicBezTo>
                  <a:cubicBezTo>
                    <a:pt x="36" y="194"/>
                    <a:pt x="1" y="194"/>
                    <a:pt x="19" y="212"/>
                  </a:cubicBezTo>
                  <a:cubicBezTo>
                    <a:pt x="36" y="212"/>
                    <a:pt x="36" y="229"/>
                    <a:pt x="19" y="247"/>
                  </a:cubicBezTo>
                  <a:cubicBezTo>
                    <a:pt x="19" y="335"/>
                    <a:pt x="71" y="388"/>
                    <a:pt x="177" y="40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35"/>
            <p:cNvSpPr/>
            <p:nvPr/>
          </p:nvSpPr>
          <p:spPr>
            <a:xfrm>
              <a:off x="2921777" y="5373713"/>
              <a:ext cx="36564" cy="35611"/>
            </a:xfrm>
            <a:custGeom>
              <a:avLst/>
              <a:gdLst/>
              <a:ahLst/>
              <a:cxnLst/>
              <a:rect l="l" t="t" r="r" b="b"/>
              <a:pathLst>
                <a:path w="652" h="635" extrusionOk="0">
                  <a:moveTo>
                    <a:pt x="634" y="318"/>
                  </a:moveTo>
                  <a:cubicBezTo>
                    <a:pt x="652" y="159"/>
                    <a:pt x="528" y="18"/>
                    <a:pt x="370" y="1"/>
                  </a:cubicBezTo>
                  <a:cubicBezTo>
                    <a:pt x="299" y="1"/>
                    <a:pt x="229" y="36"/>
                    <a:pt x="176" y="106"/>
                  </a:cubicBezTo>
                  <a:cubicBezTo>
                    <a:pt x="159" y="124"/>
                    <a:pt x="141" y="141"/>
                    <a:pt x="123" y="141"/>
                  </a:cubicBezTo>
                  <a:cubicBezTo>
                    <a:pt x="35" y="177"/>
                    <a:pt x="0" y="265"/>
                    <a:pt x="18" y="335"/>
                  </a:cubicBezTo>
                  <a:cubicBezTo>
                    <a:pt x="35" y="406"/>
                    <a:pt x="71" y="458"/>
                    <a:pt x="141" y="494"/>
                  </a:cubicBezTo>
                  <a:cubicBezTo>
                    <a:pt x="141" y="494"/>
                    <a:pt x="159" y="494"/>
                    <a:pt x="159" y="494"/>
                  </a:cubicBezTo>
                  <a:cubicBezTo>
                    <a:pt x="229" y="634"/>
                    <a:pt x="229" y="634"/>
                    <a:pt x="352" y="599"/>
                  </a:cubicBezTo>
                  <a:cubicBezTo>
                    <a:pt x="476" y="582"/>
                    <a:pt x="564" y="511"/>
                    <a:pt x="616" y="406"/>
                  </a:cubicBezTo>
                  <a:cubicBezTo>
                    <a:pt x="634" y="370"/>
                    <a:pt x="652" y="353"/>
                    <a:pt x="634" y="3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35"/>
            <p:cNvSpPr/>
            <p:nvPr/>
          </p:nvSpPr>
          <p:spPr>
            <a:xfrm>
              <a:off x="2621634" y="5366815"/>
              <a:ext cx="20806" cy="26694"/>
            </a:xfrm>
            <a:custGeom>
              <a:avLst/>
              <a:gdLst/>
              <a:ahLst/>
              <a:cxnLst/>
              <a:rect l="l" t="t" r="r" b="b"/>
              <a:pathLst>
                <a:path w="371" h="476" extrusionOk="0">
                  <a:moveTo>
                    <a:pt x="194" y="476"/>
                  </a:moveTo>
                  <a:cubicBezTo>
                    <a:pt x="282" y="476"/>
                    <a:pt x="282" y="476"/>
                    <a:pt x="335" y="370"/>
                  </a:cubicBezTo>
                  <a:cubicBezTo>
                    <a:pt x="353" y="317"/>
                    <a:pt x="370" y="264"/>
                    <a:pt x="370" y="194"/>
                  </a:cubicBezTo>
                  <a:cubicBezTo>
                    <a:pt x="370" y="124"/>
                    <a:pt x="318" y="88"/>
                    <a:pt x="265" y="53"/>
                  </a:cubicBezTo>
                  <a:cubicBezTo>
                    <a:pt x="159" y="0"/>
                    <a:pt x="71" y="53"/>
                    <a:pt x="36" y="159"/>
                  </a:cubicBezTo>
                  <a:cubicBezTo>
                    <a:pt x="1" y="264"/>
                    <a:pt x="18" y="370"/>
                    <a:pt x="89" y="441"/>
                  </a:cubicBezTo>
                  <a:cubicBezTo>
                    <a:pt x="106" y="476"/>
                    <a:pt x="159" y="458"/>
                    <a:pt x="194" y="47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35"/>
            <p:cNvSpPr/>
            <p:nvPr/>
          </p:nvSpPr>
          <p:spPr>
            <a:xfrm>
              <a:off x="2894129" y="5080525"/>
              <a:ext cx="27704" cy="32639"/>
            </a:xfrm>
            <a:custGeom>
              <a:avLst/>
              <a:gdLst/>
              <a:ahLst/>
              <a:cxnLst/>
              <a:rect l="l" t="t" r="r" b="b"/>
              <a:pathLst>
                <a:path w="494" h="582" extrusionOk="0">
                  <a:moveTo>
                    <a:pt x="282" y="0"/>
                  </a:moveTo>
                  <a:cubicBezTo>
                    <a:pt x="141" y="0"/>
                    <a:pt x="36" y="88"/>
                    <a:pt x="18" y="229"/>
                  </a:cubicBezTo>
                  <a:cubicBezTo>
                    <a:pt x="18" y="282"/>
                    <a:pt x="0" y="335"/>
                    <a:pt x="0" y="405"/>
                  </a:cubicBezTo>
                  <a:cubicBezTo>
                    <a:pt x="0" y="458"/>
                    <a:pt x="36" y="493"/>
                    <a:pt x="88" y="529"/>
                  </a:cubicBezTo>
                  <a:cubicBezTo>
                    <a:pt x="194" y="581"/>
                    <a:pt x="317" y="546"/>
                    <a:pt x="388" y="458"/>
                  </a:cubicBezTo>
                  <a:cubicBezTo>
                    <a:pt x="493" y="353"/>
                    <a:pt x="493" y="212"/>
                    <a:pt x="388" y="106"/>
                  </a:cubicBezTo>
                  <a:cubicBezTo>
                    <a:pt x="352" y="71"/>
                    <a:pt x="317" y="0"/>
                    <a:pt x="2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35"/>
            <p:cNvSpPr/>
            <p:nvPr/>
          </p:nvSpPr>
          <p:spPr>
            <a:xfrm>
              <a:off x="2760826" y="5599773"/>
              <a:ext cx="24731" cy="23778"/>
            </a:xfrm>
            <a:custGeom>
              <a:avLst/>
              <a:gdLst/>
              <a:ahLst/>
              <a:cxnLst/>
              <a:rect l="l" t="t" r="r" b="b"/>
              <a:pathLst>
                <a:path w="441" h="424" extrusionOk="0">
                  <a:moveTo>
                    <a:pt x="212" y="406"/>
                  </a:moveTo>
                  <a:cubicBezTo>
                    <a:pt x="318" y="423"/>
                    <a:pt x="406" y="335"/>
                    <a:pt x="423" y="230"/>
                  </a:cubicBezTo>
                  <a:cubicBezTo>
                    <a:pt x="441" y="142"/>
                    <a:pt x="335" y="36"/>
                    <a:pt x="247" y="18"/>
                  </a:cubicBezTo>
                  <a:cubicBezTo>
                    <a:pt x="159" y="1"/>
                    <a:pt x="159" y="54"/>
                    <a:pt x="89" y="54"/>
                  </a:cubicBezTo>
                  <a:cubicBezTo>
                    <a:pt x="71" y="54"/>
                    <a:pt x="54" y="89"/>
                    <a:pt x="54" y="124"/>
                  </a:cubicBezTo>
                  <a:cubicBezTo>
                    <a:pt x="54" y="159"/>
                    <a:pt x="18" y="194"/>
                    <a:pt x="36" y="247"/>
                  </a:cubicBezTo>
                  <a:cubicBezTo>
                    <a:pt x="36" y="282"/>
                    <a:pt x="1" y="282"/>
                    <a:pt x="18" y="300"/>
                  </a:cubicBezTo>
                  <a:cubicBezTo>
                    <a:pt x="36" y="318"/>
                    <a:pt x="54" y="370"/>
                    <a:pt x="107" y="388"/>
                  </a:cubicBezTo>
                  <a:cubicBezTo>
                    <a:pt x="142" y="388"/>
                    <a:pt x="159" y="423"/>
                    <a:pt x="212" y="40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35"/>
            <p:cNvSpPr/>
            <p:nvPr/>
          </p:nvSpPr>
          <p:spPr>
            <a:xfrm>
              <a:off x="2759873" y="5494174"/>
              <a:ext cx="26694" cy="21759"/>
            </a:xfrm>
            <a:custGeom>
              <a:avLst/>
              <a:gdLst/>
              <a:ahLst/>
              <a:cxnLst/>
              <a:rect l="l" t="t" r="r" b="b"/>
              <a:pathLst>
                <a:path w="476" h="388" extrusionOk="0">
                  <a:moveTo>
                    <a:pt x="0" y="264"/>
                  </a:moveTo>
                  <a:cubicBezTo>
                    <a:pt x="18" y="264"/>
                    <a:pt x="35" y="264"/>
                    <a:pt x="53" y="282"/>
                  </a:cubicBezTo>
                  <a:cubicBezTo>
                    <a:pt x="106" y="352"/>
                    <a:pt x="194" y="388"/>
                    <a:pt x="264" y="370"/>
                  </a:cubicBezTo>
                  <a:cubicBezTo>
                    <a:pt x="335" y="352"/>
                    <a:pt x="388" y="300"/>
                    <a:pt x="423" y="229"/>
                  </a:cubicBezTo>
                  <a:cubicBezTo>
                    <a:pt x="423" y="212"/>
                    <a:pt x="423" y="194"/>
                    <a:pt x="440" y="176"/>
                  </a:cubicBezTo>
                  <a:cubicBezTo>
                    <a:pt x="476" y="88"/>
                    <a:pt x="440" y="18"/>
                    <a:pt x="370" y="0"/>
                  </a:cubicBezTo>
                  <a:cubicBezTo>
                    <a:pt x="300" y="0"/>
                    <a:pt x="229" y="18"/>
                    <a:pt x="159" y="18"/>
                  </a:cubicBezTo>
                  <a:cubicBezTo>
                    <a:pt x="88" y="35"/>
                    <a:pt x="35" y="106"/>
                    <a:pt x="35" y="176"/>
                  </a:cubicBezTo>
                  <a:cubicBezTo>
                    <a:pt x="35" y="212"/>
                    <a:pt x="35" y="247"/>
                    <a:pt x="0" y="26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35"/>
            <p:cNvSpPr/>
            <p:nvPr/>
          </p:nvSpPr>
          <p:spPr>
            <a:xfrm>
              <a:off x="3321574" y="5472415"/>
              <a:ext cx="21759" cy="25741"/>
            </a:xfrm>
            <a:custGeom>
              <a:avLst/>
              <a:gdLst/>
              <a:ahLst/>
              <a:cxnLst/>
              <a:rect l="l" t="t" r="r" b="b"/>
              <a:pathLst>
                <a:path w="388" h="459" extrusionOk="0">
                  <a:moveTo>
                    <a:pt x="1" y="230"/>
                  </a:moveTo>
                  <a:cubicBezTo>
                    <a:pt x="1" y="335"/>
                    <a:pt x="106" y="459"/>
                    <a:pt x="194" y="441"/>
                  </a:cubicBezTo>
                  <a:cubicBezTo>
                    <a:pt x="317" y="423"/>
                    <a:pt x="388" y="318"/>
                    <a:pt x="388" y="195"/>
                  </a:cubicBezTo>
                  <a:cubicBezTo>
                    <a:pt x="388" y="124"/>
                    <a:pt x="247" y="1"/>
                    <a:pt x="177" y="19"/>
                  </a:cubicBezTo>
                  <a:cubicBezTo>
                    <a:pt x="71" y="19"/>
                    <a:pt x="1" y="107"/>
                    <a:pt x="1" y="23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35"/>
            <p:cNvSpPr/>
            <p:nvPr/>
          </p:nvSpPr>
          <p:spPr>
            <a:xfrm>
              <a:off x="2828964" y="5015359"/>
              <a:ext cx="24731" cy="25741"/>
            </a:xfrm>
            <a:custGeom>
              <a:avLst/>
              <a:gdLst/>
              <a:ahLst/>
              <a:cxnLst/>
              <a:rect l="l" t="t" r="r" b="b"/>
              <a:pathLst>
                <a:path w="441" h="459" extrusionOk="0">
                  <a:moveTo>
                    <a:pt x="194" y="36"/>
                  </a:moveTo>
                  <a:cubicBezTo>
                    <a:pt x="89" y="1"/>
                    <a:pt x="1" y="106"/>
                    <a:pt x="36" y="229"/>
                  </a:cubicBezTo>
                  <a:cubicBezTo>
                    <a:pt x="36" y="229"/>
                    <a:pt x="36" y="247"/>
                    <a:pt x="36" y="265"/>
                  </a:cubicBezTo>
                  <a:cubicBezTo>
                    <a:pt x="1" y="300"/>
                    <a:pt x="18" y="335"/>
                    <a:pt x="71" y="353"/>
                  </a:cubicBezTo>
                  <a:cubicBezTo>
                    <a:pt x="89" y="353"/>
                    <a:pt x="106" y="370"/>
                    <a:pt x="106" y="406"/>
                  </a:cubicBezTo>
                  <a:cubicBezTo>
                    <a:pt x="141" y="441"/>
                    <a:pt x="159" y="458"/>
                    <a:pt x="212" y="441"/>
                  </a:cubicBezTo>
                  <a:cubicBezTo>
                    <a:pt x="282" y="423"/>
                    <a:pt x="353" y="370"/>
                    <a:pt x="370" y="300"/>
                  </a:cubicBezTo>
                  <a:cubicBezTo>
                    <a:pt x="441" y="159"/>
                    <a:pt x="353" y="18"/>
                    <a:pt x="194" y="3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35"/>
            <p:cNvSpPr/>
            <p:nvPr/>
          </p:nvSpPr>
          <p:spPr>
            <a:xfrm>
              <a:off x="3031358" y="5437869"/>
              <a:ext cx="21759" cy="22768"/>
            </a:xfrm>
            <a:custGeom>
              <a:avLst/>
              <a:gdLst/>
              <a:ahLst/>
              <a:cxnLst/>
              <a:rect l="l" t="t" r="r" b="b"/>
              <a:pathLst>
                <a:path w="388" h="406" extrusionOk="0">
                  <a:moveTo>
                    <a:pt x="194" y="18"/>
                  </a:moveTo>
                  <a:cubicBezTo>
                    <a:pt x="141" y="1"/>
                    <a:pt x="88" y="54"/>
                    <a:pt x="18" y="36"/>
                  </a:cubicBezTo>
                  <a:lnTo>
                    <a:pt x="18" y="36"/>
                  </a:lnTo>
                  <a:cubicBezTo>
                    <a:pt x="0" y="142"/>
                    <a:pt x="18" y="247"/>
                    <a:pt x="71" y="353"/>
                  </a:cubicBezTo>
                  <a:cubicBezTo>
                    <a:pt x="88" y="388"/>
                    <a:pt x="141" y="406"/>
                    <a:pt x="176" y="388"/>
                  </a:cubicBezTo>
                  <a:cubicBezTo>
                    <a:pt x="247" y="371"/>
                    <a:pt x="317" y="388"/>
                    <a:pt x="352" y="318"/>
                  </a:cubicBezTo>
                  <a:cubicBezTo>
                    <a:pt x="387" y="230"/>
                    <a:pt x="387" y="142"/>
                    <a:pt x="335" y="54"/>
                  </a:cubicBezTo>
                  <a:cubicBezTo>
                    <a:pt x="299" y="18"/>
                    <a:pt x="247" y="18"/>
                    <a:pt x="194" y="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35"/>
            <p:cNvSpPr/>
            <p:nvPr/>
          </p:nvSpPr>
          <p:spPr>
            <a:xfrm>
              <a:off x="2673004" y="5526757"/>
              <a:ext cx="28657" cy="28657"/>
            </a:xfrm>
            <a:custGeom>
              <a:avLst/>
              <a:gdLst/>
              <a:ahLst/>
              <a:cxnLst/>
              <a:rect l="l" t="t" r="r" b="b"/>
              <a:pathLst>
                <a:path w="511" h="511" extrusionOk="0">
                  <a:moveTo>
                    <a:pt x="511" y="264"/>
                  </a:moveTo>
                  <a:cubicBezTo>
                    <a:pt x="511" y="159"/>
                    <a:pt x="458" y="71"/>
                    <a:pt x="370" y="18"/>
                  </a:cubicBezTo>
                  <a:cubicBezTo>
                    <a:pt x="299" y="0"/>
                    <a:pt x="211" y="18"/>
                    <a:pt x="159" y="88"/>
                  </a:cubicBezTo>
                  <a:cubicBezTo>
                    <a:pt x="141" y="106"/>
                    <a:pt x="106" y="123"/>
                    <a:pt x="88" y="141"/>
                  </a:cubicBezTo>
                  <a:cubicBezTo>
                    <a:pt x="18" y="194"/>
                    <a:pt x="0" y="299"/>
                    <a:pt x="71" y="352"/>
                  </a:cubicBezTo>
                  <a:cubicBezTo>
                    <a:pt x="106" y="405"/>
                    <a:pt x="159" y="440"/>
                    <a:pt x="194" y="475"/>
                  </a:cubicBezTo>
                  <a:cubicBezTo>
                    <a:pt x="229" y="511"/>
                    <a:pt x="264" y="475"/>
                    <a:pt x="299" y="475"/>
                  </a:cubicBezTo>
                  <a:cubicBezTo>
                    <a:pt x="335" y="475"/>
                    <a:pt x="405" y="511"/>
                    <a:pt x="440" y="458"/>
                  </a:cubicBezTo>
                  <a:cubicBezTo>
                    <a:pt x="475" y="405"/>
                    <a:pt x="511" y="335"/>
                    <a:pt x="511" y="26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35"/>
            <p:cNvSpPr/>
            <p:nvPr/>
          </p:nvSpPr>
          <p:spPr>
            <a:xfrm>
              <a:off x="3065903" y="4888001"/>
              <a:ext cx="21759" cy="24731"/>
            </a:xfrm>
            <a:custGeom>
              <a:avLst/>
              <a:gdLst/>
              <a:ahLst/>
              <a:cxnLst/>
              <a:rect l="l" t="t" r="r" b="b"/>
              <a:pathLst>
                <a:path w="388" h="441" extrusionOk="0">
                  <a:moveTo>
                    <a:pt x="388" y="194"/>
                  </a:moveTo>
                  <a:cubicBezTo>
                    <a:pt x="388" y="142"/>
                    <a:pt x="370" y="124"/>
                    <a:pt x="317" y="89"/>
                  </a:cubicBezTo>
                  <a:cubicBezTo>
                    <a:pt x="229" y="1"/>
                    <a:pt x="141" y="54"/>
                    <a:pt x="71" y="124"/>
                  </a:cubicBezTo>
                  <a:cubicBezTo>
                    <a:pt x="53" y="142"/>
                    <a:pt x="36" y="142"/>
                    <a:pt x="18" y="159"/>
                  </a:cubicBezTo>
                  <a:cubicBezTo>
                    <a:pt x="18" y="159"/>
                    <a:pt x="0" y="177"/>
                    <a:pt x="18" y="194"/>
                  </a:cubicBezTo>
                  <a:cubicBezTo>
                    <a:pt x="36" y="212"/>
                    <a:pt x="36" y="282"/>
                    <a:pt x="53" y="318"/>
                  </a:cubicBezTo>
                  <a:cubicBezTo>
                    <a:pt x="53" y="370"/>
                    <a:pt x="124" y="441"/>
                    <a:pt x="194" y="441"/>
                  </a:cubicBezTo>
                  <a:cubicBezTo>
                    <a:pt x="317" y="406"/>
                    <a:pt x="370" y="388"/>
                    <a:pt x="388" y="19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35"/>
            <p:cNvSpPr/>
            <p:nvPr/>
          </p:nvSpPr>
          <p:spPr>
            <a:xfrm>
              <a:off x="3004664" y="5058822"/>
              <a:ext cx="24731" cy="27704"/>
            </a:xfrm>
            <a:custGeom>
              <a:avLst/>
              <a:gdLst/>
              <a:ahLst/>
              <a:cxnLst/>
              <a:rect l="l" t="t" r="r" b="b"/>
              <a:pathLst>
                <a:path w="441" h="494" extrusionOk="0">
                  <a:moveTo>
                    <a:pt x="230" y="0"/>
                  </a:moveTo>
                  <a:cubicBezTo>
                    <a:pt x="195" y="35"/>
                    <a:pt x="159" y="35"/>
                    <a:pt x="124" y="53"/>
                  </a:cubicBezTo>
                  <a:cubicBezTo>
                    <a:pt x="54" y="123"/>
                    <a:pt x="1" y="229"/>
                    <a:pt x="18" y="335"/>
                  </a:cubicBezTo>
                  <a:cubicBezTo>
                    <a:pt x="36" y="423"/>
                    <a:pt x="124" y="475"/>
                    <a:pt x="212" y="493"/>
                  </a:cubicBezTo>
                  <a:cubicBezTo>
                    <a:pt x="318" y="458"/>
                    <a:pt x="406" y="370"/>
                    <a:pt x="423" y="264"/>
                  </a:cubicBezTo>
                  <a:cubicBezTo>
                    <a:pt x="423" y="229"/>
                    <a:pt x="441" y="176"/>
                    <a:pt x="423" y="123"/>
                  </a:cubicBezTo>
                  <a:cubicBezTo>
                    <a:pt x="371" y="71"/>
                    <a:pt x="300" y="18"/>
                    <a:pt x="2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35"/>
            <p:cNvSpPr/>
            <p:nvPr/>
          </p:nvSpPr>
          <p:spPr>
            <a:xfrm>
              <a:off x="2794418" y="5101275"/>
              <a:ext cx="22768" cy="26694"/>
            </a:xfrm>
            <a:custGeom>
              <a:avLst/>
              <a:gdLst/>
              <a:ahLst/>
              <a:cxnLst/>
              <a:rect l="l" t="t" r="r" b="b"/>
              <a:pathLst>
                <a:path w="406" h="476" extrusionOk="0">
                  <a:moveTo>
                    <a:pt x="388" y="211"/>
                  </a:moveTo>
                  <a:cubicBezTo>
                    <a:pt x="388" y="88"/>
                    <a:pt x="282" y="0"/>
                    <a:pt x="159" y="35"/>
                  </a:cubicBezTo>
                  <a:lnTo>
                    <a:pt x="141" y="35"/>
                  </a:lnTo>
                  <a:lnTo>
                    <a:pt x="0" y="194"/>
                  </a:lnTo>
                  <a:lnTo>
                    <a:pt x="0" y="229"/>
                  </a:lnTo>
                  <a:cubicBezTo>
                    <a:pt x="0" y="229"/>
                    <a:pt x="53" y="282"/>
                    <a:pt x="36" y="317"/>
                  </a:cubicBezTo>
                  <a:cubicBezTo>
                    <a:pt x="18" y="352"/>
                    <a:pt x="36" y="335"/>
                    <a:pt x="53" y="335"/>
                  </a:cubicBezTo>
                  <a:cubicBezTo>
                    <a:pt x="71" y="352"/>
                    <a:pt x="71" y="352"/>
                    <a:pt x="71" y="370"/>
                  </a:cubicBezTo>
                  <a:cubicBezTo>
                    <a:pt x="124" y="475"/>
                    <a:pt x="194" y="440"/>
                    <a:pt x="264" y="405"/>
                  </a:cubicBezTo>
                  <a:cubicBezTo>
                    <a:pt x="335" y="370"/>
                    <a:pt x="405" y="317"/>
                    <a:pt x="388" y="21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35"/>
            <p:cNvSpPr/>
            <p:nvPr/>
          </p:nvSpPr>
          <p:spPr>
            <a:xfrm>
              <a:off x="3231733" y="5222689"/>
              <a:ext cx="22768" cy="23722"/>
            </a:xfrm>
            <a:custGeom>
              <a:avLst/>
              <a:gdLst/>
              <a:ahLst/>
              <a:cxnLst/>
              <a:rect l="l" t="t" r="r" b="b"/>
              <a:pathLst>
                <a:path w="406" h="423" extrusionOk="0">
                  <a:moveTo>
                    <a:pt x="406" y="159"/>
                  </a:moveTo>
                  <a:cubicBezTo>
                    <a:pt x="406" y="106"/>
                    <a:pt x="318" y="18"/>
                    <a:pt x="265" y="18"/>
                  </a:cubicBezTo>
                  <a:cubicBezTo>
                    <a:pt x="247" y="18"/>
                    <a:pt x="229" y="18"/>
                    <a:pt x="229" y="18"/>
                  </a:cubicBezTo>
                  <a:cubicBezTo>
                    <a:pt x="159" y="0"/>
                    <a:pt x="89" y="36"/>
                    <a:pt x="89" y="106"/>
                  </a:cubicBezTo>
                  <a:lnTo>
                    <a:pt x="89" y="106"/>
                  </a:lnTo>
                  <a:cubicBezTo>
                    <a:pt x="1" y="159"/>
                    <a:pt x="53" y="229"/>
                    <a:pt x="71" y="282"/>
                  </a:cubicBezTo>
                  <a:cubicBezTo>
                    <a:pt x="89" y="370"/>
                    <a:pt x="177" y="423"/>
                    <a:pt x="247" y="423"/>
                  </a:cubicBezTo>
                  <a:cubicBezTo>
                    <a:pt x="335" y="388"/>
                    <a:pt x="388" y="317"/>
                    <a:pt x="406" y="229"/>
                  </a:cubicBezTo>
                  <a:cubicBezTo>
                    <a:pt x="406" y="212"/>
                    <a:pt x="406" y="194"/>
                    <a:pt x="406" y="15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35"/>
            <p:cNvSpPr/>
            <p:nvPr/>
          </p:nvSpPr>
          <p:spPr>
            <a:xfrm>
              <a:off x="2781576" y="4967972"/>
              <a:ext cx="19796" cy="25741"/>
            </a:xfrm>
            <a:custGeom>
              <a:avLst/>
              <a:gdLst/>
              <a:ahLst/>
              <a:cxnLst/>
              <a:rect l="l" t="t" r="r" b="b"/>
              <a:pathLst>
                <a:path w="353" h="459" extrusionOk="0">
                  <a:moveTo>
                    <a:pt x="18" y="159"/>
                  </a:moveTo>
                  <a:cubicBezTo>
                    <a:pt x="36" y="212"/>
                    <a:pt x="1" y="265"/>
                    <a:pt x="18" y="335"/>
                  </a:cubicBezTo>
                  <a:cubicBezTo>
                    <a:pt x="36" y="388"/>
                    <a:pt x="159" y="458"/>
                    <a:pt x="229" y="423"/>
                  </a:cubicBezTo>
                  <a:cubicBezTo>
                    <a:pt x="335" y="370"/>
                    <a:pt x="353" y="318"/>
                    <a:pt x="335" y="194"/>
                  </a:cubicBezTo>
                  <a:cubicBezTo>
                    <a:pt x="335" y="124"/>
                    <a:pt x="282" y="54"/>
                    <a:pt x="212" y="18"/>
                  </a:cubicBezTo>
                  <a:cubicBezTo>
                    <a:pt x="177" y="1"/>
                    <a:pt x="124" y="18"/>
                    <a:pt x="89" y="36"/>
                  </a:cubicBezTo>
                  <a:cubicBezTo>
                    <a:pt x="71" y="71"/>
                    <a:pt x="1" y="89"/>
                    <a:pt x="18" y="15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35"/>
            <p:cNvSpPr/>
            <p:nvPr/>
          </p:nvSpPr>
          <p:spPr>
            <a:xfrm>
              <a:off x="3027376" y="5273049"/>
              <a:ext cx="20806" cy="25685"/>
            </a:xfrm>
            <a:custGeom>
              <a:avLst/>
              <a:gdLst/>
              <a:ahLst/>
              <a:cxnLst/>
              <a:rect l="l" t="t" r="r" b="b"/>
              <a:pathLst>
                <a:path w="371" h="458" extrusionOk="0">
                  <a:moveTo>
                    <a:pt x="159" y="458"/>
                  </a:moveTo>
                  <a:cubicBezTo>
                    <a:pt x="265" y="458"/>
                    <a:pt x="353" y="387"/>
                    <a:pt x="353" y="282"/>
                  </a:cubicBezTo>
                  <a:cubicBezTo>
                    <a:pt x="353" y="264"/>
                    <a:pt x="370" y="247"/>
                    <a:pt x="370" y="211"/>
                  </a:cubicBezTo>
                  <a:cubicBezTo>
                    <a:pt x="370" y="123"/>
                    <a:pt x="300" y="88"/>
                    <a:pt x="247" y="53"/>
                  </a:cubicBezTo>
                  <a:cubicBezTo>
                    <a:pt x="194" y="0"/>
                    <a:pt x="142" y="53"/>
                    <a:pt x="124" y="71"/>
                  </a:cubicBezTo>
                  <a:cubicBezTo>
                    <a:pt x="71" y="123"/>
                    <a:pt x="36" y="176"/>
                    <a:pt x="1" y="229"/>
                  </a:cubicBezTo>
                  <a:cubicBezTo>
                    <a:pt x="1" y="247"/>
                    <a:pt x="1" y="247"/>
                    <a:pt x="1" y="264"/>
                  </a:cubicBezTo>
                  <a:cubicBezTo>
                    <a:pt x="18" y="317"/>
                    <a:pt x="54" y="352"/>
                    <a:pt x="54" y="405"/>
                  </a:cubicBezTo>
                  <a:cubicBezTo>
                    <a:pt x="54" y="423"/>
                    <a:pt x="54" y="440"/>
                    <a:pt x="71" y="440"/>
                  </a:cubicBezTo>
                  <a:cubicBezTo>
                    <a:pt x="106" y="440"/>
                    <a:pt x="124" y="458"/>
                    <a:pt x="159" y="45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35"/>
            <p:cNvSpPr/>
            <p:nvPr/>
          </p:nvSpPr>
          <p:spPr>
            <a:xfrm>
              <a:off x="2659152" y="5119052"/>
              <a:ext cx="25741" cy="29666"/>
            </a:xfrm>
            <a:custGeom>
              <a:avLst/>
              <a:gdLst/>
              <a:ahLst/>
              <a:cxnLst/>
              <a:rect l="l" t="t" r="r" b="b"/>
              <a:pathLst>
                <a:path w="459" h="529" extrusionOk="0">
                  <a:moveTo>
                    <a:pt x="18" y="194"/>
                  </a:moveTo>
                  <a:cubicBezTo>
                    <a:pt x="1" y="264"/>
                    <a:pt x="18" y="334"/>
                    <a:pt x="36" y="387"/>
                  </a:cubicBezTo>
                  <a:cubicBezTo>
                    <a:pt x="106" y="528"/>
                    <a:pt x="106" y="510"/>
                    <a:pt x="230" y="493"/>
                  </a:cubicBezTo>
                  <a:cubicBezTo>
                    <a:pt x="370" y="475"/>
                    <a:pt x="441" y="440"/>
                    <a:pt x="458" y="334"/>
                  </a:cubicBezTo>
                  <a:cubicBezTo>
                    <a:pt x="458" y="299"/>
                    <a:pt x="458" y="264"/>
                    <a:pt x="441" y="229"/>
                  </a:cubicBezTo>
                  <a:cubicBezTo>
                    <a:pt x="406" y="176"/>
                    <a:pt x="406" y="88"/>
                    <a:pt x="318" y="53"/>
                  </a:cubicBezTo>
                  <a:cubicBezTo>
                    <a:pt x="230" y="0"/>
                    <a:pt x="124" y="18"/>
                    <a:pt x="36" y="88"/>
                  </a:cubicBezTo>
                  <a:cubicBezTo>
                    <a:pt x="18" y="123"/>
                    <a:pt x="1" y="158"/>
                    <a:pt x="18" y="19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35"/>
            <p:cNvSpPr/>
            <p:nvPr/>
          </p:nvSpPr>
          <p:spPr>
            <a:xfrm>
              <a:off x="3194215" y="5671837"/>
              <a:ext cx="22768" cy="20806"/>
            </a:xfrm>
            <a:custGeom>
              <a:avLst/>
              <a:gdLst/>
              <a:ahLst/>
              <a:cxnLst/>
              <a:rect l="l" t="t" r="r" b="b"/>
              <a:pathLst>
                <a:path w="406" h="371" extrusionOk="0">
                  <a:moveTo>
                    <a:pt x="1" y="124"/>
                  </a:moveTo>
                  <a:cubicBezTo>
                    <a:pt x="1" y="177"/>
                    <a:pt x="54" y="230"/>
                    <a:pt x="18" y="300"/>
                  </a:cubicBezTo>
                  <a:cubicBezTo>
                    <a:pt x="18" y="300"/>
                    <a:pt x="36" y="300"/>
                    <a:pt x="36" y="318"/>
                  </a:cubicBezTo>
                  <a:cubicBezTo>
                    <a:pt x="71" y="283"/>
                    <a:pt x="106" y="318"/>
                    <a:pt x="124" y="335"/>
                  </a:cubicBezTo>
                  <a:cubicBezTo>
                    <a:pt x="159" y="371"/>
                    <a:pt x="212" y="371"/>
                    <a:pt x="265" y="335"/>
                  </a:cubicBezTo>
                  <a:cubicBezTo>
                    <a:pt x="318" y="300"/>
                    <a:pt x="335" y="230"/>
                    <a:pt x="388" y="177"/>
                  </a:cubicBezTo>
                  <a:cubicBezTo>
                    <a:pt x="406" y="177"/>
                    <a:pt x="406" y="159"/>
                    <a:pt x="388" y="142"/>
                  </a:cubicBezTo>
                  <a:cubicBezTo>
                    <a:pt x="353" y="71"/>
                    <a:pt x="300" y="36"/>
                    <a:pt x="247" y="1"/>
                  </a:cubicBezTo>
                  <a:lnTo>
                    <a:pt x="194" y="1"/>
                  </a:lnTo>
                  <a:cubicBezTo>
                    <a:pt x="177" y="1"/>
                    <a:pt x="142" y="18"/>
                    <a:pt x="124" y="18"/>
                  </a:cubicBezTo>
                  <a:cubicBezTo>
                    <a:pt x="18" y="1"/>
                    <a:pt x="1" y="18"/>
                    <a:pt x="1" y="12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2431;p35"/>
            <p:cNvSpPr/>
            <p:nvPr/>
          </p:nvSpPr>
          <p:spPr>
            <a:xfrm>
              <a:off x="2850667" y="4896918"/>
              <a:ext cx="18843" cy="25685"/>
            </a:xfrm>
            <a:custGeom>
              <a:avLst/>
              <a:gdLst/>
              <a:ahLst/>
              <a:cxnLst/>
              <a:rect l="l" t="t" r="r" b="b"/>
              <a:pathLst>
                <a:path w="336" h="458" extrusionOk="0">
                  <a:moveTo>
                    <a:pt x="335" y="247"/>
                  </a:moveTo>
                  <a:cubicBezTo>
                    <a:pt x="335" y="141"/>
                    <a:pt x="265" y="53"/>
                    <a:pt x="177" y="18"/>
                  </a:cubicBezTo>
                  <a:cubicBezTo>
                    <a:pt x="106" y="0"/>
                    <a:pt x="36" y="53"/>
                    <a:pt x="18" y="123"/>
                  </a:cubicBezTo>
                  <a:cubicBezTo>
                    <a:pt x="1" y="194"/>
                    <a:pt x="1" y="264"/>
                    <a:pt x="18" y="335"/>
                  </a:cubicBezTo>
                  <a:cubicBezTo>
                    <a:pt x="36" y="423"/>
                    <a:pt x="106" y="458"/>
                    <a:pt x="194" y="440"/>
                  </a:cubicBezTo>
                  <a:cubicBezTo>
                    <a:pt x="265" y="388"/>
                    <a:pt x="318" y="317"/>
                    <a:pt x="335" y="24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35"/>
            <p:cNvSpPr/>
            <p:nvPr/>
          </p:nvSpPr>
          <p:spPr>
            <a:xfrm>
              <a:off x="2950378" y="5494174"/>
              <a:ext cx="24731" cy="21759"/>
            </a:xfrm>
            <a:custGeom>
              <a:avLst/>
              <a:gdLst/>
              <a:ahLst/>
              <a:cxnLst/>
              <a:rect l="l" t="t" r="r" b="b"/>
              <a:pathLst>
                <a:path w="441" h="388" extrusionOk="0">
                  <a:moveTo>
                    <a:pt x="54" y="176"/>
                  </a:moveTo>
                  <a:lnTo>
                    <a:pt x="54" y="229"/>
                  </a:lnTo>
                  <a:cubicBezTo>
                    <a:pt x="1" y="282"/>
                    <a:pt x="71" y="300"/>
                    <a:pt x="89" y="317"/>
                  </a:cubicBezTo>
                  <a:cubicBezTo>
                    <a:pt x="212" y="388"/>
                    <a:pt x="318" y="317"/>
                    <a:pt x="406" y="300"/>
                  </a:cubicBezTo>
                  <a:cubicBezTo>
                    <a:pt x="423" y="264"/>
                    <a:pt x="441" y="212"/>
                    <a:pt x="423" y="176"/>
                  </a:cubicBezTo>
                  <a:cubicBezTo>
                    <a:pt x="406" y="141"/>
                    <a:pt x="370" y="106"/>
                    <a:pt x="353" y="71"/>
                  </a:cubicBezTo>
                  <a:cubicBezTo>
                    <a:pt x="353" y="18"/>
                    <a:pt x="265" y="0"/>
                    <a:pt x="212" y="18"/>
                  </a:cubicBezTo>
                  <a:cubicBezTo>
                    <a:pt x="177" y="35"/>
                    <a:pt x="142" y="53"/>
                    <a:pt x="106" y="35"/>
                  </a:cubicBezTo>
                  <a:cubicBezTo>
                    <a:pt x="71" y="18"/>
                    <a:pt x="71" y="53"/>
                    <a:pt x="71" y="71"/>
                  </a:cubicBezTo>
                  <a:cubicBezTo>
                    <a:pt x="89" y="106"/>
                    <a:pt x="54" y="141"/>
                    <a:pt x="54" y="17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2433;p35"/>
            <p:cNvSpPr/>
            <p:nvPr/>
          </p:nvSpPr>
          <p:spPr>
            <a:xfrm>
              <a:off x="2771706" y="5260206"/>
              <a:ext cx="20806" cy="22768"/>
            </a:xfrm>
            <a:custGeom>
              <a:avLst/>
              <a:gdLst/>
              <a:ahLst/>
              <a:cxnLst/>
              <a:rect l="l" t="t" r="r" b="b"/>
              <a:pathLst>
                <a:path w="371" h="406" extrusionOk="0">
                  <a:moveTo>
                    <a:pt x="159" y="388"/>
                  </a:moveTo>
                  <a:cubicBezTo>
                    <a:pt x="229" y="405"/>
                    <a:pt x="300" y="352"/>
                    <a:pt x="335" y="300"/>
                  </a:cubicBezTo>
                  <a:cubicBezTo>
                    <a:pt x="370" y="229"/>
                    <a:pt x="370" y="141"/>
                    <a:pt x="317" y="71"/>
                  </a:cubicBezTo>
                  <a:cubicBezTo>
                    <a:pt x="282" y="0"/>
                    <a:pt x="194" y="0"/>
                    <a:pt x="124" y="35"/>
                  </a:cubicBezTo>
                  <a:cubicBezTo>
                    <a:pt x="89" y="71"/>
                    <a:pt x="53" y="106"/>
                    <a:pt x="18" y="124"/>
                  </a:cubicBezTo>
                  <a:cubicBezTo>
                    <a:pt x="1" y="124"/>
                    <a:pt x="1" y="159"/>
                    <a:pt x="1" y="176"/>
                  </a:cubicBezTo>
                  <a:cubicBezTo>
                    <a:pt x="18" y="229"/>
                    <a:pt x="36" y="282"/>
                    <a:pt x="53" y="335"/>
                  </a:cubicBezTo>
                  <a:cubicBezTo>
                    <a:pt x="89" y="388"/>
                    <a:pt x="106" y="388"/>
                    <a:pt x="159" y="38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2434;p35"/>
            <p:cNvSpPr/>
            <p:nvPr/>
          </p:nvSpPr>
          <p:spPr>
            <a:xfrm>
              <a:off x="3002701" y="5588950"/>
              <a:ext cx="26694" cy="27704"/>
            </a:xfrm>
            <a:custGeom>
              <a:avLst/>
              <a:gdLst/>
              <a:ahLst/>
              <a:cxnLst/>
              <a:rect l="l" t="t" r="r" b="b"/>
              <a:pathLst>
                <a:path w="476" h="494" extrusionOk="0">
                  <a:moveTo>
                    <a:pt x="476" y="229"/>
                  </a:moveTo>
                  <a:cubicBezTo>
                    <a:pt x="458" y="141"/>
                    <a:pt x="388" y="53"/>
                    <a:pt x="300" y="18"/>
                  </a:cubicBezTo>
                  <a:cubicBezTo>
                    <a:pt x="230" y="0"/>
                    <a:pt x="159" y="35"/>
                    <a:pt x="124" y="88"/>
                  </a:cubicBezTo>
                  <a:cubicBezTo>
                    <a:pt x="106" y="106"/>
                    <a:pt x="89" y="88"/>
                    <a:pt x="71" y="106"/>
                  </a:cubicBezTo>
                  <a:cubicBezTo>
                    <a:pt x="71" y="123"/>
                    <a:pt x="1" y="141"/>
                    <a:pt x="18" y="211"/>
                  </a:cubicBezTo>
                  <a:cubicBezTo>
                    <a:pt x="36" y="247"/>
                    <a:pt x="36" y="299"/>
                    <a:pt x="1" y="335"/>
                  </a:cubicBezTo>
                  <a:cubicBezTo>
                    <a:pt x="1" y="352"/>
                    <a:pt x="1" y="387"/>
                    <a:pt x="1" y="405"/>
                  </a:cubicBezTo>
                  <a:cubicBezTo>
                    <a:pt x="18" y="423"/>
                    <a:pt x="36" y="405"/>
                    <a:pt x="53" y="405"/>
                  </a:cubicBezTo>
                  <a:cubicBezTo>
                    <a:pt x="71" y="405"/>
                    <a:pt x="89" y="387"/>
                    <a:pt x="89" y="405"/>
                  </a:cubicBezTo>
                  <a:cubicBezTo>
                    <a:pt x="142" y="493"/>
                    <a:pt x="230" y="440"/>
                    <a:pt x="282" y="440"/>
                  </a:cubicBezTo>
                  <a:cubicBezTo>
                    <a:pt x="353" y="440"/>
                    <a:pt x="476" y="299"/>
                    <a:pt x="476" y="22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2435;p35"/>
            <p:cNvSpPr/>
            <p:nvPr/>
          </p:nvSpPr>
          <p:spPr>
            <a:xfrm>
              <a:off x="3126134" y="5471461"/>
              <a:ext cx="19796" cy="16824"/>
            </a:xfrm>
            <a:custGeom>
              <a:avLst/>
              <a:gdLst/>
              <a:ahLst/>
              <a:cxnLst/>
              <a:rect l="l" t="t" r="r" b="b"/>
              <a:pathLst>
                <a:path w="353" h="300" extrusionOk="0">
                  <a:moveTo>
                    <a:pt x="176" y="300"/>
                  </a:moveTo>
                  <a:cubicBezTo>
                    <a:pt x="264" y="300"/>
                    <a:pt x="352" y="141"/>
                    <a:pt x="299" y="71"/>
                  </a:cubicBezTo>
                  <a:cubicBezTo>
                    <a:pt x="264" y="18"/>
                    <a:pt x="211" y="0"/>
                    <a:pt x="159" y="18"/>
                  </a:cubicBezTo>
                  <a:cubicBezTo>
                    <a:pt x="106" y="53"/>
                    <a:pt x="53" y="106"/>
                    <a:pt x="18" y="159"/>
                  </a:cubicBezTo>
                  <a:cubicBezTo>
                    <a:pt x="0" y="176"/>
                    <a:pt x="0" y="194"/>
                    <a:pt x="18" y="194"/>
                  </a:cubicBezTo>
                  <a:cubicBezTo>
                    <a:pt x="53" y="247"/>
                    <a:pt x="106" y="300"/>
                    <a:pt x="176" y="30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36" name="Google Shape;2436;p35"/>
          <p:cNvSpPr/>
          <p:nvPr/>
        </p:nvSpPr>
        <p:spPr>
          <a:xfrm>
            <a:off x="3903513" y="4689958"/>
            <a:ext cx="1900500" cy="239856"/>
          </a:xfrm>
          <a:custGeom>
            <a:avLst/>
            <a:gdLst/>
            <a:ahLst/>
            <a:cxnLst/>
            <a:rect l="l" t="t" r="r" b="b"/>
            <a:pathLst>
              <a:path w="11584" h="1462" fill="none" extrusionOk="0">
                <a:moveTo>
                  <a:pt x="0" y="1461"/>
                </a:moveTo>
                <a:lnTo>
                  <a:pt x="616" y="775"/>
                </a:lnTo>
                <a:cubicBezTo>
                  <a:pt x="1232" y="71"/>
                  <a:pt x="2324" y="53"/>
                  <a:pt x="2993" y="704"/>
                </a:cubicBezTo>
                <a:lnTo>
                  <a:pt x="3362" y="1074"/>
                </a:lnTo>
                <a:cubicBezTo>
                  <a:pt x="3697" y="1408"/>
                  <a:pt x="4242" y="1408"/>
                  <a:pt x="4595" y="1074"/>
                </a:cubicBezTo>
                <a:lnTo>
                  <a:pt x="4929" y="722"/>
                </a:lnTo>
                <a:cubicBezTo>
                  <a:pt x="5528" y="123"/>
                  <a:pt x="6496" y="123"/>
                  <a:pt x="7094" y="722"/>
                </a:cubicBezTo>
                <a:lnTo>
                  <a:pt x="7446" y="1074"/>
                </a:lnTo>
                <a:cubicBezTo>
                  <a:pt x="7693" y="1320"/>
                  <a:pt x="8098" y="1320"/>
                  <a:pt x="8344" y="1074"/>
                </a:cubicBezTo>
                <a:lnTo>
                  <a:pt x="8872" y="546"/>
                </a:lnTo>
                <a:cubicBezTo>
                  <a:pt x="9400" y="18"/>
                  <a:pt x="10263" y="0"/>
                  <a:pt x="10809" y="511"/>
                </a:cubicBezTo>
                <a:cubicBezTo>
                  <a:pt x="11389" y="1056"/>
                  <a:pt x="11583" y="1426"/>
                  <a:pt x="11425" y="1426"/>
                </a:cubicBezTo>
              </a:path>
            </a:pathLst>
          </a:custGeom>
          <a:noFill/>
          <a:ln w="285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2437;p35"/>
          <p:cNvSpPr/>
          <p:nvPr/>
        </p:nvSpPr>
        <p:spPr>
          <a:xfrm flipH="1">
            <a:off x="233608" y="1073309"/>
            <a:ext cx="326342" cy="326497"/>
          </a:xfrm>
          <a:custGeom>
            <a:avLst/>
            <a:gdLst/>
            <a:ahLst/>
            <a:cxnLst/>
            <a:rect l="l" t="t" r="r" b="b"/>
            <a:pathLst>
              <a:path w="2183" h="2184" extrusionOk="0">
                <a:moveTo>
                  <a:pt x="1092" y="1"/>
                </a:moveTo>
                <a:lnTo>
                  <a:pt x="704" y="705"/>
                </a:lnTo>
                <a:lnTo>
                  <a:pt x="0" y="1092"/>
                </a:lnTo>
                <a:lnTo>
                  <a:pt x="704" y="1480"/>
                </a:lnTo>
                <a:lnTo>
                  <a:pt x="1092" y="2184"/>
                </a:lnTo>
                <a:lnTo>
                  <a:pt x="1479" y="1480"/>
                </a:lnTo>
                <a:lnTo>
                  <a:pt x="2183" y="1092"/>
                </a:lnTo>
                <a:lnTo>
                  <a:pt x="1479" y="705"/>
                </a:lnTo>
                <a:lnTo>
                  <a:pt x="109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2438;p35"/>
          <p:cNvSpPr/>
          <p:nvPr/>
        </p:nvSpPr>
        <p:spPr>
          <a:xfrm flipH="1">
            <a:off x="7262598" y="4508251"/>
            <a:ext cx="323801" cy="326348"/>
          </a:xfrm>
          <a:custGeom>
            <a:avLst/>
            <a:gdLst/>
            <a:ahLst/>
            <a:cxnLst/>
            <a:rect l="l" t="t" r="r" b="b"/>
            <a:pathLst>
              <a:path w="2166" h="2183" extrusionOk="0">
                <a:moveTo>
                  <a:pt x="1074" y="0"/>
                </a:moveTo>
                <a:lnTo>
                  <a:pt x="705" y="704"/>
                </a:lnTo>
                <a:lnTo>
                  <a:pt x="1" y="1092"/>
                </a:lnTo>
                <a:lnTo>
                  <a:pt x="705" y="1479"/>
                </a:lnTo>
                <a:lnTo>
                  <a:pt x="1074" y="2183"/>
                </a:lnTo>
                <a:lnTo>
                  <a:pt x="1462" y="1479"/>
                </a:lnTo>
                <a:lnTo>
                  <a:pt x="2166" y="1092"/>
                </a:lnTo>
                <a:lnTo>
                  <a:pt x="1462" y="704"/>
                </a:lnTo>
                <a:lnTo>
                  <a:pt x="107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35"/>
          <p:cNvSpPr/>
          <p:nvPr/>
        </p:nvSpPr>
        <p:spPr>
          <a:xfrm flipH="1">
            <a:off x="8432277" y="2601500"/>
            <a:ext cx="197550" cy="199101"/>
          </a:xfrm>
          <a:custGeom>
            <a:avLst/>
            <a:gdLst/>
            <a:ahLst/>
            <a:cxnLst/>
            <a:rect l="l" t="t" r="r" b="b"/>
            <a:pathLst>
              <a:path w="2166" h="2183" extrusionOk="0">
                <a:moveTo>
                  <a:pt x="1074" y="0"/>
                </a:moveTo>
                <a:lnTo>
                  <a:pt x="704" y="704"/>
                </a:lnTo>
                <a:lnTo>
                  <a:pt x="0" y="1092"/>
                </a:lnTo>
                <a:lnTo>
                  <a:pt x="704" y="1479"/>
                </a:lnTo>
                <a:lnTo>
                  <a:pt x="1074" y="2183"/>
                </a:lnTo>
                <a:lnTo>
                  <a:pt x="1461" y="1479"/>
                </a:lnTo>
                <a:lnTo>
                  <a:pt x="2165" y="1092"/>
                </a:lnTo>
                <a:lnTo>
                  <a:pt x="1461" y="704"/>
                </a:lnTo>
                <a:lnTo>
                  <a:pt x="107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35"/>
          <p:cNvSpPr/>
          <p:nvPr/>
        </p:nvSpPr>
        <p:spPr>
          <a:xfrm flipH="1">
            <a:off x="2177833" y="2546572"/>
            <a:ext cx="326342" cy="326497"/>
          </a:xfrm>
          <a:custGeom>
            <a:avLst/>
            <a:gdLst/>
            <a:ahLst/>
            <a:cxnLst/>
            <a:rect l="l" t="t" r="r" b="b"/>
            <a:pathLst>
              <a:path w="2183" h="2184" extrusionOk="0">
                <a:moveTo>
                  <a:pt x="1092" y="1"/>
                </a:moveTo>
                <a:lnTo>
                  <a:pt x="704" y="705"/>
                </a:lnTo>
                <a:lnTo>
                  <a:pt x="0" y="1092"/>
                </a:lnTo>
                <a:lnTo>
                  <a:pt x="704" y="1480"/>
                </a:lnTo>
                <a:lnTo>
                  <a:pt x="1092" y="2184"/>
                </a:lnTo>
                <a:lnTo>
                  <a:pt x="1479" y="1480"/>
                </a:lnTo>
                <a:lnTo>
                  <a:pt x="2183" y="1092"/>
                </a:lnTo>
                <a:lnTo>
                  <a:pt x="1479" y="705"/>
                </a:lnTo>
                <a:lnTo>
                  <a:pt x="109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35"/>
          <p:cNvSpPr/>
          <p:nvPr/>
        </p:nvSpPr>
        <p:spPr>
          <a:xfrm flipH="1">
            <a:off x="1562802" y="4571875"/>
            <a:ext cx="197550" cy="199101"/>
          </a:xfrm>
          <a:custGeom>
            <a:avLst/>
            <a:gdLst/>
            <a:ahLst/>
            <a:cxnLst/>
            <a:rect l="l" t="t" r="r" b="b"/>
            <a:pathLst>
              <a:path w="2166" h="2183" extrusionOk="0">
                <a:moveTo>
                  <a:pt x="1074" y="0"/>
                </a:moveTo>
                <a:lnTo>
                  <a:pt x="704" y="704"/>
                </a:lnTo>
                <a:lnTo>
                  <a:pt x="0" y="1092"/>
                </a:lnTo>
                <a:lnTo>
                  <a:pt x="704" y="1479"/>
                </a:lnTo>
                <a:lnTo>
                  <a:pt x="1074" y="2183"/>
                </a:lnTo>
                <a:lnTo>
                  <a:pt x="1461" y="1479"/>
                </a:lnTo>
                <a:lnTo>
                  <a:pt x="2165" y="1092"/>
                </a:lnTo>
                <a:lnTo>
                  <a:pt x="1461" y="704"/>
                </a:lnTo>
                <a:lnTo>
                  <a:pt x="107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only 4">
  <p:cSld name="CUSTOM_6_1_1_1">
    <p:spTree>
      <p:nvGrpSpPr>
        <p:cNvPr id="1" name="Shape 2442"/>
        <p:cNvGrpSpPr/>
        <p:nvPr/>
      </p:nvGrpSpPr>
      <p:grpSpPr>
        <a:xfrm>
          <a:off x="0" y="0"/>
          <a:ext cx="0" cy="0"/>
          <a:chOff x="0" y="0"/>
          <a:chExt cx="0" cy="0"/>
        </a:xfrm>
      </p:grpSpPr>
      <p:pic>
        <p:nvPicPr>
          <p:cNvPr id="2443" name="Google Shape;2443;p36"/>
          <p:cNvPicPr preferRelativeResize="0"/>
          <p:nvPr/>
        </p:nvPicPr>
        <p:blipFill rotWithShape="1">
          <a:blip r:embed="rId2">
            <a:alphaModFix/>
          </a:blip>
          <a:srcRect/>
          <a:stretch/>
        </p:blipFill>
        <p:spPr>
          <a:xfrm>
            <a:off x="1516" y="0"/>
            <a:ext cx="9140967" cy="5143500"/>
          </a:xfrm>
          <a:prstGeom prst="rect">
            <a:avLst/>
          </a:prstGeom>
          <a:noFill/>
          <a:ln>
            <a:noFill/>
          </a:ln>
        </p:spPr>
      </p:pic>
      <p:sp>
        <p:nvSpPr>
          <p:cNvPr id="2444" name="Google Shape;2444;p36"/>
          <p:cNvSpPr txBox="1">
            <a:spLocks noGrp="1"/>
          </p:cNvSpPr>
          <p:nvPr>
            <p:ph type="title"/>
          </p:nvPr>
        </p:nvSpPr>
        <p:spPr>
          <a:xfrm>
            <a:off x="711725" y="445025"/>
            <a:ext cx="7720500" cy="496200"/>
          </a:xfrm>
          <a:prstGeom prst="rect">
            <a:avLst/>
          </a:prstGeom>
          <a:effectLst>
            <a:outerShdw dist="38100" dir="3000000" algn="bl" rotWithShape="0">
              <a:schemeClr val="dk2"/>
            </a:outerShdw>
          </a:effectLst>
        </p:spPr>
        <p:txBody>
          <a:bodyPr spcFirstLastPara="1" wrap="square" lIns="91425" tIns="91425" rIns="91425" bIns="91425" anchor="ctr" anchorCtr="0">
            <a:noAutofit/>
          </a:bodyPr>
          <a:lstStyle>
            <a:lvl1pPr lvl="0" rtl="0">
              <a:spcBef>
                <a:spcPts val="0"/>
              </a:spcBef>
              <a:spcAft>
                <a:spcPts val="0"/>
              </a:spcAft>
              <a:buSzPts val="2800"/>
              <a:buNone/>
              <a:defRPr sz="3400" i="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445" name="Google Shape;2445;p36"/>
          <p:cNvSpPr/>
          <p:nvPr/>
        </p:nvSpPr>
        <p:spPr>
          <a:xfrm flipH="1">
            <a:off x="2074208" y="1476822"/>
            <a:ext cx="326342" cy="326497"/>
          </a:xfrm>
          <a:custGeom>
            <a:avLst/>
            <a:gdLst/>
            <a:ahLst/>
            <a:cxnLst/>
            <a:rect l="l" t="t" r="r" b="b"/>
            <a:pathLst>
              <a:path w="2183" h="2184" extrusionOk="0">
                <a:moveTo>
                  <a:pt x="1092" y="1"/>
                </a:moveTo>
                <a:lnTo>
                  <a:pt x="704" y="705"/>
                </a:lnTo>
                <a:lnTo>
                  <a:pt x="0" y="1092"/>
                </a:lnTo>
                <a:lnTo>
                  <a:pt x="704" y="1480"/>
                </a:lnTo>
                <a:lnTo>
                  <a:pt x="1092" y="2184"/>
                </a:lnTo>
                <a:lnTo>
                  <a:pt x="1479" y="1480"/>
                </a:lnTo>
                <a:lnTo>
                  <a:pt x="2183" y="1092"/>
                </a:lnTo>
                <a:lnTo>
                  <a:pt x="1479" y="705"/>
                </a:lnTo>
                <a:lnTo>
                  <a:pt x="109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36"/>
          <p:cNvSpPr/>
          <p:nvPr/>
        </p:nvSpPr>
        <p:spPr>
          <a:xfrm flipH="1">
            <a:off x="6778227" y="1045675"/>
            <a:ext cx="197550" cy="199101"/>
          </a:xfrm>
          <a:custGeom>
            <a:avLst/>
            <a:gdLst/>
            <a:ahLst/>
            <a:cxnLst/>
            <a:rect l="l" t="t" r="r" b="b"/>
            <a:pathLst>
              <a:path w="2166" h="2183" extrusionOk="0">
                <a:moveTo>
                  <a:pt x="1074" y="0"/>
                </a:moveTo>
                <a:lnTo>
                  <a:pt x="704" y="704"/>
                </a:lnTo>
                <a:lnTo>
                  <a:pt x="0" y="1092"/>
                </a:lnTo>
                <a:lnTo>
                  <a:pt x="704" y="1479"/>
                </a:lnTo>
                <a:lnTo>
                  <a:pt x="1074" y="2183"/>
                </a:lnTo>
                <a:lnTo>
                  <a:pt x="1461" y="1479"/>
                </a:lnTo>
                <a:lnTo>
                  <a:pt x="2165" y="1092"/>
                </a:lnTo>
                <a:lnTo>
                  <a:pt x="1461" y="704"/>
                </a:lnTo>
                <a:lnTo>
                  <a:pt x="107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36"/>
          <p:cNvSpPr/>
          <p:nvPr/>
        </p:nvSpPr>
        <p:spPr>
          <a:xfrm flipH="1">
            <a:off x="3570740" y="4699350"/>
            <a:ext cx="197550" cy="199101"/>
          </a:xfrm>
          <a:custGeom>
            <a:avLst/>
            <a:gdLst/>
            <a:ahLst/>
            <a:cxnLst/>
            <a:rect l="l" t="t" r="r" b="b"/>
            <a:pathLst>
              <a:path w="2166" h="2183" extrusionOk="0">
                <a:moveTo>
                  <a:pt x="1074" y="0"/>
                </a:moveTo>
                <a:lnTo>
                  <a:pt x="704" y="704"/>
                </a:lnTo>
                <a:lnTo>
                  <a:pt x="0" y="1092"/>
                </a:lnTo>
                <a:lnTo>
                  <a:pt x="704" y="1479"/>
                </a:lnTo>
                <a:lnTo>
                  <a:pt x="1074" y="2183"/>
                </a:lnTo>
                <a:lnTo>
                  <a:pt x="1461" y="1479"/>
                </a:lnTo>
                <a:lnTo>
                  <a:pt x="2165" y="1092"/>
                </a:lnTo>
                <a:lnTo>
                  <a:pt x="1461" y="704"/>
                </a:lnTo>
                <a:lnTo>
                  <a:pt x="107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36"/>
          <p:cNvSpPr/>
          <p:nvPr/>
        </p:nvSpPr>
        <p:spPr>
          <a:xfrm flipH="1">
            <a:off x="8086708" y="3921484"/>
            <a:ext cx="326342" cy="326497"/>
          </a:xfrm>
          <a:custGeom>
            <a:avLst/>
            <a:gdLst/>
            <a:ahLst/>
            <a:cxnLst/>
            <a:rect l="l" t="t" r="r" b="b"/>
            <a:pathLst>
              <a:path w="2183" h="2184" extrusionOk="0">
                <a:moveTo>
                  <a:pt x="1092" y="1"/>
                </a:moveTo>
                <a:lnTo>
                  <a:pt x="704" y="705"/>
                </a:lnTo>
                <a:lnTo>
                  <a:pt x="0" y="1092"/>
                </a:lnTo>
                <a:lnTo>
                  <a:pt x="704" y="1480"/>
                </a:lnTo>
                <a:lnTo>
                  <a:pt x="1092" y="2184"/>
                </a:lnTo>
                <a:lnTo>
                  <a:pt x="1479" y="1480"/>
                </a:lnTo>
                <a:lnTo>
                  <a:pt x="2183" y="1092"/>
                </a:lnTo>
                <a:lnTo>
                  <a:pt x="1479" y="705"/>
                </a:lnTo>
                <a:lnTo>
                  <a:pt x="109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36"/>
          <p:cNvSpPr/>
          <p:nvPr/>
        </p:nvSpPr>
        <p:spPr>
          <a:xfrm flipH="1">
            <a:off x="555602" y="2502125"/>
            <a:ext cx="197550" cy="199101"/>
          </a:xfrm>
          <a:custGeom>
            <a:avLst/>
            <a:gdLst/>
            <a:ahLst/>
            <a:cxnLst/>
            <a:rect l="l" t="t" r="r" b="b"/>
            <a:pathLst>
              <a:path w="2166" h="2183" extrusionOk="0">
                <a:moveTo>
                  <a:pt x="1074" y="0"/>
                </a:moveTo>
                <a:lnTo>
                  <a:pt x="704" y="704"/>
                </a:lnTo>
                <a:lnTo>
                  <a:pt x="0" y="1092"/>
                </a:lnTo>
                <a:lnTo>
                  <a:pt x="704" y="1479"/>
                </a:lnTo>
                <a:lnTo>
                  <a:pt x="1074" y="2183"/>
                </a:lnTo>
                <a:lnTo>
                  <a:pt x="1461" y="1479"/>
                </a:lnTo>
                <a:lnTo>
                  <a:pt x="2165" y="1092"/>
                </a:lnTo>
                <a:lnTo>
                  <a:pt x="1461" y="704"/>
                </a:lnTo>
                <a:lnTo>
                  <a:pt x="107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36"/>
          <p:cNvSpPr/>
          <p:nvPr/>
        </p:nvSpPr>
        <p:spPr>
          <a:xfrm flipH="1">
            <a:off x="788633" y="3749384"/>
            <a:ext cx="326342" cy="326497"/>
          </a:xfrm>
          <a:custGeom>
            <a:avLst/>
            <a:gdLst/>
            <a:ahLst/>
            <a:cxnLst/>
            <a:rect l="l" t="t" r="r" b="b"/>
            <a:pathLst>
              <a:path w="2183" h="2184" extrusionOk="0">
                <a:moveTo>
                  <a:pt x="1092" y="1"/>
                </a:moveTo>
                <a:lnTo>
                  <a:pt x="704" y="705"/>
                </a:lnTo>
                <a:lnTo>
                  <a:pt x="0" y="1092"/>
                </a:lnTo>
                <a:lnTo>
                  <a:pt x="704" y="1480"/>
                </a:lnTo>
                <a:lnTo>
                  <a:pt x="1092" y="2184"/>
                </a:lnTo>
                <a:lnTo>
                  <a:pt x="1479" y="1480"/>
                </a:lnTo>
                <a:lnTo>
                  <a:pt x="2183" y="1092"/>
                </a:lnTo>
                <a:lnTo>
                  <a:pt x="1479" y="705"/>
                </a:lnTo>
                <a:lnTo>
                  <a:pt x="109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36"/>
          <p:cNvSpPr/>
          <p:nvPr/>
        </p:nvSpPr>
        <p:spPr>
          <a:xfrm rot="9799238">
            <a:off x="7416011" y="4164970"/>
            <a:ext cx="2454161" cy="1658990"/>
          </a:xfrm>
          <a:custGeom>
            <a:avLst/>
            <a:gdLst/>
            <a:ahLst/>
            <a:cxnLst/>
            <a:rect l="l" t="t" r="r" b="b"/>
            <a:pathLst>
              <a:path w="15527" h="10496" extrusionOk="0">
                <a:moveTo>
                  <a:pt x="7554" y="0"/>
                </a:moveTo>
                <a:cubicBezTo>
                  <a:pt x="6829" y="0"/>
                  <a:pt x="6103" y="121"/>
                  <a:pt x="5404" y="364"/>
                </a:cubicBezTo>
                <a:cubicBezTo>
                  <a:pt x="3908" y="875"/>
                  <a:pt x="2658" y="1843"/>
                  <a:pt x="1620" y="2987"/>
                </a:cubicBezTo>
                <a:cubicBezTo>
                  <a:pt x="493" y="4202"/>
                  <a:pt x="0" y="5874"/>
                  <a:pt x="299" y="7494"/>
                </a:cubicBezTo>
                <a:cubicBezTo>
                  <a:pt x="423" y="8356"/>
                  <a:pt x="845" y="9131"/>
                  <a:pt x="1479" y="9694"/>
                </a:cubicBezTo>
                <a:cubicBezTo>
                  <a:pt x="2143" y="10275"/>
                  <a:pt x="2966" y="10495"/>
                  <a:pt x="3786" y="10495"/>
                </a:cubicBezTo>
                <a:cubicBezTo>
                  <a:pt x="4357" y="10495"/>
                  <a:pt x="4926" y="10388"/>
                  <a:pt x="5440" y="10222"/>
                </a:cubicBezTo>
                <a:cubicBezTo>
                  <a:pt x="6566" y="9852"/>
                  <a:pt x="7534" y="9201"/>
                  <a:pt x="8520" y="8567"/>
                </a:cubicBezTo>
                <a:cubicBezTo>
                  <a:pt x="8819" y="8321"/>
                  <a:pt x="9189" y="8180"/>
                  <a:pt x="9594" y="8127"/>
                </a:cubicBezTo>
                <a:cubicBezTo>
                  <a:pt x="9624" y="8125"/>
                  <a:pt x="9654" y="8124"/>
                  <a:pt x="9684" y="8124"/>
                </a:cubicBezTo>
                <a:cubicBezTo>
                  <a:pt x="10147" y="8124"/>
                  <a:pt x="10609" y="8370"/>
                  <a:pt x="11055" y="8585"/>
                </a:cubicBezTo>
                <a:cubicBezTo>
                  <a:pt x="11726" y="8899"/>
                  <a:pt x="12484" y="9133"/>
                  <a:pt x="13188" y="9133"/>
                </a:cubicBezTo>
                <a:cubicBezTo>
                  <a:pt x="13667" y="9133"/>
                  <a:pt x="14121" y="9025"/>
                  <a:pt x="14505" y="8761"/>
                </a:cubicBezTo>
                <a:cubicBezTo>
                  <a:pt x="15350" y="8180"/>
                  <a:pt x="15526" y="6948"/>
                  <a:pt x="15192" y="5892"/>
                </a:cubicBezTo>
                <a:cubicBezTo>
                  <a:pt x="14857" y="4835"/>
                  <a:pt x="14118" y="3938"/>
                  <a:pt x="13344" y="3093"/>
                </a:cubicBezTo>
                <a:cubicBezTo>
                  <a:pt x="12428" y="2107"/>
                  <a:pt x="11425" y="1139"/>
                  <a:pt x="10193" y="558"/>
                </a:cubicBezTo>
                <a:cubicBezTo>
                  <a:pt x="9353" y="187"/>
                  <a:pt x="8455" y="0"/>
                  <a:pt x="75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36"/>
          <p:cNvSpPr/>
          <p:nvPr/>
        </p:nvSpPr>
        <p:spPr>
          <a:xfrm rot="-2700000">
            <a:off x="-686378" y="1437782"/>
            <a:ext cx="2031132" cy="1187912"/>
          </a:xfrm>
          <a:custGeom>
            <a:avLst/>
            <a:gdLst/>
            <a:ahLst/>
            <a:cxnLst/>
            <a:rect l="l" t="t" r="r" b="b"/>
            <a:pathLst>
              <a:path w="11109" h="6497" extrusionOk="0">
                <a:moveTo>
                  <a:pt x="5599" y="1"/>
                </a:moveTo>
                <a:cubicBezTo>
                  <a:pt x="4543" y="1"/>
                  <a:pt x="3627" y="705"/>
                  <a:pt x="2800" y="1391"/>
                </a:cubicBezTo>
                <a:cubicBezTo>
                  <a:pt x="2237" y="1849"/>
                  <a:pt x="1708" y="2342"/>
                  <a:pt x="1216" y="2870"/>
                </a:cubicBezTo>
                <a:cubicBezTo>
                  <a:pt x="952" y="3152"/>
                  <a:pt x="705" y="3469"/>
                  <a:pt x="494" y="3803"/>
                </a:cubicBezTo>
                <a:cubicBezTo>
                  <a:pt x="283" y="4085"/>
                  <a:pt x="142" y="4419"/>
                  <a:pt x="36" y="4754"/>
                </a:cubicBezTo>
                <a:cubicBezTo>
                  <a:pt x="1" y="4877"/>
                  <a:pt x="1" y="5018"/>
                  <a:pt x="1" y="5158"/>
                </a:cubicBezTo>
                <a:cubicBezTo>
                  <a:pt x="19" y="5440"/>
                  <a:pt x="142" y="5722"/>
                  <a:pt x="353" y="5951"/>
                </a:cubicBezTo>
                <a:cubicBezTo>
                  <a:pt x="547" y="6179"/>
                  <a:pt x="811" y="6355"/>
                  <a:pt x="1110" y="6444"/>
                </a:cubicBezTo>
                <a:cubicBezTo>
                  <a:pt x="1224" y="6479"/>
                  <a:pt x="1343" y="6496"/>
                  <a:pt x="1462" y="6496"/>
                </a:cubicBezTo>
                <a:cubicBezTo>
                  <a:pt x="1581" y="6496"/>
                  <a:pt x="1700" y="6479"/>
                  <a:pt x="1814" y="6444"/>
                </a:cubicBezTo>
                <a:cubicBezTo>
                  <a:pt x="2923" y="6109"/>
                  <a:pt x="3381" y="4736"/>
                  <a:pt x="4419" y="4243"/>
                </a:cubicBezTo>
                <a:cubicBezTo>
                  <a:pt x="4728" y="4094"/>
                  <a:pt x="5070" y="4033"/>
                  <a:pt x="5421" y="4033"/>
                </a:cubicBezTo>
                <a:cubicBezTo>
                  <a:pt x="5732" y="4033"/>
                  <a:pt x="6050" y="4081"/>
                  <a:pt x="6356" y="4155"/>
                </a:cubicBezTo>
                <a:cubicBezTo>
                  <a:pt x="6989" y="4314"/>
                  <a:pt x="7606" y="4578"/>
                  <a:pt x="8239" y="4718"/>
                </a:cubicBezTo>
                <a:cubicBezTo>
                  <a:pt x="8513" y="4778"/>
                  <a:pt x="8796" y="4815"/>
                  <a:pt x="9075" y="4815"/>
                </a:cubicBezTo>
                <a:cubicBezTo>
                  <a:pt x="9461" y="4815"/>
                  <a:pt x="9839" y="4744"/>
                  <a:pt x="10176" y="4560"/>
                </a:cubicBezTo>
                <a:cubicBezTo>
                  <a:pt x="10739" y="4225"/>
                  <a:pt x="11109" y="3486"/>
                  <a:pt x="10862" y="2888"/>
                </a:cubicBezTo>
                <a:cubicBezTo>
                  <a:pt x="10704" y="2500"/>
                  <a:pt x="10334" y="2254"/>
                  <a:pt x="10000" y="2025"/>
                </a:cubicBezTo>
                <a:cubicBezTo>
                  <a:pt x="9155" y="1462"/>
                  <a:pt x="8292" y="969"/>
                  <a:pt x="7394" y="529"/>
                </a:cubicBezTo>
                <a:cubicBezTo>
                  <a:pt x="6831" y="265"/>
                  <a:pt x="6233" y="1"/>
                  <a:pt x="55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36"/>
          <p:cNvSpPr/>
          <p:nvPr/>
        </p:nvSpPr>
        <p:spPr>
          <a:xfrm rot="-8322247">
            <a:off x="-1081624" y="4112449"/>
            <a:ext cx="2685940" cy="1570863"/>
          </a:xfrm>
          <a:custGeom>
            <a:avLst/>
            <a:gdLst/>
            <a:ahLst/>
            <a:cxnLst/>
            <a:rect l="l" t="t" r="r" b="b"/>
            <a:pathLst>
              <a:path w="11109" h="6497" extrusionOk="0">
                <a:moveTo>
                  <a:pt x="5599" y="1"/>
                </a:moveTo>
                <a:cubicBezTo>
                  <a:pt x="4543" y="1"/>
                  <a:pt x="3627" y="705"/>
                  <a:pt x="2800" y="1391"/>
                </a:cubicBezTo>
                <a:cubicBezTo>
                  <a:pt x="2237" y="1849"/>
                  <a:pt x="1708" y="2342"/>
                  <a:pt x="1216" y="2870"/>
                </a:cubicBezTo>
                <a:cubicBezTo>
                  <a:pt x="952" y="3152"/>
                  <a:pt x="705" y="3469"/>
                  <a:pt x="494" y="3803"/>
                </a:cubicBezTo>
                <a:cubicBezTo>
                  <a:pt x="283" y="4085"/>
                  <a:pt x="142" y="4419"/>
                  <a:pt x="36" y="4754"/>
                </a:cubicBezTo>
                <a:cubicBezTo>
                  <a:pt x="1" y="4877"/>
                  <a:pt x="1" y="5018"/>
                  <a:pt x="1" y="5158"/>
                </a:cubicBezTo>
                <a:cubicBezTo>
                  <a:pt x="19" y="5440"/>
                  <a:pt x="142" y="5722"/>
                  <a:pt x="353" y="5951"/>
                </a:cubicBezTo>
                <a:cubicBezTo>
                  <a:pt x="547" y="6179"/>
                  <a:pt x="811" y="6355"/>
                  <a:pt x="1110" y="6444"/>
                </a:cubicBezTo>
                <a:cubicBezTo>
                  <a:pt x="1224" y="6479"/>
                  <a:pt x="1343" y="6496"/>
                  <a:pt x="1462" y="6496"/>
                </a:cubicBezTo>
                <a:cubicBezTo>
                  <a:pt x="1581" y="6496"/>
                  <a:pt x="1700" y="6479"/>
                  <a:pt x="1814" y="6444"/>
                </a:cubicBezTo>
                <a:cubicBezTo>
                  <a:pt x="2923" y="6109"/>
                  <a:pt x="3381" y="4736"/>
                  <a:pt x="4419" y="4243"/>
                </a:cubicBezTo>
                <a:cubicBezTo>
                  <a:pt x="4728" y="4094"/>
                  <a:pt x="5070" y="4033"/>
                  <a:pt x="5421" y="4033"/>
                </a:cubicBezTo>
                <a:cubicBezTo>
                  <a:pt x="5732" y="4033"/>
                  <a:pt x="6050" y="4081"/>
                  <a:pt x="6356" y="4155"/>
                </a:cubicBezTo>
                <a:cubicBezTo>
                  <a:pt x="6989" y="4314"/>
                  <a:pt x="7606" y="4578"/>
                  <a:pt x="8239" y="4718"/>
                </a:cubicBezTo>
                <a:cubicBezTo>
                  <a:pt x="8513" y="4778"/>
                  <a:pt x="8796" y="4815"/>
                  <a:pt x="9075" y="4815"/>
                </a:cubicBezTo>
                <a:cubicBezTo>
                  <a:pt x="9461" y="4815"/>
                  <a:pt x="9839" y="4744"/>
                  <a:pt x="10176" y="4560"/>
                </a:cubicBezTo>
                <a:cubicBezTo>
                  <a:pt x="10739" y="4225"/>
                  <a:pt x="11109" y="3486"/>
                  <a:pt x="10862" y="2888"/>
                </a:cubicBezTo>
                <a:cubicBezTo>
                  <a:pt x="10704" y="2500"/>
                  <a:pt x="10334" y="2254"/>
                  <a:pt x="10000" y="2025"/>
                </a:cubicBezTo>
                <a:cubicBezTo>
                  <a:pt x="9155" y="1462"/>
                  <a:pt x="8292" y="969"/>
                  <a:pt x="7394" y="529"/>
                </a:cubicBezTo>
                <a:cubicBezTo>
                  <a:pt x="6831" y="265"/>
                  <a:pt x="6233" y="1"/>
                  <a:pt x="55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54" name="Google Shape;2454;p36"/>
          <p:cNvGrpSpPr/>
          <p:nvPr/>
        </p:nvGrpSpPr>
        <p:grpSpPr>
          <a:xfrm>
            <a:off x="6605688" y="-445474"/>
            <a:ext cx="3288359" cy="2471183"/>
            <a:chOff x="6605688" y="-445474"/>
            <a:chExt cx="3288359" cy="2471183"/>
          </a:xfrm>
        </p:grpSpPr>
        <p:sp>
          <p:nvSpPr>
            <p:cNvPr id="2455" name="Google Shape;2455;p36"/>
            <p:cNvSpPr/>
            <p:nvPr/>
          </p:nvSpPr>
          <p:spPr>
            <a:xfrm>
              <a:off x="7514875" y="-445474"/>
              <a:ext cx="2379172" cy="2471183"/>
            </a:xfrm>
            <a:custGeom>
              <a:avLst/>
              <a:gdLst/>
              <a:ahLst/>
              <a:cxnLst/>
              <a:rect l="l" t="t" r="r" b="b"/>
              <a:pathLst>
                <a:path w="18695" h="19418" extrusionOk="0">
                  <a:moveTo>
                    <a:pt x="18554" y="8046"/>
                  </a:moveTo>
                  <a:cubicBezTo>
                    <a:pt x="18395" y="5740"/>
                    <a:pt x="17040" y="3592"/>
                    <a:pt x="15104" y="2307"/>
                  </a:cubicBezTo>
                  <a:cubicBezTo>
                    <a:pt x="12604" y="635"/>
                    <a:pt x="8678" y="1"/>
                    <a:pt x="6214" y="2078"/>
                  </a:cubicBezTo>
                  <a:cubicBezTo>
                    <a:pt x="0" y="7359"/>
                    <a:pt x="9752" y="19417"/>
                    <a:pt x="16160" y="14154"/>
                  </a:cubicBezTo>
                  <a:cubicBezTo>
                    <a:pt x="16301" y="14031"/>
                    <a:pt x="16442" y="13908"/>
                    <a:pt x="16565" y="13784"/>
                  </a:cubicBezTo>
                  <a:cubicBezTo>
                    <a:pt x="18026" y="12323"/>
                    <a:pt x="18695" y="10088"/>
                    <a:pt x="18554" y="804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36"/>
            <p:cNvSpPr/>
            <p:nvPr/>
          </p:nvSpPr>
          <p:spPr>
            <a:xfrm>
              <a:off x="6605688" y="445033"/>
              <a:ext cx="1900500" cy="239856"/>
            </a:xfrm>
            <a:custGeom>
              <a:avLst/>
              <a:gdLst/>
              <a:ahLst/>
              <a:cxnLst/>
              <a:rect l="l" t="t" r="r" b="b"/>
              <a:pathLst>
                <a:path w="11584" h="1462" fill="none" extrusionOk="0">
                  <a:moveTo>
                    <a:pt x="0" y="1461"/>
                  </a:moveTo>
                  <a:lnTo>
                    <a:pt x="616" y="775"/>
                  </a:lnTo>
                  <a:cubicBezTo>
                    <a:pt x="1232" y="71"/>
                    <a:pt x="2324" y="53"/>
                    <a:pt x="2993" y="704"/>
                  </a:cubicBezTo>
                  <a:lnTo>
                    <a:pt x="3362" y="1074"/>
                  </a:lnTo>
                  <a:cubicBezTo>
                    <a:pt x="3697" y="1408"/>
                    <a:pt x="4242" y="1408"/>
                    <a:pt x="4595" y="1074"/>
                  </a:cubicBezTo>
                  <a:lnTo>
                    <a:pt x="4929" y="722"/>
                  </a:lnTo>
                  <a:cubicBezTo>
                    <a:pt x="5528" y="123"/>
                    <a:pt x="6496" y="123"/>
                    <a:pt x="7094" y="722"/>
                  </a:cubicBezTo>
                  <a:lnTo>
                    <a:pt x="7446" y="1074"/>
                  </a:lnTo>
                  <a:cubicBezTo>
                    <a:pt x="7693" y="1320"/>
                    <a:pt x="8098" y="1320"/>
                    <a:pt x="8344" y="1074"/>
                  </a:cubicBezTo>
                  <a:lnTo>
                    <a:pt x="8872" y="546"/>
                  </a:lnTo>
                  <a:cubicBezTo>
                    <a:pt x="9400" y="18"/>
                    <a:pt x="10263" y="0"/>
                    <a:pt x="10809" y="511"/>
                  </a:cubicBezTo>
                  <a:cubicBezTo>
                    <a:pt x="11389" y="1056"/>
                    <a:pt x="11583" y="1426"/>
                    <a:pt x="11425" y="1426"/>
                  </a:cubicBezTo>
                </a:path>
              </a:pathLst>
            </a:custGeom>
            <a:noFill/>
            <a:ln w="285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57" name="Google Shape;2457;p36"/>
          <p:cNvGrpSpPr/>
          <p:nvPr/>
        </p:nvGrpSpPr>
        <p:grpSpPr>
          <a:xfrm rot="-1442057" flipH="1">
            <a:off x="8181397" y="1865463"/>
            <a:ext cx="1979711" cy="2017474"/>
            <a:chOff x="2621634" y="4874205"/>
            <a:chExt cx="929028" cy="946749"/>
          </a:xfrm>
        </p:grpSpPr>
        <p:sp>
          <p:nvSpPr>
            <p:cNvPr id="2458" name="Google Shape;2458;p36"/>
            <p:cNvSpPr/>
            <p:nvPr/>
          </p:nvSpPr>
          <p:spPr>
            <a:xfrm>
              <a:off x="3204085" y="5037063"/>
              <a:ext cx="29666" cy="32639"/>
            </a:xfrm>
            <a:custGeom>
              <a:avLst/>
              <a:gdLst/>
              <a:ahLst/>
              <a:cxnLst/>
              <a:rect l="l" t="t" r="r" b="b"/>
              <a:pathLst>
                <a:path w="529" h="582" extrusionOk="0">
                  <a:moveTo>
                    <a:pt x="265" y="1"/>
                  </a:moveTo>
                  <a:cubicBezTo>
                    <a:pt x="247" y="1"/>
                    <a:pt x="230" y="19"/>
                    <a:pt x="212" y="36"/>
                  </a:cubicBezTo>
                  <a:cubicBezTo>
                    <a:pt x="124" y="71"/>
                    <a:pt x="89" y="159"/>
                    <a:pt x="54" y="230"/>
                  </a:cubicBezTo>
                  <a:cubicBezTo>
                    <a:pt x="1" y="300"/>
                    <a:pt x="71" y="459"/>
                    <a:pt x="142" y="476"/>
                  </a:cubicBezTo>
                  <a:cubicBezTo>
                    <a:pt x="177" y="494"/>
                    <a:pt x="212" y="511"/>
                    <a:pt x="247" y="547"/>
                  </a:cubicBezTo>
                  <a:cubicBezTo>
                    <a:pt x="282" y="582"/>
                    <a:pt x="318" y="547"/>
                    <a:pt x="353" y="547"/>
                  </a:cubicBezTo>
                  <a:cubicBezTo>
                    <a:pt x="458" y="494"/>
                    <a:pt x="529" y="423"/>
                    <a:pt x="511" y="300"/>
                  </a:cubicBezTo>
                  <a:cubicBezTo>
                    <a:pt x="476" y="230"/>
                    <a:pt x="458" y="159"/>
                    <a:pt x="423" y="107"/>
                  </a:cubicBezTo>
                  <a:cubicBezTo>
                    <a:pt x="388" y="36"/>
                    <a:pt x="335" y="1"/>
                    <a:pt x="2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36"/>
            <p:cNvSpPr/>
            <p:nvPr/>
          </p:nvSpPr>
          <p:spPr>
            <a:xfrm>
              <a:off x="3211993" y="5301650"/>
              <a:ext cx="24731" cy="32639"/>
            </a:xfrm>
            <a:custGeom>
              <a:avLst/>
              <a:gdLst/>
              <a:ahLst/>
              <a:cxnLst/>
              <a:rect l="l" t="t" r="r" b="b"/>
              <a:pathLst>
                <a:path w="441" h="582" extrusionOk="0">
                  <a:moveTo>
                    <a:pt x="1" y="177"/>
                  </a:moveTo>
                  <a:cubicBezTo>
                    <a:pt x="1" y="282"/>
                    <a:pt x="18" y="370"/>
                    <a:pt x="53" y="476"/>
                  </a:cubicBezTo>
                  <a:cubicBezTo>
                    <a:pt x="106" y="546"/>
                    <a:pt x="194" y="582"/>
                    <a:pt x="282" y="564"/>
                  </a:cubicBezTo>
                  <a:cubicBezTo>
                    <a:pt x="353" y="546"/>
                    <a:pt x="388" y="494"/>
                    <a:pt x="423" y="441"/>
                  </a:cubicBezTo>
                  <a:cubicBezTo>
                    <a:pt x="441" y="370"/>
                    <a:pt x="441" y="300"/>
                    <a:pt x="405" y="247"/>
                  </a:cubicBezTo>
                  <a:cubicBezTo>
                    <a:pt x="388" y="194"/>
                    <a:pt x="370" y="159"/>
                    <a:pt x="353" y="124"/>
                  </a:cubicBezTo>
                  <a:cubicBezTo>
                    <a:pt x="300" y="18"/>
                    <a:pt x="194" y="1"/>
                    <a:pt x="106" y="53"/>
                  </a:cubicBezTo>
                  <a:cubicBezTo>
                    <a:pt x="89" y="71"/>
                    <a:pt x="89" y="71"/>
                    <a:pt x="71" y="71"/>
                  </a:cubicBezTo>
                  <a:cubicBezTo>
                    <a:pt x="18" y="89"/>
                    <a:pt x="1" y="124"/>
                    <a:pt x="1" y="17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36"/>
            <p:cNvSpPr/>
            <p:nvPr/>
          </p:nvSpPr>
          <p:spPr>
            <a:xfrm>
              <a:off x="3077736" y="5335242"/>
              <a:ext cx="30676" cy="24731"/>
            </a:xfrm>
            <a:custGeom>
              <a:avLst/>
              <a:gdLst/>
              <a:ahLst/>
              <a:cxnLst/>
              <a:rect l="l" t="t" r="r" b="b"/>
              <a:pathLst>
                <a:path w="547" h="441" extrusionOk="0">
                  <a:moveTo>
                    <a:pt x="546" y="211"/>
                  </a:moveTo>
                  <a:cubicBezTo>
                    <a:pt x="546" y="106"/>
                    <a:pt x="476" y="18"/>
                    <a:pt x="370" y="18"/>
                  </a:cubicBezTo>
                  <a:cubicBezTo>
                    <a:pt x="247" y="0"/>
                    <a:pt x="141" y="35"/>
                    <a:pt x="53" y="123"/>
                  </a:cubicBezTo>
                  <a:cubicBezTo>
                    <a:pt x="53" y="123"/>
                    <a:pt x="36" y="123"/>
                    <a:pt x="53" y="141"/>
                  </a:cubicBezTo>
                  <a:cubicBezTo>
                    <a:pt x="71" y="159"/>
                    <a:pt x="53" y="176"/>
                    <a:pt x="36" y="194"/>
                  </a:cubicBezTo>
                  <a:cubicBezTo>
                    <a:pt x="1" y="247"/>
                    <a:pt x="18" y="317"/>
                    <a:pt x="71" y="370"/>
                  </a:cubicBezTo>
                  <a:cubicBezTo>
                    <a:pt x="159" y="423"/>
                    <a:pt x="282" y="440"/>
                    <a:pt x="405" y="423"/>
                  </a:cubicBezTo>
                  <a:cubicBezTo>
                    <a:pt x="476" y="370"/>
                    <a:pt x="529" y="299"/>
                    <a:pt x="546" y="21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36"/>
            <p:cNvSpPr/>
            <p:nvPr/>
          </p:nvSpPr>
          <p:spPr>
            <a:xfrm>
              <a:off x="3522959" y="5163468"/>
              <a:ext cx="27704" cy="28657"/>
            </a:xfrm>
            <a:custGeom>
              <a:avLst/>
              <a:gdLst/>
              <a:ahLst/>
              <a:cxnLst/>
              <a:rect l="l" t="t" r="r" b="b"/>
              <a:pathLst>
                <a:path w="494" h="511" extrusionOk="0">
                  <a:moveTo>
                    <a:pt x="317" y="0"/>
                  </a:moveTo>
                  <a:cubicBezTo>
                    <a:pt x="212" y="18"/>
                    <a:pt x="124" y="71"/>
                    <a:pt x="53" y="141"/>
                  </a:cubicBezTo>
                  <a:cubicBezTo>
                    <a:pt x="18" y="194"/>
                    <a:pt x="36" y="247"/>
                    <a:pt x="1" y="282"/>
                  </a:cubicBezTo>
                  <a:lnTo>
                    <a:pt x="1" y="299"/>
                  </a:lnTo>
                  <a:cubicBezTo>
                    <a:pt x="71" y="370"/>
                    <a:pt x="89" y="475"/>
                    <a:pt x="229" y="475"/>
                  </a:cubicBezTo>
                  <a:cubicBezTo>
                    <a:pt x="247" y="475"/>
                    <a:pt x="247" y="511"/>
                    <a:pt x="300" y="493"/>
                  </a:cubicBezTo>
                  <a:cubicBezTo>
                    <a:pt x="335" y="475"/>
                    <a:pt x="423" y="458"/>
                    <a:pt x="458" y="405"/>
                  </a:cubicBezTo>
                  <a:cubicBezTo>
                    <a:pt x="476" y="352"/>
                    <a:pt x="494" y="282"/>
                    <a:pt x="494" y="229"/>
                  </a:cubicBezTo>
                  <a:cubicBezTo>
                    <a:pt x="476" y="159"/>
                    <a:pt x="441" y="88"/>
                    <a:pt x="405" y="35"/>
                  </a:cubicBezTo>
                  <a:cubicBezTo>
                    <a:pt x="388" y="18"/>
                    <a:pt x="353" y="0"/>
                    <a:pt x="3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36"/>
            <p:cNvSpPr/>
            <p:nvPr/>
          </p:nvSpPr>
          <p:spPr>
            <a:xfrm>
              <a:off x="2622644" y="5773566"/>
              <a:ext cx="26694" cy="28657"/>
            </a:xfrm>
            <a:custGeom>
              <a:avLst/>
              <a:gdLst/>
              <a:ahLst/>
              <a:cxnLst/>
              <a:rect l="l" t="t" r="r" b="b"/>
              <a:pathLst>
                <a:path w="476" h="511" extrusionOk="0">
                  <a:moveTo>
                    <a:pt x="18" y="229"/>
                  </a:moveTo>
                  <a:cubicBezTo>
                    <a:pt x="0" y="299"/>
                    <a:pt x="36" y="370"/>
                    <a:pt x="88" y="405"/>
                  </a:cubicBezTo>
                  <a:cubicBezTo>
                    <a:pt x="124" y="422"/>
                    <a:pt x="141" y="458"/>
                    <a:pt x="141" y="493"/>
                  </a:cubicBezTo>
                  <a:cubicBezTo>
                    <a:pt x="141" y="511"/>
                    <a:pt x="176" y="493"/>
                    <a:pt x="194" y="493"/>
                  </a:cubicBezTo>
                  <a:cubicBezTo>
                    <a:pt x="247" y="493"/>
                    <a:pt x="282" y="493"/>
                    <a:pt x="335" y="493"/>
                  </a:cubicBezTo>
                  <a:cubicBezTo>
                    <a:pt x="423" y="440"/>
                    <a:pt x="476" y="334"/>
                    <a:pt x="476" y="229"/>
                  </a:cubicBezTo>
                  <a:cubicBezTo>
                    <a:pt x="458" y="141"/>
                    <a:pt x="405" y="70"/>
                    <a:pt x="335" y="35"/>
                  </a:cubicBezTo>
                  <a:cubicBezTo>
                    <a:pt x="317" y="18"/>
                    <a:pt x="300" y="0"/>
                    <a:pt x="282" y="35"/>
                  </a:cubicBezTo>
                  <a:cubicBezTo>
                    <a:pt x="264" y="35"/>
                    <a:pt x="247" y="53"/>
                    <a:pt x="229" y="35"/>
                  </a:cubicBezTo>
                  <a:cubicBezTo>
                    <a:pt x="141" y="18"/>
                    <a:pt x="88" y="88"/>
                    <a:pt x="36" y="123"/>
                  </a:cubicBezTo>
                  <a:cubicBezTo>
                    <a:pt x="18" y="123"/>
                    <a:pt x="18" y="141"/>
                    <a:pt x="18" y="14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36"/>
            <p:cNvSpPr/>
            <p:nvPr/>
          </p:nvSpPr>
          <p:spPr>
            <a:xfrm>
              <a:off x="3245585" y="4889010"/>
              <a:ext cx="27647" cy="29666"/>
            </a:xfrm>
            <a:custGeom>
              <a:avLst/>
              <a:gdLst/>
              <a:ahLst/>
              <a:cxnLst/>
              <a:rect l="l" t="t" r="r" b="b"/>
              <a:pathLst>
                <a:path w="493" h="529" extrusionOk="0">
                  <a:moveTo>
                    <a:pt x="18" y="300"/>
                  </a:moveTo>
                  <a:cubicBezTo>
                    <a:pt x="18" y="335"/>
                    <a:pt x="18" y="370"/>
                    <a:pt x="35" y="388"/>
                  </a:cubicBezTo>
                  <a:cubicBezTo>
                    <a:pt x="106" y="458"/>
                    <a:pt x="194" y="493"/>
                    <a:pt x="282" y="511"/>
                  </a:cubicBezTo>
                  <a:cubicBezTo>
                    <a:pt x="352" y="529"/>
                    <a:pt x="493" y="370"/>
                    <a:pt x="493" y="264"/>
                  </a:cubicBezTo>
                  <a:cubicBezTo>
                    <a:pt x="493" y="159"/>
                    <a:pt x="387" y="18"/>
                    <a:pt x="299" y="18"/>
                  </a:cubicBezTo>
                  <a:cubicBezTo>
                    <a:pt x="141" y="0"/>
                    <a:pt x="0" y="141"/>
                    <a:pt x="18" y="30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36"/>
            <p:cNvSpPr/>
            <p:nvPr/>
          </p:nvSpPr>
          <p:spPr>
            <a:xfrm>
              <a:off x="3332453" y="5298678"/>
              <a:ext cx="29666" cy="30676"/>
            </a:xfrm>
            <a:custGeom>
              <a:avLst/>
              <a:gdLst/>
              <a:ahLst/>
              <a:cxnLst/>
              <a:rect l="l" t="t" r="r" b="b"/>
              <a:pathLst>
                <a:path w="529" h="547" extrusionOk="0">
                  <a:moveTo>
                    <a:pt x="194" y="36"/>
                  </a:moveTo>
                  <a:cubicBezTo>
                    <a:pt x="176" y="36"/>
                    <a:pt x="123" y="1"/>
                    <a:pt x="106" y="71"/>
                  </a:cubicBezTo>
                  <a:cubicBezTo>
                    <a:pt x="106" y="71"/>
                    <a:pt x="88" y="71"/>
                    <a:pt x="71" y="89"/>
                  </a:cubicBezTo>
                  <a:cubicBezTo>
                    <a:pt x="0" y="142"/>
                    <a:pt x="0" y="247"/>
                    <a:pt x="53" y="318"/>
                  </a:cubicBezTo>
                  <a:cubicBezTo>
                    <a:pt x="71" y="335"/>
                    <a:pt x="71" y="353"/>
                    <a:pt x="88" y="370"/>
                  </a:cubicBezTo>
                  <a:cubicBezTo>
                    <a:pt x="194" y="547"/>
                    <a:pt x="299" y="529"/>
                    <a:pt x="423" y="441"/>
                  </a:cubicBezTo>
                  <a:cubicBezTo>
                    <a:pt x="528" y="335"/>
                    <a:pt x="511" y="124"/>
                    <a:pt x="370" y="71"/>
                  </a:cubicBezTo>
                  <a:cubicBezTo>
                    <a:pt x="317" y="36"/>
                    <a:pt x="247" y="18"/>
                    <a:pt x="194" y="3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36"/>
            <p:cNvSpPr/>
            <p:nvPr/>
          </p:nvSpPr>
          <p:spPr>
            <a:xfrm>
              <a:off x="3159670" y="4937352"/>
              <a:ext cx="44471" cy="40546"/>
            </a:xfrm>
            <a:custGeom>
              <a:avLst/>
              <a:gdLst/>
              <a:ahLst/>
              <a:cxnLst/>
              <a:rect l="l" t="t" r="r" b="b"/>
              <a:pathLst>
                <a:path w="793" h="723" extrusionOk="0">
                  <a:moveTo>
                    <a:pt x="282" y="705"/>
                  </a:moveTo>
                  <a:cubicBezTo>
                    <a:pt x="441" y="723"/>
                    <a:pt x="599" y="670"/>
                    <a:pt x="687" y="547"/>
                  </a:cubicBezTo>
                  <a:cubicBezTo>
                    <a:pt x="775" y="441"/>
                    <a:pt x="793" y="300"/>
                    <a:pt x="740" y="195"/>
                  </a:cubicBezTo>
                  <a:cubicBezTo>
                    <a:pt x="687" y="71"/>
                    <a:pt x="564" y="1"/>
                    <a:pt x="441" y="1"/>
                  </a:cubicBezTo>
                  <a:cubicBezTo>
                    <a:pt x="335" y="36"/>
                    <a:pt x="229" y="124"/>
                    <a:pt x="177" y="230"/>
                  </a:cubicBezTo>
                  <a:cubicBezTo>
                    <a:pt x="141" y="300"/>
                    <a:pt x="106" y="353"/>
                    <a:pt x="71" y="423"/>
                  </a:cubicBezTo>
                  <a:cubicBezTo>
                    <a:pt x="1" y="547"/>
                    <a:pt x="89" y="705"/>
                    <a:pt x="229" y="705"/>
                  </a:cubicBezTo>
                  <a:cubicBezTo>
                    <a:pt x="247" y="705"/>
                    <a:pt x="265" y="705"/>
                    <a:pt x="282" y="70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36"/>
            <p:cNvSpPr/>
            <p:nvPr/>
          </p:nvSpPr>
          <p:spPr>
            <a:xfrm>
              <a:off x="2622644" y="5644189"/>
              <a:ext cx="23722" cy="27704"/>
            </a:xfrm>
            <a:custGeom>
              <a:avLst/>
              <a:gdLst/>
              <a:ahLst/>
              <a:cxnLst/>
              <a:rect l="l" t="t" r="r" b="b"/>
              <a:pathLst>
                <a:path w="423" h="494" extrusionOk="0">
                  <a:moveTo>
                    <a:pt x="194" y="476"/>
                  </a:moveTo>
                  <a:cubicBezTo>
                    <a:pt x="300" y="494"/>
                    <a:pt x="423" y="353"/>
                    <a:pt x="423" y="265"/>
                  </a:cubicBezTo>
                  <a:cubicBezTo>
                    <a:pt x="423" y="195"/>
                    <a:pt x="423" y="142"/>
                    <a:pt x="423" y="71"/>
                  </a:cubicBezTo>
                  <a:cubicBezTo>
                    <a:pt x="423" y="54"/>
                    <a:pt x="423" y="36"/>
                    <a:pt x="388" y="36"/>
                  </a:cubicBezTo>
                  <a:cubicBezTo>
                    <a:pt x="317" y="36"/>
                    <a:pt x="264" y="1"/>
                    <a:pt x="194" y="36"/>
                  </a:cubicBezTo>
                  <a:cubicBezTo>
                    <a:pt x="176" y="36"/>
                    <a:pt x="159" y="36"/>
                    <a:pt x="141" y="36"/>
                  </a:cubicBezTo>
                  <a:cubicBezTo>
                    <a:pt x="88" y="54"/>
                    <a:pt x="53" y="89"/>
                    <a:pt x="36" y="142"/>
                  </a:cubicBezTo>
                  <a:cubicBezTo>
                    <a:pt x="18" y="195"/>
                    <a:pt x="18" y="247"/>
                    <a:pt x="18" y="318"/>
                  </a:cubicBezTo>
                  <a:cubicBezTo>
                    <a:pt x="0" y="406"/>
                    <a:pt x="88" y="494"/>
                    <a:pt x="194" y="47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36"/>
            <p:cNvSpPr/>
            <p:nvPr/>
          </p:nvSpPr>
          <p:spPr>
            <a:xfrm>
              <a:off x="3233696" y="5531692"/>
              <a:ext cx="27704" cy="25685"/>
            </a:xfrm>
            <a:custGeom>
              <a:avLst/>
              <a:gdLst/>
              <a:ahLst/>
              <a:cxnLst/>
              <a:rect l="l" t="t" r="r" b="b"/>
              <a:pathLst>
                <a:path w="494" h="458" extrusionOk="0">
                  <a:moveTo>
                    <a:pt x="300" y="18"/>
                  </a:moveTo>
                  <a:cubicBezTo>
                    <a:pt x="230" y="0"/>
                    <a:pt x="159" y="71"/>
                    <a:pt x="89" y="71"/>
                  </a:cubicBezTo>
                  <a:cubicBezTo>
                    <a:pt x="18" y="88"/>
                    <a:pt x="54" y="141"/>
                    <a:pt x="36" y="176"/>
                  </a:cubicBezTo>
                  <a:cubicBezTo>
                    <a:pt x="1" y="211"/>
                    <a:pt x="1" y="247"/>
                    <a:pt x="36" y="282"/>
                  </a:cubicBezTo>
                  <a:cubicBezTo>
                    <a:pt x="54" y="299"/>
                    <a:pt x="54" y="317"/>
                    <a:pt x="54" y="335"/>
                  </a:cubicBezTo>
                  <a:cubicBezTo>
                    <a:pt x="54" y="405"/>
                    <a:pt x="89" y="423"/>
                    <a:pt x="159" y="440"/>
                  </a:cubicBezTo>
                  <a:cubicBezTo>
                    <a:pt x="194" y="458"/>
                    <a:pt x="230" y="458"/>
                    <a:pt x="265" y="458"/>
                  </a:cubicBezTo>
                  <a:cubicBezTo>
                    <a:pt x="353" y="440"/>
                    <a:pt x="423" y="352"/>
                    <a:pt x="423" y="264"/>
                  </a:cubicBezTo>
                  <a:cubicBezTo>
                    <a:pt x="423" y="247"/>
                    <a:pt x="423" y="229"/>
                    <a:pt x="441" y="211"/>
                  </a:cubicBezTo>
                  <a:cubicBezTo>
                    <a:pt x="494" y="194"/>
                    <a:pt x="494" y="141"/>
                    <a:pt x="476" y="106"/>
                  </a:cubicBezTo>
                  <a:cubicBezTo>
                    <a:pt x="441" y="53"/>
                    <a:pt x="406" y="18"/>
                    <a:pt x="353" y="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36"/>
            <p:cNvSpPr/>
            <p:nvPr/>
          </p:nvSpPr>
          <p:spPr>
            <a:xfrm>
              <a:off x="3162642" y="5392500"/>
              <a:ext cx="25741" cy="27704"/>
            </a:xfrm>
            <a:custGeom>
              <a:avLst/>
              <a:gdLst/>
              <a:ahLst/>
              <a:cxnLst/>
              <a:rect l="l" t="t" r="r" b="b"/>
              <a:pathLst>
                <a:path w="459" h="494" extrusionOk="0">
                  <a:moveTo>
                    <a:pt x="458" y="194"/>
                  </a:moveTo>
                  <a:cubicBezTo>
                    <a:pt x="441" y="123"/>
                    <a:pt x="423" y="71"/>
                    <a:pt x="370" y="53"/>
                  </a:cubicBezTo>
                  <a:cubicBezTo>
                    <a:pt x="282" y="0"/>
                    <a:pt x="194" y="0"/>
                    <a:pt x="124" y="53"/>
                  </a:cubicBezTo>
                  <a:cubicBezTo>
                    <a:pt x="18" y="88"/>
                    <a:pt x="0" y="194"/>
                    <a:pt x="53" y="282"/>
                  </a:cubicBezTo>
                  <a:cubicBezTo>
                    <a:pt x="71" y="299"/>
                    <a:pt x="71" y="299"/>
                    <a:pt x="71" y="317"/>
                  </a:cubicBezTo>
                  <a:cubicBezTo>
                    <a:pt x="71" y="440"/>
                    <a:pt x="194" y="493"/>
                    <a:pt x="300" y="458"/>
                  </a:cubicBezTo>
                  <a:cubicBezTo>
                    <a:pt x="405" y="423"/>
                    <a:pt x="458" y="370"/>
                    <a:pt x="458" y="19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36"/>
            <p:cNvSpPr/>
            <p:nvPr/>
          </p:nvSpPr>
          <p:spPr>
            <a:xfrm>
              <a:off x="2906972" y="5675818"/>
              <a:ext cx="25685" cy="25685"/>
            </a:xfrm>
            <a:custGeom>
              <a:avLst/>
              <a:gdLst/>
              <a:ahLst/>
              <a:cxnLst/>
              <a:rect l="l" t="t" r="r" b="b"/>
              <a:pathLst>
                <a:path w="458" h="458" extrusionOk="0">
                  <a:moveTo>
                    <a:pt x="18" y="176"/>
                  </a:moveTo>
                  <a:cubicBezTo>
                    <a:pt x="0" y="194"/>
                    <a:pt x="18" y="212"/>
                    <a:pt x="18" y="229"/>
                  </a:cubicBezTo>
                  <a:cubicBezTo>
                    <a:pt x="35" y="247"/>
                    <a:pt x="53" y="282"/>
                    <a:pt x="35" y="300"/>
                  </a:cubicBezTo>
                  <a:cubicBezTo>
                    <a:pt x="35" y="317"/>
                    <a:pt x="35" y="335"/>
                    <a:pt x="53" y="352"/>
                  </a:cubicBezTo>
                  <a:cubicBezTo>
                    <a:pt x="106" y="423"/>
                    <a:pt x="194" y="440"/>
                    <a:pt x="264" y="458"/>
                  </a:cubicBezTo>
                  <a:cubicBezTo>
                    <a:pt x="352" y="423"/>
                    <a:pt x="423" y="352"/>
                    <a:pt x="440" y="264"/>
                  </a:cubicBezTo>
                  <a:cubicBezTo>
                    <a:pt x="458" y="159"/>
                    <a:pt x="387" y="35"/>
                    <a:pt x="282" y="18"/>
                  </a:cubicBezTo>
                  <a:cubicBezTo>
                    <a:pt x="194" y="0"/>
                    <a:pt x="106" y="18"/>
                    <a:pt x="35" y="71"/>
                  </a:cubicBezTo>
                  <a:cubicBezTo>
                    <a:pt x="18" y="106"/>
                    <a:pt x="0" y="141"/>
                    <a:pt x="18" y="17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36"/>
            <p:cNvSpPr/>
            <p:nvPr/>
          </p:nvSpPr>
          <p:spPr>
            <a:xfrm>
              <a:off x="3300824" y="5145690"/>
              <a:ext cx="24731" cy="28657"/>
            </a:xfrm>
            <a:custGeom>
              <a:avLst/>
              <a:gdLst/>
              <a:ahLst/>
              <a:cxnLst/>
              <a:rect l="l" t="t" r="r" b="b"/>
              <a:pathLst>
                <a:path w="441" h="511" extrusionOk="0">
                  <a:moveTo>
                    <a:pt x="212" y="476"/>
                  </a:moveTo>
                  <a:cubicBezTo>
                    <a:pt x="265" y="511"/>
                    <a:pt x="318" y="440"/>
                    <a:pt x="371" y="423"/>
                  </a:cubicBezTo>
                  <a:cubicBezTo>
                    <a:pt x="441" y="405"/>
                    <a:pt x="423" y="335"/>
                    <a:pt x="441" y="282"/>
                  </a:cubicBezTo>
                  <a:cubicBezTo>
                    <a:pt x="441" y="159"/>
                    <a:pt x="371" y="53"/>
                    <a:pt x="247" y="18"/>
                  </a:cubicBezTo>
                  <a:cubicBezTo>
                    <a:pt x="177" y="0"/>
                    <a:pt x="89" y="35"/>
                    <a:pt x="36" y="88"/>
                  </a:cubicBezTo>
                  <a:cubicBezTo>
                    <a:pt x="18" y="106"/>
                    <a:pt x="1" y="229"/>
                    <a:pt x="18" y="247"/>
                  </a:cubicBezTo>
                  <a:cubicBezTo>
                    <a:pt x="54" y="282"/>
                    <a:pt x="54" y="317"/>
                    <a:pt x="71" y="352"/>
                  </a:cubicBezTo>
                  <a:cubicBezTo>
                    <a:pt x="71" y="423"/>
                    <a:pt x="142" y="476"/>
                    <a:pt x="212" y="47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36"/>
            <p:cNvSpPr/>
            <p:nvPr/>
          </p:nvSpPr>
          <p:spPr>
            <a:xfrm>
              <a:off x="3392628" y="5214781"/>
              <a:ext cx="38583" cy="41499"/>
            </a:xfrm>
            <a:custGeom>
              <a:avLst/>
              <a:gdLst/>
              <a:ahLst/>
              <a:cxnLst/>
              <a:rect l="l" t="t" r="r" b="b"/>
              <a:pathLst>
                <a:path w="688" h="740" extrusionOk="0">
                  <a:moveTo>
                    <a:pt x="318" y="1"/>
                  </a:moveTo>
                  <a:cubicBezTo>
                    <a:pt x="230" y="1"/>
                    <a:pt x="19" y="141"/>
                    <a:pt x="19" y="212"/>
                  </a:cubicBezTo>
                  <a:cubicBezTo>
                    <a:pt x="19" y="335"/>
                    <a:pt x="1" y="476"/>
                    <a:pt x="124" y="581"/>
                  </a:cubicBezTo>
                  <a:cubicBezTo>
                    <a:pt x="159" y="599"/>
                    <a:pt x="177" y="652"/>
                    <a:pt x="230" y="652"/>
                  </a:cubicBezTo>
                  <a:cubicBezTo>
                    <a:pt x="300" y="652"/>
                    <a:pt x="388" y="740"/>
                    <a:pt x="476" y="652"/>
                  </a:cubicBezTo>
                  <a:cubicBezTo>
                    <a:pt x="582" y="564"/>
                    <a:pt x="652" y="511"/>
                    <a:pt x="652" y="423"/>
                  </a:cubicBezTo>
                  <a:cubicBezTo>
                    <a:pt x="688" y="212"/>
                    <a:pt x="529" y="18"/>
                    <a:pt x="3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36"/>
            <p:cNvSpPr/>
            <p:nvPr/>
          </p:nvSpPr>
          <p:spPr>
            <a:xfrm>
              <a:off x="3290954" y="5013397"/>
              <a:ext cx="26750" cy="26694"/>
            </a:xfrm>
            <a:custGeom>
              <a:avLst/>
              <a:gdLst/>
              <a:ahLst/>
              <a:cxnLst/>
              <a:rect l="l" t="t" r="r" b="b"/>
              <a:pathLst>
                <a:path w="477" h="476" extrusionOk="0">
                  <a:moveTo>
                    <a:pt x="1" y="229"/>
                  </a:moveTo>
                  <a:cubicBezTo>
                    <a:pt x="36" y="264"/>
                    <a:pt x="18" y="317"/>
                    <a:pt x="71" y="335"/>
                  </a:cubicBezTo>
                  <a:cubicBezTo>
                    <a:pt x="89" y="335"/>
                    <a:pt x="106" y="353"/>
                    <a:pt x="106" y="370"/>
                  </a:cubicBezTo>
                  <a:cubicBezTo>
                    <a:pt x="106" y="423"/>
                    <a:pt x="142" y="423"/>
                    <a:pt x="177" y="423"/>
                  </a:cubicBezTo>
                  <a:cubicBezTo>
                    <a:pt x="212" y="423"/>
                    <a:pt x="247" y="458"/>
                    <a:pt x="282" y="458"/>
                  </a:cubicBezTo>
                  <a:cubicBezTo>
                    <a:pt x="371" y="476"/>
                    <a:pt x="441" y="405"/>
                    <a:pt x="459" y="317"/>
                  </a:cubicBezTo>
                  <a:cubicBezTo>
                    <a:pt x="476" y="247"/>
                    <a:pt x="459" y="176"/>
                    <a:pt x="441" y="106"/>
                  </a:cubicBezTo>
                  <a:cubicBezTo>
                    <a:pt x="406" y="36"/>
                    <a:pt x="335" y="0"/>
                    <a:pt x="265" y="18"/>
                  </a:cubicBezTo>
                  <a:cubicBezTo>
                    <a:pt x="177" y="36"/>
                    <a:pt x="106" y="71"/>
                    <a:pt x="71" y="141"/>
                  </a:cubicBezTo>
                  <a:cubicBezTo>
                    <a:pt x="54" y="159"/>
                    <a:pt x="54" y="176"/>
                    <a:pt x="54" y="194"/>
                  </a:cubicBezTo>
                  <a:cubicBezTo>
                    <a:pt x="54" y="212"/>
                    <a:pt x="71" y="229"/>
                    <a:pt x="54" y="247"/>
                  </a:cubicBezTo>
                  <a:cubicBezTo>
                    <a:pt x="36" y="264"/>
                    <a:pt x="36" y="212"/>
                    <a:pt x="1" y="22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36"/>
            <p:cNvSpPr/>
            <p:nvPr/>
          </p:nvSpPr>
          <p:spPr>
            <a:xfrm>
              <a:off x="2670985" y="5231549"/>
              <a:ext cx="27704" cy="25741"/>
            </a:xfrm>
            <a:custGeom>
              <a:avLst/>
              <a:gdLst/>
              <a:ahLst/>
              <a:cxnLst/>
              <a:rect l="l" t="t" r="r" b="b"/>
              <a:pathLst>
                <a:path w="494" h="459" extrusionOk="0">
                  <a:moveTo>
                    <a:pt x="230" y="458"/>
                  </a:moveTo>
                  <a:cubicBezTo>
                    <a:pt x="335" y="441"/>
                    <a:pt x="423" y="370"/>
                    <a:pt x="459" y="265"/>
                  </a:cubicBezTo>
                  <a:cubicBezTo>
                    <a:pt x="494" y="159"/>
                    <a:pt x="423" y="106"/>
                    <a:pt x="371" y="54"/>
                  </a:cubicBezTo>
                  <a:cubicBezTo>
                    <a:pt x="318" y="1"/>
                    <a:pt x="230" y="1"/>
                    <a:pt x="177" y="54"/>
                  </a:cubicBezTo>
                  <a:cubicBezTo>
                    <a:pt x="142" y="71"/>
                    <a:pt x="89" y="89"/>
                    <a:pt x="54" y="124"/>
                  </a:cubicBezTo>
                  <a:cubicBezTo>
                    <a:pt x="19" y="142"/>
                    <a:pt x="1" y="177"/>
                    <a:pt x="19" y="212"/>
                  </a:cubicBezTo>
                  <a:cubicBezTo>
                    <a:pt x="36" y="265"/>
                    <a:pt x="19" y="335"/>
                    <a:pt x="89" y="353"/>
                  </a:cubicBezTo>
                  <a:cubicBezTo>
                    <a:pt x="89" y="370"/>
                    <a:pt x="89" y="370"/>
                    <a:pt x="89" y="388"/>
                  </a:cubicBezTo>
                  <a:cubicBezTo>
                    <a:pt x="124" y="423"/>
                    <a:pt x="177" y="458"/>
                    <a:pt x="230" y="45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36"/>
            <p:cNvSpPr/>
            <p:nvPr/>
          </p:nvSpPr>
          <p:spPr>
            <a:xfrm>
              <a:off x="2909888" y="4949241"/>
              <a:ext cx="24787" cy="28657"/>
            </a:xfrm>
            <a:custGeom>
              <a:avLst/>
              <a:gdLst/>
              <a:ahLst/>
              <a:cxnLst/>
              <a:rect l="l" t="t" r="r" b="b"/>
              <a:pathLst>
                <a:path w="442" h="511" extrusionOk="0">
                  <a:moveTo>
                    <a:pt x="19" y="247"/>
                  </a:moveTo>
                  <a:cubicBezTo>
                    <a:pt x="19" y="299"/>
                    <a:pt x="19" y="388"/>
                    <a:pt x="89" y="405"/>
                  </a:cubicBezTo>
                  <a:cubicBezTo>
                    <a:pt x="124" y="511"/>
                    <a:pt x="212" y="458"/>
                    <a:pt x="265" y="476"/>
                  </a:cubicBezTo>
                  <a:cubicBezTo>
                    <a:pt x="283" y="476"/>
                    <a:pt x="283" y="476"/>
                    <a:pt x="283" y="476"/>
                  </a:cubicBezTo>
                  <a:cubicBezTo>
                    <a:pt x="335" y="423"/>
                    <a:pt x="371" y="388"/>
                    <a:pt x="406" y="335"/>
                  </a:cubicBezTo>
                  <a:cubicBezTo>
                    <a:pt x="441" y="264"/>
                    <a:pt x="441" y="211"/>
                    <a:pt x="406" y="159"/>
                  </a:cubicBezTo>
                  <a:cubicBezTo>
                    <a:pt x="406" y="106"/>
                    <a:pt x="283" y="0"/>
                    <a:pt x="247" y="18"/>
                  </a:cubicBezTo>
                  <a:cubicBezTo>
                    <a:pt x="195" y="18"/>
                    <a:pt x="142" y="35"/>
                    <a:pt x="107" y="71"/>
                  </a:cubicBezTo>
                  <a:cubicBezTo>
                    <a:pt x="71" y="123"/>
                    <a:pt x="1" y="159"/>
                    <a:pt x="19" y="24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36"/>
            <p:cNvSpPr/>
            <p:nvPr/>
          </p:nvSpPr>
          <p:spPr>
            <a:xfrm>
              <a:off x="3013580" y="5792297"/>
              <a:ext cx="25685" cy="28657"/>
            </a:xfrm>
            <a:custGeom>
              <a:avLst/>
              <a:gdLst/>
              <a:ahLst/>
              <a:cxnLst/>
              <a:rect l="l" t="t" r="r" b="b"/>
              <a:pathLst>
                <a:path w="458" h="511" extrusionOk="0">
                  <a:moveTo>
                    <a:pt x="300" y="71"/>
                  </a:moveTo>
                  <a:lnTo>
                    <a:pt x="282" y="71"/>
                  </a:lnTo>
                  <a:cubicBezTo>
                    <a:pt x="194" y="0"/>
                    <a:pt x="141" y="71"/>
                    <a:pt x="88" y="124"/>
                  </a:cubicBezTo>
                  <a:cubicBezTo>
                    <a:pt x="0" y="212"/>
                    <a:pt x="0" y="247"/>
                    <a:pt x="71" y="353"/>
                  </a:cubicBezTo>
                  <a:cubicBezTo>
                    <a:pt x="88" y="388"/>
                    <a:pt x="88" y="441"/>
                    <a:pt x="141" y="476"/>
                  </a:cubicBezTo>
                  <a:cubicBezTo>
                    <a:pt x="159" y="493"/>
                    <a:pt x="194" y="493"/>
                    <a:pt x="229" y="493"/>
                  </a:cubicBezTo>
                  <a:lnTo>
                    <a:pt x="264" y="493"/>
                  </a:lnTo>
                  <a:cubicBezTo>
                    <a:pt x="352" y="511"/>
                    <a:pt x="405" y="441"/>
                    <a:pt x="423" y="388"/>
                  </a:cubicBezTo>
                  <a:cubicBezTo>
                    <a:pt x="458" y="300"/>
                    <a:pt x="458" y="212"/>
                    <a:pt x="388" y="141"/>
                  </a:cubicBezTo>
                  <a:cubicBezTo>
                    <a:pt x="370" y="124"/>
                    <a:pt x="352" y="71"/>
                    <a:pt x="300" y="7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36"/>
            <p:cNvSpPr/>
            <p:nvPr/>
          </p:nvSpPr>
          <p:spPr>
            <a:xfrm>
              <a:off x="3187317" y="5138792"/>
              <a:ext cx="24731" cy="25685"/>
            </a:xfrm>
            <a:custGeom>
              <a:avLst/>
              <a:gdLst/>
              <a:ahLst/>
              <a:cxnLst/>
              <a:rect l="l" t="t" r="r" b="b"/>
              <a:pathLst>
                <a:path w="441" h="458" extrusionOk="0">
                  <a:moveTo>
                    <a:pt x="247" y="18"/>
                  </a:moveTo>
                  <a:lnTo>
                    <a:pt x="141" y="18"/>
                  </a:lnTo>
                  <a:cubicBezTo>
                    <a:pt x="106" y="18"/>
                    <a:pt x="71" y="70"/>
                    <a:pt x="36" y="106"/>
                  </a:cubicBezTo>
                  <a:cubicBezTo>
                    <a:pt x="1" y="194"/>
                    <a:pt x="18" y="282"/>
                    <a:pt x="71" y="352"/>
                  </a:cubicBezTo>
                  <a:cubicBezTo>
                    <a:pt x="106" y="440"/>
                    <a:pt x="177" y="458"/>
                    <a:pt x="282" y="423"/>
                  </a:cubicBezTo>
                  <a:cubicBezTo>
                    <a:pt x="370" y="405"/>
                    <a:pt x="423" y="335"/>
                    <a:pt x="441" y="264"/>
                  </a:cubicBezTo>
                  <a:cubicBezTo>
                    <a:pt x="441" y="229"/>
                    <a:pt x="441" y="194"/>
                    <a:pt x="423" y="158"/>
                  </a:cubicBezTo>
                  <a:cubicBezTo>
                    <a:pt x="405" y="123"/>
                    <a:pt x="405" y="88"/>
                    <a:pt x="370" y="53"/>
                  </a:cubicBezTo>
                  <a:cubicBezTo>
                    <a:pt x="335" y="18"/>
                    <a:pt x="300" y="0"/>
                    <a:pt x="247" y="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36"/>
            <p:cNvSpPr/>
            <p:nvPr/>
          </p:nvSpPr>
          <p:spPr>
            <a:xfrm>
              <a:off x="3096467" y="5239457"/>
              <a:ext cx="36620" cy="41499"/>
            </a:xfrm>
            <a:custGeom>
              <a:avLst/>
              <a:gdLst/>
              <a:ahLst/>
              <a:cxnLst/>
              <a:rect l="l" t="t" r="r" b="b"/>
              <a:pathLst>
                <a:path w="653" h="740" extrusionOk="0">
                  <a:moveTo>
                    <a:pt x="335" y="18"/>
                  </a:moveTo>
                  <a:cubicBezTo>
                    <a:pt x="283" y="1"/>
                    <a:pt x="212" y="36"/>
                    <a:pt x="177" y="89"/>
                  </a:cubicBezTo>
                  <a:cubicBezTo>
                    <a:pt x="142" y="159"/>
                    <a:pt x="89" y="212"/>
                    <a:pt x="36" y="282"/>
                  </a:cubicBezTo>
                  <a:cubicBezTo>
                    <a:pt x="1" y="353"/>
                    <a:pt x="36" y="335"/>
                    <a:pt x="36" y="370"/>
                  </a:cubicBezTo>
                  <a:cubicBezTo>
                    <a:pt x="71" y="458"/>
                    <a:pt x="124" y="529"/>
                    <a:pt x="124" y="634"/>
                  </a:cubicBezTo>
                  <a:cubicBezTo>
                    <a:pt x="124" y="634"/>
                    <a:pt x="142" y="652"/>
                    <a:pt x="142" y="652"/>
                  </a:cubicBezTo>
                  <a:cubicBezTo>
                    <a:pt x="300" y="740"/>
                    <a:pt x="476" y="687"/>
                    <a:pt x="564" y="546"/>
                  </a:cubicBezTo>
                  <a:cubicBezTo>
                    <a:pt x="652" y="423"/>
                    <a:pt x="635" y="247"/>
                    <a:pt x="529" y="141"/>
                  </a:cubicBezTo>
                  <a:cubicBezTo>
                    <a:pt x="476" y="89"/>
                    <a:pt x="406" y="36"/>
                    <a:pt x="335" y="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36"/>
            <p:cNvSpPr/>
            <p:nvPr/>
          </p:nvSpPr>
          <p:spPr>
            <a:xfrm>
              <a:off x="3449886" y="5331260"/>
              <a:ext cx="23778" cy="27704"/>
            </a:xfrm>
            <a:custGeom>
              <a:avLst/>
              <a:gdLst/>
              <a:ahLst/>
              <a:cxnLst/>
              <a:rect l="l" t="t" r="r" b="b"/>
              <a:pathLst>
                <a:path w="424" h="494" extrusionOk="0">
                  <a:moveTo>
                    <a:pt x="423" y="247"/>
                  </a:moveTo>
                  <a:cubicBezTo>
                    <a:pt x="423" y="194"/>
                    <a:pt x="406" y="124"/>
                    <a:pt x="371" y="71"/>
                  </a:cubicBezTo>
                  <a:cubicBezTo>
                    <a:pt x="353" y="36"/>
                    <a:pt x="300" y="54"/>
                    <a:pt x="265" y="36"/>
                  </a:cubicBezTo>
                  <a:cubicBezTo>
                    <a:pt x="159" y="1"/>
                    <a:pt x="89" y="54"/>
                    <a:pt x="36" y="124"/>
                  </a:cubicBezTo>
                  <a:cubicBezTo>
                    <a:pt x="19" y="142"/>
                    <a:pt x="36" y="177"/>
                    <a:pt x="19" y="212"/>
                  </a:cubicBezTo>
                  <a:cubicBezTo>
                    <a:pt x="1" y="265"/>
                    <a:pt x="1" y="318"/>
                    <a:pt x="36" y="353"/>
                  </a:cubicBezTo>
                  <a:cubicBezTo>
                    <a:pt x="89" y="406"/>
                    <a:pt x="142" y="441"/>
                    <a:pt x="195" y="458"/>
                  </a:cubicBezTo>
                  <a:cubicBezTo>
                    <a:pt x="300" y="494"/>
                    <a:pt x="423" y="353"/>
                    <a:pt x="423" y="24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36"/>
            <p:cNvSpPr/>
            <p:nvPr/>
          </p:nvSpPr>
          <p:spPr>
            <a:xfrm>
              <a:off x="2856611" y="5757752"/>
              <a:ext cx="27704" cy="25741"/>
            </a:xfrm>
            <a:custGeom>
              <a:avLst/>
              <a:gdLst/>
              <a:ahLst/>
              <a:cxnLst/>
              <a:rect l="l" t="t" r="r" b="b"/>
              <a:pathLst>
                <a:path w="494" h="459" extrusionOk="0">
                  <a:moveTo>
                    <a:pt x="476" y="229"/>
                  </a:moveTo>
                  <a:cubicBezTo>
                    <a:pt x="493" y="106"/>
                    <a:pt x="388" y="0"/>
                    <a:pt x="282" y="0"/>
                  </a:cubicBezTo>
                  <a:cubicBezTo>
                    <a:pt x="264" y="0"/>
                    <a:pt x="247" y="0"/>
                    <a:pt x="229" y="18"/>
                  </a:cubicBezTo>
                  <a:cubicBezTo>
                    <a:pt x="194" y="36"/>
                    <a:pt x="176" y="71"/>
                    <a:pt x="141" y="71"/>
                  </a:cubicBezTo>
                  <a:cubicBezTo>
                    <a:pt x="71" y="88"/>
                    <a:pt x="71" y="159"/>
                    <a:pt x="36" y="194"/>
                  </a:cubicBezTo>
                  <a:cubicBezTo>
                    <a:pt x="0" y="247"/>
                    <a:pt x="36" y="229"/>
                    <a:pt x="36" y="229"/>
                  </a:cubicBezTo>
                  <a:cubicBezTo>
                    <a:pt x="88" y="247"/>
                    <a:pt x="88" y="317"/>
                    <a:pt x="124" y="352"/>
                  </a:cubicBezTo>
                  <a:cubicBezTo>
                    <a:pt x="141" y="352"/>
                    <a:pt x="141" y="370"/>
                    <a:pt x="141" y="370"/>
                  </a:cubicBezTo>
                  <a:cubicBezTo>
                    <a:pt x="159" y="423"/>
                    <a:pt x="194" y="458"/>
                    <a:pt x="247" y="440"/>
                  </a:cubicBezTo>
                  <a:cubicBezTo>
                    <a:pt x="282" y="440"/>
                    <a:pt x="335" y="423"/>
                    <a:pt x="370" y="405"/>
                  </a:cubicBezTo>
                  <a:cubicBezTo>
                    <a:pt x="423" y="370"/>
                    <a:pt x="476" y="300"/>
                    <a:pt x="476" y="22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36"/>
            <p:cNvSpPr/>
            <p:nvPr/>
          </p:nvSpPr>
          <p:spPr>
            <a:xfrm>
              <a:off x="2760826" y="5704419"/>
              <a:ext cx="30676" cy="30676"/>
            </a:xfrm>
            <a:custGeom>
              <a:avLst/>
              <a:gdLst/>
              <a:ahLst/>
              <a:cxnLst/>
              <a:rect l="l" t="t" r="r" b="b"/>
              <a:pathLst>
                <a:path w="547" h="547" extrusionOk="0">
                  <a:moveTo>
                    <a:pt x="247" y="511"/>
                  </a:moveTo>
                  <a:cubicBezTo>
                    <a:pt x="353" y="511"/>
                    <a:pt x="441" y="511"/>
                    <a:pt x="494" y="423"/>
                  </a:cubicBezTo>
                  <a:cubicBezTo>
                    <a:pt x="547" y="335"/>
                    <a:pt x="547" y="230"/>
                    <a:pt x="494" y="142"/>
                  </a:cubicBezTo>
                  <a:cubicBezTo>
                    <a:pt x="441" y="71"/>
                    <a:pt x="371" y="18"/>
                    <a:pt x="283" y="1"/>
                  </a:cubicBezTo>
                  <a:cubicBezTo>
                    <a:pt x="265" y="1"/>
                    <a:pt x="265" y="1"/>
                    <a:pt x="247" y="18"/>
                  </a:cubicBezTo>
                  <a:cubicBezTo>
                    <a:pt x="159" y="36"/>
                    <a:pt x="54" y="54"/>
                    <a:pt x="54" y="159"/>
                  </a:cubicBezTo>
                  <a:cubicBezTo>
                    <a:pt x="54" y="212"/>
                    <a:pt x="1" y="300"/>
                    <a:pt x="71" y="353"/>
                  </a:cubicBezTo>
                  <a:cubicBezTo>
                    <a:pt x="107" y="370"/>
                    <a:pt x="71" y="406"/>
                    <a:pt x="107" y="441"/>
                  </a:cubicBezTo>
                  <a:cubicBezTo>
                    <a:pt x="124" y="458"/>
                    <a:pt x="195" y="546"/>
                    <a:pt x="247" y="51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36"/>
            <p:cNvSpPr/>
            <p:nvPr/>
          </p:nvSpPr>
          <p:spPr>
            <a:xfrm>
              <a:off x="3123161" y="5550422"/>
              <a:ext cx="29666" cy="31629"/>
            </a:xfrm>
            <a:custGeom>
              <a:avLst/>
              <a:gdLst/>
              <a:ahLst/>
              <a:cxnLst/>
              <a:rect l="l" t="t" r="r" b="b"/>
              <a:pathLst>
                <a:path w="529" h="564" extrusionOk="0">
                  <a:moveTo>
                    <a:pt x="511" y="318"/>
                  </a:moveTo>
                  <a:cubicBezTo>
                    <a:pt x="528" y="194"/>
                    <a:pt x="440" y="71"/>
                    <a:pt x="317" y="36"/>
                  </a:cubicBezTo>
                  <a:cubicBezTo>
                    <a:pt x="212" y="1"/>
                    <a:pt x="88" y="36"/>
                    <a:pt x="18" y="124"/>
                  </a:cubicBezTo>
                  <a:cubicBezTo>
                    <a:pt x="0" y="177"/>
                    <a:pt x="0" y="229"/>
                    <a:pt x="18" y="265"/>
                  </a:cubicBezTo>
                  <a:cubicBezTo>
                    <a:pt x="35" y="318"/>
                    <a:pt x="53" y="370"/>
                    <a:pt x="53" y="423"/>
                  </a:cubicBezTo>
                  <a:cubicBezTo>
                    <a:pt x="71" y="511"/>
                    <a:pt x="159" y="564"/>
                    <a:pt x="247" y="546"/>
                  </a:cubicBezTo>
                  <a:cubicBezTo>
                    <a:pt x="282" y="546"/>
                    <a:pt x="335" y="564"/>
                    <a:pt x="388" y="529"/>
                  </a:cubicBezTo>
                  <a:cubicBezTo>
                    <a:pt x="458" y="476"/>
                    <a:pt x="493" y="406"/>
                    <a:pt x="511" y="3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36"/>
            <p:cNvSpPr/>
            <p:nvPr/>
          </p:nvSpPr>
          <p:spPr>
            <a:xfrm>
              <a:off x="3369971" y="5401361"/>
              <a:ext cx="23722" cy="26694"/>
            </a:xfrm>
            <a:custGeom>
              <a:avLst/>
              <a:gdLst/>
              <a:ahLst/>
              <a:cxnLst/>
              <a:rect l="l" t="t" r="r" b="b"/>
              <a:pathLst>
                <a:path w="423" h="476" extrusionOk="0">
                  <a:moveTo>
                    <a:pt x="0" y="212"/>
                  </a:moveTo>
                  <a:cubicBezTo>
                    <a:pt x="35" y="282"/>
                    <a:pt x="0" y="405"/>
                    <a:pt x="106" y="458"/>
                  </a:cubicBezTo>
                  <a:cubicBezTo>
                    <a:pt x="159" y="476"/>
                    <a:pt x="299" y="458"/>
                    <a:pt x="335" y="423"/>
                  </a:cubicBezTo>
                  <a:cubicBezTo>
                    <a:pt x="370" y="370"/>
                    <a:pt x="387" y="317"/>
                    <a:pt x="423" y="265"/>
                  </a:cubicBezTo>
                  <a:cubicBezTo>
                    <a:pt x="423" y="194"/>
                    <a:pt x="405" y="141"/>
                    <a:pt x="352" y="89"/>
                  </a:cubicBezTo>
                  <a:cubicBezTo>
                    <a:pt x="247" y="1"/>
                    <a:pt x="71" y="36"/>
                    <a:pt x="0" y="17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36"/>
            <p:cNvSpPr/>
            <p:nvPr/>
          </p:nvSpPr>
          <p:spPr>
            <a:xfrm>
              <a:off x="2879324" y="5302659"/>
              <a:ext cx="29666" cy="21759"/>
            </a:xfrm>
            <a:custGeom>
              <a:avLst/>
              <a:gdLst/>
              <a:ahLst/>
              <a:cxnLst/>
              <a:rect l="l" t="t" r="r" b="b"/>
              <a:pathLst>
                <a:path w="529" h="388" extrusionOk="0">
                  <a:moveTo>
                    <a:pt x="212" y="387"/>
                  </a:moveTo>
                  <a:cubicBezTo>
                    <a:pt x="282" y="387"/>
                    <a:pt x="370" y="370"/>
                    <a:pt x="440" y="352"/>
                  </a:cubicBezTo>
                  <a:cubicBezTo>
                    <a:pt x="493" y="335"/>
                    <a:pt x="528" y="264"/>
                    <a:pt x="511" y="211"/>
                  </a:cubicBezTo>
                  <a:cubicBezTo>
                    <a:pt x="493" y="176"/>
                    <a:pt x="511" y="141"/>
                    <a:pt x="458" y="106"/>
                  </a:cubicBezTo>
                  <a:cubicBezTo>
                    <a:pt x="388" y="35"/>
                    <a:pt x="282" y="0"/>
                    <a:pt x="176" y="35"/>
                  </a:cubicBezTo>
                  <a:cubicBezTo>
                    <a:pt x="106" y="53"/>
                    <a:pt x="88" y="123"/>
                    <a:pt x="35" y="176"/>
                  </a:cubicBezTo>
                  <a:cubicBezTo>
                    <a:pt x="0" y="229"/>
                    <a:pt x="35" y="282"/>
                    <a:pt x="71" y="317"/>
                  </a:cubicBezTo>
                  <a:cubicBezTo>
                    <a:pt x="106" y="352"/>
                    <a:pt x="159" y="387"/>
                    <a:pt x="212" y="38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36"/>
            <p:cNvSpPr/>
            <p:nvPr/>
          </p:nvSpPr>
          <p:spPr>
            <a:xfrm>
              <a:off x="3396609" y="5105200"/>
              <a:ext cx="27704" cy="24731"/>
            </a:xfrm>
            <a:custGeom>
              <a:avLst/>
              <a:gdLst/>
              <a:ahLst/>
              <a:cxnLst/>
              <a:rect l="l" t="t" r="r" b="b"/>
              <a:pathLst>
                <a:path w="494" h="441" extrusionOk="0">
                  <a:moveTo>
                    <a:pt x="229" y="1"/>
                  </a:moveTo>
                  <a:cubicBezTo>
                    <a:pt x="176" y="1"/>
                    <a:pt x="124" y="18"/>
                    <a:pt x="106" y="71"/>
                  </a:cubicBezTo>
                  <a:cubicBezTo>
                    <a:pt x="88" y="106"/>
                    <a:pt x="53" y="106"/>
                    <a:pt x="53" y="124"/>
                  </a:cubicBezTo>
                  <a:cubicBezTo>
                    <a:pt x="0" y="212"/>
                    <a:pt x="36" y="317"/>
                    <a:pt x="124" y="370"/>
                  </a:cubicBezTo>
                  <a:cubicBezTo>
                    <a:pt x="124" y="370"/>
                    <a:pt x="141" y="370"/>
                    <a:pt x="141" y="388"/>
                  </a:cubicBezTo>
                  <a:cubicBezTo>
                    <a:pt x="141" y="423"/>
                    <a:pt x="176" y="441"/>
                    <a:pt x="212" y="441"/>
                  </a:cubicBezTo>
                  <a:cubicBezTo>
                    <a:pt x="300" y="423"/>
                    <a:pt x="388" y="370"/>
                    <a:pt x="440" y="282"/>
                  </a:cubicBezTo>
                  <a:cubicBezTo>
                    <a:pt x="493" y="141"/>
                    <a:pt x="388" y="1"/>
                    <a:pt x="2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36"/>
            <p:cNvSpPr/>
            <p:nvPr/>
          </p:nvSpPr>
          <p:spPr>
            <a:xfrm>
              <a:off x="3037246" y="4954176"/>
              <a:ext cx="24731" cy="26694"/>
            </a:xfrm>
            <a:custGeom>
              <a:avLst/>
              <a:gdLst/>
              <a:ahLst/>
              <a:cxnLst/>
              <a:rect l="l" t="t" r="r" b="b"/>
              <a:pathLst>
                <a:path w="441" h="476" extrusionOk="0">
                  <a:moveTo>
                    <a:pt x="441" y="229"/>
                  </a:moveTo>
                  <a:cubicBezTo>
                    <a:pt x="441" y="88"/>
                    <a:pt x="318" y="0"/>
                    <a:pt x="177" y="35"/>
                  </a:cubicBezTo>
                  <a:cubicBezTo>
                    <a:pt x="159" y="35"/>
                    <a:pt x="159" y="35"/>
                    <a:pt x="142" y="53"/>
                  </a:cubicBezTo>
                  <a:cubicBezTo>
                    <a:pt x="124" y="88"/>
                    <a:pt x="89" y="123"/>
                    <a:pt x="36" y="159"/>
                  </a:cubicBezTo>
                  <a:cubicBezTo>
                    <a:pt x="18" y="194"/>
                    <a:pt x="1" y="229"/>
                    <a:pt x="18" y="282"/>
                  </a:cubicBezTo>
                  <a:cubicBezTo>
                    <a:pt x="36" y="317"/>
                    <a:pt x="54" y="352"/>
                    <a:pt x="89" y="370"/>
                  </a:cubicBezTo>
                  <a:cubicBezTo>
                    <a:pt x="142" y="370"/>
                    <a:pt x="177" y="405"/>
                    <a:pt x="177" y="440"/>
                  </a:cubicBezTo>
                  <a:cubicBezTo>
                    <a:pt x="177" y="476"/>
                    <a:pt x="230" y="458"/>
                    <a:pt x="247" y="458"/>
                  </a:cubicBezTo>
                  <a:cubicBezTo>
                    <a:pt x="353" y="440"/>
                    <a:pt x="441" y="352"/>
                    <a:pt x="441" y="22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36"/>
            <p:cNvSpPr/>
            <p:nvPr/>
          </p:nvSpPr>
          <p:spPr>
            <a:xfrm>
              <a:off x="3127087" y="5047942"/>
              <a:ext cx="22768" cy="25741"/>
            </a:xfrm>
            <a:custGeom>
              <a:avLst/>
              <a:gdLst/>
              <a:ahLst/>
              <a:cxnLst/>
              <a:rect l="l" t="t" r="r" b="b"/>
              <a:pathLst>
                <a:path w="406" h="459" extrusionOk="0">
                  <a:moveTo>
                    <a:pt x="194" y="458"/>
                  </a:moveTo>
                  <a:cubicBezTo>
                    <a:pt x="318" y="441"/>
                    <a:pt x="406" y="335"/>
                    <a:pt x="406" y="194"/>
                  </a:cubicBezTo>
                  <a:cubicBezTo>
                    <a:pt x="406" y="71"/>
                    <a:pt x="353" y="36"/>
                    <a:pt x="247" y="18"/>
                  </a:cubicBezTo>
                  <a:cubicBezTo>
                    <a:pt x="177" y="1"/>
                    <a:pt x="106" y="36"/>
                    <a:pt x="54" y="106"/>
                  </a:cubicBezTo>
                  <a:cubicBezTo>
                    <a:pt x="1" y="177"/>
                    <a:pt x="1" y="282"/>
                    <a:pt x="71" y="353"/>
                  </a:cubicBezTo>
                  <a:cubicBezTo>
                    <a:pt x="89" y="405"/>
                    <a:pt x="106" y="441"/>
                    <a:pt x="159" y="45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36"/>
            <p:cNvSpPr/>
            <p:nvPr/>
          </p:nvSpPr>
          <p:spPr>
            <a:xfrm>
              <a:off x="2840797" y="5169356"/>
              <a:ext cx="32639" cy="31685"/>
            </a:xfrm>
            <a:custGeom>
              <a:avLst/>
              <a:gdLst/>
              <a:ahLst/>
              <a:cxnLst/>
              <a:rect l="l" t="t" r="r" b="b"/>
              <a:pathLst>
                <a:path w="582" h="565" extrusionOk="0">
                  <a:moveTo>
                    <a:pt x="247" y="564"/>
                  </a:moveTo>
                  <a:cubicBezTo>
                    <a:pt x="388" y="546"/>
                    <a:pt x="582" y="458"/>
                    <a:pt x="546" y="247"/>
                  </a:cubicBezTo>
                  <a:cubicBezTo>
                    <a:pt x="529" y="159"/>
                    <a:pt x="476" y="71"/>
                    <a:pt x="388" y="36"/>
                  </a:cubicBezTo>
                  <a:cubicBezTo>
                    <a:pt x="300" y="1"/>
                    <a:pt x="212" y="18"/>
                    <a:pt x="159" y="89"/>
                  </a:cubicBezTo>
                  <a:cubicBezTo>
                    <a:pt x="159" y="106"/>
                    <a:pt x="142" y="106"/>
                    <a:pt x="142" y="124"/>
                  </a:cubicBezTo>
                  <a:cubicBezTo>
                    <a:pt x="36" y="142"/>
                    <a:pt x="36" y="230"/>
                    <a:pt x="18" y="300"/>
                  </a:cubicBezTo>
                  <a:cubicBezTo>
                    <a:pt x="1" y="335"/>
                    <a:pt x="71" y="353"/>
                    <a:pt x="71" y="406"/>
                  </a:cubicBezTo>
                  <a:cubicBezTo>
                    <a:pt x="71" y="441"/>
                    <a:pt x="194" y="564"/>
                    <a:pt x="247" y="56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36"/>
            <p:cNvSpPr/>
            <p:nvPr/>
          </p:nvSpPr>
          <p:spPr>
            <a:xfrm>
              <a:off x="2737160" y="5054840"/>
              <a:ext cx="21759" cy="26750"/>
            </a:xfrm>
            <a:custGeom>
              <a:avLst/>
              <a:gdLst/>
              <a:ahLst/>
              <a:cxnLst/>
              <a:rect l="l" t="t" r="r" b="b"/>
              <a:pathLst>
                <a:path w="388" h="477" extrusionOk="0">
                  <a:moveTo>
                    <a:pt x="159" y="476"/>
                  </a:moveTo>
                  <a:cubicBezTo>
                    <a:pt x="282" y="476"/>
                    <a:pt x="370" y="370"/>
                    <a:pt x="388" y="247"/>
                  </a:cubicBezTo>
                  <a:cubicBezTo>
                    <a:pt x="388" y="106"/>
                    <a:pt x="264" y="1"/>
                    <a:pt x="124" y="36"/>
                  </a:cubicBezTo>
                  <a:cubicBezTo>
                    <a:pt x="53" y="71"/>
                    <a:pt x="18" y="142"/>
                    <a:pt x="18" y="230"/>
                  </a:cubicBezTo>
                  <a:cubicBezTo>
                    <a:pt x="18" y="230"/>
                    <a:pt x="18" y="247"/>
                    <a:pt x="18" y="265"/>
                  </a:cubicBezTo>
                  <a:cubicBezTo>
                    <a:pt x="0" y="353"/>
                    <a:pt x="53" y="441"/>
                    <a:pt x="141" y="476"/>
                  </a:cubicBezTo>
                  <a:cubicBezTo>
                    <a:pt x="141" y="476"/>
                    <a:pt x="159" y="476"/>
                    <a:pt x="159" y="47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36"/>
            <p:cNvSpPr/>
            <p:nvPr/>
          </p:nvSpPr>
          <p:spPr>
            <a:xfrm>
              <a:off x="2951387" y="5255271"/>
              <a:ext cx="22768" cy="23722"/>
            </a:xfrm>
            <a:custGeom>
              <a:avLst/>
              <a:gdLst/>
              <a:ahLst/>
              <a:cxnLst/>
              <a:rect l="l" t="t" r="r" b="b"/>
              <a:pathLst>
                <a:path w="406" h="423" extrusionOk="0">
                  <a:moveTo>
                    <a:pt x="159" y="405"/>
                  </a:moveTo>
                  <a:cubicBezTo>
                    <a:pt x="317" y="405"/>
                    <a:pt x="405" y="335"/>
                    <a:pt x="405" y="229"/>
                  </a:cubicBezTo>
                  <a:cubicBezTo>
                    <a:pt x="405" y="106"/>
                    <a:pt x="335" y="0"/>
                    <a:pt x="247" y="0"/>
                  </a:cubicBezTo>
                  <a:cubicBezTo>
                    <a:pt x="53" y="0"/>
                    <a:pt x="0" y="71"/>
                    <a:pt x="0" y="282"/>
                  </a:cubicBezTo>
                  <a:cubicBezTo>
                    <a:pt x="0" y="317"/>
                    <a:pt x="36" y="335"/>
                    <a:pt x="71" y="370"/>
                  </a:cubicBezTo>
                  <a:cubicBezTo>
                    <a:pt x="88" y="405"/>
                    <a:pt x="124" y="423"/>
                    <a:pt x="159" y="40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36"/>
            <p:cNvSpPr/>
            <p:nvPr/>
          </p:nvSpPr>
          <p:spPr>
            <a:xfrm>
              <a:off x="3276149" y="5391491"/>
              <a:ext cx="25741" cy="24731"/>
            </a:xfrm>
            <a:custGeom>
              <a:avLst/>
              <a:gdLst/>
              <a:ahLst/>
              <a:cxnLst/>
              <a:rect l="l" t="t" r="r" b="b"/>
              <a:pathLst>
                <a:path w="459" h="441" extrusionOk="0">
                  <a:moveTo>
                    <a:pt x="265" y="441"/>
                  </a:moveTo>
                  <a:cubicBezTo>
                    <a:pt x="300" y="441"/>
                    <a:pt x="353" y="423"/>
                    <a:pt x="388" y="388"/>
                  </a:cubicBezTo>
                  <a:cubicBezTo>
                    <a:pt x="441" y="317"/>
                    <a:pt x="458" y="194"/>
                    <a:pt x="406" y="106"/>
                  </a:cubicBezTo>
                  <a:cubicBezTo>
                    <a:pt x="370" y="36"/>
                    <a:pt x="282" y="1"/>
                    <a:pt x="212" y="36"/>
                  </a:cubicBezTo>
                  <a:cubicBezTo>
                    <a:pt x="194" y="53"/>
                    <a:pt x="159" y="71"/>
                    <a:pt x="124" y="89"/>
                  </a:cubicBezTo>
                  <a:cubicBezTo>
                    <a:pt x="71" y="106"/>
                    <a:pt x="54" y="159"/>
                    <a:pt x="36" y="194"/>
                  </a:cubicBezTo>
                  <a:cubicBezTo>
                    <a:pt x="18" y="247"/>
                    <a:pt x="1" y="282"/>
                    <a:pt x="71" y="300"/>
                  </a:cubicBezTo>
                  <a:cubicBezTo>
                    <a:pt x="124" y="317"/>
                    <a:pt x="71" y="353"/>
                    <a:pt x="106" y="388"/>
                  </a:cubicBezTo>
                  <a:cubicBezTo>
                    <a:pt x="142" y="441"/>
                    <a:pt x="194" y="441"/>
                    <a:pt x="265" y="44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36"/>
            <p:cNvSpPr/>
            <p:nvPr/>
          </p:nvSpPr>
          <p:spPr>
            <a:xfrm>
              <a:off x="3098486" y="5645198"/>
              <a:ext cx="22768" cy="26694"/>
            </a:xfrm>
            <a:custGeom>
              <a:avLst/>
              <a:gdLst/>
              <a:ahLst/>
              <a:cxnLst/>
              <a:rect l="l" t="t" r="r" b="b"/>
              <a:pathLst>
                <a:path w="406" h="476" extrusionOk="0">
                  <a:moveTo>
                    <a:pt x="387" y="265"/>
                  </a:moveTo>
                  <a:cubicBezTo>
                    <a:pt x="405" y="194"/>
                    <a:pt x="387" y="124"/>
                    <a:pt x="335" y="89"/>
                  </a:cubicBezTo>
                  <a:cubicBezTo>
                    <a:pt x="317" y="36"/>
                    <a:pt x="264" y="18"/>
                    <a:pt x="229" y="36"/>
                  </a:cubicBezTo>
                  <a:lnTo>
                    <a:pt x="211" y="36"/>
                  </a:lnTo>
                  <a:cubicBezTo>
                    <a:pt x="141" y="1"/>
                    <a:pt x="88" y="71"/>
                    <a:pt x="53" y="106"/>
                  </a:cubicBezTo>
                  <a:cubicBezTo>
                    <a:pt x="0" y="159"/>
                    <a:pt x="0" y="229"/>
                    <a:pt x="18" y="282"/>
                  </a:cubicBezTo>
                  <a:cubicBezTo>
                    <a:pt x="35" y="317"/>
                    <a:pt x="71" y="335"/>
                    <a:pt x="53" y="388"/>
                  </a:cubicBezTo>
                  <a:cubicBezTo>
                    <a:pt x="53" y="388"/>
                    <a:pt x="53" y="405"/>
                    <a:pt x="71" y="423"/>
                  </a:cubicBezTo>
                  <a:cubicBezTo>
                    <a:pt x="176" y="476"/>
                    <a:pt x="299" y="458"/>
                    <a:pt x="352" y="353"/>
                  </a:cubicBezTo>
                  <a:cubicBezTo>
                    <a:pt x="387" y="317"/>
                    <a:pt x="405" y="300"/>
                    <a:pt x="387" y="26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36"/>
            <p:cNvSpPr/>
            <p:nvPr/>
          </p:nvSpPr>
          <p:spPr>
            <a:xfrm>
              <a:off x="2873379" y="5438879"/>
              <a:ext cx="23778" cy="24731"/>
            </a:xfrm>
            <a:custGeom>
              <a:avLst/>
              <a:gdLst/>
              <a:ahLst/>
              <a:cxnLst/>
              <a:rect l="l" t="t" r="r" b="b"/>
              <a:pathLst>
                <a:path w="424" h="441" extrusionOk="0">
                  <a:moveTo>
                    <a:pt x="229" y="18"/>
                  </a:moveTo>
                  <a:cubicBezTo>
                    <a:pt x="177" y="18"/>
                    <a:pt x="106" y="36"/>
                    <a:pt x="53" y="53"/>
                  </a:cubicBezTo>
                  <a:cubicBezTo>
                    <a:pt x="1" y="71"/>
                    <a:pt x="18" y="124"/>
                    <a:pt x="18" y="159"/>
                  </a:cubicBezTo>
                  <a:cubicBezTo>
                    <a:pt x="36" y="212"/>
                    <a:pt x="36" y="265"/>
                    <a:pt x="18" y="317"/>
                  </a:cubicBezTo>
                  <a:cubicBezTo>
                    <a:pt x="18" y="335"/>
                    <a:pt x="53" y="353"/>
                    <a:pt x="71" y="370"/>
                  </a:cubicBezTo>
                  <a:cubicBezTo>
                    <a:pt x="159" y="441"/>
                    <a:pt x="265" y="441"/>
                    <a:pt x="335" y="370"/>
                  </a:cubicBezTo>
                  <a:cubicBezTo>
                    <a:pt x="406" y="300"/>
                    <a:pt x="423" y="194"/>
                    <a:pt x="388" y="106"/>
                  </a:cubicBezTo>
                  <a:cubicBezTo>
                    <a:pt x="353" y="0"/>
                    <a:pt x="300" y="36"/>
                    <a:pt x="229" y="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36"/>
            <p:cNvSpPr/>
            <p:nvPr/>
          </p:nvSpPr>
          <p:spPr>
            <a:xfrm>
              <a:off x="2674967" y="5439888"/>
              <a:ext cx="22768" cy="27647"/>
            </a:xfrm>
            <a:custGeom>
              <a:avLst/>
              <a:gdLst/>
              <a:ahLst/>
              <a:cxnLst/>
              <a:rect l="l" t="t" r="r" b="b"/>
              <a:pathLst>
                <a:path w="406" h="493" extrusionOk="0">
                  <a:moveTo>
                    <a:pt x="0" y="194"/>
                  </a:moveTo>
                  <a:cubicBezTo>
                    <a:pt x="18" y="247"/>
                    <a:pt x="0" y="299"/>
                    <a:pt x="53" y="335"/>
                  </a:cubicBezTo>
                  <a:cubicBezTo>
                    <a:pt x="88" y="387"/>
                    <a:pt x="53" y="423"/>
                    <a:pt x="88" y="458"/>
                  </a:cubicBezTo>
                  <a:cubicBezTo>
                    <a:pt x="141" y="475"/>
                    <a:pt x="124" y="493"/>
                    <a:pt x="159" y="458"/>
                  </a:cubicBezTo>
                  <a:cubicBezTo>
                    <a:pt x="176" y="440"/>
                    <a:pt x="212" y="458"/>
                    <a:pt x="247" y="458"/>
                  </a:cubicBezTo>
                  <a:cubicBezTo>
                    <a:pt x="352" y="387"/>
                    <a:pt x="405" y="264"/>
                    <a:pt x="388" y="141"/>
                  </a:cubicBezTo>
                  <a:cubicBezTo>
                    <a:pt x="352" y="70"/>
                    <a:pt x="300" y="35"/>
                    <a:pt x="247" y="18"/>
                  </a:cubicBezTo>
                  <a:cubicBezTo>
                    <a:pt x="176" y="0"/>
                    <a:pt x="124" y="35"/>
                    <a:pt x="88" y="88"/>
                  </a:cubicBezTo>
                  <a:cubicBezTo>
                    <a:pt x="88" y="106"/>
                    <a:pt x="53" y="123"/>
                    <a:pt x="36" y="123"/>
                  </a:cubicBezTo>
                  <a:cubicBezTo>
                    <a:pt x="18" y="141"/>
                    <a:pt x="0" y="159"/>
                    <a:pt x="0" y="19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36"/>
            <p:cNvSpPr/>
            <p:nvPr/>
          </p:nvSpPr>
          <p:spPr>
            <a:xfrm>
              <a:off x="2962211" y="5174291"/>
              <a:ext cx="22768" cy="26750"/>
            </a:xfrm>
            <a:custGeom>
              <a:avLst/>
              <a:gdLst/>
              <a:ahLst/>
              <a:cxnLst/>
              <a:rect l="l" t="t" r="r" b="b"/>
              <a:pathLst>
                <a:path w="406" h="477" extrusionOk="0">
                  <a:moveTo>
                    <a:pt x="406" y="265"/>
                  </a:moveTo>
                  <a:cubicBezTo>
                    <a:pt x="406" y="142"/>
                    <a:pt x="300" y="1"/>
                    <a:pt x="177" y="36"/>
                  </a:cubicBezTo>
                  <a:cubicBezTo>
                    <a:pt x="142" y="54"/>
                    <a:pt x="124" y="54"/>
                    <a:pt x="124" y="71"/>
                  </a:cubicBezTo>
                  <a:cubicBezTo>
                    <a:pt x="124" y="71"/>
                    <a:pt x="107" y="106"/>
                    <a:pt x="89" y="106"/>
                  </a:cubicBezTo>
                  <a:cubicBezTo>
                    <a:pt x="54" y="106"/>
                    <a:pt x="19" y="142"/>
                    <a:pt x="19" y="194"/>
                  </a:cubicBezTo>
                  <a:cubicBezTo>
                    <a:pt x="19" y="230"/>
                    <a:pt x="1" y="265"/>
                    <a:pt x="19" y="318"/>
                  </a:cubicBezTo>
                  <a:cubicBezTo>
                    <a:pt x="36" y="335"/>
                    <a:pt x="54" y="370"/>
                    <a:pt x="71" y="370"/>
                  </a:cubicBezTo>
                  <a:cubicBezTo>
                    <a:pt x="107" y="388"/>
                    <a:pt x="142" y="406"/>
                    <a:pt x="159" y="458"/>
                  </a:cubicBezTo>
                  <a:cubicBezTo>
                    <a:pt x="159" y="476"/>
                    <a:pt x="177" y="476"/>
                    <a:pt x="212" y="476"/>
                  </a:cubicBezTo>
                  <a:cubicBezTo>
                    <a:pt x="265" y="458"/>
                    <a:pt x="300" y="423"/>
                    <a:pt x="353" y="388"/>
                  </a:cubicBezTo>
                  <a:cubicBezTo>
                    <a:pt x="388" y="370"/>
                    <a:pt x="406" y="318"/>
                    <a:pt x="406" y="26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36"/>
            <p:cNvSpPr/>
            <p:nvPr/>
          </p:nvSpPr>
          <p:spPr>
            <a:xfrm>
              <a:off x="2796381" y="5393453"/>
              <a:ext cx="26694" cy="28713"/>
            </a:xfrm>
            <a:custGeom>
              <a:avLst/>
              <a:gdLst/>
              <a:ahLst/>
              <a:cxnLst/>
              <a:rect l="l" t="t" r="r" b="b"/>
              <a:pathLst>
                <a:path w="476" h="512" extrusionOk="0">
                  <a:moveTo>
                    <a:pt x="1" y="247"/>
                  </a:moveTo>
                  <a:cubicBezTo>
                    <a:pt x="18" y="282"/>
                    <a:pt x="18" y="318"/>
                    <a:pt x="36" y="335"/>
                  </a:cubicBezTo>
                  <a:cubicBezTo>
                    <a:pt x="53" y="370"/>
                    <a:pt x="124" y="388"/>
                    <a:pt x="106" y="458"/>
                  </a:cubicBezTo>
                  <a:cubicBezTo>
                    <a:pt x="106" y="494"/>
                    <a:pt x="194" y="511"/>
                    <a:pt x="247" y="494"/>
                  </a:cubicBezTo>
                  <a:cubicBezTo>
                    <a:pt x="405" y="458"/>
                    <a:pt x="441" y="406"/>
                    <a:pt x="476" y="247"/>
                  </a:cubicBezTo>
                  <a:cubicBezTo>
                    <a:pt x="458" y="159"/>
                    <a:pt x="423" y="106"/>
                    <a:pt x="370" y="54"/>
                  </a:cubicBezTo>
                  <a:cubicBezTo>
                    <a:pt x="265" y="1"/>
                    <a:pt x="247" y="18"/>
                    <a:pt x="141" y="89"/>
                  </a:cubicBezTo>
                  <a:cubicBezTo>
                    <a:pt x="106" y="124"/>
                    <a:pt x="71" y="159"/>
                    <a:pt x="36" y="194"/>
                  </a:cubicBezTo>
                  <a:cubicBezTo>
                    <a:pt x="1" y="212"/>
                    <a:pt x="18" y="230"/>
                    <a:pt x="1" y="24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36"/>
            <p:cNvSpPr/>
            <p:nvPr/>
          </p:nvSpPr>
          <p:spPr>
            <a:xfrm>
              <a:off x="2711475" y="5374723"/>
              <a:ext cx="29666" cy="29666"/>
            </a:xfrm>
            <a:custGeom>
              <a:avLst/>
              <a:gdLst/>
              <a:ahLst/>
              <a:cxnLst/>
              <a:rect l="l" t="t" r="r" b="b"/>
              <a:pathLst>
                <a:path w="529" h="529" extrusionOk="0">
                  <a:moveTo>
                    <a:pt x="529" y="282"/>
                  </a:moveTo>
                  <a:cubicBezTo>
                    <a:pt x="511" y="194"/>
                    <a:pt x="529" y="106"/>
                    <a:pt x="441" y="53"/>
                  </a:cubicBezTo>
                  <a:cubicBezTo>
                    <a:pt x="388" y="35"/>
                    <a:pt x="335" y="53"/>
                    <a:pt x="300" y="35"/>
                  </a:cubicBezTo>
                  <a:cubicBezTo>
                    <a:pt x="230" y="0"/>
                    <a:pt x="159" y="35"/>
                    <a:pt x="124" y="88"/>
                  </a:cubicBezTo>
                  <a:cubicBezTo>
                    <a:pt x="89" y="106"/>
                    <a:pt x="71" y="123"/>
                    <a:pt x="89" y="159"/>
                  </a:cubicBezTo>
                  <a:cubicBezTo>
                    <a:pt x="89" y="194"/>
                    <a:pt x="89" y="247"/>
                    <a:pt x="36" y="264"/>
                  </a:cubicBezTo>
                  <a:cubicBezTo>
                    <a:pt x="1" y="282"/>
                    <a:pt x="18" y="300"/>
                    <a:pt x="36" y="317"/>
                  </a:cubicBezTo>
                  <a:cubicBezTo>
                    <a:pt x="71" y="370"/>
                    <a:pt x="106" y="423"/>
                    <a:pt x="142" y="458"/>
                  </a:cubicBezTo>
                  <a:cubicBezTo>
                    <a:pt x="265" y="528"/>
                    <a:pt x="441" y="493"/>
                    <a:pt x="511" y="352"/>
                  </a:cubicBezTo>
                  <a:cubicBezTo>
                    <a:pt x="511" y="335"/>
                    <a:pt x="529" y="300"/>
                    <a:pt x="529" y="28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36"/>
            <p:cNvSpPr/>
            <p:nvPr/>
          </p:nvSpPr>
          <p:spPr>
            <a:xfrm>
              <a:off x="2951387" y="4874205"/>
              <a:ext cx="23722" cy="27704"/>
            </a:xfrm>
            <a:custGeom>
              <a:avLst/>
              <a:gdLst/>
              <a:ahLst/>
              <a:cxnLst/>
              <a:rect l="l" t="t" r="r" b="b"/>
              <a:pathLst>
                <a:path w="423" h="494" extrusionOk="0">
                  <a:moveTo>
                    <a:pt x="388" y="247"/>
                  </a:moveTo>
                  <a:lnTo>
                    <a:pt x="388" y="194"/>
                  </a:lnTo>
                  <a:cubicBezTo>
                    <a:pt x="388" y="88"/>
                    <a:pt x="264" y="0"/>
                    <a:pt x="159" y="71"/>
                  </a:cubicBezTo>
                  <a:cubicBezTo>
                    <a:pt x="0" y="71"/>
                    <a:pt x="53" y="212"/>
                    <a:pt x="18" y="300"/>
                  </a:cubicBezTo>
                  <a:cubicBezTo>
                    <a:pt x="18" y="335"/>
                    <a:pt x="36" y="388"/>
                    <a:pt x="88" y="388"/>
                  </a:cubicBezTo>
                  <a:cubicBezTo>
                    <a:pt x="124" y="388"/>
                    <a:pt x="124" y="440"/>
                    <a:pt x="176" y="458"/>
                  </a:cubicBezTo>
                  <a:cubicBezTo>
                    <a:pt x="264" y="493"/>
                    <a:pt x="282" y="493"/>
                    <a:pt x="335" y="423"/>
                  </a:cubicBezTo>
                  <a:cubicBezTo>
                    <a:pt x="388" y="352"/>
                    <a:pt x="423" y="317"/>
                    <a:pt x="388" y="24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36"/>
            <p:cNvSpPr/>
            <p:nvPr/>
          </p:nvSpPr>
          <p:spPr>
            <a:xfrm>
              <a:off x="2881287" y="5544534"/>
              <a:ext cx="24731" cy="24731"/>
            </a:xfrm>
            <a:custGeom>
              <a:avLst/>
              <a:gdLst/>
              <a:ahLst/>
              <a:cxnLst/>
              <a:rect l="l" t="t" r="r" b="b"/>
              <a:pathLst>
                <a:path w="441" h="441" extrusionOk="0">
                  <a:moveTo>
                    <a:pt x="36" y="176"/>
                  </a:moveTo>
                  <a:cubicBezTo>
                    <a:pt x="18" y="211"/>
                    <a:pt x="53" y="246"/>
                    <a:pt x="36" y="299"/>
                  </a:cubicBezTo>
                  <a:cubicBezTo>
                    <a:pt x="0" y="334"/>
                    <a:pt x="53" y="370"/>
                    <a:pt x="88" y="387"/>
                  </a:cubicBezTo>
                  <a:cubicBezTo>
                    <a:pt x="177" y="440"/>
                    <a:pt x="282" y="440"/>
                    <a:pt x="353" y="370"/>
                  </a:cubicBezTo>
                  <a:cubicBezTo>
                    <a:pt x="441" y="282"/>
                    <a:pt x="441" y="123"/>
                    <a:pt x="335" y="53"/>
                  </a:cubicBezTo>
                  <a:cubicBezTo>
                    <a:pt x="229" y="0"/>
                    <a:pt x="124" y="35"/>
                    <a:pt x="53" y="106"/>
                  </a:cubicBezTo>
                  <a:cubicBezTo>
                    <a:pt x="36" y="123"/>
                    <a:pt x="36" y="158"/>
                    <a:pt x="36" y="17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2499;p36"/>
            <p:cNvSpPr/>
            <p:nvPr/>
          </p:nvSpPr>
          <p:spPr>
            <a:xfrm>
              <a:off x="2647319" y="5022257"/>
              <a:ext cx="20806" cy="28713"/>
            </a:xfrm>
            <a:custGeom>
              <a:avLst/>
              <a:gdLst/>
              <a:ahLst/>
              <a:cxnLst/>
              <a:rect l="l" t="t" r="r" b="b"/>
              <a:pathLst>
                <a:path w="371" h="512" extrusionOk="0">
                  <a:moveTo>
                    <a:pt x="159" y="494"/>
                  </a:moveTo>
                  <a:cubicBezTo>
                    <a:pt x="300" y="476"/>
                    <a:pt x="370" y="423"/>
                    <a:pt x="370" y="265"/>
                  </a:cubicBezTo>
                  <a:cubicBezTo>
                    <a:pt x="370" y="247"/>
                    <a:pt x="370" y="230"/>
                    <a:pt x="370" y="212"/>
                  </a:cubicBezTo>
                  <a:cubicBezTo>
                    <a:pt x="370" y="159"/>
                    <a:pt x="370" y="106"/>
                    <a:pt x="317" y="106"/>
                  </a:cubicBezTo>
                  <a:lnTo>
                    <a:pt x="300" y="89"/>
                  </a:lnTo>
                  <a:cubicBezTo>
                    <a:pt x="212" y="1"/>
                    <a:pt x="141" y="71"/>
                    <a:pt x="71" y="106"/>
                  </a:cubicBezTo>
                  <a:cubicBezTo>
                    <a:pt x="36" y="142"/>
                    <a:pt x="18" y="212"/>
                    <a:pt x="18" y="265"/>
                  </a:cubicBezTo>
                  <a:cubicBezTo>
                    <a:pt x="18" y="283"/>
                    <a:pt x="18" y="300"/>
                    <a:pt x="18" y="318"/>
                  </a:cubicBezTo>
                  <a:cubicBezTo>
                    <a:pt x="1" y="388"/>
                    <a:pt x="53" y="423"/>
                    <a:pt x="89" y="476"/>
                  </a:cubicBezTo>
                  <a:cubicBezTo>
                    <a:pt x="124" y="511"/>
                    <a:pt x="141" y="476"/>
                    <a:pt x="159" y="49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2500;p36"/>
            <p:cNvSpPr/>
            <p:nvPr/>
          </p:nvSpPr>
          <p:spPr>
            <a:xfrm>
              <a:off x="3066857" y="5150625"/>
              <a:ext cx="22768" cy="22768"/>
            </a:xfrm>
            <a:custGeom>
              <a:avLst/>
              <a:gdLst/>
              <a:ahLst/>
              <a:cxnLst/>
              <a:rect l="l" t="t" r="r" b="b"/>
              <a:pathLst>
                <a:path w="406" h="406" extrusionOk="0">
                  <a:moveTo>
                    <a:pt x="177" y="405"/>
                  </a:moveTo>
                  <a:cubicBezTo>
                    <a:pt x="283" y="405"/>
                    <a:pt x="388" y="335"/>
                    <a:pt x="406" y="229"/>
                  </a:cubicBezTo>
                  <a:cubicBezTo>
                    <a:pt x="406" y="141"/>
                    <a:pt x="371" y="53"/>
                    <a:pt x="300" y="0"/>
                  </a:cubicBezTo>
                  <a:lnTo>
                    <a:pt x="300" y="0"/>
                  </a:lnTo>
                  <a:cubicBezTo>
                    <a:pt x="212" y="0"/>
                    <a:pt x="142" y="18"/>
                    <a:pt x="71" y="71"/>
                  </a:cubicBezTo>
                  <a:cubicBezTo>
                    <a:pt x="54" y="106"/>
                    <a:pt x="19" y="106"/>
                    <a:pt x="19" y="159"/>
                  </a:cubicBezTo>
                  <a:cubicBezTo>
                    <a:pt x="36" y="194"/>
                    <a:pt x="1" y="194"/>
                    <a:pt x="19" y="212"/>
                  </a:cubicBezTo>
                  <a:cubicBezTo>
                    <a:pt x="36" y="212"/>
                    <a:pt x="36" y="229"/>
                    <a:pt x="19" y="247"/>
                  </a:cubicBezTo>
                  <a:cubicBezTo>
                    <a:pt x="19" y="335"/>
                    <a:pt x="71" y="388"/>
                    <a:pt x="177" y="40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36"/>
            <p:cNvSpPr/>
            <p:nvPr/>
          </p:nvSpPr>
          <p:spPr>
            <a:xfrm>
              <a:off x="2921777" y="5373713"/>
              <a:ext cx="36564" cy="35611"/>
            </a:xfrm>
            <a:custGeom>
              <a:avLst/>
              <a:gdLst/>
              <a:ahLst/>
              <a:cxnLst/>
              <a:rect l="l" t="t" r="r" b="b"/>
              <a:pathLst>
                <a:path w="652" h="635" extrusionOk="0">
                  <a:moveTo>
                    <a:pt x="634" y="318"/>
                  </a:moveTo>
                  <a:cubicBezTo>
                    <a:pt x="652" y="159"/>
                    <a:pt x="528" y="18"/>
                    <a:pt x="370" y="1"/>
                  </a:cubicBezTo>
                  <a:cubicBezTo>
                    <a:pt x="299" y="1"/>
                    <a:pt x="229" y="36"/>
                    <a:pt x="176" y="106"/>
                  </a:cubicBezTo>
                  <a:cubicBezTo>
                    <a:pt x="159" y="124"/>
                    <a:pt x="141" y="141"/>
                    <a:pt x="123" y="141"/>
                  </a:cubicBezTo>
                  <a:cubicBezTo>
                    <a:pt x="35" y="177"/>
                    <a:pt x="0" y="265"/>
                    <a:pt x="18" y="335"/>
                  </a:cubicBezTo>
                  <a:cubicBezTo>
                    <a:pt x="35" y="406"/>
                    <a:pt x="71" y="458"/>
                    <a:pt x="141" y="494"/>
                  </a:cubicBezTo>
                  <a:cubicBezTo>
                    <a:pt x="141" y="494"/>
                    <a:pt x="159" y="494"/>
                    <a:pt x="159" y="494"/>
                  </a:cubicBezTo>
                  <a:cubicBezTo>
                    <a:pt x="229" y="634"/>
                    <a:pt x="229" y="634"/>
                    <a:pt x="352" y="599"/>
                  </a:cubicBezTo>
                  <a:cubicBezTo>
                    <a:pt x="476" y="582"/>
                    <a:pt x="564" y="511"/>
                    <a:pt x="616" y="406"/>
                  </a:cubicBezTo>
                  <a:cubicBezTo>
                    <a:pt x="634" y="370"/>
                    <a:pt x="652" y="353"/>
                    <a:pt x="634" y="3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36"/>
            <p:cNvSpPr/>
            <p:nvPr/>
          </p:nvSpPr>
          <p:spPr>
            <a:xfrm>
              <a:off x="2621634" y="5366815"/>
              <a:ext cx="20806" cy="26694"/>
            </a:xfrm>
            <a:custGeom>
              <a:avLst/>
              <a:gdLst/>
              <a:ahLst/>
              <a:cxnLst/>
              <a:rect l="l" t="t" r="r" b="b"/>
              <a:pathLst>
                <a:path w="371" h="476" extrusionOk="0">
                  <a:moveTo>
                    <a:pt x="194" y="476"/>
                  </a:moveTo>
                  <a:cubicBezTo>
                    <a:pt x="282" y="476"/>
                    <a:pt x="282" y="476"/>
                    <a:pt x="335" y="370"/>
                  </a:cubicBezTo>
                  <a:cubicBezTo>
                    <a:pt x="353" y="317"/>
                    <a:pt x="370" y="264"/>
                    <a:pt x="370" y="194"/>
                  </a:cubicBezTo>
                  <a:cubicBezTo>
                    <a:pt x="370" y="124"/>
                    <a:pt x="318" y="88"/>
                    <a:pt x="265" y="53"/>
                  </a:cubicBezTo>
                  <a:cubicBezTo>
                    <a:pt x="159" y="0"/>
                    <a:pt x="71" y="53"/>
                    <a:pt x="36" y="159"/>
                  </a:cubicBezTo>
                  <a:cubicBezTo>
                    <a:pt x="1" y="264"/>
                    <a:pt x="18" y="370"/>
                    <a:pt x="89" y="441"/>
                  </a:cubicBezTo>
                  <a:cubicBezTo>
                    <a:pt x="106" y="476"/>
                    <a:pt x="159" y="458"/>
                    <a:pt x="194" y="47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36"/>
            <p:cNvSpPr/>
            <p:nvPr/>
          </p:nvSpPr>
          <p:spPr>
            <a:xfrm>
              <a:off x="2894129" y="5080525"/>
              <a:ext cx="27704" cy="32639"/>
            </a:xfrm>
            <a:custGeom>
              <a:avLst/>
              <a:gdLst/>
              <a:ahLst/>
              <a:cxnLst/>
              <a:rect l="l" t="t" r="r" b="b"/>
              <a:pathLst>
                <a:path w="494" h="582" extrusionOk="0">
                  <a:moveTo>
                    <a:pt x="282" y="0"/>
                  </a:moveTo>
                  <a:cubicBezTo>
                    <a:pt x="141" y="0"/>
                    <a:pt x="36" y="88"/>
                    <a:pt x="18" y="229"/>
                  </a:cubicBezTo>
                  <a:cubicBezTo>
                    <a:pt x="18" y="282"/>
                    <a:pt x="0" y="335"/>
                    <a:pt x="0" y="405"/>
                  </a:cubicBezTo>
                  <a:cubicBezTo>
                    <a:pt x="0" y="458"/>
                    <a:pt x="36" y="493"/>
                    <a:pt x="88" y="529"/>
                  </a:cubicBezTo>
                  <a:cubicBezTo>
                    <a:pt x="194" y="581"/>
                    <a:pt x="317" y="546"/>
                    <a:pt x="388" y="458"/>
                  </a:cubicBezTo>
                  <a:cubicBezTo>
                    <a:pt x="493" y="353"/>
                    <a:pt x="493" y="212"/>
                    <a:pt x="388" y="106"/>
                  </a:cubicBezTo>
                  <a:cubicBezTo>
                    <a:pt x="352" y="71"/>
                    <a:pt x="317" y="0"/>
                    <a:pt x="2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36"/>
            <p:cNvSpPr/>
            <p:nvPr/>
          </p:nvSpPr>
          <p:spPr>
            <a:xfrm>
              <a:off x="2760826" y="5599773"/>
              <a:ext cx="24731" cy="23778"/>
            </a:xfrm>
            <a:custGeom>
              <a:avLst/>
              <a:gdLst/>
              <a:ahLst/>
              <a:cxnLst/>
              <a:rect l="l" t="t" r="r" b="b"/>
              <a:pathLst>
                <a:path w="441" h="424" extrusionOk="0">
                  <a:moveTo>
                    <a:pt x="212" y="406"/>
                  </a:moveTo>
                  <a:cubicBezTo>
                    <a:pt x="318" y="423"/>
                    <a:pt x="406" y="335"/>
                    <a:pt x="423" y="230"/>
                  </a:cubicBezTo>
                  <a:cubicBezTo>
                    <a:pt x="441" y="142"/>
                    <a:pt x="335" y="36"/>
                    <a:pt x="247" y="18"/>
                  </a:cubicBezTo>
                  <a:cubicBezTo>
                    <a:pt x="159" y="1"/>
                    <a:pt x="159" y="54"/>
                    <a:pt x="89" y="54"/>
                  </a:cubicBezTo>
                  <a:cubicBezTo>
                    <a:pt x="71" y="54"/>
                    <a:pt x="54" y="89"/>
                    <a:pt x="54" y="124"/>
                  </a:cubicBezTo>
                  <a:cubicBezTo>
                    <a:pt x="54" y="159"/>
                    <a:pt x="18" y="194"/>
                    <a:pt x="36" y="247"/>
                  </a:cubicBezTo>
                  <a:cubicBezTo>
                    <a:pt x="36" y="282"/>
                    <a:pt x="1" y="282"/>
                    <a:pt x="18" y="300"/>
                  </a:cubicBezTo>
                  <a:cubicBezTo>
                    <a:pt x="36" y="318"/>
                    <a:pt x="54" y="370"/>
                    <a:pt x="107" y="388"/>
                  </a:cubicBezTo>
                  <a:cubicBezTo>
                    <a:pt x="142" y="388"/>
                    <a:pt x="159" y="423"/>
                    <a:pt x="212" y="40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36"/>
            <p:cNvSpPr/>
            <p:nvPr/>
          </p:nvSpPr>
          <p:spPr>
            <a:xfrm>
              <a:off x="2759873" y="5494174"/>
              <a:ext cx="26694" cy="21759"/>
            </a:xfrm>
            <a:custGeom>
              <a:avLst/>
              <a:gdLst/>
              <a:ahLst/>
              <a:cxnLst/>
              <a:rect l="l" t="t" r="r" b="b"/>
              <a:pathLst>
                <a:path w="476" h="388" extrusionOk="0">
                  <a:moveTo>
                    <a:pt x="0" y="264"/>
                  </a:moveTo>
                  <a:cubicBezTo>
                    <a:pt x="18" y="264"/>
                    <a:pt x="35" y="264"/>
                    <a:pt x="53" y="282"/>
                  </a:cubicBezTo>
                  <a:cubicBezTo>
                    <a:pt x="106" y="352"/>
                    <a:pt x="194" y="388"/>
                    <a:pt x="264" y="370"/>
                  </a:cubicBezTo>
                  <a:cubicBezTo>
                    <a:pt x="335" y="352"/>
                    <a:pt x="388" y="300"/>
                    <a:pt x="423" y="229"/>
                  </a:cubicBezTo>
                  <a:cubicBezTo>
                    <a:pt x="423" y="212"/>
                    <a:pt x="423" y="194"/>
                    <a:pt x="440" y="176"/>
                  </a:cubicBezTo>
                  <a:cubicBezTo>
                    <a:pt x="476" y="88"/>
                    <a:pt x="440" y="18"/>
                    <a:pt x="370" y="0"/>
                  </a:cubicBezTo>
                  <a:cubicBezTo>
                    <a:pt x="300" y="0"/>
                    <a:pt x="229" y="18"/>
                    <a:pt x="159" y="18"/>
                  </a:cubicBezTo>
                  <a:cubicBezTo>
                    <a:pt x="88" y="35"/>
                    <a:pt x="35" y="106"/>
                    <a:pt x="35" y="176"/>
                  </a:cubicBezTo>
                  <a:cubicBezTo>
                    <a:pt x="35" y="212"/>
                    <a:pt x="35" y="247"/>
                    <a:pt x="0" y="26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2506;p36"/>
            <p:cNvSpPr/>
            <p:nvPr/>
          </p:nvSpPr>
          <p:spPr>
            <a:xfrm>
              <a:off x="3321574" y="5472415"/>
              <a:ext cx="21759" cy="25741"/>
            </a:xfrm>
            <a:custGeom>
              <a:avLst/>
              <a:gdLst/>
              <a:ahLst/>
              <a:cxnLst/>
              <a:rect l="l" t="t" r="r" b="b"/>
              <a:pathLst>
                <a:path w="388" h="459" extrusionOk="0">
                  <a:moveTo>
                    <a:pt x="1" y="230"/>
                  </a:moveTo>
                  <a:cubicBezTo>
                    <a:pt x="1" y="335"/>
                    <a:pt x="106" y="459"/>
                    <a:pt x="194" y="441"/>
                  </a:cubicBezTo>
                  <a:cubicBezTo>
                    <a:pt x="317" y="423"/>
                    <a:pt x="388" y="318"/>
                    <a:pt x="388" y="195"/>
                  </a:cubicBezTo>
                  <a:cubicBezTo>
                    <a:pt x="388" y="124"/>
                    <a:pt x="247" y="1"/>
                    <a:pt x="177" y="19"/>
                  </a:cubicBezTo>
                  <a:cubicBezTo>
                    <a:pt x="71" y="19"/>
                    <a:pt x="1" y="107"/>
                    <a:pt x="1" y="23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2507;p36"/>
            <p:cNvSpPr/>
            <p:nvPr/>
          </p:nvSpPr>
          <p:spPr>
            <a:xfrm>
              <a:off x="2828964" y="5015359"/>
              <a:ext cx="24731" cy="25741"/>
            </a:xfrm>
            <a:custGeom>
              <a:avLst/>
              <a:gdLst/>
              <a:ahLst/>
              <a:cxnLst/>
              <a:rect l="l" t="t" r="r" b="b"/>
              <a:pathLst>
                <a:path w="441" h="459" extrusionOk="0">
                  <a:moveTo>
                    <a:pt x="194" y="36"/>
                  </a:moveTo>
                  <a:cubicBezTo>
                    <a:pt x="89" y="1"/>
                    <a:pt x="1" y="106"/>
                    <a:pt x="36" y="229"/>
                  </a:cubicBezTo>
                  <a:cubicBezTo>
                    <a:pt x="36" y="229"/>
                    <a:pt x="36" y="247"/>
                    <a:pt x="36" y="265"/>
                  </a:cubicBezTo>
                  <a:cubicBezTo>
                    <a:pt x="1" y="300"/>
                    <a:pt x="18" y="335"/>
                    <a:pt x="71" y="353"/>
                  </a:cubicBezTo>
                  <a:cubicBezTo>
                    <a:pt x="89" y="353"/>
                    <a:pt x="106" y="370"/>
                    <a:pt x="106" y="406"/>
                  </a:cubicBezTo>
                  <a:cubicBezTo>
                    <a:pt x="141" y="441"/>
                    <a:pt x="159" y="458"/>
                    <a:pt x="212" y="441"/>
                  </a:cubicBezTo>
                  <a:cubicBezTo>
                    <a:pt x="282" y="423"/>
                    <a:pt x="353" y="370"/>
                    <a:pt x="370" y="300"/>
                  </a:cubicBezTo>
                  <a:cubicBezTo>
                    <a:pt x="441" y="159"/>
                    <a:pt x="353" y="18"/>
                    <a:pt x="194" y="3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36"/>
            <p:cNvSpPr/>
            <p:nvPr/>
          </p:nvSpPr>
          <p:spPr>
            <a:xfrm>
              <a:off x="3031358" y="5437869"/>
              <a:ext cx="21759" cy="22768"/>
            </a:xfrm>
            <a:custGeom>
              <a:avLst/>
              <a:gdLst/>
              <a:ahLst/>
              <a:cxnLst/>
              <a:rect l="l" t="t" r="r" b="b"/>
              <a:pathLst>
                <a:path w="388" h="406" extrusionOk="0">
                  <a:moveTo>
                    <a:pt x="194" y="18"/>
                  </a:moveTo>
                  <a:cubicBezTo>
                    <a:pt x="141" y="1"/>
                    <a:pt x="88" y="54"/>
                    <a:pt x="18" y="36"/>
                  </a:cubicBezTo>
                  <a:lnTo>
                    <a:pt x="18" y="36"/>
                  </a:lnTo>
                  <a:cubicBezTo>
                    <a:pt x="0" y="142"/>
                    <a:pt x="18" y="247"/>
                    <a:pt x="71" y="353"/>
                  </a:cubicBezTo>
                  <a:cubicBezTo>
                    <a:pt x="88" y="388"/>
                    <a:pt x="141" y="406"/>
                    <a:pt x="176" y="388"/>
                  </a:cubicBezTo>
                  <a:cubicBezTo>
                    <a:pt x="247" y="371"/>
                    <a:pt x="317" y="388"/>
                    <a:pt x="352" y="318"/>
                  </a:cubicBezTo>
                  <a:cubicBezTo>
                    <a:pt x="387" y="230"/>
                    <a:pt x="387" y="142"/>
                    <a:pt x="335" y="54"/>
                  </a:cubicBezTo>
                  <a:cubicBezTo>
                    <a:pt x="299" y="18"/>
                    <a:pt x="247" y="18"/>
                    <a:pt x="194" y="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36"/>
            <p:cNvSpPr/>
            <p:nvPr/>
          </p:nvSpPr>
          <p:spPr>
            <a:xfrm>
              <a:off x="2673004" y="5526757"/>
              <a:ext cx="28657" cy="28657"/>
            </a:xfrm>
            <a:custGeom>
              <a:avLst/>
              <a:gdLst/>
              <a:ahLst/>
              <a:cxnLst/>
              <a:rect l="l" t="t" r="r" b="b"/>
              <a:pathLst>
                <a:path w="511" h="511" extrusionOk="0">
                  <a:moveTo>
                    <a:pt x="511" y="264"/>
                  </a:moveTo>
                  <a:cubicBezTo>
                    <a:pt x="511" y="159"/>
                    <a:pt x="458" y="71"/>
                    <a:pt x="370" y="18"/>
                  </a:cubicBezTo>
                  <a:cubicBezTo>
                    <a:pt x="299" y="0"/>
                    <a:pt x="211" y="18"/>
                    <a:pt x="159" y="88"/>
                  </a:cubicBezTo>
                  <a:cubicBezTo>
                    <a:pt x="141" y="106"/>
                    <a:pt x="106" y="123"/>
                    <a:pt x="88" y="141"/>
                  </a:cubicBezTo>
                  <a:cubicBezTo>
                    <a:pt x="18" y="194"/>
                    <a:pt x="0" y="299"/>
                    <a:pt x="71" y="352"/>
                  </a:cubicBezTo>
                  <a:cubicBezTo>
                    <a:pt x="106" y="405"/>
                    <a:pt x="159" y="440"/>
                    <a:pt x="194" y="475"/>
                  </a:cubicBezTo>
                  <a:cubicBezTo>
                    <a:pt x="229" y="511"/>
                    <a:pt x="264" y="475"/>
                    <a:pt x="299" y="475"/>
                  </a:cubicBezTo>
                  <a:cubicBezTo>
                    <a:pt x="335" y="475"/>
                    <a:pt x="405" y="511"/>
                    <a:pt x="440" y="458"/>
                  </a:cubicBezTo>
                  <a:cubicBezTo>
                    <a:pt x="475" y="405"/>
                    <a:pt x="511" y="335"/>
                    <a:pt x="511" y="26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36"/>
            <p:cNvSpPr/>
            <p:nvPr/>
          </p:nvSpPr>
          <p:spPr>
            <a:xfrm>
              <a:off x="3065903" y="4888001"/>
              <a:ext cx="21759" cy="24731"/>
            </a:xfrm>
            <a:custGeom>
              <a:avLst/>
              <a:gdLst/>
              <a:ahLst/>
              <a:cxnLst/>
              <a:rect l="l" t="t" r="r" b="b"/>
              <a:pathLst>
                <a:path w="388" h="441" extrusionOk="0">
                  <a:moveTo>
                    <a:pt x="388" y="194"/>
                  </a:moveTo>
                  <a:cubicBezTo>
                    <a:pt x="388" y="142"/>
                    <a:pt x="370" y="124"/>
                    <a:pt x="317" y="89"/>
                  </a:cubicBezTo>
                  <a:cubicBezTo>
                    <a:pt x="229" y="1"/>
                    <a:pt x="141" y="54"/>
                    <a:pt x="71" y="124"/>
                  </a:cubicBezTo>
                  <a:cubicBezTo>
                    <a:pt x="53" y="142"/>
                    <a:pt x="36" y="142"/>
                    <a:pt x="18" y="159"/>
                  </a:cubicBezTo>
                  <a:cubicBezTo>
                    <a:pt x="18" y="159"/>
                    <a:pt x="0" y="177"/>
                    <a:pt x="18" y="194"/>
                  </a:cubicBezTo>
                  <a:cubicBezTo>
                    <a:pt x="36" y="212"/>
                    <a:pt x="36" y="282"/>
                    <a:pt x="53" y="318"/>
                  </a:cubicBezTo>
                  <a:cubicBezTo>
                    <a:pt x="53" y="370"/>
                    <a:pt x="124" y="441"/>
                    <a:pt x="194" y="441"/>
                  </a:cubicBezTo>
                  <a:cubicBezTo>
                    <a:pt x="317" y="406"/>
                    <a:pt x="370" y="388"/>
                    <a:pt x="388" y="19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36"/>
            <p:cNvSpPr/>
            <p:nvPr/>
          </p:nvSpPr>
          <p:spPr>
            <a:xfrm>
              <a:off x="3004664" y="5058822"/>
              <a:ext cx="24731" cy="27704"/>
            </a:xfrm>
            <a:custGeom>
              <a:avLst/>
              <a:gdLst/>
              <a:ahLst/>
              <a:cxnLst/>
              <a:rect l="l" t="t" r="r" b="b"/>
              <a:pathLst>
                <a:path w="441" h="494" extrusionOk="0">
                  <a:moveTo>
                    <a:pt x="230" y="0"/>
                  </a:moveTo>
                  <a:cubicBezTo>
                    <a:pt x="195" y="35"/>
                    <a:pt x="159" y="35"/>
                    <a:pt x="124" y="53"/>
                  </a:cubicBezTo>
                  <a:cubicBezTo>
                    <a:pt x="54" y="123"/>
                    <a:pt x="1" y="229"/>
                    <a:pt x="18" y="335"/>
                  </a:cubicBezTo>
                  <a:cubicBezTo>
                    <a:pt x="36" y="423"/>
                    <a:pt x="124" y="475"/>
                    <a:pt x="212" y="493"/>
                  </a:cubicBezTo>
                  <a:cubicBezTo>
                    <a:pt x="318" y="458"/>
                    <a:pt x="406" y="370"/>
                    <a:pt x="423" y="264"/>
                  </a:cubicBezTo>
                  <a:cubicBezTo>
                    <a:pt x="423" y="229"/>
                    <a:pt x="441" y="176"/>
                    <a:pt x="423" y="123"/>
                  </a:cubicBezTo>
                  <a:cubicBezTo>
                    <a:pt x="371" y="71"/>
                    <a:pt x="300" y="18"/>
                    <a:pt x="2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36"/>
            <p:cNvSpPr/>
            <p:nvPr/>
          </p:nvSpPr>
          <p:spPr>
            <a:xfrm>
              <a:off x="2794418" y="5101275"/>
              <a:ext cx="22768" cy="26694"/>
            </a:xfrm>
            <a:custGeom>
              <a:avLst/>
              <a:gdLst/>
              <a:ahLst/>
              <a:cxnLst/>
              <a:rect l="l" t="t" r="r" b="b"/>
              <a:pathLst>
                <a:path w="406" h="476" extrusionOk="0">
                  <a:moveTo>
                    <a:pt x="388" y="211"/>
                  </a:moveTo>
                  <a:cubicBezTo>
                    <a:pt x="388" y="88"/>
                    <a:pt x="282" y="0"/>
                    <a:pt x="159" y="35"/>
                  </a:cubicBezTo>
                  <a:lnTo>
                    <a:pt x="141" y="35"/>
                  </a:lnTo>
                  <a:lnTo>
                    <a:pt x="0" y="194"/>
                  </a:lnTo>
                  <a:lnTo>
                    <a:pt x="0" y="229"/>
                  </a:lnTo>
                  <a:cubicBezTo>
                    <a:pt x="0" y="229"/>
                    <a:pt x="53" y="282"/>
                    <a:pt x="36" y="317"/>
                  </a:cubicBezTo>
                  <a:cubicBezTo>
                    <a:pt x="18" y="352"/>
                    <a:pt x="36" y="335"/>
                    <a:pt x="53" y="335"/>
                  </a:cubicBezTo>
                  <a:cubicBezTo>
                    <a:pt x="71" y="352"/>
                    <a:pt x="71" y="352"/>
                    <a:pt x="71" y="370"/>
                  </a:cubicBezTo>
                  <a:cubicBezTo>
                    <a:pt x="124" y="475"/>
                    <a:pt x="194" y="440"/>
                    <a:pt x="264" y="405"/>
                  </a:cubicBezTo>
                  <a:cubicBezTo>
                    <a:pt x="335" y="370"/>
                    <a:pt x="405" y="317"/>
                    <a:pt x="388" y="21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36"/>
            <p:cNvSpPr/>
            <p:nvPr/>
          </p:nvSpPr>
          <p:spPr>
            <a:xfrm>
              <a:off x="3231733" y="5222689"/>
              <a:ext cx="22768" cy="23722"/>
            </a:xfrm>
            <a:custGeom>
              <a:avLst/>
              <a:gdLst/>
              <a:ahLst/>
              <a:cxnLst/>
              <a:rect l="l" t="t" r="r" b="b"/>
              <a:pathLst>
                <a:path w="406" h="423" extrusionOk="0">
                  <a:moveTo>
                    <a:pt x="406" y="159"/>
                  </a:moveTo>
                  <a:cubicBezTo>
                    <a:pt x="406" y="106"/>
                    <a:pt x="318" y="18"/>
                    <a:pt x="265" y="18"/>
                  </a:cubicBezTo>
                  <a:cubicBezTo>
                    <a:pt x="247" y="18"/>
                    <a:pt x="229" y="18"/>
                    <a:pt x="229" y="18"/>
                  </a:cubicBezTo>
                  <a:cubicBezTo>
                    <a:pt x="159" y="0"/>
                    <a:pt x="89" y="36"/>
                    <a:pt x="89" y="106"/>
                  </a:cubicBezTo>
                  <a:lnTo>
                    <a:pt x="89" y="106"/>
                  </a:lnTo>
                  <a:cubicBezTo>
                    <a:pt x="1" y="159"/>
                    <a:pt x="53" y="229"/>
                    <a:pt x="71" y="282"/>
                  </a:cubicBezTo>
                  <a:cubicBezTo>
                    <a:pt x="89" y="370"/>
                    <a:pt x="177" y="423"/>
                    <a:pt x="247" y="423"/>
                  </a:cubicBezTo>
                  <a:cubicBezTo>
                    <a:pt x="335" y="388"/>
                    <a:pt x="388" y="317"/>
                    <a:pt x="406" y="229"/>
                  </a:cubicBezTo>
                  <a:cubicBezTo>
                    <a:pt x="406" y="212"/>
                    <a:pt x="406" y="194"/>
                    <a:pt x="406" y="15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36"/>
            <p:cNvSpPr/>
            <p:nvPr/>
          </p:nvSpPr>
          <p:spPr>
            <a:xfrm>
              <a:off x="2781576" y="4967972"/>
              <a:ext cx="19796" cy="25741"/>
            </a:xfrm>
            <a:custGeom>
              <a:avLst/>
              <a:gdLst/>
              <a:ahLst/>
              <a:cxnLst/>
              <a:rect l="l" t="t" r="r" b="b"/>
              <a:pathLst>
                <a:path w="353" h="459" extrusionOk="0">
                  <a:moveTo>
                    <a:pt x="18" y="159"/>
                  </a:moveTo>
                  <a:cubicBezTo>
                    <a:pt x="36" y="212"/>
                    <a:pt x="1" y="265"/>
                    <a:pt x="18" y="335"/>
                  </a:cubicBezTo>
                  <a:cubicBezTo>
                    <a:pt x="36" y="388"/>
                    <a:pt x="159" y="458"/>
                    <a:pt x="229" y="423"/>
                  </a:cubicBezTo>
                  <a:cubicBezTo>
                    <a:pt x="335" y="370"/>
                    <a:pt x="353" y="318"/>
                    <a:pt x="335" y="194"/>
                  </a:cubicBezTo>
                  <a:cubicBezTo>
                    <a:pt x="335" y="124"/>
                    <a:pt x="282" y="54"/>
                    <a:pt x="212" y="18"/>
                  </a:cubicBezTo>
                  <a:cubicBezTo>
                    <a:pt x="177" y="1"/>
                    <a:pt x="124" y="18"/>
                    <a:pt x="89" y="36"/>
                  </a:cubicBezTo>
                  <a:cubicBezTo>
                    <a:pt x="71" y="71"/>
                    <a:pt x="1" y="89"/>
                    <a:pt x="18" y="15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36"/>
            <p:cNvSpPr/>
            <p:nvPr/>
          </p:nvSpPr>
          <p:spPr>
            <a:xfrm>
              <a:off x="3027376" y="5273049"/>
              <a:ext cx="20806" cy="25685"/>
            </a:xfrm>
            <a:custGeom>
              <a:avLst/>
              <a:gdLst/>
              <a:ahLst/>
              <a:cxnLst/>
              <a:rect l="l" t="t" r="r" b="b"/>
              <a:pathLst>
                <a:path w="371" h="458" extrusionOk="0">
                  <a:moveTo>
                    <a:pt x="159" y="458"/>
                  </a:moveTo>
                  <a:cubicBezTo>
                    <a:pt x="265" y="458"/>
                    <a:pt x="353" y="387"/>
                    <a:pt x="353" y="282"/>
                  </a:cubicBezTo>
                  <a:cubicBezTo>
                    <a:pt x="353" y="264"/>
                    <a:pt x="370" y="247"/>
                    <a:pt x="370" y="211"/>
                  </a:cubicBezTo>
                  <a:cubicBezTo>
                    <a:pt x="370" y="123"/>
                    <a:pt x="300" y="88"/>
                    <a:pt x="247" y="53"/>
                  </a:cubicBezTo>
                  <a:cubicBezTo>
                    <a:pt x="194" y="0"/>
                    <a:pt x="142" y="53"/>
                    <a:pt x="124" y="71"/>
                  </a:cubicBezTo>
                  <a:cubicBezTo>
                    <a:pt x="71" y="123"/>
                    <a:pt x="36" y="176"/>
                    <a:pt x="1" y="229"/>
                  </a:cubicBezTo>
                  <a:cubicBezTo>
                    <a:pt x="1" y="247"/>
                    <a:pt x="1" y="247"/>
                    <a:pt x="1" y="264"/>
                  </a:cubicBezTo>
                  <a:cubicBezTo>
                    <a:pt x="18" y="317"/>
                    <a:pt x="54" y="352"/>
                    <a:pt x="54" y="405"/>
                  </a:cubicBezTo>
                  <a:cubicBezTo>
                    <a:pt x="54" y="423"/>
                    <a:pt x="54" y="440"/>
                    <a:pt x="71" y="440"/>
                  </a:cubicBezTo>
                  <a:cubicBezTo>
                    <a:pt x="106" y="440"/>
                    <a:pt x="124" y="458"/>
                    <a:pt x="159" y="45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36"/>
            <p:cNvSpPr/>
            <p:nvPr/>
          </p:nvSpPr>
          <p:spPr>
            <a:xfrm>
              <a:off x="2659152" y="5119052"/>
              <a:ext cx="25741" cy="29666"/>
            </a:xfrm>
            <a:custGeom>
              <a:avLst/>
              <a:gdLst/>
              <a:ahLst/>
              <a:cxnLst/>
              <a:rect l="l" t="t" r="r" b="b"/>
              <a:pathLst>
                <a:path w="459" h="529" extrusionOk="0">
                  <a:moveTo>
                    <a:pt x="18" y="194"/>
                  </a:moveTo>
                  <a:cubicBezTo>
                    <a:pt x="1" y="264"/>
                    <a:pt x="18" y="334"/>
                    <a:pt x="36" y="387"/>
                  </a:cubicBezTo>
                  <a:cubicBezTo>
                    <a:pt x="106" y="528"/>
                    <a:pt x="106" y="510"/>
                    <a:pt x="230" y="493"/>
                  </a:cubicBezTo>
                  <a:cubicBezTo>
                    <a:pt x="370" y="475"/>
                    <a:pt x="441" y="440"/>
                    <a:pt x="458" y="334"/>
                  </a:cubicBezTo>
                  <a:cubicBezTo>
                    <a:pt x="458" y="299"/>
                    <a:pt x="458" y="264"/>
                    <a:pt x="441" y="229"/>
                  </a:cubicBezTo>
                  <a:cubicBezTo>
                    <a:pt x="406" y="176"/>
                    <a:pt x="406" y="88"/>
                    <a:pt x="318" y="53"/>
                  </a:cubicBezTo>
                  <a:cubicBezTo>
                    <a:pt x="230" y="0"/>
                    <a:pt x="124" y="18"/>
                    <a:pt x="36" y="88"/>
                  </a:cubicBezTo>
                  <a:cubicBezTo>
                    <a:pt x="18" y="123"/>
                    <a:pt x="1" y="158"/>
                    <a:pt x="18" y="19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36"/>
            <p:cNvSpPr/>
            <p:nvPr/>
          </p:nvSpPr>
          <p:spPr>
            <a:xfrm>
              <a:off x="3194215" y="5671837"/>
              <a:ext cx="22768" cy="20806"/>
            </a:xfrm>
            <a:custGeom>
              <a:avLst/>
              <a:gdLst/>
              <a:ahLst/>
              <a:cxnLst/>
              <a:rect l="l" t="t" r="r" b="b"/>
              <a:pathLst>
                <a:path w="406" h="371" extrusionOk="0">
                  <a:moveTo>
                    <a:pt x="1" y="124"/>
                  </a:moveTo>
                  <a:cubicBezTo>
                    <a:pt x="1" y="177"/>
                    <a:pt x="54" y="230"/>
                    <a:pt x="18" y="300"/>
                  </a:cubicBezTo>
                  <a:cubicBezTo>
                    <a:pt x="18" y="300"/>
                    <a:pt x="36" y="300"/>
                    <a:pt x="36" y="318"/>
                  </a:cubicBezTo>
                  <a:cubicBezTo>
                    <a:pt x="71" y="283"/>
                    <a:pt x="106" y="318"/>
                    <a:pt x="124" y="335"/>
                  </a:cubicBezTo>
                  <a:cubicBezTo>
                    <a:pt x="159" y="371"/>
                    <a:pt x="212" y="371"/>
                    <a:pt x="265" y="335"/>
                  </a:cubicBezTo>
                  <a:cubicBezTo>
                    <a:pt x="318" y="300"/>
                    <a:pt x="335" y="230"/>
                    <a:pt x="388" y="177"/>
                  </a:cubicBezTo>
                  <a:cubicBezTo>
                    <a:pt x="406" y="177"/>
                    <a:pt x="406" y="159"/>
                    <a:pt x="388" y="142"/>
                  </a:cubicBezTo>
                  <a:cubicBezTo>
                    <a:pt x="353" y="71"/>
                    <a:pt x="300" y="36"/>
                    <a:pt x="247" y="1"/>
                  </a:cubicBezTo>
                  <a:lnTo>
                    <a:pt x="194" y="1"/>
                  </a:lnTo>
                  <a:cubicBezTo>
                    <a:pt x="177" y="1"/>
                    <a:pt x="142" y="18"/>
                    <a:pt x="124" y="18"/>
                  </a:cubicBezTo>
                  <a:cubicBezTo>
                    <a:pt x="18" y="1"/>
                    <a:pt x="1" y="18"/>
                    <a:pt x="1" y="12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36"/>
            <p:cNvSpPr/>
            <p:nvPr/>
          </p:nvSpPr>
          <p:spPr>
            <a:xfrm>
              <a:off x="2850667" y="4896918"/>
              <a:ext cx="18843" cy="25685"/>
            </a:xfrm>
            <a:custGeom>
              <a:avLst/>
              <a:gdLst/>
              <a:ahLst/>
              <a:cxnLst/>
              <a:rect l="l" t="t" r="r" b="b"/>
              <a:pathLst>
                <a:path w="336" h="458" extrusionOk="0">
                  <a:moveTo>
                    <a:pt x="335" y="247"/>
                  </a:moveTo>
                  <a:cubicBezTo>
                    <a:pt x="335" y="141"/>
                    <a:pt x="265" y="53"/>
                    <a:pt x="177" y="18"/>
                  </a:cubicBezTo>
                  <a:cubicBezTo>
                    <a:pt x="106" y="0"/>
                    <a:pt x="36" y="53"/>
                    <a:pt x="18" y="123"/>
                  </a:cubicBezTo>
                  <a:cubicBezTo>
                    <a:pt x="1" y="194"/>
                    <a:pt x="1" y="264"/>
                    <a:pt x="18" y="335"/>
                  </a:cubicBezTo>
                  <a:cubicBezTo>
                    <a:pt x="36" y="423"/>
                    <a:pt x="106" y="458"/>
                    <a:pt x="194" y="440"/>
                  </a:cubicBezTo>
                  <a:cubicBezTo>
                    <a:pt x="265" y="388"/>
                    <a:pt x="318" y="317"/>
                    <a:pt x="335" y="24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36"/>
            <p:cNvSpPr/>
            <p:nvPr/>
          </p:nvSpPr>
          <p:spPr>
            <a:xfrm>
              <a:off x="2950378" y="5494174"/>
              <a:ext cx="24731" cy="21759"/>
            </a:xfrm>
            <a:custGeom>
              <a:avLst/>
              <a:gdLst/>
              <a:ahLst/>
              <a:cxnLst/>
              <a:rect l="l" t="t" r="r" b="b"/>
              <a:pathLst>
                <a:path w="441" h="388" extrusionOk="0">
                  <a:moveTo>
                    <a:pt x="54" y="176"/>
                  </a:moveTo>
                  <a:lnTo>
                    <a:pt x="54" y="229"/>
                  </a:lnTo>
                  <a:cubicBezTo>
                    <a:pt x="1" y="282"/>
                    <a:pt x="71" y="300"/>
                    <a:pt x="89" y="317"/>
                  </a:cubicBezTo>
                  <a:cubicBezTo>
                    <a:pt x="212" y="388"/>
                    <a:pt x="318" y="317"/>
                    <a:pt x="406" y="300"/>
                  </a:cubicBezTo>
                  <a:cubicBezTo>
                    <a:pt x="423" y="264"/>
                    <a:pt x="441" y="212"/>
                    <a:pt x="423" y="176"/>
                  </a:cubicBezTo>
                  <a:cubicBezTo>
                    <a:pt x="406" y="141"/>
                    <a:pt x="370" y="106"/>
                    <a:pt x="353" y="71"/>
                  </a:cubicBezTo>
                  <a:cubicBezTo>
                    <a:pt x="353" y="18"/>
                    <a:pt x="265" y="0"/>
                    <a:pt x="212" y="18"/>
                  </a:cubicBezTo>
                  <a:cubicBezTo>
                    <a:pt x="177" y="35"/>
                    <a:pt x="142" y="53"/>
                    <a:pt x="106" y="35"/>
                  </a:cubicBezTo>
                  <a:cubicBezTo>
                    <a:pt x="71" y="18"/>
                    <a:pt x="71" y="53"/>
                    <a:pt x="71" y="71"/>
                  </a:cubicBezTo>
                  <a:cubicBezTo>
                    <a:pt x="89" y="106"/>
                    <a:pt x="54" y="141"/>
                    <a:pt x="54" y="17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36"/>
            <p:cNvSpPr/>
            <p:nvPr/>
          </p:nvSpPr>
          <p:spPr>
            <a:xfrm>
              <a:off x="2771706" y="5260206"/>
              <a:ext cx="20806" cy="22768"/>
            </a:xfrm>
            <a:custGeom>
              <a:avLst/>
              <a:gdLst/>
              <a:ahLst/>
              <a:cxnLst/>
              <a:rect l="l" t="t" r="r" b="b"/>
              <a:pathLst>
                <a:path w="371" h="406" extrusionOk="0">
                  <a:moveTo>
                    <a:pt x="159" y="388"/>
                  </a:moveTo>
                  <a:cubicBezTo>
                    <a:pt x="229" y="405"/>
                    <a:pt x="300" y="352"/>
                    <a:pt x="335" y="300"/>
                  </a:cubicBezTo>
                  <a:cubicBezTo>
                    <a:pt x="370" y="229"/>
                    <a:pt x="370" y="141"/>
                    <a:pt x="317" y="71"/>
                  </a:cubicBezTo>
                  <a:cubicBezTo>
                    <a:pt x="282" y="0"/>
                    <a:pt x="194" y="0"/>
                    <a:pt x="124" y="35"/>
                  </a:cubicBezTo>
                  <a:cubicBezTo>
                    <a:pt x="89" y="71"/>
                    <a:pt x="53" y="106"/>
                    <a:pt x="18" y="124"/>
                  </a:cubicBezTo>
                  <a:cubicBezTo>
                    <a:pt x="1" y="124"/>
                    <a:pt x="1" y="159"/>
                    <a:pt x="1" y="176"/>
                  </a:cubicBezTo>
                  <a:cubicBezTo>
                    <a:pt x="18" y="229"/>
                    <a:pt x="36" y="282"/>
                    <a:pt x="53" y="335"/>
                  </a:cubicBezTo>
                  <a:cubicBezTo>
                    <a:pt x="89" y="388"/>
                    <a:pt x="106" y="388"/>
                    <a:pt x="159" y="38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36"/>
            <p:cNvSpPr/>
            <p:nvPr/>
          </p:nvSpPr>
          <p:spPr>
            <a:xfrm>
              <a:off x="3002701" y="5588950"/>
              <a:ext cx="26694" cy="27704"/>
            </a:xfrm>
            <a:custGeom>
              <a:avLst/>
              <a:gdLst/>
              <a:ahLst/>
              <a:cxnLst/>
              <a:rect l="l" t="t" r="r" b="b"/>
              <a:pathLst>
                <a:path w="476" h="494" extrusionOk="0">
                  <a:moveTo>
                    <a:pt x="476" y="229"/>
                  </a:moveTo>
                  <a:cubicBezTo>
                    <a:pt x="458" y="141"/>
                    <a:pt x="388" y="53"/>
                    <a:pt x="300" y="18"/>
                  </a:cubicBezTo>
                  <a:cubicBezTo>
                    <a:pt x="230" y="0"/>
                    <a:pt x="159" y="35"/>
                    <a:pt x="124" y="88"/>
                  </a:cubicBezTo>
                  <a:cubicBezTo>
                    <a:pt x="106" y="106"/>
                    <a:pt x="89" y="88"/>
                    <a:pt x="71" y="106"/>
                  </a:cubicBezTo>
                  <a:cubicBezTo>
                    <a:pt x="71" y="123"/>
                    <a:pt x="1" y="141"/>
                    <a:pt x="18" y="211"/>
                  </a:cubicBezTo>
                  <a:cubicBezTo>
                    <a:pt x="36" y="247"/>
                    <a:pt x="36" y="299"/>
                    <a:pt x="1" y="335"/>
                  </a:cubicBezTo>
                  <a:cubicBezTo>
                    <a:pt x="1" y="352"/>
                    <a:pt x="1" y="387"/>
                    <a:pt x="1" y="405"/>
                  </a:cubicBezTo>
                  <a:cubicBezTo>
                    <a:pt x="18" y="423"/>
                    <a:pt x="36" y="405"/>
                    <a:pt x="53" y="405"/>
                  </a:cubicBezTo>
                  <a:cubicBezTo>
                    <a:pt x="71" y="405"/>
                    <a:pt x="89" y="387"/>
                    <a:pt x="89" y="405"/>
                  </a:cubicBezTo>
                  <a:cubicBezTo>
                    <a:pt x="142" y="493"/>
                    <a:pt x="230" y="440"/>
                    <a:pt x="282" y="440"/>
                  </a:cubicBezTo>
                  <a:cubicBezTo>
                    <a:pt x="353" y="440"/>
                    <a:pt x="476" y="299"/>
                    <a:pt x="476" y="22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36"/>
            <p:cNvSpPr/>
            <p:nvPr/>
          </p:nvSpPr>
          <p:spPr>
            <a:xfrm>
              <a:off x="3126134" y="5471461"/>
              <a:ext cx="19796" cy="16824"/>
            </a:xfrm>
            <a:custGeom>
              <a:avLst/>
              <a:gdLst/>
              <a:ahLst/>
              <a:cxnLst/>
              <a:rect l="l" t="t" r="r" b="b"/>
              <a:pathLst>
                <a:path w="353" h="300" extrusionOk="0">
                  <a:moveTo>
                    <a:pt x="176" y="300"/>
                  </a:moveTo>
                  <a:cubicBezTo>
                    <a:pt x="264" y="300"/>
                    <a:pt x="352" y="141"/>
                    <a:pt x="299" y="71"/>
                  </a:cubicBezTo>
                  <a:cubicBezTo>
                    <a:pt x="264" y="18"/>
                    <a:pt x="211" y="0"/>
                    <a:pt x="159" y="18"/>
                  </a:cubicBezTo>
                  <a:cubicBezTo>
                    <a:pt x="106" y="53"/>
                    <a:pt x="53" y="106"/>
                    <a:pt x="18" y="159"/>
                  </a:cubicBezTo>
                  <a:cubicBezTo>
                    <a:pt x="0" y="176"/>
                    <a:pt x="0" y="194"/>
                    <a:pt x="18" y="194"/>
                  </a:cubicBezTo>
                  <a:cubicBezTo>
                    <a:pt x="53" y="247"/>
                    <a:pt x="106" y="300"/>
                    <a:pt x="176" y="30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only 5">
  <p:cSld name="CUSTOM_6_1_1_1_1">
    <p:spTree>
      <p:nvGrpSpPr>
        <p:cNvPr id="1" name="Shape 2523"/>
        <p:cNvGrpSpPr/>
        <p:nvPr/>
      </p:nvGrpSpPr>
      <p:grpSpPr>
        <a:xfrm>
          <a:off x="0" y="0"/>
          <a:ext cx="0" cy="0"/>
          <a:chOff x="0" y="0"/>
          <a:chExt cx="0" cy="0"/>
        </a:xfrm>
      </p:grpSpPr>
      <p:pic>
        <p:nvPicPr>
          <p:cNvPr id="2524" name="Google Shape;2524;p37"/>
          <p:cNvPicPr preferRelativeResize="0"/>
          <p:nvPr/>
        </p:nvPicPr>
        <p:blipFill rotWithShape="1">
          <a:blip r:embed="rId2">
            <a:alphaModFix/>
          </a:blip>
          <a:srcRect/>
          <a:stretch/>
        </p:blipFill>
        <p:spPr>
          <a:xfrm>
            <a:off x="1516" y="0"/>
            <a:ext cx="9140967" cy="5143500"/>
          </a:xfrm>
          <a:prstGeom prst="rect">
            <a:avLst/>
          </a:prstGeom>
          <a:noFill/>
          <a:ln>
            <a:noFill/>
          </a:ln>
        </p:spPr>
      </p:pic>
      <p:sp>
        <p:nvSpPr>
          <p:cNvPr id="2525" name="Google Shape;2525;p37"/>
          <p:cNvSpPr txBox="1">
            <a:spLocks noGrp="1"/>
          </p:cNvSpPr>
          <p:nvPr>
            <p:ph type="title"/>
          </p:nvPr>
        </p:nvSpPr>
        <p:spPr>
          <a:xfrm>
            <a:off x="711725" y="445025"/>
            <a:ext cx="7720500" cy="496200"/>
          </a:xfrm>
          <a:prstGeom prst="rect">
            <a:avLst/>
          </a:prstGeom>
          <a:effectLst>
            <a:outerShdw dist="38100" dir="3000000" algn="bl" rotWithShape="0">
              <a:schemeClr val="dk2"/>
            </a:outerShdw>
          </a:effectLst>
        </p:spPr>
        <p:txBody>
          <a:bodyPr spcFirstLastPara="1" wrap="square" lIns="91425" tIns="91425" rIns="91425" bIns="91425" anchor="ctr" anchorCtr="0">
            <a:noAutofit/>
          </a:bodyPr>
          <a:lstStyle>
            <a:lvl1pPr lvl="0" rtl="0">
              <a:spcBef>
                <a:spcPts val="0"/>
              </a:spcBef>
              <a:spcAft>
                <a:spcPts val="0"/>
              </a:spcAft>
              <a:buSzPts val="2800"/>
              <a:buNone/>
              <a:defRPr sz="3400" i="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526" name="Google Shape;2526;p37"/>
          <p:cNvSpPr/>
          <p:nvPr/>
        </p:nvSpPr>
        <p:spPr>
          <a:xfrm flipH="1">
            <a:off x="3075040" y="4013412"/>
            <a:ext cx="197550" cy="199101"/>
          </a:xfrm>
          <a:custGeom>
            <a:avLst/>
            <a:gdLst/>
            <a:ahLst/>
            <a:cxnLst/>
            <a:rect l="l" t="t" r="r" b="b"/>
            <a:pathLst>
              <a:path w="2166" h="2183" extrusionOk="0">
                <a:moveTo>
                  <a:pt x="1074" y="0"/>
                </a:moveTo>
                <a:lnTo>
                  <a:pt x="704" y="704"/>
                </a:lnTo>
                <a:lnTo>
                  <a:pt x="0" y="1092"/>
                </a:lnTo>
                <a:lnTo>
                  <a:pt x="704" y="1479"/>
                </a:lnTo>
                <a:lnTo>
                  <a:pt x="1074" y="2183"/>
                </a:lnTo>
                <a:lnTo>
                  <a:pt x="1461" y="1479"/>
                </a:lnTo>
                <a:lnTo>
                  <a:pt x="2165" y="1092"/>
                </a:lnTo>
                <a:lnTo>
                  <a:pt x="1461" y="704"/>
                </a:lnTo>
                <a:lnTo>
                  <a:pt x="107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2527;p37"/>
          <p:cNvSpPr/>
          <p:nvPr/>
        </p:nvSpPr>
        <p:spPr>
          <a:xfrm flipH="1">
            <a:off x="6430327" y="901825"/>
            <a:ext cx="197550" cy="199101"/>
          </a:xfrm>
          <a:custGeom>
            <a:avLst/>
            <a:gdLst/>
            <a:ahLst/>
            <a:cxnLst/>
            <a:rect l="l" t="t" r="r" b="b"/>
            <a:pathLst>
              <a:path w="2166" h="2183" extrusionOk="0">
                <a:moveTo>
                  <a:pt x="1074" y="0"/>
                </a:moveTo>
                <a:lnTo>
                  <a:pt x="704" y="704"/>
                </a:lnTo>
                <a:lnTo>
                  <a:pt x="0" y="1092"/>
                </a:lnTo>
                <a:lnTo>
                  <a:pt x="704" y="1479"/>
                </a:lnTo>
                <a:lnTo>
                  <a:pt x="1074" y="2183"/>
                </a:lnTo>
                <a:lnTo>
                  <a:pt x="1461" y="1479"/>
                </a:lnTo>
                <a:lnTo>
                  <a:pt x="2165" y="1092"/>
                </a:lnTo>
                <a:lnTo>
                  <a:pt x="1461" y="704"/>
                </a:lnTo>
                <a:lnTo>
                  <a:pt x="107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2528;p37"/>
          <p:cNvSpPr/>
          <p:nvPr/>
        </p:nvSpPr>
        <p:spPr>
          <a:xfrm flipH="1">
            <a:off x="483133" y="3633734"/>
            <a:ext cx="326342" cy="326497"/>
          </a:xfrm>
          <a:custGeom>
            <a:avLst/>
            <a:gdLst/>
            <a:ahLst/>
            <a:cxnLst/>
            <a:rect l="l" t="t" r="r" b="b"/>
            <a:pathLst>
              <a:path w="2183" h="2184" extrusionOk="0">
                <a:moveTo>
                  <a:pt x="1092" y="1"/>
                </a:moveTo>
                <a:lnTo>
                  <a:pt x="704" y="705"/>
                </a:lnTo>
                <a:lnTo>
                  <a:pt x="0" y="1092"/>
                </a:lnTo>
                <a:lnTo>
                  <a:pt x="704" y="1480"/>
                </a:lnTo>
                <a:lnTo>
                  <a:pt x="1092" y="2184"/>
                </a:lnTo>
                <a:lnTo>
                  <a:pt x="1479" y="1480"/>
                </a:lnTo>
                <a:lnTo>
                  <a:pt x="2183" y="1092"/>
                </a:lnTo>
                <a:lnTo>
                  <a:pt x="1479" y="705"/>
                </a:lnTo>
                <a:lnTo>
                  <a:pt x="109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37"/>
          <p:cNvSpPr/>
          <p:nvPr/>
        </p:nvSpPr>
        <p:spPr>
          <a:xfrm flipH="1">
            <a:off x="435508" y="1208809"/>
            <a:ext cx="326342" cy="326497"/>
          </a:xfrm>
          <a:custGeom>
            <a:avLst/>
            <a:gdLst/>
            <a:ahLst/>
            <a:cxnLst/>
            <a:rect l="l" t="t" r="r" b="b"/>
            <a:pathLst>
              <a:path w="2183" h="2184" extrusionOk="0">
                <a:moveTo>
                  <a:pt x="1092" y="1"/>
                </a:moveTo>
                <a:lnTo>
                  <a:pt x="704" y="705"/>
                </a:lnTo>
                <a:lnTo>
                  <a:pt x="0" y="1092"/>
                </a:lnTo>
                <a:lnTo>
                  <a:pt x="704" y="1480"/>
                </a:lnTo>
                <a:lnTo>
                  <a:pt x="1092" y="2184"/>
                </a:lnTo>
                <a:lnTo>
                  <a:pt x="1479" y="1480"/>
                </a:lnTo>
                <a:lnTo>
                  <a:pt x="2183" y="1092"/>
                </a:lnTo>
                <a:lnTo>
                  <a:pt x="1479" y="705"/>
                </a:lnTo>
                <a:lnTo>
                  <a:pt x="109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37"/>
          <p:cNvSpPr/>
          <p:nvPr/>
        </p:nvSpPr>
        <p:spPr>
          <a:xfrm rot="-6554708">
            <a:off x="-1253037" y="3954074"/>
            <a:ext cx="2454163" cy="1658990"/>
          </a:xfrm>
          <a:custGeom>
            <a:avLst/>
            <a:gdLst/>
            <a:ahLst/>
            <a:cxnLst/>
            <a:rect l="l" t="t" r="r" b="b"/>
            <a:pathLst>
              <a:path w="15527" h="10496" extrusionOk="0">
                <a:moveTo>
                  <a:pt x="7554" y="0"/>
                </a:moveTo>
                <a:cubicBezTo>
                  <a:pt x="6829" y="0"/>
                  <a:pt x="6103" y="121"/>
                  <a:pt x="5404" y="364"/>
                </a:cubicBezTo>
                <a:cubicBezTo>
                  <a:pt x="3908" y="875"/>
                  <a:pt x="2658" y="1843"/>
                  <a:pt x="1620" y="2987"/>
                </a:cubicBezTo>
                <a:cubicBezTo>
                  <a:pt x="493" y="4202"/>
                  <a:pt x="0" y="5874"/>
                  <a:pt x="299" y="7494"/>
                </a:cubicBezTo>
                <a:cubicBezTo>
                  <a:pt x="423" y="8356"/>
                  <a:pt x="845" y="9131"/>
                  <a:pt x="1479" y="9694"/>
                </a:cubicBezTo>
                <a:cubicBezTo>
                  <a:pt x="2143" y="10275"/>
                  <a:pt x="2966" y="10495"/>
                  <a:pt x="3786" y="10495"/>
                </a:cubicBezTo>
                <a:cubicBezTo>
                  <a:pt x="4357" y="10495"/>
                  <a:pt x="4926" y="10388"/>
                  <a:pt x="5440" y="10222"/>
                </a:cubicBezTo>
                <a:cubicBezTo>
                  <a:pt x="6566" y="9852"/>
                  <a:pt x="7534" y="9201"/>
                  <a:pt x="8520" y="8567"/>
                </a:cubicBezTo>
                <a:cubicBezTo>
                  <a:pt x="8819" y="8321"/>
                  <a:pt x="9189" y="8180"/>
                  <a:pt x="9594" y="8127"/>
                </a:cubicBezTo>
                <a:cubicBezTo>
                  <a:pt x="9624" y="8125"/>
                  <a:pt x="9654" y="8124"/>
                  <a:pt x="9684" y="8124"/>
                </a:cubicBezTo>
                <a:cubicBezTo>
                  <a:pt x="10147" y="8124"/>
                  <a:pt x="10609" y="8370"/>
                  <a:pt x="11055" y="8585"/>
                </a:cubicBezTo>
                <a:cubicBezTo>
                  <a:pt x="11726" y="8899"/>
                  <a:pt x="12484" y="9133"/>
                  <a:pt x="13188" y="9133"/>
                </a:cubicBezTo>
                <a:cubicBezTo>
                  <a:pt x="13667" y="9133"/>
                  <a:pt x="14121" y="9025"/>
                  <a:pt x="14505" y="8761"/>
                </a:cubicBezTo>
                <a:cubicBezTo>
                  <a:pt x="15350" y="8180"/>
                  <a:pt x="15526" y="6948"/>
                  <a:pt x="15192" y="5892"/>
                </a:cubicBezTo>
                <a:cubicBezTo>
                  <a:pt x="14857" y="4835"/>
                  <a:pt x="14118" y="3938"/>
                  <a:pt x="13344" y="3093"/>
                </a:cubicBezTo>
                <a:cubicBezTo>
                  <a:pt x="12428" y="2107"/>
                  <a:pt x="11425" y="1139"/>
                  <a:pt x="10193" y="558"/>
                </a:cubicBezTo>
                <a:cubicBezTo>
                  <a:pt x="9353" y="187"/>
                  <a:pt x="8455" y="0"/>
                  <a:pt x="75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37"/>
          <p:cNvSpPr/>
          <p:nvPr/>
        </p:nvSpPr>
        <p:spPr>
          <a:xfrm rot="8467038">
            <a:off x="7319419" y="4147564"/>
            <a:ext cx="2685942" cy="1570867"/>
          </a:xfrm>
          <a:custGeom>
            <a:avLst/>
            <a:gdLst/>
            <a:ahLst/>
            <a:cxnLst/>
            <a:rect l="l" t="t" r="r" b="b"/>
            <a:pathLst>
              <a:path w="11109" h="6497" extrusionOk="0">
                <a:moveTo>
                  <a:pt x="5599" y="1"/>
                </a:moveTo>
                <a:cubicBezTo>
                  <a:pt x="4543" y="1"/>
                  <a:pt x="3627" y="705"/>
                  <a:pt x="2800" y="1391"/>
                </a:cubicBezTo>
                <a:cubicBezTo>
                  <a:pt x="2237" y="1849"/>
                  <a:pt x="1708" y="2342"/>
                  <a:pt x="1216" y="2870"/>
                </a:cubicBezTo>
                <a:cubicBezTo>
                  <a:pt x="952" y="3152"/>
                  <a:pt x="705" y="3469"/>
                  <a:pt x="494" y="3803"/>
                </a:cubicBezTo>
                <a:cubicBezTo>
                  <a:pt x="283" y="4085"/>
                  <a:pt x="142" y="4419"/>
                  <a:pt x="36" y="4754"/>
                </a:cubicBezTo>
                <a:cubicBezTo>
                  <a:pt x="1" y="4877"/>
                  <a:pt x="1" y="5018"/>
                  <a:pt x="1" y="5158"/>
                </a:cubicBezTo>
                <a:cubicBezTo>
                  <a:pt x="19" y="5440"/>
                  <a:pt x="142" y="5722"/>
                  <a:pt x="353" y="5951"/>
                </a:cubicBezTo>
                <a:cubicBezTo>
                  <a:pt x="547" y="6179"/>
                  <a:pt x="811" y="6355"/>
                  <a:pt x="1110" y="6444"/>
                </a:cubicBezTo>
                <a:cubicBezTo>
                  <a:pt x="1224" y="6479"/>
                  <a:pt x="1343" y="6496"/>
                  <a:pt x="1462" y="6496"/>
                </a:cubicBezTo>
                <a:cubicBezTo>
                  <a:pt x="1581" y="6496"/>
                  <a:pt x="1700" y="6479"/>
                  <a:pt x="1814" y="6444"/>
                </a:cubicBezTo>
                <a:cubicBezTo>
                  <a:pt x="2923" y="6109"/>
                  <a:pt x="3381" y="4736"/>
                  <a:pt x="4419" y="4243"/>
                </a:cubicBezTo>
                <a:cubicBezTo>
                  <a:pt x="4728" y="4094"/>
                  <a:pt x="5070" y="4033"/>
                  <a:pt x="5421" y="4033"/>
                </a:cubicBezTo>
                <a:cubicBezTo>
                  <a:pt x="5732" y="4033"/>
                  <a:pt x="6050" y="4081"/>
                  <a:pt x="6356" y="4155"/>
                </a:cubicBezTo>
                <a:cubicBezTo>
                  <a:pt x="6989" y="4314"/>
                  <a:pt x="7606" y="4578"/>
                  <a:pt x="8239" y="4718"/>
                </a:cubicBezTo>
                <a:cubicBezTo>
                  <a:pt x="8513" y="4778"/>
                  <a:pt x="8796" y="4815"/>
                  <a:pt x="9075" y="4815"/>
                </a:cubicBezTo>
                <a:cubicBezTo>
                  <a:pt x="9461" y="4815"/>
                  <a:pt x="9839" y="4744"/>
                  <a:pt x="10176" y="4560"/>
                </a:cubicBezTo>
                <a:cubicBezTo>
                  <a:pt x="10739" y="4225"/>
                  <a:pt x="11109" y="3486"/>
                  <a:pt x="10862" y="2888"/>
                </a:cubicBezTo>
                <a:cubicBezTo>
                  <a:pt x="10704" y="2500"/>
                  <a:pt x="10334" y="2254"/>
                  <a:pt x="10000" y="2025"/>
                </a:cubicBezTo>
                <a:cubicBezTo>
                  <a:pt x="9155" y="1462"/>
                  <a:pt x="8292" y="969"/>
                  <a:pt x="7394" y="529"/>
                </a:cubicBezTo>
                <a:cubicBezTo>
                  <a:pt x="6831" y="265"/>
                  <a:pt x="6233" y="1"/>
                  <a:pt x="55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32" name="Google Shape;2532;p37"/>
          <p:cNvGrpSpPr/>
          <p:nvPr/>
        </p:nvGrpSpPr>
        <p:grpSpPr>
          <a:xfrm>
            <a:off x="7123926" y="-719699"/>
            <a:ext cx="2808121" cy="2471183"/>
            <a:chOff x="7123926" y="-719699"/>
            <a:chExt cx="2808121" cy="2471183"/>
          </a:xfrm>
        </p:grpSpPr>
        <p:sp>
          <p:nvSpPr>
            <p:cNvPr id="2533" name="Google Shape;2533;p37"/>
            <p:cNvSpPr/>
            <p:nvPr/>
          </p:nvSpPr>
          <p:spPr>
            <a:xfrm>
              <a:off x="7552875" y="-719699"/>
              <a:ext cx="2379172" cy="2471183"/>
            </a:xfrm>
            <a:custGeom>
              <a:avLst/>
              <a:gdLst/>
              <a:ahLst/>
              <a:cxnLst/>
              <a:rect l="l" t="t" r="r" b="b"/>
              <a:pathLst>
                <a:path w="18695" h="19418" extrusionOk="0">
                  <a:moveTo>
                    <a:pt x="18554" y="8046"/>
                  </a:moveTo>
                  <a:cubicBezTo>
                    <a:pt x="18395" y="5740"/>
                    <a:pt x="17040" y="3592"/>
                    <a:pt x="15104" y="2307"/>
                  </a:cubicBezTo>
                  <a:cubicBezTo>
                    <a:pt x="12604" y="635"/>
                    <a:pt x="8678" y="1"/>
                    <a:pt x="6214" y="2078"/>
                  </a:cubicBezTo>
                  <a:cubicBezTo>
                    <a:pt x="0" y="7359"/>
                    <a:pt x="9752" y="19417"/>
                    <a:pt x="16160" y="14154"/>
                  </a:cubicBezTo>
                  <a:cubicBezTo>
                    <a:pt x="16301" y="14031"/>
                    <a:pt x="16442" y="13908"/>
                    <a:pt x="16565" y="13784"/>
                  </a:cubicBezTo>
                  <a:cubicBezTo>
                    <a:pt x="18026" y="12323"/>
                    <a:pt x="18695" y="10088"/>
                    <a:pt x="18554" y="804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37"/>
            <p:cNvSpPr/>
            <p:nvPr/>
          </p:nvSpPr>
          <p:spPr>
            <a:xfrm>
              <a:off x="7123926" y="573196"/>
              <a:ext cx="1900500" cy="239856"/>
            </a:xfrm>
            <a:custGeom>
              <a:avLst/>
              <a:gdLst/>
              <a:ahLst/>
              <a:cxnLst/>
              <a:rect l="l" t="t" r="r" b="b"/>
              <a:pathLst>
                <a:path w="11584" h="1462" fill="none" extrusionOk="0">
                  <a:moveTo>
                    <a:pt x="0" y="1461"/>
                  </a:moveTo>
                  <a:lnTo>
                    <a:pt x="616" y="775"/>
                  </a:lnTo>
                  <a:cubicBezTo>
                    <a:pt x="1232" y="71"/>
                    <a:pt x="2324" y="53"/>
                    <a:pt x="2993" y="704"/>
                  </a:cubicBezTo>
                  <a:lnTo>
                    <a:pt x="3362" y="1074"/>
                  </a:lnTo>
                  <a:cubicBezTo>
                    <a:pt x="3697" y="1408"/>
                    <a:pt x="4242" y="1408"/>
                    <a:pt x="4595" y="1074"/>
                  </a:cubicBezTo>
                  <a:lnTo>
                    <a:pt x="4929" y="722"/>
                  </a:lnTo>
                  <a:cubicBezTo>
                    <a:pt x="5528" y="123"/>
                    <a:pt x="6496" y="123"/>
                    <a:pt x="7094" y="722"/>
                  </a:cubicBezTo>
                  <a:lnTo>
                    <a:pt x="7446" y="1074"/>
                  </a:lnTo>
                  <a:cubicBezTo>
                    <a:pt x="7693" y="1320"/>
                    <a:pt x="8098" y="1320"/>
                    <a:pt x="8344" y="1074"/>
                  </a:cubicBezTo>
                  <a:lnTo>
                    <a:pt x="8872" y="546"/>
                  </a:lnTo>
                  <a:cubicBezTo>
                    <a:pt x="9400" y="18"/>
                    <a:pt x="10263" y="0"/>
                    <a:pt x="10809" y="511"/>
                  </a:cubicBezTo>
                  <a:cubicBezTo>
                    <a:pt x="11389" y="1056"/>
                    <a:pt x="11583" y="1426"/>
                    <a:pt x="11425" y="1426"/>
                  </a:cubicBezTo>
                </a:path>
              </a:pathLst>
            </a:custGeom>
            <a:noFill/>
            <a:ln w="285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35" name="Google Shape;2535;p37"/>
          <p:cNvGrpSpPr/>
          <p:nvPr/>
        </p:nvGrpSpPr>
        <p:grpSpPr>
          <a:xfrm rot="-2556682" flipH="1">
            <a:off x="4458224" y="-888091"/>
            <a:ext cx="1979711" cy="2017475"/>
            <a:chOff x="2621634" y="4874205"/>
            <a:chExt cx="929028" cy="946749"/>
          </a:xfrm>
        </p:grpSpPr>
        <p:sp>
          <p:nvSpPr>
            <p:cNvPr id="2536" name="Google Shape;2536;p37"/>
            <p:cNvSpPr/>
            <p:nvPr/>
          </p:nvSpPr>
          <p:spPr>
            <a:xfrm>
              <a:off x="3204085" y="5037063"/>
              <a:ext cx="29666" cy="32639"/>
            </a:xfrm>
            <a:custGeom>
              <a:avLst/>
              <a:gdLst/>
              <a:ahLst/>
              <a:cxnLst/>
              <a:rect l="l" t="t" r="r" b="b"/>
              <a:pathLst>
                <a:path w="529" h="582" extrusionOk="0">
                  <a:moveTo>
                    <a:pt x="265" y="1"/>
                  </a:moveTo>
                  <a:cubicBezTo>
                    <a:pt x="247" y="1"/>
                    <a:pt x="230" y="19"/>
                    <a:pt x="212" y="36"/>
                  </a:cubicBezTo>
                  <a:cubicBezTo>
                    <a:pt x="124" y="71"/>
                    <a:pt x="89" y="159"/>
                    <a:pt x="54" y="230"/>
                  </a:cubicBezTo>
                  <a:cubicBezTo>
                    <a:pt x="1" y="300"/>
                    <a:pt x="71" y="459"/>
                    <a:pt x="142" y="476"/>
                  </a:cubicBezTo>
                  <a:cubicBezTo>
                    <a:pt x="177" y="494"/>
                    <a:pt x="212" y="511"/>
                    <a:pt x="247" y="547"/>
                  </a:cubicBezTo>
                  <a:cubicBezTo>
                    <a:pt x="282" y="582"/>
                    <a:pt x="318" y="547"/>
                    <a:pt x="353" y="547"/>
                  </a:cubicBezTo>
                  <a:cubicBezTo>
                    <a:pt x="458" y="494"/>
                    <a:pt x="529" y="423"/>
                    <a:pt x="511" y="300"/>
                  </a:cubicBezTo>
                  <a:cubicBezTo>
                    <a:pt x="476" y="230"/>
                    <a:pt x="458" y="159"/>
                    <a:pt x="423" y="107"/>
                  </a:cubicBezTo>
                  <a:cubicBezTo>
                    <a:pt x="388" y="36"/>
                    <a:pt x="335" y="1"/>
                    <a:pt x="2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7" name="Google Shape;2537;p37"/>
            <p:cNvSpPr/>
            <p:nvPr/>
          </p:nvSpPr>
          <p:spPr>
            <a:xfrm>
              <a:off x="3211993" y="5301650"/>
              <a:ext cx="24731" cy="32639"/>
            </a:xfrm>
            <a:custGeom>
              <a:avLst/>
              <a:gdLst/>
              <a:ahLst/>
              <a:cxnLst/>
              <a:rect l="l" t="t" r="r" b="b"/>
              <a:pathLst>
                <a:path w="441" h="582" extrusionOk="0">
                  <a:moveTo>
                    <a:pt x="1" y="177"/>
                  </a:moveTo>
                  <a:cubicBezTo>
                    <a:pt x="1" y="282"/>
                    <a:pt x="18" y="370"/>
                    <a:pt x="53" y="476"/>
                  </a:cubicBezTo>
                  <a:cubicBezTo>
                    <a:pt x="106" y="546"/>
                    <a:pt x="194" y="582"/>
                    <a:pt x="282" y="564"/>
                  </a:cubicBezTo>
                  <a:cubicBezTo>
                    <a:pt x="353" y="546"/>
                    <a:pt x="388" y="494"/>
                    <a:pt x="423" y="441"/>
                  </a:cubicBezTo>
                  <a:cubicBezTo>
                    <a:pt x="441" y="370"/>
                    <a:pt x="441" y="300"/>
                    <a:pt x="405" y="247"/>
                  </a:cubicBezTo>
                  <a:cubicBezTo>
                    <a:pt x="388" y="194"/>
                    <a:pt x="370" y="159"/>
                    <a:pt x="353" y="124"/>
                  </a:cubicBezTo>
                  <a:cubicBezTo>
                    <a:pt x="300" y="18"/>
                    <a:pt x="194" y="1"/>
                    <a:pt x="106" y="53"/>
                  </a:cubicBezTo>
                  <a:cubicBezTo>
                    <a:pt x="89" y="71"/>
                    <a:pt x="89" y="71"/>
                    <a:pt x="71" y="71"/>
                  </a:cubicBezTo>
                  <a:cubicBezTo>
                    <a:pt x="18" y="89"/>
                    <a:pt x="1" y="124"/>
                    <a:pt x="1" y="17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8" name="Google Shape;2538;p37"/>
            <p:cNvSpPr/>
            <p:nvPr/>
          </p:nvSpPr>
          <p:spPr>
            <a:xfrm>
              <a:off x="3077736" y="5335242"/>
              <a:ext cx="30676" cy="24731"/>
            </a:xfrm>
            <a:custGeom>
              <a:avLst/>
              <a:gdLst/>
              <a:ahLst/>
              <a:cxnLst/>
              <a:rect l="l" t="t" r="r" b="b"/>
              <a:pathLst>
                <a:path w="547" h="441" extrusionOk="0">
                  <a:moveTo>
                    <a:pt x="546" y="211"/>
                  </a:moveTo>
                  <a:cubicBezTo>
                    <a:pt x="546" y="106"/>
                    <a:pt x="476" y="18"/>
                    <a:pt x="370" y="18"/>
                  </a:cubicBezTo>
                  <a:cubicBezTo>
                    <a:pt x="247" y="0"/>
                    <a:pt x="141" y="35"/>
                    <a:pt x="53" y="123"/>
                  </a:cubicBezTo>
                  <a:cubicBezTo>
                    <a:pt x="53" y="123"/>
                    <a:pt x="36" y="123"/>
                    <a:pt x="53" y="141"/>
                  </a:cubicBezTo>
                  <a:cubicBezTo>
                    <a:pt x="71" y="159"/>
                    <a:pt x="53" y="176"/>
                    <a:pt x="36" y="194"/>
                  </a:cubicBezTo>
                  <a:cubicBezTo>
                    <a:pt x="1" y="247"/>
                    <a:pt x="18" y="317"/>
                    <a:pt x="71" y="370"/>
                  </a:cubicBezTo>
                  <a:cubicBezTo>
                    <a:pt x="159" y="423"/>
                    <a:pt x="282" y="440"/>
                    <a:pt x="405" y="423"/>
                  </a:cubicBezTo>
                  <a:cubicBezTo>
                    <a:pt x="476" y="370"/>
                    <a:pt x="529" y="299"/>
                    <a:pt x="546" y="21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 name="Google Shape;2539;p37"/>
            <p:cNvSpPr/>
            <p:nvPr/>
          </p:nvSpPr>
          <p:spPr>
            <a:xfrm>
              <a:off x="3522959" y="5163468"/>
              <a:ext cx="27704" cy="28657"/>
            </a:xfrm>
            <a:custGeom>
              <a:avLst/>
              <a:gdLst/>
              <a:ahLst/>
              <a:cxnLst/>
              <a:rect l="l" t="t" r="r" b="b"/>
              <a:pathLst>
                <a:path w="494" h="511" extrusionOk="0">
                  <a:moveTo>
                    <a:pt x="317" y="0"/>
                  </a:moveTo>
                  <a:cubicBezTo>
                    <a:pt x="212" y="18"/>
                    <a:pt x="124" y="71"/>
                    <a:pt x="53" y="141"/>
                  </a:cubicBezTo>
                  <a:cubicBezTo>
                    <a:pt x="18" y="194"/>
                    <a:pt x="36" y="247"/>
                    <a:pt x="1" y="282"/>
                  </a:cubicBezTo>
                  <a:lnTo>
                    <a:pt x="1" y="299"/>
                  </a:lnTo>
                  <a:cubicBezTo>
                    <a:pt x="71" y="370"/>
                    <a:pt x="89" y="475"/>
                    <a:pt x="229" y="475"/>
                  </a:cubicBezTo>
                  <a:cubicBezTo>
                    <a:pt x="247" y="475"/>
                    <a:pt x="247" y="511"/>
                    <a:pt x="300" y="493"/>
                  </a:cubicBezTo>
                  <a:cubicBezTo>
                    <a:pt x="335" y="475"/>
                    <a:pt x="423" y="458"/>
                    <a:pt x="458" y="405"/>
                  </a:cubicBezTo>
                  <a:cubicBezTo>
                    <a:pt x="476" y="352"/>
                    <a:pt x="494" y="282"/>
                    <a:pt x="494" y="229"/>
                  </a:cubicBezTo>
                  <a:cubicBezTo>
                    <a:pt x="476" y="159"/>
                    <a:pt x="441" y="88"/>
                    <a:pt x="405" y="35"/>
                  </a:cubicBezTo>
                  <a:cubicBezTo>
                    <a:pt x="388" y="18"/>
                    <a:pt x="353" y="0"/>
                    <a:pt x="3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2540;p37"/>
            <p:cNvSpPr/>
            <p:nvPr/>
          </p:nvSpPr>
          <p:spPr>
            <a:xfrm>
              <a:off x="2622644" y="5773566"/>
              <a:ext cx="26694" cy="28657"/>
            </a:xfrm>
            <a:custGeom>
              <a:avLst/>
              <a:gdLst/>
              <a:ahLst/>
              <a:cxnLst/>
              <a:rect l="l" t="t" r="r" b="b"/>
              <a:pathLst>
                <a:path w="476" h="511" extrusionOk="0">
                  <a:moveTo>
                    <a:pt x="18" y="229"/>
                  </a:moveTo>
                  <a:cubicBezTo>
                    <a:pt x="0" y="299"/>
                    <a:pt x="36" y="370"/>
                    <a:pt x="88" y="405"/>
                  </a:cubicBezTo>
                  <a:cubicBezTo>
                    <a:pt x="124" y="422"/>
                    <a:pt x="141" y="458"/>
                    <a:pt x="141" y="493"/>
                  </a:cubicBezTo>
                  <a:cubicBezTo>
                    <a:pt x="141" y="511"/>
                    <a:pt x="176" y="493"/>
                    <a:pt x="194" y="493"/>
                  </a:cubicBezTo>
                  <a:cubicBezTo>
                    <a:pt x="247" y="493"/>
                    <a:pt x="282" y="493"/>
                    <a:pt x="335" y="493"/>
                  </a:cubicBezTo>
                  <a:cubicBezTo>
                    <a:pt x="423" y="440"/>
                    <a:pt x="476" y="334"/>
                    <a:pt x="476" y="229"/>
                  </a:cubicBezTo>
                  <a:cubicBezTo>
                    <a:pt x="458" y="141"/>
                    <a:pt x="405" y="70"/>
                    <a:pt x="335" y="35"/>
                  </a:cubicBezTo>
                  <a:cubicBezTo>
                    <a:pt x="317" y="18"/>
                    <a:pt x="300" y="0"/>
                    <a:pt x="282" y="35"/>
                  </a:cubicBezTo>
                  <a:cubicBezTo>
                    <a:pt x="264" y="35"/>
                    <a:pt x="247" y="53"/>
                    <a:pt x="229" y="35"/>
                  </a:cubicBezTo>
                  <a:cubicBezTo>
                    <a:pt x="141" y="18"/>
                    <a:pt x="88" y="88"/>
                    <a:pt x="36" y="123"/>
                  </a:cubicBezTo>
                  <a:cubicBezTo>
                    <a:pt x="18" y="123"/>
                    <a:pt x="18" y="141"/>
                    <a:pt x="18" y="14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 name="Google Shape;2541;p37"/>
            <p:cNvSpPr/>
            <p:nvPr/>
          </p:nvSpPr>
          <p:spPr>
            <a:xfrm>
              <a:off x="3245585" y="4889010"/>
              <a:ext cx="27647" cy="29666"/>
            </a:xfrm>
            <a:custGeom>
              <a:avLst/>
              <a:gdLst/>
              <a:ahLst/>
              <a:cxnLst/>
              <a:rect l="l" t="t" r="r" b="b"/>
              <a:pathLst>
                <a:path w="493" h="529" extrusionOk="0">
                  <a:moveTo>
                    <a:pt x="18" y="300"/>
                  </a:moveTo>
                  <a:cubicBezTo>
                    <a:pt x="18" y="335"/>
                    <a:pt x="18" y="370"/>
                    <a:pt x="35" y="388"/>
                  </a:cubicBezTo>
                  <a:cubicBezTo>
                    <a:pt x="106" y="458"/>
                    <a:pt x="194" y="493"/>
                    <a:pt x="282" y="511"/>
                  </a:cubicBezTo>
                  <a:cubicBezTo>
                    <a:pt x="352" y="529"/>
                    <a:pt x="493" y="370"/>
                    <a:pt x="493" y="264"/>
                  </a:cubicBezTo>
                  <a:cubicBezTo>
                    <a:pt x="493" y="159"/>
                    <a:pt x="387" y="18"/>
                    <a:pt x="299" y="18"/>
                  </a:cubicBezTo>
                  <a:cubicBezTo>
                    <a:pt x="141" y="0"/>
                    <a:pt x="0" y="141"/>
                    <a:pt x="18" y="30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 name="Google Shape;2542;p37"/>
            <p:cNvSpPr/>
            <p:nvPr/>
          </p:nvSpPr>
          <p:spPr>
            <a:xfrm>
              <a:off x="3332453" y="5298678"/>
              <a:ext cx="29666" cy="30676"/>
            </a:xfrm>
            <a:custGeom>
              <a:avLst/>
              <a:gdLst/>
              <a:ahLst/>
              <a:cxnLst/>
              <a:rect l="l" t="t" r="r" b="b"/>
              <a:pathLst>
                <a:path w="529" h="547" extrusionOk="0">
                  <a:moveTo>
                    <a:pt x="194" y="36"/>
                  </a:moveTo>
                  <a:cubicBezTo>
                    <a:pt x="176" y="36"/>
                    <a:pt x="123" y="1"/>
                    <a:pt x="106" y="71"/>
                  </a:cubicBezTo>
                  <a:cubicBezTo>
                    <a:pt x="106" y="71"/>
                    <a:pt x="88" y="71"/>
                    <a:pt x="71" y="89"/>
                  </a:cubicBezTo>
                  <a:cubicBezTo>
                    <a:pt x="0" y="142"/>
                    <a:pt x="0" y="247"/>
                    <a:pt x="53" y="318"/>
                  </a:cubicBezTo>
                  <a:cubicBezTo>
                    <a:pt x="71" y="335"/>
                    <a:pt x="71" y="353"/>
                    <a:pt x="88" y="370"/>
                  </a:cubicBezTo>
                  <a:cubicBezTo>
                    <a:pt x="194" y="547"/>
                    <a:pt x="299" y="529"/>
                    <a:pt x="423" y="441"/>
                  </a:cubicBezTo>
                  <a:cubicBezTo>
                    <a:pt x="528" y="335"/>
                    <a:pt x="511" y="124"/>
                    <a:pt x="370" y="71"/>
                  </a:cubicBezTo>
                  <a:cubicBezTo>
                    <a:pt x="317" y="36"/>
                    <a:pt x="247" y="18"/>
                    <a:pt x="194" y="3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2543;p37"/>
            <p:cNvSpPr/>
            <p:nvPr/>
          </p:nvSpPr>
          <p:spPr>
            <a:xfrm>
              <a:off x="3159670" y="4937352"/>
              <a:ext cx="44471" cy="40546"/>
            </a:xfrm>
            <a:custGeom>
              <a:avLst/>
              <a:gdLst/>
              <a:ahLst/>
              <a:cxnLst/>
              <a:rect l="l" t="t" r="r" b="b"/>
              <a:pathLst>
                <a:path w="793" h="723" extrusionOk="0">
                  <a:moveTo>
                    <a:pt x="282" y="705"/>
                  </a:moveTo>
                  <a:cubicBezTo>
                    <a:pt x="441" y="723"/>
                    <a:pt x="599" y="670"/>
                    <a:pt x="687" y="547"/>
                  </a:cubicBezTo>
                  <a:cubicBezTo>
                    <a:pt x="775" y="441"/>
                    <a:pt x="793" y="300"/>
                    <a:pt x="740" y="195"/>
                  </a:cubicBezTo>
                  <a:cubicBezTo>
                    <a:pt x="687" y="71"/>
                    <a:pt x="564" y="1"/>
                    <a:pt x="441" y="1"/>
                  </a:cubicBezTo>
                  <a:cubicBezTo>
                    <a:pt x="335" y="36"/>
                    <a:pt x="229" y="124"/>
                    <a:pt x="177" y="230"/>
                  </a:cubicBezTo>
                  <a:cubicBezTo>
                    <a:pt x="141" y="300"/>
                    <a:pt x="106" y="353"/>
                    <a:pt x="71" y="423"/>
                  </a:cubicBezTo>
                  <a:cubicBezTo>
                    <a:pt x="1" y="547"/>
                    <a:pt x="89" y="705"/>
                    <a:pt x="229" y="705"/>
                  </a:cubicBezTo>
                  <a:cubicBezTo>
                    <a:pt x="247" y="705"/>
                    <a:pt x="265" y="705"/>
                    <a:pt x="282" y="70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2544;p37"/>
            <p:cNvSpPr/>
            <p:nvPr/>
          </p:nvSpPr>
          <p:spPr>
            <a:xfrm>
              <a:off x="2622644" y="5644189"/>
              <a:ext cx="23722" cy="27704"/>
            </a:xfrm>
            <a:custGeom>
              <a:avLst/>
              <a:gdLst/>
              <a:ahLst/>
              <a:cxnLst/>
              <a:rect l="l" t="t" r="r" b="b"/>
              <a:pathLst>
                <a:path w="423" h="494" extrusionOk="0">
                  <a:moveTo>
                    <a:pt x="194" y="476"/>
                  </a:moveTo>
                  <a:cubicBezTo>
                    <a:pt x="300" y="494"/>
                    <a:pt x="423" y="353"/>
                    <a:pt x="423" y="265"/>
                  </a:cubicBezTo>
                  <a:cubicBezTo>
                    <a:pt x="423" y="195"/>
                    <a:pt x="423" y="142"/>
                    <a:pt x="423" y="71"/>
                  </a:cubicBezTo>
                  <a:cubicBezTo>
                    <a:pt x="423" y="54"/>
                    <a:pt x="423" y="36"/>
                    <a:pt x="388" y="36"/>
                  </a:cubicBezTo>
                  <a:cubicBezTo>
                    <a:pt x="317" y="36"/>
                    <a:pt x="264" y="1"/>
                    <a:pt x="194" y="36"/>
                  </a:cubicBezTo>
                  <a:cubicBezTo>
                    <a:pt x="176" y="36"/>
                    <a:pt x="159" y="36"/>
                    <a:pt x="141" y="36"/>
                  </a:cubicBezTo>
                  <a:cubicBezTo>
                    <a:pt x="88" y="54"/>
                    <a:pt x="53" y="89"/>
                    <a:pt x="36" y="142"/>
                  </a:cubicBezTo>
                  <a:cubicBezTo>
                    <a:pt x="18" y="195"/>
                    <a:pt x="18" y="247"/>
                    <a:pt x="18" y="318"/>
                  </a:cubicBezTo>
                  <a:cubicBezTo>
                    <a:pt x="0" y="406"/>
                    <a:pt x="88" y="494"/>
                    <a:pt x="194" y="47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 name="Google Shape;2545;p37"/>
            <p:cNvSpPr/>
            <p:nvPr/>
          </p:nvSpPr>
          <p:spPr>
            <a:xfrm>
              <a:off x="3233696" y="5531692"/>
              <a:ext cx="27704" cy="25685"/>
            </a:xfrm>
            <a:custGeom>
              <a:avLst/>
              <a:gdLst/>
              <a:ahLst/>
              <a:cxnLst/>
              <a:rect l="l" t="t" r="r" b="b"/>
              <a:pathLst>
                <a:path w="494" h="458" extrusionOk="0">
                  <a:moveTo>
                    <a:pt x="300" y="18"/>
                  </a:moveTo>
                  <a:cubicBezTo>
                    <a:pt x="230" y="0"/>
                    <a:pt x="159" y="71"/>
                    <a:pt x="89" y="71"/>
                  </a:cubicBezTo>
                  <a:cubicBezTo>
                    <a:pt x="18" y="88"/>
                    <a:pt x="54" y="141"/>
                    <a:pt x="36" y="176"/>
                  </a:cubicBezTo>
                  <a:cubicBezTo>
                    <a:pt x="1" y="211"/>
                    <a:pt x="1" y="247"/>
                    <a:pt x="36" y="282"/>
                  </a:cubicBezTo>
                  <a:cubicBezTo>
                    <a:pt x="54" y="299"/>
                    <a:pt x="54" y="317"/>
                    <a:pt x="54" y="335"/>
                  </a:cubicBezTo>
                  <a:cubicBezTo>
                    <a:pt x="54" y="405"/>
                    <a:pt x="89" y="423"/>
                    <a:pt x="159" y="440"/>
                  </a:cubicBezTo>
                  <a:cubicBezTo>
                    <a:pt x="194" y="458"/>
                    <a:pt x="230" y="458"/>
                    <a:pt x="265" y="458"/>
                  </a:cubicBezTo>
                  <a:cubicBezTo>
                    <a:pt x="353" y="440"/>
                    <a:pt x="423" y="352"/>
                    <a:pt x="423" y="264"/>
                  </a:cubicBezTo>
                  <a:cubicBezTo>
                    <a:pt x="423" y="247"/>
                    <a:pt x="423" y="229"/>
                    <a:pt x="441" y="211"/>
                  </a:cubicBezTo>
                  <a:cubicBezTo>
                    <a:pt x="494" y="194"/>
                    <a:pt x="494" y="141"/>
                    <a:pt x="476" y="106"/>
                  </a:cubicBezTo>
                  <a:cubicBezTo>
                    <a:pt x="441" y="53"/>
                    <a:pt x="406" y="18"/>
                    <a:pt x="353" y="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 name="Google Shape;2546;p37"/>
            <p:cNvSpPr/>
            <p:nvPr/>
          </p:nvSpPr>
          <p:spPr>
            <a:xfrm>
              <a:off x="3162642" y="5392500"/>
              <a:ext cx="25741" cy="27704"/>
            </a:xfrm>
            <a:custGeom>
              <a:avLst/>
              <a:gdLst/>
              <a:ahLst/>
              <a:cxnLst/>
              <a:rect l="l" t="t" r="r" b="b"/>
              <a:pathLst>
                <a:path w="459" h="494" extrusionOk="0">
                  <a:moveTo>
                    <a:pt x="458" y="194"/>
                  </a:moveTo>
                  <a:cubicBezTo>
                    <a:pt x="441" y="123"/>
                    <a:pt x="423" y="71"/>
                    <a:pt x="370" y="53"/>
                  </a:cubicBezTo>
                  <a:cubicBezTo>
                    <a:pt x="282" y="0"/>
                    <a:pt x="194" y="0"/>
                    <a:pt x="124" y="53"/>
                  </a:cubicBezTo>
                  <a:cubicBezTo>
                    <a:pt x="18" y="88"/>
                    <a:pt x="0" y="194"/>
                    <a:pt x="53" y="282"/>
                  </a:cubicBezTo>
                  <a:cubicBezTo>
                    <a:pt x="71" y="299"/>
                    <a:pt x="71" y="299"/>
                    <a:pt x="71" y="317"/>
                  </a:cubicBezTo>
                  <a:cubicBezTo>
                    <a:pt x="71" y="440"/>
                    <a:pt x="194" y="493"/>
                    <a:pt x="300" y="458"/>
                  </a:cubicBezTo>
                  <a:cubicBezTo>
                    <a:pt x="405" y="423"/>
                    <a:pt x="458" y="370"/>
                    <a:pt x="458" y="19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 name="Google Shape;2547;p37"/>
            <p:cNvSpPr/>
            <p:nvPr/>
          </p:nvSpPr>
          <p:spPr>
            <a:xfrm>
              <a:off x="2906972" y="5675818"/>
              <a:ext cx="25685" cy="25685"/>
            </a:xfrm>
            <a:custGeom>
              <a:avLst/>
              <a:gdLst/>
              <a:ahLst/>
              <a:cxnLst/>
              <a:rect l="l" t="t" r="r" b="b"/>
              <a:pathLst>
                <a:path w="458" h="458" extrusionOk="0">
                  <a:moveTo>
                    <a:pt x="18" y="176"/>
                  </a:moveTo>
                  <a:cubicBezTo>
                    <a:pt x="0" y="194"/>
                    <a:pt x="18" y="212"/>
                    <a:pt x="18" y="229"/>
                  </a:cubicBezTo>
                  <a:cubicBezTo>
                    <a:pt x="35" y="247"/>
                    <a:pt x="53" y="282"/>
                    <a:pt x="35" y="300"/>
                  </a:cubicBezTo>
                  <a:cubicBezTo>
                    <a:pt x="35" y="317"/>
                    <a:pt x="35" y="335"/>
                    <a:pt x="53" y="352"/>
                  </a:cubicBezTo>
                  <a:cubicBezTo>
                    <a:pt x="106" y="423"/>
                    <a:pt x="194" y="440"/>
                    <a:pt x="264" y="458"/>
                  </a:cubicBezTo>
                  <a:cubicBezTo>
                    <a:pt x="352" y="423"/>
                    <a:pt x="423" y="352"/>
                    <a:pt x="440" y="264"/>
                  </a:cubicBezTo>
                  <a:cubicBezTo>
                    <a:pt x="458" y="159"/>
                    <a:pt x="387" y="35"/>
                    <a:pt x="282" y="18"/>
                  </a:cubicBezTo>
                  <a:cubicBezTo>
                    <a:pt x="194" y="0"/>
                    <a:pt x="106" y="18"/>
                    <a:pt x="35" y="71"/>
                  </a:cubicBezTo>
                  <a:cubicBezTo>
                    <a:pt x="18" y="106"/>
                    <a:pt x="0" y="141"/>
                    <a:pt x="18" y="17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37"/>
            <p:cNvSpPr/>
            <p:nvPr/>
          </p:nvSpPr>
          <p:spPr>
            <a:xfrm>
              <a:off x="3300824" y="5145690"/>
              <a:ext cx="24731" cy="28657"/>
            </a:xfrm>
            <a:custGeom>
              <a:avLst/>
              <a:gdLst/>
              <a:ahLst/>
              <a:cxnLst/>
              <a:rect l="l" t="t" r="r" b="b"/>
              <a:pathLst>
                <a:path w="441" h="511" extrusionOk="0">
                  <a:moveTo>
                    <a:pt x="212" y="476"/>
                  </a:moveTo>
                  <a:cubicBezTo>
                    <a:pt x="265" y="511"/>
                    <a:pt x="318" y="440"/>
                    <a:pt x="371" y="423"/>
                  </a:cubicBezTo>
                  <a:cubicBezTo>
                    <a:pt x="441" y="405"/>
                    <a:pt x="423" y="335"/>
                    <a:pt x="441" y="282"/>
                  </a:cubicBezTo>
                  <a:cubicBezTo>
                    <a:pt x="441" y="159"/>
                    <a:pt x="371" y="53"/>
                    <a:pt x="247" y="18"/>
                  </a:cubicBezTo>
                  <a:cubicBezTo>
                    <a:pt x="177" y="0"/>
                    <a:pt x="89" y="35"/>
                    <a:pt x="36" y="88"/>
                  </a:cubicBezTo>
                  <a:cubicBezTo>
                    <a:pt x="18" y="106"/>
                    <a:pt x="1" y="229"/>
                    <a:pt x="18" y="247"/>
                  </a:cubicBezTo>
                  <a:cubicBezTo>
                    <a:pt x="54" y="282"/>
                    <a:pt x="54" y="317"/>
                    <a:pt x="71" y="352"/>
                  </a:cubicBezTo>
                  <a:cubicBezTo>
                    <a:pt x="71" y="423"/>
                    <a:pt x="142" y="476"/>
                    <a:pt x="212" y="47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2549;p37"/>
            <p:cNvSpPr/>
            <p:nvPr/>
          </p:nvSpPr>
          <p:spPr>
            <a:xfrm>
              <a:off x="3392628" y="5214781"/>
              <a:ext cx="38583" cy="41499"/>
            </a:xfrm>
            <a:custGeom>
              <a:avLst/>
              <a:gdLst/>
              <a:ahLst/>
              <a:cxnLst/>
              <a:rect l="l" t="t" r="r" b="b"/>
              <a:pathLst>
                <a:path w="688" h="740" extrusionOk="0">
                  <a:moveTo>
                    <a:pt x="318" y="1"/>
                  </a:moveTo>
                  <a:cubicBezTo>
                    <a:pt x="230" y="1"/>
                    <a:pt x="19" y="141"/>
                    <a:pt x="19" y="212"/>
                  </a:cubicBezTo>
                  <a:cubicBezTo>
                    <a:pt x="19" y="335"/>
                    <a:pt x="1" y="476"/>
                    <a:pt x="124" y="581"/>
                  </a:cubicBezTo>
                  <a:cubicBezTo>
                    <a:pt x="159" y="599"/>
                    <a:pt x="177" y="652"/>
                    <a:pt x="230" y="652"/>
                  </a:cubicBezTo>
                  <a:cubicBezTo>
                    <a:pt x="300" y="652"/>
                    <a:pt x="388" y="740"/>
                    <a:pt x="476" y="652"/>
                  </a:cubicBezTo>
                  <a:cubicBezTo>
                    <a:pt x="582" y="564"/>
                    <a:pt x="652" y="511"/>
                    <a:pt x="652" y="423"/>
                  </a:cubicBezTo>
                  <a:cubicBezTo>
                    <a:pt x="688" y="212"/>
                    <a:pt x="529" y="18"/>
                    <a:pt x="3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2550;p37"/>
            <p:cNvSpPr/>
            <p:nvPr/>
          </p:nvSpPr>
          <p:spPr>
            <a:xfrm>
              <a:off x="3290954" y="5013397"/>
              <a:ext cx="26750" cy="26694"/>
            </a:xfrm>
            <a:custGeom>
              <a:avLst/>
              <a:gdLst/>
              <a:ahLst/>
              <a:cxnLst/>
              <a:rect l="l" t="t" r="r" b="b"/>
              <a:pathLst>
                <a:path w="477" h="476" extrusionOk="0">
                  <a:moveTo>
                    <a:pt x="1" y="229"/>
                  </a:moveTo>
                  <a:cubicBezTo>
                    <a:pt x="36" y="264"/>
                    <a:pt x="18" y="317"/>
                    <a:pt x="71" y="335"/>
                  </a:cubicBezTo>
                  <a:cubicBezTo>
                    <a:pt x="89" y="335"/>
                    <a:pt x="106" y="353"/>
                    <a:pt x="106" y="370"/>
                  </a:cubicBezTo>
                  <a:cubicBezTo>
                    <a:pt x="106" y="423"/>
                    <a:pt x="142" y="423"/>
                    <a:pt x="177" y="423"/>
                  </a:cubicBezTo>
                  <a:cubicBezTo>
                    <a:pt x="212" y="423"/>
                    <a:pt x="247" y="458"/>
                    <a:pt x="282" y="458"/>
                  </a:cubicBezTo>
                  <a:cubicBezTo>
                    <a:pt x="371" y="476"/>
                    <a:pt x="441" y="405"/>
                    <a:pt x="459" y="317"/>
                  </a:cubicBezTo>
                  <a:cubicBezTo>
                    <a:pt x="476" y="247"/>
                    <a:pt x="459" y="176"/>
                    <a:pt x="441" y="106"/>
                  </a:cubicBezTo>
                  <a:cubicBezTo>
                    <a:pt x="406" y="36"/>
                    <a:pt x="335" y="0"/>
                    <a:pt x="265" y="18"/>
                  </a:cubicBezTo>
                  <a:cubicBezTo>
                    <a:pt x="177" y="36"/>
                    <a:pt x="106" y="71"/>
                    <a:pt x="71" y="141"/>
                  </a:cubicBezTo>
                  <a:cubicBezTo>
                    <a:pt x="54" y="159"/>
                    <a:pt x="54" y="176"/>
                    <a:pt x="54" y="194"/>
                  </a:cubicBezTo>
                  <a:cubicBezTo>
                    <a:pt x="54" y="212"/>
                    <a:pt x="71" y="229"/>
                    <a:pt x="54" y="247"/>
                  </a:cubicBezTo>
                  <a:cubicBezTo>
                    <a:pt x="36" y="264"/>
                    <a:pt x="36" y="212"/>
                    <a:pt x="1" y="22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2551;p37"/>
            <p:cNvSpPr/>
            <p:nvPr/>
          </p:nvSpPr>
          <p:spPr>
            <a:xfrm>
              <a:off x="2670985" y="5231549"/>
              <a:ext cx="27704" cy="25741"/>
            </a:xfrm>
            <a:custGeom>
              <a:avLst/>
              <a:gdLst/>
              <a:ahLst/>
              <a:cxnLst/>
              <a:rect l="l" t="t" r="r" b="b"/>
              <a:pathLst>
                <a:path w="494" h="459" extrusionOk="0">
                  <a:moveTo>
                    <a:pt x="230" y="458"/>
                  </a:moveTo>
                  <a:cubicBezTo>
                    <a:pt x="335" y="441"/>
                    <a:pt x="423" y="370"/>
                    <a:pt x="459" y="265"/>
                  </a:cubicBezTo>
                  <a:cubicBezTo>
                    <a:pt x="494" y="159"/>
                    <a:pt x="423" y="106"/>
                    <a:pt x="371" y="54"/>
                  </a:cubicBezTo>
                  <a:cubicBezTo>
                    <a:pt x="318" y="1"/>
                    <a:pt x="230" y="1"/>
                    <a:pt x="177" y="54"/>
                  </a:cubicBezTo>
                  <a:cubicBezTo>
                    <a:pt x="142" y="71"/>
                    <a:pt x="89" y="89"/>
                    <a:pt x="54" y="124"/>
                  </a:cubicBezTo>
                  <a:cubicBezTo>
                    <a:pt x="19" y="142"/>
                    <a:pt x="1" y="177"/>
                    <a:pt x="19" y="212"/>
                  </a:cubicBezTo>
                  <a:cubicBezTo>
                    <a:pt x="36" y="265"/>
                    <a:pt x="19" y="335"/>
                    <a:pt x="89" y="353"/>
                  </a:cubicBezTo>
                  <a:cubicBezTo>
                    <a:pt x="89" y="370"/>
                    <a:pt x="89" y="370"/>
                    <a:pt x="89" y="388"/>
                  </a:cubicBezTo>
                  <a:cubicBezTo>
                    <a:pt x="124" y="423"/>
                    <a:pt x="177" y="458"/>
                    <a:pt x="230" y="45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37"/>
            <p:cNvSpPr/>
            <p:nvPr/>
          </p:nvSpPr>
          <p:spPr>
            <a:xfrm>
              <a:off x="2909888" y="4949241"/>
              <a:ext cx="24787" cy="28657"/>
            </a:xfrm>
            <a:custGeom>
              <a:avLst/>
              <a:gdLst/>
              <a:ahLst/>
              <a:cxnLst/>
              <a:rect l="l" t="t" r="r" b="b"/>
              <a:pathLst>
                <a:path w="442" h="511" extrusionOk="0">
                  <a:moveTo>
                    <a:pt x="19" y="247"/>
                  </a:moveTo>
                  <a:cubicBezTo>
                    <a:pt x="19" y="299"/>
                    <a:pt x="19" y="388"/>
                    <a:pt x="89" y="405"/>
                  </a:cubicBezTo>
                  <a:cubicBezTo>
                    <a:pt x="124" y="511"/>
                    <a:pt x="212" y="458"/>
                    <a:pt x="265" y="476"/>
                  </a:cubicBezTo>
                  <a:cubicBezTo>
                    <a:pt x="283" y="476"/>
                    <a:pt x="283" y="476"/>
                    <a:pt x="283" y="476"/>
                  </a:cubicBezTo>
                  <a:cubicBezTo>
                    <a:pt x="335" y="423"/>
                    <a:pt x="371" y="388"/>
                    <a:pt x="406" y="335"/>
                  </a:cubicBezTo>
                  <a:cubicBezTo>
                    <a:pt x="441" y="264"/>
                    <a:pt x="441" y="211"/>
                    <a:pt x="406" y="159"/>
                  </a:cubicBezTo>
                  <a:cubicBezTo>
                    <a:pt x="406" y="106"/>
                    <a:pt x="283" y="0"/>
                    <a:pt x="247" y="18"/>
                  </a:cubicBezTo>
                  <a:cubicBezTo>
                    <a:pt x="195" y="18"/>
                    <a:pt x="142" y="35"/>
                    <a:pt x="107" y="71"/>
                  </a:cubicBezTo>
                  <a:cubicBezTo>
                    <a:pt x="71" y="123"/>
                    <a:pt x="1" y="159"/>
                    <a:pt x="19" y="24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37"/>
            <p:cNvSpPr/>
            <p:nvPr/>
          </p:nvSpPr>
          <p:spPr>
            <a:xfrm>
              <a:off x="3013580" y="5792297"/>
              <a:ext cx="25685" cy="28657"/>
            </a:xfrm>
            <a:custGeom>
              <a:avLst/>
              <a:gdLst/>
              <a:ahLst/>
              <a:cxnLst/>
              <a:rect l="l" t="t" r="r" b="b"/>
              <a:pathLst>
                <a:path w="458" h="511" extrusionOk="0">
                  <a:moveTo>
                    <a:pt x="300" y="71"/>
                  </a:moveTo>
                  <a:lnTo>
                    <a:pt x="282" y="71"/>
                  </a:lnTo>
                  <a:cubicBezTo>
                    <a:pt x="194" y="0"/>
                    <a:pt x="141" y="71"/>
                    <a:pt x="88" y="124"/>
                  </a:cubicBezTo>
                  <a:cubicBezTo>
                    <a:pt x="0" y="212"/>
                    <a:pt x="0" y="247"/>
                    <a:pt x="71" y="353"/>
                  </a:cubicBezTo>
                  <a:cubicBezTo>
                    <a:pt x="88" y="388"/>
                    <a:pt x="88" y="441"/>
                    <a:pt x="141" y="476"/>
                  </a:cubicBezTo>
                  <a:cubicBezTo>
                    <a:pt x="159" y="493"/>
                    <a:pt x="194" y="493"/>
                    <a:pt x="229" y="493"/>
                  </a:cubicBezTo>
                  <a:lnTo>
                    <a:pt x="264" y="493"/>
                  </a:lnTo>
                  <a:cubicBezTo>
                    <a:pt x="352" y="511"/>
                    <a:pt x="405" y="441"/>
                    <a:pt x="423" y="388"/>
                  </a:cubicBezTo>
                  <a:cubicBezTo>
                    <a:pt x="458" y="300"/>
                    <a:pt x="458" y="212"/>
                    <a:pt x="388" y="141"/>
                  </a:cubicBezTo>
                  <a:cubicBezTo>
                    <a:pt x="370" y="124"/>
                    <a:pt x="352" y="71"/>
                    <a:pt x="300" y="7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37"/>
            <p:cNvSpPr/>
            <p:nvPr/>
          </p:nvSpPr>
          <p:spPr>
            <a:xfrm>
              <a:off x="3187317" y="5138792"/>
              <a:ext cx="24731" cy="25685"/>
            </a:xfrm>
            <a:custGeom>
              <a:avLst/>
              <a:gdLst/>
              <a:ahLst/>
              <a:cxnLst/>
              <a:rect l="l" t="t" r="r" b="b"/>
              <a:pathLst>
                <a:path w="441" h="458" extrusionOk="0">
                  <a:moveTo>
                    <a:pt x="247" y="18"/>
                  </a:moveTo>
                  <a:lnTo>
                    <a:pt x="141" y="18"/>
                  </a:lnTo>
                  <a:cubicBezTo>
                    <a:pt x="106" y="18"/>
                    <a:pt x="71" y="70"/>
                    <a:pt x="36" y="106"/>
                  </a:cubicBezTo>
                  <a:cubicBezTo>
                    <a:pt x="1" y="194"/>
                    <a:pt x="18" y="282"/>
                    <a:pt x="71" y="352"/>
                  </a:cubicBezTo>
                  <a:cubicBezTo>
                    <a:pt x="106" y="440"/>
                    <a:pt x="177" y="458"/>
                    <a:pt x="282" y="423"/>
                  </a:cubicBezTo>
                  <a:cubicBezTo>
                    <a:pt x="370" y="405"/>
                    <a:pt x="423" y="335"/>
                    <a:pt x="441" y="264"/>
                  </a:cubicBezTo>
                  <a:cubicBezTo>
                    <a:pt x="441" y="229"/>
                    <a:pt x="441" y="194"/>
                    <a:pt x="423" y="158"/>
                  </a:cubicBezTo>
                  <a:cubicBezTo>
                    <a:pt x="405" y="123"/>
                    <a:pt x="405" y="88"/>
                    <a:pt x="370" y="53"/>
                  </a:cubicBezTo>
                  <a:cubicBezTo>
                    <a:pt x="335" y="18"/>
                    <a:pt x="300" y="0"/>
                    <a:pt x="247" y="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 name="Google Shape;2555;p37"/>
            <p:cNvSpPr/>
            <p:nvPr/>
          </p:nvSpPr>
          <p:spPr>
            <a:xfrm>
              <a:off x="3096467" y="5239457"/>
              <a:ext cx="36620" cy="41499"/>
            </a:xfrm>
            <a:custGeom>
              <a:avLst/>
              <a:gdLst/>
              <a:ahLst/>
              <a:cxnLst/>
              <a:rect l="l" t="t" r="r" b="b"/>
              <a:pathLst>
                <a:path w="653" h="740" extrusionOk="0">
                  <a:moveTo>
                    <a:pt x="335" y="18"/>
                  </a:moveTo>
                  <a:cubicBezTo>
                    <a:pt x="283" y="1"/>
                    <a:pt x="212" y="36"/>
                    <a:pt x="177" y="89"/>
                  </a:cubicBezTo>
                  <a:cubicBezTo>
                    <a:pt x="142" y="159"/>
                    <a:pt x="89" y="212"/>
                    <a:pt x="36" y="282"/>
                  </a:cubicBezTo>
                  <a:cubicBezTo>
                    <a:pt x="1" y="353"/>
                    <a:pt x="36" y="335"/>
                    <a:pt x="36" y="370"/>
                  </a:cubicBezTo>
                  <a:cubicBezTo>
                    <a:pt x="71" y="458"/>
                    <a:pt x="124" y="529"/>
                    <a:pt x="124" y="634"/>
                  </a:cubicBezTo>
                  <a:cubicBezTo>
                    <a:pt x="124" y="634"/>
                    <a:pt x="142" y="652"/>
                    <a:pt x="142" y="652"/>
                  </a:cubicBezTo>
                  <a:cubicBezTo>
                    <a:pt x="300" y="740"/>
                    <a:pt x="476" y="687"/>
                    <a:pt x="564" y="546"/>
                  </a:cubicBezTo>
                  <a:cubicBezTo>
                    <a:pt x="652" y="423"/>
                    <a:pt x="635" y="247"/>
                    <a:pt x="529" y="141"/>
                  </a:cubicBezTo>
                  <a:cubicBezTo>
                    <a:pt x="476" y="89"/>
                    <a:pt x="406" y="36"/>
                    <a:pt x="335" y="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 name="Google Shape;2556;p37"/>
            <p:cNvSpPr/>
            <p:nvPr/>
          </p:nvSpPr>
          <p:spPr>
            <a:xfrm>
              <a:off x="3449886" y="5331260"/>
              <a:ext cx="23778" cy="27704"/>
            </a:xfrm>
            <a:custGeom>
              <a:avLst/>
              <a:gdLst/>
              <a:ahLst/>
              <a:cxnLst/>
              <a:rect l="l" t="t" r="r" b="b"/>
              <a:pathLst>
                <a:path w="424" h="494" extrusionOk="0">
                  <a:moveTo>
                    <a:pt x="423" y="247"/>
                  </a:moveTo>
                  <a:cubicBezTo>
                    <a:pt x="423" y="194"/>
                    <a:pt x="406" y="124"/>
                    <a:pt x="371" y="71"/>
                  </a:cubicBezTo>
                  <a:cubicBezTo>
                    <a:pt x="353" y="36"/>
                    <a:pt x="300" y="54"/>
                    <a:pt x="265" y="36"/>
                  </a:cubicBezTo>
                  <a:cubicBezTo>
                    <a:pt x="159" y="1"/>
                    <a:pt x="89" y="54"/>
                    <a:pt x="36" y="124"/>
                  </a:cubicBezTo>
                  <a:cubicBezTo>
                    <a:pt x="19" y="142"/>
                    <a:pt x="36" y="177"/>
                    <a:pt x="19" y="212"/>
                  </a:cubicBezTo>
                  <a:cubicBezTo>
                    <a:pt x="1" y="265"/>
                    <a:pt x="1" y="318"/>
                    <a:pt x="36" y="353"/>
                  </a:cubicBezTo>
                  <a:cubicBezTo>
                    <a:pt x="89" y="406"/>
                    <a:pt x="142" y="441"/>
                    <a:pt x="195" y="458"/>
                  </a:cubicBezTo>
                  <a:cubicBezTo>
                    <a:pt x="300" y="494"/>
                    <a:pt x="423" y="353"/>
                    <a:pt x="423" y="24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 name="Google Shape;2557;p37"/>
            <p:cNvSpPr/>
            <p:nvPr/>
          </p:nvSpPr>
          <p:spPr>
            <a:xfrm>
              <a:off x="2856611" y="5757752"/>
              <a:ext cx="27704" cy="25741"/>
            </a:xfrm>
            <a:custGeom>
              <a:avLst/>
              <a:gdLst/>
              <a:ahLst/>
              <a:cxnLst/>
              <a:rect l="l" t="t" r="r" b="b"/>
              <a:pathLst>
                <a:path w="494" h="459" extrusionOk="0">
                  <a:moveTo>
                    <a:pt x="476" y="229"/>
                  </a:moveTo>
                  <a:cubicBezTo>
                    <a:pt x="493" y="106"/>
                    <a:pt x="388" y="0"/>
                    <a:pt x="282" y="0"/>
                  </a:cubicBezTo>
                  <a:cubicBezTo>
                    <a:pt x="264" y="0"/>
                    <a:pt x="247" y="0"/>
                    <a:pt x="229" y="18"/>
                  </a:cubicBezTo>
                  <a:cubicBezTo>
                    <a:pt x="194" y="36"/>
                    <a:pt x="176" y="71"/>
                    <a:pt x="141" y="71"/>
                  </a:cubicBezTo>
                  <a:cubicBezTo>
                    <a:pt x="71" y="88"/>
                    <a:pt x="71" y="159"/>
                    <a:pt x="36" y="194"/>
                  </a:cubicBezTo>
                  <a:cubicBezTo>
                    <a:pt x="0" y="247"/>
                    <a:pt x="36" y="229"/>
                    <a:pt x="36" y="229"/>
                  </a:cubicBezTo>
                  <a:cubicBezTo>
                    <a:pt x="88" y="247"/>
                    <a:pt x="88" y="317"/>
                    <a:pt x="124" y="352"/>
                  </a:cubicBezTo>
                  <a:cubicBezTo>
                    <a:pt x="141" y="352"/>
                    <a:pt x="141" y="370"/>
                    <a:pt x="141" y="370"/>
                  </a:cubicBezTo>
                  <a:cubicBezTo>
                    <a:pt x="159" y="423"/>
                    <a:pt x="194" y="458"/>
                    <a:pt x="247" y="440"/>
                  </a:cubicBezTo>
                  <a:cubicBezTo>
                    <a:pt x="282" y="440"/>
                    <a:pt x="335" y="423"/>
                    <a:pt x="370" y="405"/>
                  </a:cubicBezTo>
                  <a:cubicBezTo>
                    <a:pt x="423" y="370"/>
                    <a:pt x="476" y="300"/>
                    <a:pt x="476" y="22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 name="Google Shape;2558;p37"/>
            <p:cNvSpPr/>
            <p:nvPr/>
          </p:nvSpPr>
          <p:spPr>
            <a:xfrm>
              <a:off x="2760826" y="5704419"/>
              <a:ext cx="30676" cy="30676"/>
            </a:xfrm>
            <a:custGeom>
              <a:avLst/>
              <a:gdLst/>
              <a:ahLst/>
              <a:cxnLst/>
              <a:rect l="l" t="t" r="r" b="b"/>
              <a:pathLst>
                <a:path w="547" h="547" extrusionOk="0">
                  <a:moveTo>
                    <a:pt x="247" y="511"/>
                  </a:moveTo>
                  <a:cubicBezTo>
                    <a:pt x="353" y="511"/>
                    <a:pt x="441" y="511"/>
                    <a:pt x="494" y="423"/>
                  </a:cubicBezTo>
                  <a:cubicBezTo>
                    <a:pt x="547" y="335"/>
                    <a:pt x="547" y="230"/>
                    <a:pt x="494" y="142"/>
                  </a:cubicBezTo>
                  <a:cubicBezTo>
                    <a:pt x="441" y="71"/>
                    <a:pt x="371" y="18"/>
                    <a:pt x="283" y="1"/>
                  </a:cubicBezTo>
                  <a:cubicBezTo>
                    <a:pt x="265" y="1"/>
                    <a:pt x="265" y="1"/>
                    <a:pt x="247" y="18"/>
                  </a:cubicBezTo>
                  <a:cubicBezTo>
                    <a:pt x="159" y="36"/>
                    <a:pt x="54" y="54"/>
                    <a:pt x="54" y="159"/>
                  </a:cubicBezTo>
                  <a:cubicBezTo>
                    <a:pt x="54" y="212"/>
                    <a:pt x="1" y="300"/>
                    <a:pt x="71" y="353"/>
                  </a:cubicBezTo>
                  <a:cubicBezTo>
                    <a:pt x="107" y="370"/>
                    <a:pt x="71" y="406"/>
                    <a:pt x="107" y="441"/>
                  </a:cubicBezTo>
                  <a:cubicBezTo>
                    <a:pt x="124" y="458"/>
                    <a:pt x="195" y="546"/>
                    <a:pt x="247" y="51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9" name="Google Shape;2559;p37"/>
            <p:cNvSpPr/>
            <p:nvPr/>
          </p:nvSpPr>
          <p:spPr>
            <a:xfrm>
              <a:off x="3123161" y="5550422"/>
              <a:ext cx="29666" cy="31629"/>
            </a:xfrm>
            <a:custGeom>
              <a:avLst/>
              <a:gdLst/>
              <a:ahLst/>
              <a:cxnLst/>
              <a:rect l="l" t="t" r="r" b="b"/>
              <a:pathLst>
                <a:path w="529" h="564" extrusionOk="0">
                  <a:moveTo>
                    <a:pt x="511" y="318"/>
                  </a:moveTo>
                  <a:cubicBezTo>
                    <a:pt x="528" y="194"/>
                    <a:pt x="440" y="71"/>
                    <a:pt x="317" y="36"/>
                  </a:cubicBezTo>
                  <a:cubicBezTo>
                    <a:pt x="212" y="1"/>
                    <a:pt x="88" y="36"/>
                    <a:pt x="18" y="124"/>
                  </a:cubicBezTo>
                  <a:cubicBezTo>
                    <a:pt x="0" y="177"/>
                    <a:pt x="0" y="229"/>
                    <a:pt x="18" y="265"/>
                  </a:cubicBezTo>
                  <a:cubicBezTo>
                    <a:pt x="35" y="318"/>
                    <a:pt x="53" y="370"/>
                    <a:pt x="53" y="423"/>
                  </a:cubicBezTo>
                  <a:cubicBezTo>
                    <a:pt x="71" y="511"/>
                    <a:pt x="159" y="564"/>
                    <a:pt x="247" y="546"/>
                  </a:cubicBezTo>
                  <a:cubicBezTo>
                    <a:pt x="282" y="546"/>
                    <a:pt x="335" y="564"/>
                    <a:pt x="388" y="529"/>
                  </a:cubicBezTo>
                  <a:cubicBezTo>
                    <a:pt x="458" y="476"/>
                    <a:pt x="493" y="406"/>
                    <a:pt x="511" y="3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 name="Google Shape;2560;p37"/>
            <p:cNvSpPr/>
            <p:nvPr/>
          </p:nvSpPr>
          <p:spPr>
            <a:xfrm>
              <a:off x="3369971" y="5401361"/>
              <a:ext cx="23722" cy="26694"/>
            </a:xfrm>
            <a:custGeom>
              <a:avLst/>
              <a:gdLst/>
              <a:ahLst/>
              <a:cxnLst/>
              <a:rect l="l" t="t" r="r" b="b"/>
              <a:pathLst>
                <a:path w="423" h="476" extrusionOk="0">
                  <a:moveTo>
                    <a:pt x="0" y="212"/>
                  </a:moveTo>
                  <a:cubicBezTo>
                    <a:pt x="35" y="282"/>
                    <a:pt x="0" y="405"/>
                    <a:pt x="106" y="458"/>
                  </a:cubicBezTo>
                  <a:cubicBezTo>
                    <a:pt x="159" y="476"/>
                    <a:pt x="299" y="458"/>
                    <a:pt x="335" y="423"/>
                  </a:cubicBezTo>
                  <a:cubicBezTo>
                    <a:pt x="370" y="370"/>
                    <a:pt x="387" y="317"/>
                    <a:pt x="423" y="265"/>
                  </a:cubicBezTo>
                  <a:cubicBezTo>
                    <a:pt x="423" y="194"/>
                    <a:pt x="405" y="141"/>
                    <a:pt x="352" y="89"/>
                  </a:cubicBezTo>
                  <a:cubicBezTo>
                    <a:pt x="247" y="1"/>
                    <a:pt x="71" y="36"/>
                    <a:pt x="0" y="17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2561;p37"/>
            <p:cNvSpPr/>
            <p:nvPr/>
          </p:nvSpPr>
          <p:spPr>
            <a:xfrm>
              <a:off x="2879324" y="5302659"/>
              <a:ext cx="29666" cy="21759"/>
            </a:xfrm>
            <a:custGeom>
              <a:avLst/>
              <a:gdLst/>
              <a:ahLst/>
              <a:cxnLst/>
              <a:rect l="l" t="t" r="r" b="b"/>
              <a:pathLst>
                <a:path w="529" h="388" extrusionOk="0">
                  <a:moveTo>
                    <a:pt x="212" y="387"/>
                  </a:moveTo>
                  <a:cubicBezTo>
                    <a:pt x="282" y="387"/>
                    <a:pt x="370" y="370"/>
                    <a:pt x="440" y="352"/>
                  </a:cubicBezTo>
                  <a:cubicBezTo>
                    <a:pt x="493" y="335"/>
                    <a:pt x="528" y="264"/>
                    <a:pt x="511" y="211"/>
                  </a:cubicBezTo>
                  <a:cubicBezTo>
                    <a:pt x="493" y="176"/>
                    <a:pt x="511" y="141"/>
                    <a:pt x="458" y="106"/>
                  </a:cubicBezTo>
                  <a:cubicBezTo>
                    <a:pt x="388" y="35"/>
                    <a:pt x="282" y="0"/>
                    <a:pt x="176" y="35"/>
                  </a:cubicBezTo>
                  <a:cubicBezTo>
                    <a:pt x="106" y="53"/>
                    <a:pt x="88" y="123"/>
                    <a:pt x="35" y="176"/>
                  </a:cubicBezTo>
                  <a:cubicBezTo>
                    <a:pt x="0" y="229"/>
                    <a:pt x="35" y="282"/>
                    <a:pt x="71" y="317"/>
                  </a:cubicBezTo>
                  <a:cubicBezTo>
                    <a:pt x="106" y="352"/>
                    <a:pt x="159" y="387"/>
                    <a:pt x="212" y="38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37"/>
            <p:cNvSpPr/>
            <p:nvPr/>
          </p:nvSpPr>
          <p:spPr>
            <a:xfrm>
              <a:off x="3396609" y="5105200"/>
              <a:ext cx="27704" cy="24731"/>
            </a:xfrm>
            <a:custGeom>
              <a:avLst/>
              <a:gdLst/>
              <a:ahLst/>
              <a:cxnLst/>
              <a:rect l="l" t="t" r="r" b="b"/>
              <a:pathLst>
                <a:path w="494" h="441" extrusionOk="0">
                  <a:moveTo>
                    <a:pt x="229" y="1"/>
                  </a:moveTo>
                  <a:cubicBezTo>
                    <a:pt x="176" y="1"/>
                    <a:pt x="124" y="18"/>
                    <a:pt x="106" y="71"/>
                  </a:cubicBezTo>
                  <a:cubicBezTo>
                    <a:pt x="88" y="106"/>
                    <a:pt x="53" y="106"/>
                    <a:pt x="53" y="124"/>
                  </a:cubicBezTo>
                  <a:cubicBezTo>
                    <a:pt x="0" y="212"/>
                    <a:pt x="36" y="317"/>
                    <a:pt x="124" y="370"/>
                  </a:cubicBezTo>
                  <a:cubicBezTo>
                    <a:pt x="124" y="370"/>
                    <a:pt x="141" y="370"/>
                    <a:pt x="141" y="388"/>
                  </a:cubicBezTo>
                  <a:cubicBezTo>
                    <a:pt x="141" y="423"/>
                    <a:pt x="176" y="441"/>
                    <a:pt x="212" y="441"/>
                  </a:cubicBezTo>
                  <a:cubicBezTo>
                    <a:pt x="300" y="423"/>
                    <a:pt x="388" y="370"/>
                    <a:pt x="440" y="282"/>
                  </a:cubicBezTo>
                  <a:cubicBezTo>
                    <a:pt x="493" y="141"/>
                    <a:pt x="388" y="1"/>
                    <a:pt x="2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37"/>
            <p:cNvSpPr/>
            <p:nvPr/>
          </p:nvSpPr>
          <p:spPr>
            <a:xfrm>
              <a:off x="3037246" y="4954176"/>
              <a:ext cx="24731" cy="26694"/>
            </a:xfrm>
            <a:custGeom>
              <a:avLst/>
              <a:gdLst/>
              <a:ahLst/>
              <a:cxnLst/>
              <a:rect l="l" t="t" r="r" b="b"/>
              <a:pathLst>
                <a:path w="441" h="476" extrusionOk="0">
                  <a:moveTo>
                    <a:pt x="441" y="229"/>
                  </a:moveTo>
                  <a:cubicBezTo>
                    <a:pt x="441" y="88"/>
                    <a:pt x="318" y="0"/>
                    <a:pt x="177" y="35"/>
                  </a:cubicBezTo>
                  <a:cubicBezTo>
                    <a:pt x="159" y="35"/>
                    <a:pt x="159" y="35"/>
                    <a:pt x="142" y="53"/>
                  </a:cubicBezTo>
                  <a:cubicBezTo>
                    <a:pt x="124" y="88"/>
                    <a:pt x="89" y="123"/>
                    <a:pt x="36" y="159"/>
                  </a:cubicBezTo>
                  <a:cubicBezTo>
                    <a:pt x="18" y="194"/>
                    <a:pt x="1" y="229"/>
                    <a:pt x="18" y="282"/>
                  </a:cubicBezTo>
                  <a:cubicBezTo>
                    <a:pt x="36" y="317"/>
                    <a:pt x="54" y="352"/>
                    <a:pt x="89" y="370"/>
                  </a:cubicBezTo>
                  <a:cubicBezTo>
                    <a:pt x="142" y="370"/>
                    <a:pt x="177" y="405"/>
                    <a:pt x="177" y="440"/>
                  </a:cubicBezTo>
                  <a:cubicBezTo>
                    <a:pt x="177" y="476"/>
                    <a:pt x="230" y="458"/>
                    <a:pt x="247" y="458"/>
                  </a:cubicBezTo>
                  <a:cubicBezTo>
                    <a:pt x="353" y="440"/>
                    <a:pt x="441" y="352"/>
                    <a:pt x="441" y="22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37"/>
            <p:cNvSpPr/>
            <p:nvPr/>
          </p:nvSpPr>
          <p:spPr>
            <a:xfrm>
              <a:off x="3127087" y="5047942"/>
              <a:ext cx="22768" cy="25741"/>
            </a:xfrm>
            <a:custGeom>
              <a:avLst/>
              <a:gdLst/>
              <a:ahLst/>
              <a:cxnLst/>
              <a:rect l="l" t="t" r="r" b="b"/>
              <a:pathLst>
                <a:path w="406" h="459" extrusionOk="0">
                  <a:moveTo>
                    <a:pt x="194" y="458"/>
                  </a:moveTo>
                  <a:cubicBezTo>
                    <a:pt x="318" y="441"/>
                    <a:pt x="406" y="335"/>
                    <a:pt x="406" y="194"/>
                  </a:cubicBezTo>
                  <a:cubicBezTo>
                    <a:pt x="406" y="71"/>
                    <a:pt x="353" y="36"/>
                    <a:pt x="247" y="18"/>
                  </a:cubicBezTo>
                  <a:cubicBezTo>
                    <a:pt x="177" y="1"/>
                    <a:pt x="106" y="36"/>
                    <a:pt x="54" y="106"/>
                  </a:cubicBezTo>
                  <a:cubicBezTo>
                    <a:pt x="1" y="177"/>
                    <a:pt x="1" y="282"/>
                    <a:pt x="71" y="353"/>
                  </a:cubicBezTo>
                  <a:cubicBezTo>
                    <a:pt x="89" y="405"/>
                    <a:pt x="106" y="441"/>
                    <a:pt x="159" y="45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5" name="Google Shape;2565;p37"/>
            <p:cNvSpPr/>
            <p:nvPr/>
          </p:nvSpPr>
          <p:spPr>
            <a:xfrm>
              <a:off x="2840797" y="5169356"/>
              <a:ext cx="32639" cy="31685"/>
            </a:xfrm>
            <a:custGeom>
              <a:avLst/>
              <a:gdLst/>
              <a:ahLst/>
              <a:cxnLst/>
              <a:rect l="l" t="t" r="r" b="b"/>
              <a:pathLst>
                <a:path w="582" h="565" extrusionOk="0">
                  <a:moveTo>
                    <a:pt x="247" y="564"/>
                  </a:moveTo>
                  <a:cubicBezTo>
                    <a:pt x="388" y="546"/>
                    <a:pt x="582" y="458"/>
                    <a:pt x="546" y="247"/>
                  </a:cubicBezTo>
                  <a:cubicBezTo>
                    <a:pt x="529" y="159"/>
                    <a:pt x="476" y="71"/>
                    <a:pt x="388" y="36"/>
                  </a:cubicBezTo>
                  <a:cubicBezTo>
                    <a:pt x="300" y="1"/>
                    <a:pt x="212" y="18"/>
                    <a:pt x="159" y="89"/>
                  </a:cubicBezTo>
                  <a:cubicBezTo>
                    <a:pt x="159" y="106"/>
                    <a:pt x="142" y="106"/>
                    <a:pt x="142" y="124"/>
                  </a:cubicBezTo>
                  <a:cubicBezTo>
                    <a:pt x="36" y="142"/>
                    <a:pt x="36" y="230"/>
                    <a:pt x="18" y="300"/>
                  </a:cubicBezTo>
                  <a:cubicBezTo>
                    <a:pt x="1" y="335"/>
                    <a:pt x="71" y="353"/>
                    <a:pt x="71" y="406"/>
                  </a:cubicBezTo>
                  <a:cubicBezTo>
                    <a:pt x="71" y="441"/>
                    <a:pt x="194" y="564"/>
                    <a:pt x="247" y="56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6" name="Google Shape;2566;p37"/>
            <p:cNvSpPr/>
            <p:nvPr/>
          </p:nvSpPr>
          <p:spPr>
            <a:xfrm>
              <a:off x="2737160" y="5054840"/>
              <a:ext cx="21759" cy="26750"/>
            </a:xfrm>
            <a:custGeom>
              <a:avLst/>
              <a:gdLst/>
              <a:ahLst/>
              <a:cxnLst/>
              <a:rect l="l" t="t" r="r" b="b"/>
              <a:pathLst>
                <a:path w="388" h="477" extrusionOk="0">
                  <a:moveTo>
                    <a:pt x="159" y="476"/>
                  </a:moveTo>
                  <a:cubicBezTo>
                    <a:pt x="282" y="476"/>
                    <a:pt x="370" y="370"/>
                    <a:pt x="388" y="247"/>
                  </a:cubicBezTo>
                  <a:cubicBezTo>
                    <a:pt x="388" y="106"/>
                    <a:pt x="264" y="1"/>
                    <a:pt x="124" y="36"/>
                  </a:cubicBezTo>
                  <a:cubicBezTo>
                    <a:pt x="53" y="71"/>
                    <a:pt x="18" y="142"/>
                    <a:pt x="18" y="230"/>
                  </a:cubicBezTo>
                  <a:cubicBezTo>
                    <a:pt x="18" y="230"/>
                    <a:pt x="18" y="247"/>
                    <a:pt x="18" y="265"/>
                  </a:cubicBezTo>
                  <a:cubicBezTo>
                    <a:pt x="0" y="353"/>
                    <a:pt x="53" y="441"/>
                    <a:pt x="141" y="476"/>
                  </a:cubicBezTo>
                  <a:cubicBezTo>
                    <a:pt x="141" y="476"/>
                    <a:pt x="159" y="476"/>
                    <a:pt x="159" y="47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7" name="Google Shape;2567;p37"/>
            <p:cNvSpPr/>
            <p:nvPr/>
          </p:nvSpPr>
          <p:spPr>
            <a:xfrm>
              <a:off x="2951387" y="5255271"/>
              <a:ext cx="22768" cy="23722"/>
            </a:xfrm>
            <a:custGeom>
              <a:avLst/>
              <a:gdLst/>
              <a:ahLst/>
              <a:cxnLst/>
              <a:rect l="l" t="t" r="r" b="b"/>
              <a:pathLst>
                <a:path w="406" h="423" extrusionOk="0">
                  <a:moveTo>
                    <a:pt x="159" y="405"/>
                  </a:moveTo>
                  <a:cubicBezTo>
                    <a:pt x="317" y="405"/>
                    <a:pt x="405" y="335"/>
                    <a:pt x="405" y="229"/>
                  </a:cubicBezTo>
                  <a:cubicBezTo>
                    <a:pt x="405" y="106"/>
                    <a:pt x="335" y="0"/>
                    <a:pt x="247" y="0"/>
                  </a:cubicBezTo>
                  <a:cubicBezTo>
                    <a:pt x="53" y="0"/>
                    <a:pt x="0" y="71"/>
                    <a:pt x="0" y="282"/>
                  </a:cubicBezTo>
                  <a:cubicBezTo>
                    <a:pt x="0" y="317"/>
                    <a:pt x="36" y="335"/>
                    <a:pt x="71" y="370"/>
                  </a:cubicBezTo>
                  <a:cubicBezTo>
                    <a:pt x="88" y="405"/>
                    <a:pt x="124" y="423"/>
                    <a:pt x="159" y="40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8" name="Google Shape;2568;p37"/>
            <p:cNvSpPr/>
            <p:nvPr/>
          </p:nvSpPr>
          <p:spPr>
            <a:xfrm>
              <a:off x="3276149" y="5391491"/>
              <a:ext cx="25741" cy="24731"/>
            </a:xfrm>
            <a:custGeom>
              <a:avLst/>
              <a:gdLst/>
              <a:ahLst/>
              <a:cxnLst/>
              <a:rect l="l" t="t" r="r" b="b"/>
              <a:pathLst>
                <a:path w="459" h="441" extrusionOk="0">
                  <a:moveTo>
                    <a:pt x="265" y="441"/>
                  </a:moveTo>
                  <a:cubicBezTo>
                    <a:pt x="300" y="441"/>
                    <a:pt x="353" y="423"/>
                    <a:pt x="388" y="388"/>
                  </a:cubicBezTo>
                  <a:cubicBezTo>
                    <a:pt x="441" y="317"/>
                    <a:pt x="458" y="194"/>
                    <a:pt x="406" y="106"/>
                  </a:cubicBezTo>
                  <a:cubicBezTo>
                    <a:pt x="370" y="36"/>
                    <a:pt x="282" y="1"/>
                    <a:pt x="212" y="36"/>
                  </a:cubicBezTo>
                  <a:cubicBezTo>
                    <a:pt x="194" y="53"/>
                    <a:pt x="159" y="71"/>
                    <a:pt x="124" y="89"/>
                  </a:cubicBezTo>
                  <a:cubicBezTo>
                    <a:pt x="71" y="106"/>
                    <a:pt x="54" y="159"/>
                    <a:pt x="36" y="194"/>
                  </a:cubicBezTo>
                  <a:cubicBezTo>
                    <a:pt x="18" y="247"/>
                    <a:pt x="1" y="282"/>
                    <a:pt x="71" y="300"/>
                  </a:cubicBezTo>
                  <a:cubicBezTo>
                    <a:pt x="124" y="317"/>
                    <a:pt x="71" y="353"/>
                    <a:pt x="106" y="388"/>
                  </a:cubicBezTo>
                  <a:cubicBezTo>
                    <a:pt x="142" y="441"/>
                    <a:pt x="194" y="441"/>
                    <a:pt x="265" y="44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2569;p37"/>
            <p:cNvSpPr/>
            <p:nvPr/>
          </p:nvSpPr>
          <p:spPr>
            <a:xfrm>
              <a:off x="3098486" y="5645198"/>
              <a:ext cx="22768" cy="26694"/>
            </a:xfrm>
            <a:custGeom>
              <a:avLst/>
              <a:gdLst/>
              <a:ahLst/>
              <a:cxnLst/>
              <a:rect l="l" t="t" r="r" b="b"/>
              <a:pathLst>
                <a:path w="406" h="476" extrusionOk="0">
                  <a:moveTo>
                    <a:pt x="387" y="265"/>
                  </a:moveTo>
                  <a:cubicBezTo>
                    <a:pt x="405" y="194"/>
                    <a:pt x="387" y="124"/>
                    <a:pt x="335" y="89"/>
                  </a:cubicBezTo>
                  <a:cubicBezTo>
                    <a:pt x="317" y="36"/>
                    <a:pt x="264" y="18"/>
                    <a:pt x="229" y="36"/>
                  </a:cubicBezTo>
                  <a:lnTo>
                    <a:pt x="211" y="36"/>
                  </a:lnTo>
                  <a:cubicBezTo>
                    <a:pt x="141" y="1"/>
                    <a:pt x="88" y="71"/>
                    <a:pt x="53" y="106"/>
                  </a:cubicBezTo>
                  <a:cubicBezTo>
                    <a:pt x="0" y="159"/>
                    <a:pt x="0" y="229"/>
                    <a:pt x="18" y="282"/>
                  </a:cubicBezTo>
                  <a:cubicBezTo>
                    <a:pt x="35" y="317"/>
                    <a:pt x="71" y="335"/>
                    <a:pt x="53" y="388"/>
                  </a:cubicBezTo>
                  <a:cubicBezTo>
                    <a:pt x="53" y="388"/>
                    <a:pt x="53" y="405"/>
                    <a:pt x="71" y="423"/>
                  </a:cubicBezTo>
                  <a:cubicBezTo>
                    <a:pt x="176" y="476"/>
                    <a:pt x="299" y="458"/>
                    <a:pt x="352" y="353"/>
                  </a:cubicBezTo>
                  <a:cubicBezTo>
                    <a:pt x="387" y="317"/>
                    <a:pt x="405" y="300"/>
                    <a:pt x="387" y="26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0" name="Google Shape;2570;p37"/>
            <p:cNvSpPr/>
            <p:nvPr/>
          </p:nvSpPr>
          <p:spPr>
            <a:xfrm>
              <a:off x="2873379" y="5438879"/>
              <a:ext cx="23778" cy="24731"/>
            </a:xfrm>
            <a:custGeom>
              <a:avLst/>
              <a:gdLst/>
              <a:ahLst/>
              <a:cxnLst/>
              <a:rect l="l" t="t" r="r" b="b"/>
              <a:pathLst>
                <a:path w="424" h="441" extrusionOk="0">
                  <a:moveTo>
                    <a:pt x="229" y="18"/>
                  </a:moveTo>
                  <a:cubicBezTo>
                    <a:pt x="177" y="18"/>
                    <a:pt x="106" y="36"/>
                    <a:pt x="53" y="53"/>
                  </a:cubicBezTo>
                  <a:cubicBezTo>
                    <a:pt x="1" y="71"/>
                    <a:pt x="18" y="124"/>
                    <a:pt x="18" y="159"/>
                  </a:cubicBezTo>
                  <a:cubicBezTo>
                    <a:pt x="36" y="212"/>
                    <a:pt x="36" y="265"/>
                    <a:pt x="18" y="317"/>
                  </a:cubicBezTo>
                  <a:cubicBezTo>
                    <a:pt x="18" y="335"/>
                    <a:pt x="53" y="353"/>
                    <a:pt x="71" y="370"/>
                  </a:cubicBezTo>
                  <a:cubicBezTo>
                    <a:pt x="159" y="441"/>
                    <a:pt x="265" y="441"/>
                    <a:pt x="335" y="370"/>
                  </a:cubicBezTo>
                  <a:cubicBezTo>
                    <a:pt x="406" y="300"/>
                    <a:pt x="423" y="194"/>
                    <a:pt x="388" y="106"/>
                  </a:cubicBezTo>
                  <a:cubicBezTo>
                    <a:pt x="353" y="0"/>
                    <a:pt x="300" y="36"/>
                    <a:pt x="229" y="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1" name="Google Shape;2571;p37"/>
            <p:cNvSpPr/>
            <p:nvPr/>
          </p:nvSpPr>
          <p:spPr>
            <a:xfrm>
              <a:off x="2674967" y="5439888"/>
              <a:ext cx="22768" cy="27647"/>
            </a:xfrm>
            <a:custGeom>
              <a:avLst/>
              <a:gdLst/>
              <a:ahLst/>
              <a:cxnLst/>
              <a:rect l="l" t="t" r="r" b="b"/>
              <a:pathLst>
                <a:path w="406" h="493" extrusionOk="0">
                  <a:moveTo>
                    <a:pt x="0" y="194"/>
                  </a:moveTo>
                  <a:cubicBezTo>
                    <a:pt x="18" y="247"/>
                    <a:pt x="0" y="299"/>
                    <a:pt x="53" y="335"/>
                  </a:cubicBezTo>
                  <a:cubicBezTo>
                    <a:pt x="88" y="387"/>
                    <a:pt x="53" y="423"/>
                    <a:pt x="88" y="458"/>
                  </a:cubicBezTo>
                  <a:cubicBezTo>
                    <a:pt x="141" y="475"/>
                    <a:pt x="124" y="493"/>
                    <a:pt x="159" y="458"/>
                  </a:cubicBezTo>
                  <a:cubicBezTo>
                    <a:pt x="176" y="440"/>
                    <a:pt x="212" y="458"/>
                    <a:pt x="247" y="458"/>
                  </a:cubicBezTo>
                  <a:cubicBezTo>
                    <a:pt x="352" y="387"/>
                    <a:pt x="405" y="264"/>
                    <a:pt x="388" y="141"/>
                  </a:cubicBezTo>
                  <a:cubicBezTo>
                    <a:pt x="352" y="70"/>
                    <a:pt x="300" y="35"/>
                    <a:pt x="247" y="18"/>
                  </a:cubicBezTo>
                  <a:cubicBezTo>
                    <a:pt x="176" y="0"/>
                    <a:pt x="124" y="35"/>
                    <a:pt x="88" y="88"/>
                  </a:cubicBezTo>
                  <a:cubicBezTo>
                    <a:pt x="88" y="106"/>
                    <a:pt x="53" y="123"/>
                    <a:pt x="36" y="123"/>
                  </a:cubicBezTo>
                  <a:cubicBezTo>
                    <a:pt x="18" y="141"/>
                    <a:pt x="0" y="159"/>
                    <a:pt x="0" y="19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37"/>
            <p:cNvSpPr/>
            <p:nvPr/>
          </p:nvSpPr>
          <p:spPr>
            <a:xfrm>
              <a:off x="2962211" y="5174291"/>
              <a:ext cx="22768" cy="26750"/>
            </a:xfrm>
            <a:custGeom>
              <a:avLst/>
              <a:gdLst/>
              <a:ahLst/>
              <a:cxnLst/>
              <a:rect l="l" t="t" r="r" b="b"/>
              <a:pathLst>
                <a:path w="406" h="477" extrusionOk="0">
                  <a:moveTo>
                    <a:pt x="406" y="265"/>
                  </a:moveTo>
                  <a:cubicBezTo>
                    <a:pt x="406" y="142"/>
                    <a:pt x="300" y="1"/>
                    <a:pt x="177" y="36"/>
                  </a:cubicBezTo>
                  <a:cubicBezTo>
                    <a:pt x="142" y="54"/>
                    <a:pt x="124" y="54"/>
                    <a:pt x="124" y="71"/>
                  </a:cubicBezTo>
                  <a:cubicBezTo>
                    <a:pt x="124" y="71"/>
                    <a:pt x="107" y="106"/>
                    <a:pt x="89" y="106"/>
                  </a:cubicBezTo>
                  <a:cubicBezTo>
                    <a:pt x="54" y="106"/>
                    <a:pt x="19" y="142"/>
                    <a:pt x="19" y="194"/>
                  </a:cubicBezTo>
                  <a:cubicBezTo>
                    <a:pt x="19" y="230"/>
                    <a:pt x="1" y="265"/>
                    <a:pt x="19" y="318"/>
                  </a:cubicBezTo>
                  <a:cubicBezTo>
                    <a:pt x="36" y="335"/>
                    <a:pt x="54" y="370"/>
                    <a:pt x="71" y="370"/>
                  </a:cubicBezTo>
                  <a:cubicBezTo>
                    <a:pt x="107" y="388"/>
                    <a:pt x="142" y="406"/>
                    <a:pt x="159" y="458"/>
                  </a:cubicBezTo>
                  <a:cubicBezTo>
                    <a:pt x="159" y="476"/>
                    <a:pt x="177" y="476"/>
                    <a:pt x="212" y="476"/>
                  </a:cubicBezTo>
                  <a:cubicBezTo>
                    <a:pt x="265" y="458"/>
                    <a:pt x="300" y="423"/>
                    <a:pt x="353" y="388"/>
                  </a:cubicBezTo>
                  <a:cubicBezTo>
                    <a:pt x="388" y="370"/>
                    <a:pt x="406" y="318"/>
                    <a:pt x="406" y="26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2573;p37"/>
            <p:cNvSpPr/>
            <p:nvPr/>
          </p:nvSpPr>
          <p:spPr>
            <a:xfrm>
              <a:off x="2796381" y="5393453"/>
              <a:ext cx="26694" cy="28713"/>
            </a:xfrm>
            <a:custGeom>
              <a:avLst/>
              <a:gdLst/>
              <a:ahLst/>
              <a:cxnLst/>
              <a:rect l="l" t="t" r="r" b="b"/>
              <a:pathLst>
                <a:path w="476" h="512" extrusionOk="0">
                  <a:moveTo>
                    <a:pt x="1" y="247"/>
                  </a:moveTo>
                  <a:cubicBezTo>
                    <a:pt x="18" y="282"/>
                    <a:pt x="18" y="318"/>
                    <a:pt x="36" y="335"/>
                  </a:cubicBezTo>
                  <a:cubicBezTo>
                    <a:pt x="53" y="370"/>
                    <a:pt x="124" y="388"/>
                    <a:pt x="106" y="458"/>
                  </a:cubicBezTo>
                  <a:cubicBezTo>
                    <a:pt x="106" y="494"/>
                    <a:pt x="194" y="511"/>
                    <a:pt x="247" y="494"/>
                  </a:cubicBezTo>
                  <a:cubicBezTo>
                    <a:pt x="405" y="458"/>
                    <a:pt x="441" y="406"/>
                    <a:pt x="476" y="247"/>
                  </a:cubicBezTo>
                  <a:cubicBezTo>
                    <a:pt x="458" y="159"/>
                    <a:pt x="423" y="106"/>
                    <a:pt x="370" y="54"/>
                  </a:cubicBezTo>
                  <a:cubicBezTo>
                    <a:pt x="265" y="1"/>
                    <a:pt x="247" y="18"/>
                    <a:pt x="141" y="89"/>
                  </a:cubicBezTo>
                  <a:cubicBezTo>
                    <a:pt x="106" y="124"/>
                    <a:pt x="71" y="159"/>
                    <a:pt x="36" y="194"/>
                  </a:cubicBezTo>
                  <a:cubicBezTo>
                    <a:pt x="1" y="212"/>
                    <a:pt x="18" y="230"/>
                    <a:pt x="1" y="24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4" name="Google Shape;2574;p37"/>
            <p:cNvSpPr/>
            <p:nvPr/>
          </p:nvSpPr>
          <p:spPr>
            <a:xfrm>
              <a:off x="2711475" y="5374723"/>
              <a:ext cx="29666" cy="29666"/>
            </a:xfrm>
            <a:custGeom>
              <a:avLst/>
              <a:gdLst/>
              <a:ahLst/>
              <a:cxnLst/>
              <a:rect l="l" t="t" r="r" b="b"/>
              <a:pathLst>
                <a:path w="529" h="529" extrusionOk="0">
                  <a:moveTo>
                    <a:pt x="529" y="282"/>
                  </a:moveTo>
                  <a:cubicBezTo>
                    <a:pt x="511" y="194"/>
                    <a:pt x="529" y="106"/>
                    <a:pt x="441" y="53"/>
                  </a:cubicBezTo>
                  <a:cubicBezTo>
                    <a:pt x="388" y="35"/>
                    <a:pt x="335" y="53"/>
                    <a:pt x="300" y="35"/>
                  </a:cubicBezTo>
                  <a:cubicBezTo>
                    <a:pt x="230" y="0"/>
                    <a:pt x="159" y="35"/>
                    <a:pt x="124" y="88"/>
                  </a:cubicBezTo>
                  <a:cubicBezTo>
                    <a:pt x="89" y="106"/>
                    <a:pt x="71" y="123"/>
                    <a:pt x="89" y="159"/>
                  </a:cubicBezTo>
                  <a:cubicBezTo>
                    <a:pt x="89" y="194"/>
                    <a:pt x="89" y="247"/>
                    <a:pt x="36" y="264"/>
                  </a:cubicBezTo>
                  <a:cubicBezTo>
                    <a:pt x="1" y="282"/>
                    <a:pt x="18" y="300"/>
                    <a:pt x="36" y="317"/>
                  </a:cubicBezTo>
                  <a:cubicBezTo>
                    <a:pt x="71" y="370"/>
                    <a:pt x="106" y="423"/>
                    <a:pt x="142" y="458"/>
                  </a:cubicBezTo>
                  <a:cubicBezTo>
                    <a:pt x="265" y="528"/>
                    <a:pt x="441" y="493"/>
                    <a:pt x="511" y="352"/>
                  </a:cubicBezTo>
                  <a:cubicBezTo>
                    <a:pt x="511" y="335"/>
                    <a:pt x="529" y="300"/>
                    <a:pt x="529" y="28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5" name="Google Shape;2575;p37"/>
            <p:cNvSpPr/>
            <p:nvPr/>
          </p:nvSpPr>
          <p:spPr>
            <a:xfrm>
              <a:off x="2951387" y="4874205"/>
              <a:ext cx="23722" cy="27704"/>
            </a:xfrm>
            <a:custGeom>
              <a:avLst/>
              <a:gdLst/>
              <a:ahLst/>
              <a:cxnLst/>
              <a:rect l="l" t="t" r="r" b="b"/>
              <a:pathLst>
                <a:path w="423" h="494" extrusionOk="0">
                  <a:moveTo>
                    <a:pt x="388" y="247"/>
                  </a:moveTo>
                  <a:lnTo>
                    <a:pt x="388" y="194"/>
                  </a:lnTo>
                  <a:cubicBezTo>
                    <a:pt x="388" y="88"/>
                    <a:pt x="264" y="0"/>
                    <a:pt x="159" y="71"/>
                  </a:cubicBezTo>
                  <a:cubicBezTo>
                    <a:pt x="0" y="71"/>
                    <a:pt x="53" y="212"/>
                    <a:pt x="18" y="300"/>
                  </a:cubicBezTo>
                  <a:cubicBezTo>
                    <a:pt x="18" y="335"/>
                    <a:pt x="36" y="388"/>
                    <a:pt x="88" y="388"/>
                  </a:cubicBezTo>
                  <a:cubicBezTo>
                    <a:pt x="124" y="388"/>
                    <a:pt x="124" y="440"/>
                    <a:pt x="176" y="458"/>
                  </a:cubicBezTo>
                  <a:cubicBezTo>
                    <a:pt x="264" y="493"/>
                    <a:pt x="282" y="493"/>
                    <a:pt x="335" y="423"/>
                  </a:cubicBezTo>
                  <a:cubicBezTo>
                    <a:pt x="388" y="352"/>
                    <a:pt x="423" y="317"/>
                    <a:pt x="388" y="24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6" name="Google Shape;2576;p37"/>
            <p:cNvSpPr/>
            <p:nvPr/>
          </p:nvSpPr>
          <p:spPr>
            <a:xfrm>
              <a:off x="2881287" y="5544534"/>
              <a:ext cx="24731" cy="24731"/>
            </a:xfrm>
            <a:custGeom>
              <a:avLst/>
              <a:gdLst/>
              <a:ahLst/>
              <a:cxnLst/>
              <a:rect l="l" t="t" r="r" b="b"/>
              <a:pathLst>
                <a:path w="441" h="441" extrusionOk="0">
                  <a:moveTo>
                    <a:pt x="36" y="176"/>
                  </a:moveTo>
                  <a:cubicBezTo>
                    <a:pt x="18" y="211"/>
                    <a:pt x="53" y="246"/>
                    <a:pt x="36" y="299"/>
                  </a:cubicBezTo>
                  <a:cubicBezTo>
                    <a:pt x="0" y="334"/>
                    <a:pt x="53" y="370"/>
                    <a:pt x="88" y="387"/>
                  </a:cubicBezTo>
                  <a:cubicBezTo>
                    <a:pt x="177" y="440"/>
                    <a:pt x="282" y="440"/>
                    <a:pt x="353" y="370"/>
                  </a:cubicBezTo>
                  <a:cubicBezTo>
                    <a:pt x="441" y="282"/>
                    <a:pt x="441" y="123"/>
                    <a:pt x="335" y="53"/>
                  </a:cubicBezTo>
                  <a:cubicBezTo>
                    <a:pt x="229" y="0"/>
                    <a:pt x="124" y="35"/>
                    <a:pt x="53" y="106"/>
                  </a:cubicBezTo>
                  <a:cubicBezTo>
                    <a:pt x="36" y="123"/>
                    <a:pt x="36" y="158"/>
                    <a:pt x="36" y="17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7" name="Google Shape;2577;p37"/>
            <p:cNvSpPr/>
            <p:nvPr/>
          </p:nvSpPr>
          <p:spPr>
            <a:xfrm>
              <a:off x="2647319" y="5022257"/>
              <a:ext cx="20806" cy="28713"/>
            </a:xfrm>
            <a:custGeom>
              <a:avLst/>
              <a:gdLst/>
              <a:ahLst/>
              <a:cxnLst/>
              <a:rect l="l" t="t" r="r" b="b"/>
              <a:pathLst>
                <a:path w="371" h="512" extrusionOk="0">
                  <a:moveTo>
                    <a:pt x="159" y="494"/>
                  </a:moveTo>
                  <a:cubicBezTo>
                    <a:pt x="300" y="476"/>
                    <a:pt x="370" y="423"/>
                    <a:pt x="370" y="265"/>
                  </a:cubicBezTo>
                  <a:cubicBezTo>
                    <a:pt x="370" y="247"/>
                    <a:pt x="370" y="230"/>
                    <a:pt x="370" y="212"/>
                  </a:cubicBezTo>
                  <a:cubicBezTo>
                    <a:pt x="370" y="159"/>
                    <a:pt x="370" y="106"/>
                    <a:pt x="317" y="106"/>
                  </a:cubicBezTo>
                  <a:lnTo>
                    <a:pt x="300" y="89"/>
                  </a:lnTo>
                  <a:cubicBezTo>
                    <a:pt x="212" y="1"/>
                    <a:pt x="141" y="71"/>
                    <a:pt x="71" y="106"/>
                  </a:cubicBezTo>
                  <a:cubicBezTo>
                    <a:pt x="36" y="142"/>
                    <a:pt x="18" y="212"/>
                    <a:pt x="18" y="265"/>
                  </a:cubicBezTo>
                  <a:cubicBezTo>
                    <a:pt x="18" y="283"/>
                    <a:pt x="18" y="300"/>
                    <a:pt x="18" y="318"/>
                  </a:cubicBezTo>
                  <a:cubicBezTo>
                    <a:pt x="1" y="388"/>
                    <a:pt x="53" y="423"/>
                    <a:pt x="89" y="476"/>
                  </a:cubicBezTo>
                  <a:cubicBezTo>
                    <a:pt x="124" y="511"/>
                    <a:pt x="141" y="476"/>
                    <a:pt x="159" y="49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8" name="Google Shape;2578;p37"/>
            <p:cNvSpPr/>
            <p:nvPr/>
          </p:nvSpPr>
          <p:spPr>
            <a:xfrm>
              <a:off x="3066857" y="5150625"/>
              <a:ext cx="22768" cy="22768"/>
            </a:xfrm>
            <a:custGeom>
              <a:avLst/>
              <a:gdLst/>
              <a:ahLst/>
              <a:cxnLst/>
              <a:rect l="l" t="t" r="r" b="b"/>
              <a:pathLst>
                <a:path w="406" h="406" extrusionOk="0">
                  <a:moveTo>
                    <a:pt x="177" y="405"/>
                  </a:moveTo>
                  <a:cubicBezTo>
                    <a:pt x="283" y="405"/>
                    <a:pt x="388" y="335"/>
                    <a:pt x="406" y="229"/>
                  </a:cubicBezTo>
                  <a:cubicBezTo>
                    <a:pt x="406" y="141"/>
                    <a:pt x="371" y="53"/>
                    <a:pt x="300" y="0"/>
                  </a:cubicBezTo>
                  <a:lnTo>
                    <a:pt x="300" y="0"/>
                  </a:lnTo>
                  <a:cubicBezTo>
                    <a:pt x="212" y="0"/>
                    <a:pt x="142" y="18"/>
                    <a:pt x="71" y="71"/>
                  </a:cubicBezTo>
                  <a:cubicBezTo>
                    <a:pt x="54" y="106"/>
                    <a:pt x="19" y="106"/>
                    <a:pt x="19" y="159"/>
                  </a:cubicBezTo>
                  <a:cubicBezTo>
                    <a:pt x="36" y="194"/>
                    <a:pt x="1" y="194"/>
                    <a:pt x="19" y="212"/>
                  </a:cubicBezTo>
                  <a:cubicBezTo>
                    <a:pt x="36" y="212"/>
                    <a:pt x="36" y="229"/>
                    <a:pt x="19" y="247"/>
                  </a:cubicBezTo>
                  <a:cubicBezTo>
                    <a:pt x="19" y="335"/>
                    <a:pt x="71" y="388"/>
                    <a:pt x="177" y="40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9" name="Google Shape;2579;p37"/>
            <p:cNvSpPr/>
            <p:nvPr/>
          </p:nvSpPr>
          <p:spPr>
            <a:xfrm>
              <a:off x="2921777" y="5373713"/>
              <a:ext cx="36564" cy="35611"/>
            </a:xfrm>
            <a:custGeom>
              <a:avLst/>
              <a:gdLst/>
              <a:ahLst/>
              <a:cxnLst/>
              <a:rect l="l" t="t" r="r" b="b"/>
              <a:pathLst>
                <a:path w="652" h="635" extrusionOk="0">
                  <a:moveTo>
                    <a:pt x="634" y="318"/>
                  </a:moveTo>
                  <a:cubicBezTo>
                    <a:pt x="652" y="159"/>
                    <a:pt x="528" y="18"/>
                    <a:pt x="370" y="1"/>
                  </a:cubicBezTo>
                  <a:cubicBezTo>
                    <a:pt x="299" y="1"/>
                    <a:pt x="229" y="36"/>
                    <a:pt x="176" y="106"/>
                  </a:cubicBezTo>
                  <a:cubicBezTo>
                    <a:pt x="159" y="124"/>
                    <a:pt x="141" y="141"/>
                    <a:pt x="123" y="141"/>
                  </a:cubicBezTo>
                  <a:cubicBezTo>
                    <a:pt x="35" y="177"/>
                    <a:pt x="0" y="265"/>
                    <a:pt x="18" y="335"/>
                  </a:cubicBezTo>
                  <a:cubicBezTo>
                    <a:pt x="35" y="406"/>
                    <a:pt x="71" y="458"/>
                    <a:pt x="141" y="494"/>
                  </a:cubicBezTo>
                  <a:cubicBezTo>
                    <a:pt x="141" y="494"/>
                    <a:pt x="159" y="494"/>
                    <a:pt x="159" y="494"/>
                  </a:cubicBezTo>
                  <a:cubicBezTo>
                    <a:pt x="229" y="634"/>
                    <a:pt x="229" y="634"/>
                    <a:pt x="352" y="599"/>
                  </a:cubicBezTo>
                  <a:cubicBezTo>
                    <a:pt x="476" y="582"/>
                    <a:pt x="564" y="511"/>
                    <a:pt x="616" y="406"/>
                  </a:cubicBezTo>
                  <a:cubicBezTo>
                    <a:pt x="634" y="370"/>
                    <a:pt x="652" y="353"/>
                    <a:pt x="634" y="3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0" name="Google Shape;2580;p37"/>
            <p:cNvSpPr/>
            <p:nvPr/>
          </p:nvSpPr>
          <p:spPr>
            <a:xfrm>
              <a:off x="2621634" y="5366815"/>
              <a:ext cx="20806" cy="26694"/>
            </a:xfrm>
            <a:custGeom>
              <a:avLst/>
              <a:gdLst/>
              <a:ahLst/>
              <a:cxnLst/>
              <a:rect l="l" t="t" r="r" b="b"/>
              <a:pathLst>
                <a:path w="371" h="476" extrusionOk="0">
                  <a:moveTo>
                    <a:pt x="194" y="476"/>
                  </a:moveTo>
                  <a:cubicBezTo>
                    <a:pt x="282" y="476"/>
                    <a:pt x="282" y="476"/>
                    <a:pt x="335" y="370"/>
                  </a:cubicBezTo>
                  <a:cubicBezTo>
                    <a:pt x="353" y="317"/>
                    <a:pt x="370" y="264"/>
                    <a:pt x="370" y="194"/>
                  </a:cubicBezTo>
                  <a:cubicBezTo>
                    <a:pt x="370" y="124"/>
                    <a:pt x="318" y="88"/>
                    <a:pt x="265" y="53"/>
                  </a:cubicBezTo>
                  <a:cubicBezTo>
                    <a:pt x="159" y="0"/>
                    <a:pt x="71" y="53"/>
                    <a:pt x="36" y="159"/>
                  </a:cubicBezTo>
                  <a:cubicBezTo>
                    <a:pt x="1" y="264"/>
                    <a:pt x="18" y="370"/>
                    <a:pt x="89" y="441"/>
                  </a:cubicBezTo>
                  <a:cubicBezTo>
                    <a:pt x="106" y="476"/>
                    <a:pt x="159" y="458"/>
                    <a:pt x="194" y="47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2581;p37"/>
            <p:cNvSpPr/>
            <p:nvPr/>
          </p:nvSpPr>
          <p:spPr>
            <a:xfrm>
              <a:off x="2894129" y="5080525"/>
              <a:ext cx="27704" cy="32639"/>
            </a:xfrm>
            <a:custGeom>
              <a:avLst/>
              <a:gdLst/>
              <a:ahLst/>
              <a:cxnLst/>
              <a:rect l="l" t="t" r="r" b="b"/>
              <a:pathLst>
                <a:path w="494" h="582" extrusionOk="0">
                  <a:moveTo>
                    <a:pt x="282" y="0"/>
                  </a:moveTo>
                  <a:cubicBezTo>
                    <a:pt x="141" y="0"/>
                    <a:pt x="36" y="88"/>
                    <a:pt x="18" y="229"/>
                  </a:cubicBezTo>
                  <a:cubicBezTo>
                    <a:pt x="18" y="282"/>
                    <a:pt x="0" y="335"/>
                    <a:pt x="0" y="405"/>
                  </a:cubicBezTo>
                  <a:cubicBezTo>
                    <a:pt x="0" y="458"/>
                    <a:pt x="36" y="493"/>
                    <a:pt x="88" y="529"/>
                  </a:cubicBezTo>
                  <a:cubicBezTo>
                    <a:pt x="194" y="581"/>
                    <a:pt x="317" y="546"/>
                    <a:pt x="388" y="458"/>
                  </a:cubicBezTo>
                  <a:cubicBezTo>
                    <a:pt x="493" y="353"/>
                    <a:pt x="493" y="212"/>
                    <a:pt x="388" y="106"/>
                  </a:cubicBezTo>
                  <a:cubicBezTo>
                    <a:pt x="352" y="71"/>
                    <a:pt x="317" y="0"/>
                    <a:pt x="2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37"/>
            <p:cNvSpPr/>
            <p:nvPr/>
          </p:nvSpPr>
          <p:spPr>
            <a:xfrm>
              <a:off x="2760826" y="5599773"/>
              <a:ext cx="24731" cy="23778"/>
            </a:xfrm>
            <a:custGeom>
              <a:avLst/>
              <a:gdLst/>
              <a:ahLst/>
              <a:cxnLst/>
              <a:rect l="l" t="t" r="r" b="b"/>
              <a:pathLst>
                <a:path w="441" h="424" extrusionOk="0">
                  <a:moveTo>
                    <a:pt x="212" y="406"/>
                  </a:moveTo>
                  <a:cubicBezTo>
                    <a:pt x="318" y="423"/>
                    <a:pt x="406" y="335"/>
                    <a:pt x="423" y="230"/>
                  </a:cubicBezTo>
                  <a:cubicBezTo>
                    <a:pt x="441" y="142"/>
                    <a:pt x="335" y="36"/>
                    <a:pt x="247" y="18"/>
                  </a:cubicBezTo>
                  <a:cubicBezTo>
                    <a:pt x="159" y="1"/>
                    <a:pt x="159" y="54"/>
                    <a:pt x="89" y="54"/>
                  </a:cubicBezTo>
                  <a:cubicBezTo>
                    <a:pt x="71" y="54"/>
                    <a:pt x="54" y="89"/>
                    <a:pt x="54" y="124"/>
                  </a:cubicBezTo>
                  <a:cubicBezTo>
                    <a:pt x="54" y="159"/>
                    <a:pt x="18" y="194"/>
                    <a:pt x="36" y="247"/>
                  </a:cubicBezTo>
                  <a:cubicBezTo>
                    <a:pt x="36" y="282"/>
                    <a:pt x="1" y="282"/>
                    <a:pt x="18" y="300"/>
                  </a:cubicBezTo>
                  <a:cubicBezTo>
                    <a:pt x="36" y="318"/>
                    <a:pt x="54" y="370"/>
                    <a:pt x="107" y="388"/>
                  </a:cubicBezTo>
                  <a:cubicBezTo>
                    <a:pt x="142" y="388"/>
                    <a:pt x="159" y="423"/>
                    <a:pt x="212" y="40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37"/>
            <p:cNvSpPr/>
            <p:nvPr/>
          </p:nvSpPr>
          <p:spPr>
            <a:xfrm>
              <a:off x="2759873" y="5494174"/>
              <a:ext cx="26694" cy="21759"/>
            </a:xfrm>
            <a:custGeom>
              <a:avLst/>
              <a:gdLst/>
              <a:ahLst/>
              <a:cxnLst/>
              <a:rect l="l" t="t" r="r" b="b"/>
              <a:pathLst>
                <a:path w="476" h="388" extrusionOk="0">
                  <a:moveTo>
                    <a:pt x="0" y="264"/>
                  </a:moveTo>
                  <a:cubicBezTo>
                    <a:pt x="18" y="264"/>
                    <a:pt x="35" y="264"/>
                    <a:pt x="53" y="282"/>
                  </a:cubicBezTo>
                  <a:cubicBezTo>
                    <a:pt x="106" y="352"/>
                    <a:pt x="194" y="388"/>
                    <a:pt x="264" y="370"/>
                  </a:cubicBezTo>
                  <a:cubicBezTo>
                    <a:pt x="335" y="352"/>
                    <a:pt x="388" y="300"/>
                    <a:pt x="423" y="229"/>
                  </a:cubicBezTo>
                  <a:cubicBezTo>
                    <a:pt x="423" y="212"/>
                    <a:pt x="423" y="194"/>
                    <a:pt x="440" y="176"/>
                  </a:cubicBezTo>
                  <a:cubicBezTo>
                    <a:pt x="476" y="88"/>
                    <a:pt x="440" y="18"/>
                    <a:pt x="370" y="0"/>
                  </a:cubicBezTo>
                  <a:cubicBezTo>
                    <a:pt x="300" y="0"/>
                    <a:pt x="229" y="18"/>
                    <a:pt x="159" y="18"/>
                  </a:cubicBezTo>
                  <a:cubicBezTo>
                    <a:pt x="88" y="35"/>
                    <a:pt x="35" y="106"/>
                    <a:pt x="35" y="176"/>
                  </a:cubicBezTo>
                  <a:cubicBezTo>
                    <a:pt x="35" y="212"/>
                    <a:pt x="35" y="247"/>
                    <a:pt x="0" y="26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4" name="Google Shape;2584;p37"/>
            <p:cNvSpPr/>
            <p:nvPr/>
          </p:nvSpPr>
          <p:spPr>
            <a:xfrm>
              <a:off x="3321574" y="5472415"/>
              <a:ext cx="21759" cy="25741"/>
            </a:xfrm>
            <a:custGeom>
              <a:avLst/>
              <a:gdLst/>
              <a:ahLst/>
              <a:cxnLst/>
              <a:rect l="l" t="t" r="r" b="b"/>
              <a:pathLst>
                <a:path w="388" h="459" extrusionOk="0">
                  <a:moveTo>
                    <a:pt x="1" y="230"/>
                  </a:moveTo>
                  <a:cubicBezTo>
                    <a:pt x="1" y="335"/>
                    <a:pt x="106" y="459"/>
                    <a:pt x="194" y="441"/>
                  </a:cubicBezTo>
                  <a:cubicBezTo>
                    <a:pt x="317" y="423"/>
                    <a:pt x="388" y="318"/>
                    <a:pt x="388" y="195"/>
                  </a:cubicBezTo>
                  <a:cubicBezTo>
                    <a:pt x="388" y="124"/>
                    <a:pt x="247" y="1"/>
                    <a:pt x="177" y="19"/>
                  </a:cubicBezTo>
                  <a:cubicBezTo>
                    <a:pt x="71" y="19"/>
                    <a:pt x="1" y="107"/>
                    <a:pt x="1" y="23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5" name="Google Shape;2585;p37"/>
            <p:cNvSpPr/>
            <p:nvPr/>
          </p:nvSpPr>
          <p:spPr>
            <a:xfrm>
              <a:off x="2828964" y="5015359"/>
              <a:ext cx="24731" cy="25741"/>
            </a:xfrm>
            <a:custGeom>
              <a:avLst/>
              <a:gdLst/>
              <a:ahLst/>
              <a:cxnLst/>
              <a:rect l="l" t="t" r="r" b="b"/>
              <a:pathLst>
                <a:path w="441" h="459" extrusionOk="0">
                  <a:moveTo>
                    <a:pt x="194" y="36"/>
                  </a:moveTo>
                  <a:cubicBezTo>
                    <a:pt x="89" y="1"/>
                    <a:pt x="1" y="106"/>
                    <a:pt x="36" y="229"/>
                  </a:cubicBezTo>
                  <a:cubicBezTo>
                    <a:pt x="36" y="229"/>
                    <a:pt x="36" y="247"/>
                    <a:pt x="36" y="265"/>
                  </a:cubicBezTo>
                  <a:cubicBezTo>
                    <a:pt x="1" y="300"/>
                    <a:pt x="18" y="335"/>
                    <a:pt x="71" y="353"/>
                  </a:cubicBezTo>
                  <a:cubicBezTo>
                    <a:pt x="89" y="353"/>
                    <a:pt x="106" y="370"/>
                    <a:pt x="106" y="406"/>
                  </a:cubicBezTo>
                  <a:cubicBezTo>
                    <a:pt x="141" y="441"/>
                    <a:pt x="159" y="458"/>
                    <a:pt x="212" y="441"/>
                  </a:cubicBezTo>
                  <a:cubicBezTo>
                    <a:pt x="282" y="423"/>
                    <a:pt x="353" y="370"/>
                    <a:pt x="370" y="300"/>
                  </a:cubicBezTo>
                  <a:cubicBezTo>
                    <a:pt x="441" y="159"/>
                    <a:pt x="353" y="18"/>
                    <a:pt x="194" y="3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2586;p37"/>
            <p:cNvSpPr/>
            <p:nvPr/>
          </p:nvSpPr>
          <p:spPr>
            <a:xfrm>
              <a:off x="3031358" y="5437869"/>
              <a:ext cx="21759" cy="22768"/>
            </a:xfrm>
            <a:custGeom>
              <a:avLst/>
              <a:gdLst/>
              <a:ahLst/>
              <a:cxnLst/>
              <a:rect l="l" t="t" r="r" b="b"/>
              <a:pathLst>
                <a:path w="388" h="406" extrusionOk="0">
                  <a:moveTo>
                    <a:pt x="194" y="18"/>
                  </a:moveTo>
                  <a:cubicBezTo>
                    <a:pt x="141" y="1"/>
                    <a:pt x="88" y="54"/>
                    <a:pt x="18" y="36"/>
                  </a:cubicBezTo>
                  <a:lnTo>
                    <a:pt x="18" y="36"/>
                  </a:lnTo>
                  <a:cubicBezTo>
                    <a:pt x="0" y="142"/>
                    <a:pt x="18" y="247"/>
                    <a:pt x="71" y="353"/>
                  </a:cubicBezTo>
                  <a:cubicBezTo>
                    <a:pt x="88" y="388"/>
                    <a:pt x="141" y="406"/>
                    <a:pt x="176" y="388"/>
                  </a:cubicBezTo>
                  <a:cubicBezTo>
                    <a:pt x="247" y="371"/>
                    <a:pt x="317" y="388"/>
                    <a:pt x="352" y="318"/>
                  </a:cubicBezTo>
                  <a:cubicBezTo>
                    <a:pt x="387" y="230"/>
                    <a:pt x="387" y="142"/>
                    <a:pt x="335" y="54"/>
                  </a:cubicBezTo>
                  <a:cubicBezTo>
                    <a:pt x="299" y="18"/>
                    <a:pt x="247" y="18"/>
                    <a:pt x="194" y="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7" name="Google Shape;2587;p37"/>
            <p:cNvSpPr/>
            <p:nvPr/>
          </p:nvSpPr>
          <p:spPr>
            <a:xfrm>
              <a:off x="2673004" y="5526757"/>
              <a:ext cx="28657" cy="28657"/>
            </a:xfrm>
            <a:custGeom>
              <a:avLst/>
              <a:gdLst/>
              <a:ahLst/>
              <a:cxnLst/>
              <a:rect l="l" t="t" r="r" b="b"/>
              <a:pathLst>
                <a:path w="511" h="511" extrusionOk="0">
                  <a:moveTo>
                    <a:pt x="511" y="264"/>
                  </a:moveTo>
                  <a:cubicBezTo>
                    <a:pt x="511" y="159"/>
                    <a:pt x="458" y="71"/>
                    <a:pt x="370" y="18"/>
                  </a:cubicBezTo>
                  <a:cubicBezTo>
                    <a:pt x="299" y="0"/>
                    <a:pt x="211" y="18"/>
                    <a:pt x="159" y="88"/>
                  </a:cubicBezTo>
                  <a:cubicBezTo>
                    <a:pt x="141" y="106"/>
                    <a:pt x="106" y="123"/>
                    <a:pt x="88" y="141"/>
                  </a:cubicBezTo>
                  <a:cubicBezTo>
                    <a:pt x="18" y="194"/>
                    <a:pt x="0" y="299"/>
                    <a:pt x="71" y="352"/>
                  </a:cubicBezTo>
                  <a:cubicBezTo>
                    <a:pt x="106" y="405"/>
                    <a:pt x="159" y="440"/>
                    <a:pt x="194" y="475"/>
                  </a:cubicBezTo>
                  <a:cubicBezTo>
                    <a:pt x="229" y="511"/>
                    <a:pt x="264" y="475"/>
                    <a:pt x="299" y="475"/>
                  </a:cubicBezTo>
                  <a:cubicBezTo>
                    <a:pt x="335" y="475"/>
                    <a:pt x="405" y="511"/>
                    <a:pt x="440" y="458"/>
                  </a:cubicBezTo>
                  <a:cubicBezTo>
                    <a:pt x="475" y="405"/>
                    <a:pt x="511" y="335"/>
                    <a:pt x="511" y="26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2588;p37"/>
            <p:cNvSpPr/>
            <p:nvPr/>
          </p:nvSpPr>
          <p:spPr>
            <a:xfrm>
              <a:off x="3065903" y="4888001"/>
              <a:ext cx="21759" cy="24731"/>
            </a:xfrm>
            <a:custGeom>
              <a:avLst/>
              <a:gdLst/>
              <a:ahLst/>
              <a:cxnLst/>
              <a:rect l="l" t="t" r="r" b="b"/>
              <a:pathLst>
                <a:path w="388" h="441" extrusionOk="0">
                  <a:moveTo>
                    <a:pt x="388" y="194"/>
                  </a:moveTo>
                  <a:cubicBezTo>
                    <a:pt x="388" y="142"/>
                    <a:pt x="370" y="124"/>
                    <a:pt x="317" y="89"/>
                  </a:cubicBezTo>
                  <a:cubicBezTo>
                    <a:pt x="229" y="1"/>
                    <a:pt x="141" y="54"/>
                    <a:pt x="71" y="124"/>
                  </a:cubicBezTo>
                  <a:cubicBezTo>
                    <a:pt x="53" y="142"/>
                    <a:pt x="36" y="142"/>
                    <a:pt x="18" y="159"/>
                  </a:cubicBezTo>
                  <a:cubicBezTo>
                    <a:pt x="18" y="159"/>
                    <a:pt x="0" y="177"/>
                    <a:pt x="18" y="194"/>
                  </a:cubicBezTo>
                  <a:cubicBezTo>
                    <a:pt x="36" y="212"/>
                    <a:pt x="36" y="282"/>
                    <a:pt x="53" y="318"/>
                  </a:cubicBezTo>
                  <a:cubicBezTo>
                    <a:pt x="53" y="370"/>
                    <a:pt x="124" y="441"/>
                    <a:pt x="194" y="441"/>
                  </a:cubicBezTo>
                  <a:cubicBezTo>
                    <a:pt x="317" y="406"/>
                    <a:pt x="370" y="388"/>
                    <a:pt x="388" y="19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9" name="Google Shape;2589;p37"/>
            <p:cNvSpPr/>
            <p:nvPr/>
          </p:nvSpPr>
          <p:spPr>
            <a:xfrm>
              <a:off x="3004664" y="5058822"/>
              <a:ext cx="24731" cy="27704"/>
            </a:xfrm>
            <a:custGeom>
              <a:avLst/>
              <a:gdLst/>
              <a:ahLst/>
              <a:cxnLst/>
              <a:rect l="l" t="t" r="r" b="b"/>
              <a:pathLst>
                <a:path w="441" h="494" extrusionOk="0">
                  <a:moveTo>
                    <a:pt x="230" y="0"/>
                  </a:moveTo>
                  <a:cubicBezTo>
                    <a:pt x="195" y="35"/>
                    <a:pt x="159" y="35"/>
                    <a:pt x="124" y="53"/>
                  </a:cubicBezTo>
                  <a:cubicBezTo>
                    <a:pt x="54" y="123"/>
                    <a:pt x="1" y="229"/>
                    <a:pt x="18" y="335"/>
                  </a:cubicBezTo>
                  <a:cubicBezTo>
                    <a:pt x="36" y="423"/>
                    <a:pt x="124" y="475"/>
                    <a:pt x="212" y="493"/>
                  </a:cubicBezTo>
                  <a:cubicBezTo>
                    <a:pt x="318" y="458"/>
                    <a:pt x="406" y="370"/>
                    <a:pt x="423" y="264"/>
                  </a:cubicBezTo>
                  <a:cubicBezTo>
                    <a:pt x="423" y="229"/>
                    <a:pt x="441" y="176"/>
                    <a:pt x="423" y="123"/>
                  </a:cubicBezTo>
                  <a:cubicBezTo>
                    <a:pt x="371" y="71"/>
                    <a:pt x="300" y="18"/>
                    <a:pt x="2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0" name="Google Shape;2590;p37"/>
            <p:cNvSpPr/>
            <p:nvPr/>
          </p:nvSpPr>
          <p:spPr>
            <a:xfrm>
              <a:off x="2794418" y="5101275"/>
              <a:ext cx="22768" cy="26694"/>
            </a:xfrm>
            <a:custGeom>
              <a:avLst/>
              <a:gdLst/>
              <a:ahLst/>
              <a:cxnLst/>
              <a:rect l="l" t="t" r="r" b="b"/>
              <a:pathLst>
                <a:path w="406" h="476" extrusionOk="0">
                  <a:moveTo>
                    <a:pt x="388" y="211"/>
                  </a:moveTo>
                  <a:cubicBezTo>
                    <a:pt x="388" y="88"/>
                    <a:pt x="282" y="0"/>
                    <a:pt x="159" y="35"/>
                  </a:cubicBezTo>
                  <a:lnTo>
                    <a:pt x="141" y="35"/>
                  </a:lnTo>
                  <a:lnTo>
                    <a:pt x="0" y="194"/>
                  </a:lnTo>
                  <a:lnTo>
                    <a:pt x="0" y="229"/>
                  </a:lnTo>
                  <a:cubicBezTo>
                    <a:pt x="0" y="229"/>
                    <a:pt x="53" y="282"/>
                    <a:pt x="36" y="317"/>
                  </a:cubicBezTo>
                  <a:cubicBezTo>
                    <a:pt x="18" y="352"/>
                    <a:pt x="36" y="335"/>
                    <a:pt x="53" y="335"/>
                  </a:cubicBezTo>
                  <a:cubicBezTo>
                    <a:pt x="71" y="352"/>
                    <a:pt x="71" y="352"/>
                    <a:pt x="71" y="370"/>
                  </a:cubicBezTo>
                  <a:cubicBezTo>
                    <a:pt x="124" y="475"/>
                    <a:pt x="194" y="440"/>
                    <a:pt x="264" y="405"/>
                  </a:cubicBezTo>
                  <a:cubicBezTo>
                    <a:pt x="335" y="370"/>
                    <a:pt x="405" y="317"/>
                    <a:pt x="388" y="21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1" name="Google Shape;2591;p37"/>
            <p:cNvSpPr/>
            <p:nvPr/>
          </p:nvSpPr>
          <p:spPr>
            <a:xfrm>
              <a:off x="3231733" y="5222689"/>
              <a:ext cx="22768" cy="23722"/>
            </a:xfrm>
            <a:custGeom>
              <a:avLst/>
              <a:gdLst/>
              <a:ahLst/>
              <a:cxnLst/>
              <a:rect l="l" t="t" r="r" b="b"/>
              <a:pathLst>
                <a:path w="406" h="423" extrusionOk="0">
                  <a:moveTo>
                    <a:pt x="406" y="159"/>
                  </a:moveTo>
                  <a:cubicBezTo>
                    <a:pt x="406" y="106"/>
                    <a:pt x="318" y="18"/>
                    <a:pt x="265" y="18"/>
                  </a:cubicBezTo>
                  <a:cubicBezTo>
                    <a:pt x="247" y="18"/>
                    <a:pt x="229" y="18"/>
                    <a:pt x="229" y="18"/>
                  </a:cubicBezTo>
                  <a:cubicBezTo>
                    <a:pt x="159" y="0"/>
                    <a:pt x="89" y="36"/>
                    <a:pt x="89" y="106"/>
                  </a:cubicBezTo>
                  <a:lnTo>
                    <a:pt x="89" y="106"/>
                  </a:lnTo>
                  <a:cubicBezTo>
                    <a:pt x="1" y="159"/>
                    <a:pt x="53" y="229"/>
                    <a:pt x="71" y="282"/>
                  </a:cubicBezTo>
                  <a:cubicBezTo>
                    <a:pt x="89" y="370"/>
                    <a:pt x="177" y="423"/>
                    <a:pt x="247" y="423"/>
                  </a:cubicBezTo>
                  <a:cubicBezTo>
                    <a:pt x="335" y="388"/>
                    <a:pt x="388" y="317"/>
                    <a:pt x="406" y="229"/>
                  </a:cubicBezTo>
                  <a:cubicBezTo>
                    <a:pt x="406" y="212"/>
                    <a:pt x="406" y="194"/>
                    <a:pt x="406" y="15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2592;p37"/>
            <p:cNvSpPr/>
            <p:nvPr/>
          </p:nvSpPr>
          <p:spPr>
            <a:xfrm>
              <a:off x="2781576" y="4967972"/>
              <a:ext cx="19796" cy="25741"/>
            </a:xfrm>
            <a:custGeom>
              <a:avLst/>
              <a:gdLst/>
              <a:ahLst/>
              <a:cxnLst/>
              <a:rect l="l" t="t" r="r" b="b"/>
              <a:pathLst>
                <a:path w="353" h="459" extrusionOk="0">
                  <a:moveTo>
                    <a:pt x="18" y="159"/>
                  </a:moveTo>
                  <a:cubicBezTo>
                    <a:pt x="36" y="212"/>
                    <a:pt x="1" y="265"/>
                    <a:pt x="18" y="335"/>
                  </a:cubicBezTo>
                  <a:cubicBezTo>
                    <a:pt x="36" y="388"/>
                    <a:pt x="159" y="458"/>
                    <a:pt x="229" y="423"/>
                  </a:cubicBezTo>
                  <a:cubicBezTo>
                    <a:pt x="335" y="370"/>
                    <a:pt x="353" y="318"/>
                    <a:pt x="335" y="194"/>
                  </a:cubicBezTo>
                  <a:cubicBezTo>
                    <a:pt x="335" y="124"/>
                    <a:pt x="282" y="54"/>
                    <a:pt x="212" y="18"/>
                  </a:cubicBezTo>
                  <a:cubicBezTo>
                    <a:pt x="177" y="1"/>
                    <a:pt x="124" y="18"/>
                    <a:pt x="89" y="36"/>
                  </a:cubicBezTo>
                  <a:cubicBezTo>
                    <a:pt x="71" y="71"/>
                    <a:pt x="1" y="89"/>
                    <a:pt x="18" y="15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3" name="Google Shape;2593;p37"/>
            <p:cNvSpPr/>
            <p:nvPr/>
          </p:nvSpPr>
          <p:spPr>
            <a:xfrm>
              <a:off x="3027376" y="5273049"/>
              <a:ext cx="20806" cy="25685"/>
            </a:xfrm>
            <a:custGeom>
              <a:avLst/>
              <a:gdLst/>
              <a:ahLst/>
              <a:cxnLst/>
              <a:rect l="l" t="t" r="r" b="b"/>
              <a:pathLst>
                <a:path w="371" h="458" extrusionOk="0">
                  <a:moveTo>
                    <a:pt x="159" y="458"/>
                  </a:moveTo>
                  <a:cubicBezTo>
                    <a:pt x="265" y="458"/>
                    <a:pt x="353" y="387"/>
                    <a:pt x="353" y="282"/>
                  </a:cubicBezTo>
                  <a:cubicBezTo>
                    <a:pt x="353" y="264"/>
                    <a:pt x="370" y="247"/>
                    <a:pt x="370" y="211"/>
                  </a:cubicBezTo>
                  <a:cubicBezTo>
                    <a:pt x="370" y="123"/>
                    <a:pt x="300" y="88"/>
                    <a:pt x="247" y="53"/>
                  </a:cubicBezTo>
                  <a:cubicBezTo>
                    <a:pt x="194" y="0"/>
                    <a:pt x="142" y="53"/>
                    <a:pt x="124" y="71"/>
                  </a:cubicBezTo>
                  <a:cubicBezTo>
                    <a:pt x="71" y="123"/>
                    <a:pt x="36" y="176"/>
                    <a:pt x="1" y="229"/>
                  </a:cubicBezTo>
                  <a:cubicBezTo>
                    <a:pt x="1" y="247"/>
                    <a:pt x="1" y="247"/>
                    <a:pt x="1" y="264"/>
                  </a:cubicBezTo>
                  <a:cubicBezTo>
                    <a:pt x="18" y="317"/>
                    <a:pt x="54" y="352"/>
                    <a:pt x="54" y="405"/>
                  </a:cubicBezTo>
                  <a:cubicBezTo>
                    <a:pt x="54" y="423"/>
                    <a:pt x="54" y="440"/>
                    <a:pt x="71" y="440"/>
                  </a:cubicBezTo>
                  <a:cubicBezTo>
                    <a:pt x="106" y="440"/>
                    <a:pt x="124" y="458"/>
                    <a:pt x="159" y="45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4" name="Google Shape;2594;p37"/>
            <p:cNvSpPr/>
            <p:nvPr/>
          </p:nvSpPr>
          <p:spPr>
            <a:xfrm>
              <a:off x="2659152" y="5119052"/>
              <a:ext cx="25741" cy="29666"/>
            </a:xfrm>
            <a:custGeom>
              <a:avLst/>
              <a:gdLst/>
              <a:ahLst/>
              <a:cxnLst/>
              <a:rect l="l" t="t" r="r" b="b"/>
              <a:pathLst>
                <a:path w="459" h="529" extrusionOk="0">
                  <a:moveTo>
                    <a:pt x="18" y="194"/>
                  </a:moveTo>
                  <a:cubicBezTo>
                    <a:pt x="1" y="264"/>
                    <a:pt x="18" y="334"/>
                    <a:pt x="36" y="387"/>
                  </a:cubicBezTo>
                  <a:cubicBezTo>
                    <a:pt x="106" y="528"/>
                    <a:pt x="106" y="510"/>
                    <a:pt x="230" y="493"/>
                  </a:cubicBezTo>
                  <a:cubicBezTo>
                    <a:pt x="370" y="475"/>
                    <a:pt x="441" y="440"/>
                    <a:pt x="458" y="334"/>
                  </a:cubicBezTo>
                  <a:cubicBezTo>
                    <a:pt x="458" y="299"/>
                    <a:pt x="458" y="264"/>
                    <a:pt x="441" y="229"/>
                  </a:cubicBezTo>
                  <a:cubicBezTo>
                    <a:pt x="406" y="176"/>
                    <a:pt x="406" y="88"/>
                    <a:pt x="318" y="53"/>
                  </a:cubicBezTo>
                  <a:cubicBezTo>
                    <a:pt x="230" y="0"/>
                    <a:pt x="124" y="18"/>
                    <a:pt x="36" y="88"/>
                  </a:cubicBezTo>
                  <a:cubicBezTo>
                    <a:pt x="18" y="123"/>
                    <a:pt x="1" y="158"/>
                    <a:pt x="18" y="19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2595;p37"/>
            <p:cNvSpPr/>
            <p:nvPr/>
          </p:nvSpPr>
          <p:spPr>
            <a:xfrm>
              <a:off x="3194215" y="5671837"/>
              <a:ext cx="22768" cy="20806"/>
            </a:xfrm>
            <a:custGeom>
              <a:avLst/>
              <a:gdLst/>
              <a:ahLst/>
              <a:cxnLst/>
              <a:rect l="l" t="t" r="r" b="b"/>
              <a:pathLst>
                <a:path w="406" h="371" extrusionOk="0">
                  <a:moveTo>
                    <a:pt x="1" y="124"/>
                  </a:moveTo>
                  <a:cubicBezTo>
                    <a:pt x="1" y="177"/>
                    <a:pt x="54" y="230"/>
                    <a:pt x="18" y="300"/>
                  </a:cubicBezTo>
                  <a:cubicBezTo>
                    <a:pt x="18" y="300"/>
                    <a:pt x="36" y="300"/>
                    <a:pt x="36" y="318"/>
                  </a:cubicBezTo>
                  <a:cubicBezTo>
                    <a:pt x="71" y="283"/>
                    <a:pt x="106" y="318"/>
                    <a:pt x="124" y="335"/>
                  </a:cubicBezTo>
                  <a:cubicBezTo>
                    <a:pt x="159" y="371"/>
                    <a:pt x="212" y="371"/>
                    <a:pt x="265" y="335"/>
                  </a:cubicBezTo>
                  <a:cubicBezTo>
                    <a:pt x="318" y="300"/>
                    <a:pt x="335" y="230"/>
                    <a:pt x="388" y="177"/>
                  </a:cubicBezTo>
                  <a:cubicBezTo>
                    <a:pt x="406" y="177"/>
                    <a:pt x="406" y="159"/>
                    <a:pt x="388" y="142"/>
                  </a:cubicBezTo>
                  <a:cubicBezTo>
                    <a:pt x="353" y="71"/>
                    <a:pt x="300" y="36"/>
                    <a:pt x="247" y="1"/>
                  </a:cubicBezTo>
                  <a:lnTo>
                    <a:pt x="194" y="1"/>
                  </a:lnTo>
                  <a:cubicBezTo>
                    <a:pt x="177" y="1"/>
                    <a:pt x="142" y="18"/>
                    <a:pt x="124" y="18"/>
                  </a:cubicBezTo>
                  <a:cubicBezTo>
                    <a:pt x="18" y="1"/>
                    <a:pt x="1" y="18"/>
                    <a:pt x="1" y="12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2596;p37"/>
            <p:cNvSpPr/>
            <p:nvPr/>
          </p:nvSpPr>
          <p:spPr>
            <a:xfrm>
              <a:off x="2850667" y="4896918"/>
              <a:ext cx="18843" cy="25685"/>
            </a:xfrm>
            <a:custGeom>
              <a:avLst/>
              <a:gdLst/>
              <a:ahLst/>
              <a:cxnLst/>
              <a:rect l="l" t="t" r="r" b="b"/>
              <a:pathLst>
                <a:path w="336" h="458" extrusionOk="0">
                  <a:moveTo>
                    <a:pt x="335" y="247"/>
                  </a:moveTo>
                  <a:cubicBezTo>
                    <a:pt x="335" y="141"/>
                    <a:pt x="265" y="53"/>
                    <a:pt x="177" y="18"/>
                  </a:cubicBezTo>
                  <a:cubicBezTo>
                    <a:pt x="106" y="0"/>
                    <a:pt x="36" y="53"/>
                    <a:pt x="18" y="123"/>
                  </a:cubicBezTo>
                  <a:cubicBezTo>
                    <a:pt x="1" y="194"/>
                    <a:pt x="1" y="264"/>
                    <a:pt x="18" y="335"/>
                  </a:cubicBezTo>
                  <a:cubicBezTo>
                    <a:pt x="36" y="423"/>
                    <a:pt x="106" y="458"/>
                    <a:pt x="194" y="440"/>
                  </a:cubicBezTo>
                  <a:cubicBezTo>
                    <a:pt x="265" y="388"/>
                    <a:pt x="318" y="317"/>
                    <a:pt x="335" y="24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37"/>
            <p:cNvSpPr/>
            <p:nvPr/>
          </p:nvSpPr>
          <p:spPr>
            <a:xfrm>
              <a:off x="2950378" y="5494174"/>
              <a:ext cx="24731" cy="21759"/>
            </a:xfrm>
            <a:custGeom>
              <a:avLst/>
              <a:gdLst/>
              <a:ahLst/>
              <a:cxnLst/>
              <a:rect l="l" t="t" r="r" b="b"/>
              <a:pathLst>
                <a:path w="441" h="388" extrusionOk="0">
                  <a:moveTo>
                    <a:pt x="54" y="176"/>
                  </a:moveTo>
                  <a:lnTo>
                    <a:pt x="54" y="229"/>
                  </a:lnTo>
                  <a:cubicBezTo>
                    <a:pt x="1" y="282"/>
                    <a:pt x="71" y="300"/>
                    <a:pt x="89" y="317"/>
                  </a:cubicBezTo>
                  <a:cubicBezTo>
                    <a:pt x="212" y="388"/>
                    <a:pt x="318" y="317"/>
                    <a:pt x="406" y="300"/>
                  </a:cubicBezTo>
                  <a:cubicBezTo>
                    <a:pt x="423" y="264"/>
                    <a:pt x="441" y="212"/>
                    <a:pt x="423" y="176"/>
                  </a:cubicBezTo>
                  <a:cubicBezTo>
                    <a:pt x="406" y="141"/>
                    <a:pt x="370" y="106"/>
                    <a:pt x="353" y="71"/>
                  </a:cubicBezTo>
                  <a:cubicBezTo>
                    <a:pt x="353" y="18"/>
                    <a:pt x="265" y="0"/>
                    <a:pt x="212" y="18"/>
                  </a:cubicBezTo>
                  <a:cubicBezTo>
                    <a:pt x="177" y="35"/>
                    <a:pt x="142" y="53"/>
                    <a:pt x="106" y="35"/>
                  </a:cubicBezTo>
                  <a:cubicBezTo>
                    <a:pt x="71" y="18"/>
                    <a:pt x="71" y="53"/>
                    <a:pt x="71" y="71"/>
                  </a:cubicBezTo>
                  <a:cubicBezTo>
                    <a:pt x="89" y="106"/>
                    <a:pt x="54" y="141"/>
                    <a:pt x="54" y="17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2598;p37"/>
            <p:cNvSpPr/>
            <p:nvPr/>
          </p:nvSpPr>
          <p:spPr>
            <a:xfrm>
              <a:off x="2771706" y="5260206"/>
              <a:ext cx="20806" cy="22768"/>
            </a:xfrm>
            <a:custGeom>
              <a:avLst/>
              <a:gdLst/>
              <a:ahLst/>
              <a:cxnLst/>
              <a:rect l="l" t="t" r="r" b="b"/>
              <a:pathLst>
                <a:path w="371" h="406" extrusionOk="0">
                  <a:moveTo>
                    <a:pt x="159" y="388"/>
                  </a:moveTo>
                  <a:cubicBezTo>
                    <a:pt x="229" y="405"/>
                    <a:pt x="300" y="352"/>
                    <a:pt x="335" y="300"/>
                  </a:cubicBezTo>
                  <a:cubicBezTo>
                    <a:pt x="370" y="229"/>
                    <a:pt x="370" y="141"/>
                    <a:pt x="317" y="71"/>
                  </a:cubicBezTo>
                  <a:cubicBezTo>
                    <a:pt x="282" y="0"/>
                    <a:pt x="194" y="0"/>
                    <a:pt x="124" y="35"/>
                  </a:cubicBezTo>
                  <a:cubicBezTo>
                    <a:pt x="89" y="71"/>
                    <a:pt x="53" y="106"/>
                    <a:pt x="18" y="124"/>
                  </a:cubicBezTo>
                  <a:cubicBezTo>
                    <a:pt x="1" y="124"/>
                    <a:pt x="1" y="159"/>
                    <a:pt x="1" y="176"/>
                  </a:cubicBezTo>
                  <a:cubicBezTo>
                    <a:pt x="18" y="229"/>
                    <a:pt x="36" y="282"/>
                    <a:pt x="53" y="335"/>
                  </a:cubicBezTo>
                  <a:cubicBezTo>
                    <a:pt x="89" y="388"/>
                    <a:pt x="106" y="388"/>
                    <a:pt x="159" y="38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2599;p37"/>
            <p:cNvSpPr/>
            <p:nvPr/>
          </p:nvSpPr>
          <p:spPr>
            <a:xfrm>
              <a:off x="3002701" y="5588950"/>
              <a:ext cx="26694" cy="27704"/>
            </a:xfrm>
            <a:custGeom>
              <a:avLst/>
              <a:gdLst/>
              <a:ahLst/>
              <a:cxnLst/>
              <a:rect l="l" t="t" r="r" b="b"/>
              <a:pathLst>
                <a:path w="476" h="494" extrusionOk="0">
                  <a:moveTo>
                    <a:pt x="476" y="229"/>
                  </a:moveTo>
                  <a:cubicBezTo>
                    <a:pt x="458" y="141"/>
                    <a:pt x="388" y="53"/>
                    <a:pt x="300" y="18"/>
                  </a:cubicBezTo>
                  <a:cubicBezTo>
                    <a:pt x="230" y="0"/>
                    <a:pt x="159" y="35"/>
                    <a:pt x="124" y="88"/>
                  </a:cubicBezTo>
                  <a:cubicBezTo>
                    <a:pt x="106" y="106"/>
                    <a:pt x="89" y="88"/>
                    <a:pt x="71" y="106"/>
                  </a:cubicBezTo>
                  <a:cubicBezTo>
                    <a:pt x="71" y="123"/>
                    <a:pt x="1" y="141"/>
                    <a:pt x="18" y="211"/>
                  </a:cubicBezTo>
                  <a:cubicBezTo>
                    <a:pt x="36" y="247"/>
                    <a:pt x="36" y="299"/>
                    <a:pt x="1" y="335"/>
                  </a:cubicBezTo>
                  <a:cubicBezTo>
                    <a:pt x="1" y="352"/>
                    <a:pt x="1" y="387"/>
                    <a:pt x="1" y="405"/>
                  </a:cubicBezTo>
                  <a:cubicBezTo>
                    <a:pt x="18" y="423"/>
                    <a:pt x="36" y="405"/>
                    <a:pt x="53" y="405"/>
                  </a:cubicBezTo>
                  <a:cubicBezTo>
                    <a:pt x="71" y="405"/>
                    <a:pt x="89" y="387"/>
                    <a:pt x="89" y="405"/>
                  </a:cubicBezTo>
                  <a:cubicBezTo>
                    <a:pt x="142" y="493"/>
                    <a:pt x="230" y="440"/>
                    <a:pt x="282" y="440"/>
                  </a:cubicBezTo>
                  <a:cubicBezTo>
                    <a:pt x="353" y="440"/>
                    <a:pt x="476" y="299"/>
                    <a:pt x="476" y="22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37"/>
            <p:cNvSpPr/>
            <p:nvPr/>
          </p:nvSpPr>
          <p:spPr>
            <a:xfrm>
              <a:off x="3126134" y="5471461"/>
              <a:ext cx="19796" cy="16824"/>
            </a:xfrm>
            <a:custGeom>
              <a:avLst/>
              <a:gdLst/>
              <a:ahLst/>
              <a:cxnLst/>
              <a:rect l="l" t="t" r="r" b="b"/>
              <a:pathLst>
                <a:path w="353" h="300" extrusionOk="0">
                  <a:moveTo>
                    <a:pt x="176" y="300"/>
                  </a:moveTo>
                  <a:cubicBezTo>
                    <a:pt x="264" y="300"/>
                    <a:pt x="352" y="141"/>
                    <a:pt x="299" y="71"/>
                  </a:cubicBezTo>
                  <a:cubicBezTo>
                    <a:pt x="264" y="18"/>
                    <a:pt x="211" y="0"/>
                    <a:pt x="159" y="18"/>
                  </a:cubicBezTo>
                  <a:cubicBezTo>
                    <a:pt x="106" y="53"/>
                    <a:pt x="53" y="106"/>
                    <a:pt x="18" y="159"/>
                  </a:cubicBezTo>
                  <a:cubicBezTo>
                    <a:pt x="0" y="176"/>
                    <a:pt x="0" y="194"/>
                    <a:pt x="18" y="194"/>
                  </a:cubicBezTo>
                  <a:cubicBezTo>
                    <a:pt x="53" y="247"/>
                    <a:pt x="106" y="300"/>
                    <a:pt x="176" y="30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hanks">
  <p:cSld name="CUSTOM_7">
    <p:spTree>
      <p:nvGrpSpPr>
        <p:cNvPr id="1" name="Shape 2601"/>
        <p:cNvGrpSpPr/>
        <p:nvPr/>
      </p:nvGrpSpPr>
      <p:grpSpPr>
        <a:xfrm>
          <a:off x="0" y="0"/>
          <a:ext cx="0" cy="0"/>
          <a:chOff x="0" y="0"/>
          <a:chExt cx="0" cy="0"/>
        </a:xfrm>
      </p:grpSpPr>
      <p:pic>
        <p:nvPicPr>
          <p:cNvPr id="2602" name="Google Shape;2602;p38"/>
          <p:cNvPicPr preferRelativeResize="0"/>
          <p:nvPr/>
        </p:nvPicPr>
        <p:blipFill rotWithShape="1">
          <a:blip r:embed="rId2">
            <a:alphaModFix/>
          </a:blip>
          <a:srcRect/>
          <a:stretch/>
        </p:blipFill>
        <p:spPr>
          <a:xfrm>
            <a:off x="0" y="0"/>
            <a:ext cx="9143999" cy="5145211"/>
          </a:xfrm>
          <a:prstGeom prst="rect">
            <a:avLst/>
          </a:prstGeom>
          <a:noFill/>
          <a:ln>
            <a:noFill/>
          </a:ln>
        </p:spPr>
      </p:pic>
      <p:sp>
        <p:nvSpPr>
          <p:cNvPr id="2603" name="Google Shape;2603;p38"/>
          <p:cNvSpPr txBox="1">
            <a:spLocks noGrp="1"/>
          </p:cNvSpPr>
          <p:nvPr>
            <p:ph type="title"/>
          </p:nvPr>
        </p:nvSpPr>
        <p:spPr>
          <a:xfrm>
            <a:off x="711725" y="548675"/>
            <a:ext cx="3860400" cy="698100"/>
          </a:xfrm>
          <a:prstGeom prst="rect">
            <a:avLst/>
          </a:prstGeom>
          <a:effectLst>
            <a:outerShdw dist="66675" dir="3000000" algn="bl" rotWithShape="0">
              <a:schemeClr val="dk2"/>
            </a:outerShdw>
          </a:effectLst>
        </p:spPr>
        <p:txBody>
          <a:bodyPr spcFirstLastPara="1" wrap="square" lIns="91425" tIns="91425" rIns="91425" bIns="91425" anchor="ctr" anchorCtr="0">
            <a:noAutofit/>
          </a:bodyPr>
          <a:lstStyle>
            <a:lvl1pPr lvl="0" rtl="0">
              <a:spcBef>
                <a:spcPts val="0"/>
              </a:spcBef>
              <a:spcAft>
                <a:spcPts val="0"/>
              </a:spcAft>
              <a:buSzPts val="3600"/>
              <a:buNone/>
              <a:defRPr sz="5400" i="1"/>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2604" name="Google Shape;2604;p38"/>
          <p:cNvSpPr txBox="1">
            <a:spLocks noGrp="1"/>
          </p:cNvSpPr>
          <p:nvPr>
            <p:ph type="subTitle" idx="1"/>
          </p:nvPr>
        </p:nvSpPr>
        <p:spPr>
          <a:xfrm>
            <a:off x="711725" y="1246775"/>
            <a:ext cx="3196800" cy="1362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605" name="Google Shape;2605;p38"/>
          <p:cNvSpPr txBox="1"/>
          <p:nvPr/>
        </p:nvSpPr>
        <p:spPr>
          <a:xfrm>
            <a:off x="720000" y="3670475"/>
            <a:ext cx="3587700" cy="615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300"/>
              </a:spcBef>
              <a:spcAft>
                <a:spcPts val="0"/>
              </a:spcAft>
              <a:buNone/>
            </a:pPr>
            <a:r>
              <a:rPr lang="en" sz="1200" b="1">
                <a:solidFill>
                  <a:schemeClr val="dk2"/>
                </a:solidFill>
                <a:latin typeface="Oxygen"/>
                <a:ea typeface="Oxygen"/>
                <a:cs typeface="Oxygen"/>
                <a:sym typeface="Oxygen"/>
              </a:rPr>
              <a:t>CREDITS:</a:t>
            </a:r>
            <a:r>
              <a:rPr lang="en" sz="1200">
                <a:solidFill>
                  <a:schemeClr val="dk2"/>
                </a:solidFill>
                <a:latin typeface="Oxygen"/>
                <a:ea typeface="Oxygen"/>
                <a:cs typeface="Oxygen"/>
                <a:sym typeface="Oxygen"/>
              </a:rPr>
              <a:t> This presentation template was created by </a:t>
            </a:r>
            <a:r>
              <a:rPr lang="en" sz="1200" b="1">
                <a:solidFill>
                  <a:schemeClr val="dk2"/>
                </a:solidFill>
                <a:uFill>
                  <a:noFill/>
                </a:uFill>
                <a:latin typeface="Oxygen"/>
                <a:ea typeface="Oxygen"/>
                <a:cs typeface="Oxygen"/>
                <a:sym typeface="Oxygen"/>
                <a:hlinkClick r:id="rId3">
                  <a:extLst>
                    <a:ext uri="{A12FA001-AC4F-418D-AE19-62706E023703}">
                      <ahyp:hlinkClr xmlns:ahyp="http://schemas.microsoft.com/office/drawing/2018/hyperlinkcolor" val="tx"/>
                    </a:ext>
                  </a:extLst>
                </a:hlinkClick>
              </a:rPr>
              <a:t>Slidesgo</a:t>
            </a:r>
            <a:r>
              <a:rPr lang="en" sz="1200">
                <a:solidFill>
                  <a:schemeClr val="dk2"/>
                </a:solidFill>
                <a:latin typeface="Oxygen"/>
                <a:ea typeface="Oxygen"/>
                <a:cs typeface="Oxygen"/>
                <a:sym typeface="Oxygen"/>
              </a:rPr>
              <a:t>, including icons by </a:t>
            </a:r>
            <a:r>
              <a:rPr lang="en" sz="1200" b="1">
                <a:solidFill>
                  <a:schemeClr val="dk2"/>
                </a:solidFill>
                <a:uFill>
                  <a:noFill/>
                </a:uFill>
                <a:latin typeface="Oxygen"/>
                <a:ea typeface="Oxygen"/>
                <a:cs typeface="Oxygen"/>
                <a:sym typeface="Oxygen"/>
                <a:hlinkClick r:id="rId4">
                  <a:extLst>
                    <a:ext uri="{A12FA001-AC4F-418D-AE19-62706E023703}">
                      <ahyp:hlinkClr xmlns:ahyp="http://schemas.microsoft.com/office/drawing/2018/hyperlinkcolor" val="tx"/>
                    </a:ext>
                  </a:extLst>
                </a:hlinkClick>
              </a:rPr>
              <a:t>Flaticon</a:t>
            </a:r>
            <a:r>
              <a:rPr lang="en" sz="1200">
                <a:solidFill>
                  <a:schemeClr val="dk2"/>
                </a:solidFill>
                <a:latin typeface="Oxygen"/>
                <a:ea typeface="Oxygen"/>
                <a:cs typeface="Oxygen"/>
                <a:sym typeface="Oxygen"/>
              </a:rPr>
              <a:t> and infographics &amp; images by </a:t>
            </a:r>
            <a:r>
              <a:rPr lang="en" sz="1200" b="1">
                <a:solidFill>
                  <a:schemeClr val="dk2"/>
                </a:solidFill>
                <a:uFill>
                  <a:noFill/>
                </a:uFill>
                <a:latin typeface="Oxygen"/>
                <a:ea typeface="Oxygen"/>
                <a:cs typeface="Oxygen"/>
                <a:sym typeface="Oxygen"/>
                <a:hlinkClick r:id="rId5">
                  <a:extLst>
                    <a:ext uri="{A12FA001-AC4F-418D-AE19-62706E023703}">
                      <ahyp:hlinkClr xmlns:ahyp="http://schemas.microsoft.com/office/drawing/2018/hyperlinkcolor" val="tx"/>
                    </a:ext>
                  </a:extLst>
                </a:hlinkClick>
              </a:rPr>
              <a:t>Freepik</a:t>
            </a:r>
            <a:endParaRPr sz="1200" b="1">
              <a:solidFill>
                <a:schemeClr val="dk2"/>
              </a:solidFill>
              <a:latin typeface="Oxygen"/>
              <a:ea typeface="Oxygen"/>
              <a:cs typeface="Oxygen"/>
              <a:sym typeface="Oxygen"/>
            </a:endParaRPr>
          </a:p>
        </p:txBody>
      </p:sp>
      <p:sp>
        <p:nvSpPr>
          <p:cNvPr id="2606" name="Google Shape;2606;p38"/>
          <p:cNvSpPr/>
          <p:nvPr/>
        </p:nvSpPr>
        <p:spPr>
          <a:xfrm flipH="1">
            <a:off x="4572133" y="374259"/>
            <a:ext cx="326342" cy="326497"/>
          </a:xfrm>
          <a:custGeom>
            <a:avLst/>
            <a:gdLst/>
            <a:ahLst/>
            <a:cxnLst/>
            <a:rect l="l" t="t" r="r" b="b"/>
            <a:pathLst>
              <a:path w="2183" h="2184" extrusionOk="0">
                <a:moveTo>
                  <a:pt x="1092" y="1"/>
                </a:moveTo>
                <a:lnTo>
                  <a:pt x="704" y="705"/>
                </a:lnTo>
                <a:lnTo>
                  <a:pt x="0" y="1092"/>
                </a:lnTo>
                <a:lnTo>
                  <a:pt x="704" y="1480"/>
                </a:lnTo>
                <a:lnTo>
                  <a:pt x="1092" y="2184"/>
                </a:lnTo>
                <a:lnTo>
                  <a:pt x="1479" y="1480"/>
                </a:lnTo>
                <a:lnTo>
                  <a:pt x="2183" y="1092"/>
                </a:lnTo>
                <a:lnTo>
                  <a:pt x="1479" y="705"/>
                </a:lnTo>
                <a:lnTo>
                  <a:pt x="109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2607;p38"/>
          <p:cNvSpPr/>
          <p:nvPr/>
        </p:nvSpPr>
        <p:spPr>
          <a:xfrm flipH="1">
            <a:off x="3908527" y="2978775"/>
            <a:ext cx="197550" cy="199101"/>
          </a:xfrm>
          <a:custGeom>
            <a:avLst/>
            <a:gdLst/>
            <a:ahLst/>
            <a:cxnLst/>
            <a:rect l="l" t="t" r="r" b="b"/>
            <a:pathLst>
              <a:path w="2166" h="2183" extrusionOk="0">
                <a:moveTo>
                  <a:pt x="1074" y="0"/>
                </a:moveTo>
                <a:lnTo>
                  <a:pt x="704" y="704"/>
                </a:lnTo>
                <a:lnTo>
                  <a:pt x="0" y="1092"/>
                </a:lnTo>
                <a:lnTo>
                  <a:pt x="704" y="1479"/>
                </a:lnTo>
                <a:lnTo>
                  <a:pt x="1074" y="2183"/>
                </a:lnTo>
                <a:lnTo>
                  <a:pt x="1461" y="1479"/>
                </a:lnTo>
                <a:lnTo>
                  <a:pt x="2165" y="1092"/>
                </a:lnTo>
                <a:lnTo>
                  <a:pt x="1461" y="704"/>
                </a:lnTo>
                <a:lnTo>
                  <a:pt x="107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8" name="Google Shape;2608;p38"/>
          <p:cNvSpPr/>
          <p:nvPr/>
        </p:nvSpPr>
        <p:spPr>
          <a:xfrm flipH="1">
            <a:off x="7849273" y="4219401"/>
            <a:ext cx="323801" cy="326348"/>
          </a:xfrm>
          <a:custGeom>
            <a:avLst/>
            <a:gdLst/>
            <a:ahLst/>
            <a:cxnLst/>
            <a:rect l="l" t="t" r="r" b="b"/>
            <a:pathLst>
              <a:path w="2166" h="2183" extrusionOk="0">
                <a:moveTo>
                  <a:pt x="1074" y="0"/>
                </a:moveTo>
                <a:lnTo>
                  <a:pt x="705" y="704"/>
                </a:lnTo>
                <a:lnTo>
                  <a:pt x="1" y="1092"/>
                </a:lnTo>
                <a:lnTo>
                  <a:pt x="705" y="1479"/>
                </a:lnTo>
                <a:lnTo>
                  <a:pt x="1074" y="2183"/>
                </a:lnTo>
                <a:lnTo>
                  <a:pt x="1462" y="1479"/>
                </a:lnTo>
                <a:lnTo>
                  <a:pt x="2166" y="1092"/>
                </a:lnTo>
                <a:lnTo>
                  <a:pt x="1462" y="704"/>
                </a:lnTo>
                <a:lnTo>
                  <a:pt x="107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2609;p38"/>
          <p:cNvSpPr/>
          <p:nvPr/>
        </p:nvSpPr>
        <p:spPr>
          <a:xfrm flipH="1">
            <a:off x="8445202" y="501650"/>
            <a:ext cx="197550" cy="199101"/>
          </a:xfrm>
          <a:custGeom>
            <a:avLst/>
            <a:gdLst/>
            <a:ahLst/>
            <a:cxnLst/>
            <a:rect l="l" t="t" r="r" b="b"/>
            <a:pathLst>
              <a:path w="2166" h="2183" extrusionOk="0">
                <a:moveTo>
                  <a:pt x="1074" y="0"/>
                </a:moveTo>
                <a:lnTo>
                  <a:pt x="704" y="704"/>
                </a:lnTo>
                <a:lnTo>
                  <a:pt x="0" y="1092"/>
                </a:lnTo>
                <a:lnTo>
                  <a:pt x="704" y="1479"/>
                </a:lnTo>
                <a:lnTo>
                  <a:pt x="1074" y="2183"/>
                </a:lnTo>
                <a:lnTo>
                  <a:pt x="1461" y="1479"/>
                </a:lnTo>
                <a:lnTo>
                  <a:pt x="2165" y="1092"/>
                </a:lnTo>
                <a:lnTo>
                  <a:pt x="1461" y="704"/>
                </a:lnTo>
                <a:lnTo>
                  <a:pt x="107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0" name="Google Shape;2610;p38"/>
          <p:cNvSpPr/>
          <p:nvPr/>
        </p:nvSpPr>
        <p:spPr>
          <a:xfrm flipH="1">
            <a:off x="250027" y="2106375"/>
            <a:ext cx="197550" cy="199101"/>
          </a:xfrm>
          <a:custGeom>
            <a:avLst/>
            <a:gdLst/>
            <a:ahLst/>
            <a:cxnLst/>
            <a:rect l="l" t="t" r="r" b="b"/>
            <a:pathLst>
              <a:path w="2166" h="2183" extrusionOk="0">
                <a:moveTo>
                  <a:pt x="1074" y="0"/>
                </a:moveTo>
                <a:lnTo>
                  <a:pt x="704" y="704"/>
                </a:lnTo>
                <a:lnTo>
                  <a:pt x="0" y="1092"/>
                </a:lnTo>
                <a:lnTo>
                  <a:pt x="704" y="1479"/>
                </a:lnTo>
                <a:lnTo>
                  <a:pt x="1074" y="2183"/>
                </a:lnTo>
                <a:lnTo>
                  <a:pt x="1461" y="1479"/>
                </a:lnTo>
                <a:lnTo>
                  <a:pt x="2165" y="1092"/>
                </a:lnTo>
                <a:lnTo>
                  <a:pt x="1461" y="704"/>
                </a:lnTo>
                <a:lnTo>
                  <a:pt x="107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1" name="Google Shape;2611;p38"/>
          <p:cNvSpPr/>
          <p:nvPr/>
        </p:nvSpPr>
        <p:spPr>
          <a:xfrm flipH="1">
            <a:off x="4163546" y="4486084"/>
            <a:ext cx="326342" cy="326497"/>
          </a:xfrm>
          <a:custGeom>
            <a:avLst/>
            <a:gdLst/>
            <a:ahLst/>
            <a:cxnLst/>
            <a:rect l="l" t="t" r="r" b="b"/>
            <a:pathLst>
              <a:path w="2183" h="2184" extrusionOk="0">
                <a:moveTo>
                  <a:pt x="1092" y="1"/>
                </a:moveTo>
                <a:lnTo>
                  <a:pt x="704" y="705"/>
                </a:lnTo>
                <a:lnTo>
                  <a:pt x="0" y="1092"/>
                </a:lnTo>
                <a:lnTo>
                  <a:pt x="704" y="1480"/>
                </a:lnTo>
                <a:lnTo>
                  <a:pt x="1092" y="2184"/>
                </a:lnTo>
                <a:lnTo>
                  <a:pt x="1479" y="1480"/>
                </a:lnTo>
                <a:lnTo>
                  <a:pt x="2183" y="1092"/>
                </a:lnTo>
                <a:lnTo>
                  <a:pt x="1479" y="705"/>
                </a:lnTo>
                <a:lnTo>
                  <a:pt x="109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2" name="Google Shape;2612;p38"/>
          <p:cNvSpPr/>
          <p:nvPr/>
        </p:nvSpPr>
        <p:spPr>
          <a:xfrm>
            <a:off x="5143413" y="4486071"/>
            <a:ext cx="1900500" cy="239856"/>
          </a:xfrm>
          <a:custGeom>
            <a:avLst/>
            <a:gdLst/>
            <a:ahLst/>
            <a:cxnLst/>
            <a:rect l="l" t="t" r="r" b="b"/>
            <a:pathLst>
              <a:path w="11584" h="1462" fill="none" extrusionOk="0">
                <a:moveTo>
                  <a:pt x="0" y="1461"/>
                </a:moveTo>
                <a:lnTo>
                  <a:pt x="616" y="775"/>
                </a:lnTo>
                <a:cubicBezTo>
                  <a:pt x="1232" y="71"/>
                  <a:pt x="2324" y="53"/>
                  <a:pt x="2993" y="704"/>
                </a:cubicBezTo>
                <a:lnTo>
                  <a:pt x="3362" y="1074"/>
                </a:lnTo>
                <a:cubicBezTo>
                  <a:pt x="3697" y="1408"/>
                  <a:pt x="4242" y="1408"/>
                  <a:pt x="4595" y="1074"/>
                </a:cubicBezTo>
                <a:lnTo>
                  <a:pt x="4929" y="722"/>
                </a:lnTo>
                <a:cubicBezTo>
                  <a:pt x="5528" y="123"/>
                  <a:pt x="6496" y="123"/>
                  <a:pt x="7094" y="722"/>
                </a:cubicBezTo>
                <a:lnTo>
                  <a:pt x="7446" y="1074"/>
                </a:lnTo>
                <a:cubicBezTo>
                  <a:pt x="7693" y="1320"/>
                  <a:pt x="8098" y="1320"/>
                  <a:pt x="8344" y="1074"/>
                </a:cubicBezTo>
                <a:lnTo>
                  <a:pt x="8872" y="546"/>
                </a:lnTo>
                <a:cubicBezTo>
                  <a:pt x="9400" y="18"/>
                  <a:pt x="10263" y="0"/>
                  <a:pt x="10809" y="511"/>
                </a:cubicBezTo>
                <a:cubicBezTo>
                  <a:pt x="11389" y="1056"/>
                  <a:pt x="11583" y="1426"/>
                  <a:pt x="11425" y="1426"/>
                </a:cubicBezTo>
              </a:path>
            </a:pathLst>
          </a:custGeom>
          <a:noFill/>
          <a:ln w="285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3" name="Google Shape;2613;p38"/>
          <p:cNvSpPr/>
          <p:nvPr/>
        </p:nvSpPr>
        <p:spPr>
          <a:xfrm rot="-5902909">
            <a:off x="-1422442" y="3847949"/>
            <a:ext cx="2454171" cy="1658998"/>
          </a:xfrm>
          <a:custGeom>
            <a:avLst/>
            <a:gdLst/>
            <a:ahLst/>
            <a:cxnLst/>
            <a:rect l="l" t="t" r="r" b="b"/>
            <a:pathLst>
              <a:path w="15527" h="10496" extrusionOk="0">
                <a:moveTo>
                  <a:pt x="7554" y="0"/>
                </a:moveTo>
                <a:cubicBezTo>
                  <a:pt x="6829" y="0"/>
                  <a:pt x="6103" y="121"/>
                  <a:pt x="5404" y="364"/>
                </a:cubicBezTo>
                <a:cubicBezTo>
                  <a:pt x="3908" y="875"/>
                  <a:pt x="2658" y="1843"/>
                  <a:pt x="1620" y="2987"/>
                </a:cubicBezTo>
                <a:cubicBezTo>
                  <a:pt x="493" y="4202"/>
                  <a:pt x="0" y="5874"/>
                  <a:pt x="299" y="7494"/>
                </a:cubicBezTo>
                <a:cubicBezTo>
                  <a:pt x="423" y="8356"/>
                  <a:pt x="845" y="9131"/>
                  <a:pt x="1479" y="9694"/>
                </a:cubicBezTo>
                <a:cubicBezTo>
                  <a:pt x="2143" y="10275"/>
                  <a:pt x="2966" y="10495"/>
                  <a:pt x="3786" y="10495"/>
                </a:cubicBezTo>
                <a:cubicBezTo>
                  <a:pt x="4357" y="10495"/>
                  <a:pt x="4926" y="10388"/>
                  <a:pt x="5440" y="10222"/>
                </a:cubicBezTo>
                <a:cubicBezTo>
                  <a:pt x="6566" y="9852"/>
                  <a:pt x="7534" y="9201"/>
                  <a:pt x="8520" y="8567"/>
                </a:cubicBezTo>
                <a:cubicBezTo>
                  <a:pt x="8819" y="8321"/>
                  <a:pt x="9189" y="8180"/>
                  <a:pt x="9594" y="8127"/>
                </a:cubicBezTo>
                <a:cubicBezTo>
                  <a:pt x="9624" y="8125"/>
                  <a:pt x="9654" y="8124"/>
                  <a:pt x="9684" y="8124"/>
                </a:cubicBezTo>
                <a:cubicBezTo>
                  <a:pt x="10147" y="8124"/>
                  <a:pt x="10609" y="8370"/>
                  <a:pt x="11055" y="8585"/>
                </a:cubicBezTo>
                <a:cubicBezTo>
                  <a:pt x="11726" y="8899"/>
                  <a:pt x="12484" y="9133"/>
                  <a:pt x="13188" y="9133"/>
                </a:cubicBezTo>
                <a:cubicBezTo>
                  <a:pt x="13667" y="9133"/>
                  <a:pt x="14121" y="9025"/>
                  <a:pt x="14505" y="8761"/>
                </a:cubicBezTo>
                <a:cubicBezTo>
                  <a:pt x="15350" y="8180"/>
                  <a:pt x="15526" y="6948"/>
                  <a:pt x="15192" y="5892"/>
                </a:cubicBezTo>
                <a:cubicBezTo>
                  <a:pt x="14857" y="4835"/>
                  <a:pt x="14118" y="3938"/>
                  <a:pt x="13344" y="3093"/>
                </a:cubicBezTo>
                <a:cubicBezTo>
                  <a:pt x="12428" y="2107"/>
                  <a:pt x="11425" y="1139"/>
                  <a:pt x="10193" y="558"/>
                </a:cubicBezTo>
                <a:cubicBezTo>
                  <a:pt x="9353" y="187"/>
                  <a:pt x="8455" y="0"/>
                  <a:pt x="75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4" name="Google Shape;2614;p38"/>
          <p:cNvSpPr/>
          <p:nvPr/>
        </p:nvSpPr>
        <p:spPr>
          <a:xfrm rot="8467038">
            <a:off x="7390994" y="4102826"/>
            <a:ext cx="2685942" cy="1570867"/>
          </a:xfrm>
          <a:custGeom>
            <a:avLst/>
            <a:gdLst/>
            <a:ahLst/>
            <a:cxnLst/>
            <a:rect l="l" t="t" r="r" b="b"/>
            <a:pathLst>
              <a:path w="11109" h="6497" extrusionOk="0">
                <a:moveTo>
                  <a:pt x="5599" y="1"/>
                </a:moveTo>
                <a:cubicBezTo>
                  <a:pt x="4543" y="1"/>
                  <a:pt x="3627" y="705"/>
                  <a:pt x="2800" y="1391"/>
                </a:cubicBezTo>
                <a:cubicBezTo>
                  <a:pt x="2237" y="1849"/>
                  <a:pt x="1708" y="2342"/>
                  <a:pt x="1216" y="2870"/>
                </a:cubicBezTo>
                <a:cubicBezTo>
                  <a:pt x="952" y="3152"/>
                  <a:pt x="705" y="3469"/>
                  <a:pt x="494" y="3803"/>
                </a:cubicBezTo>
                <a:cubicBezTo>
                  <a:pt x="283" y="4085"/>
                  <a:pt x="142" y="4419"/>
                  <a:pt x="36" y="4754"/>
                </a:cubicBezTo>
                <a:cubicBezTo>
                  <a:pt x="1" y="4877"/>
                  <a:pt x="1" y="5018"/>
                  <a:pt x="1" y="5158"/>
                </a:cubicBezTo>
                <a:cubicBezTo>
                  <a:pt x="19" y="5440"/>
                  <a:pt x="142" y="5722"/>
                  <a:pt x="353" y="5951"/>
                </a:cubicBezTo>
                <a:cubicBezTo>
                  <a:pt x="547" y="6179"/>
                  <a:pt x="811" y="6355"/>
                  <a:pt x="1110" y="6444"/>
                </a:cubicBezTo>
                <a:cubicBezTo>
                  <a:pt x="1224" y="6479"/>
                  <a:pt x="1343" y="6496"/>
                  <a:pt x="1462" y="6496"/>
                </a:cubicBezTo>
                <a:cubicBezTo>
                  <a:pt x="1581" y="6496"/>
                  <a:pt x="1700" y="6479"/>
                  <a:pt x="1814" y="6444"/>
                </a:cubicBezTo>
                <a:cubicBezTo>
                  <a:pt x="2923" y="6109"/>
                  <a:pt x="3381" y="4736"/>
                  <a:pt x="4419" y="4243"/>
                </a:cubicBezTo>
                <a:cubicBezTo>
                  <a:pt x="4728" y="4094"/>
                  <a:pt x="5070" y="4033"/>
                  <a:pt x="5421" y="4033"/>
                </a:cubicBezTo>
                <a:cubicBezTo>
                  <a:pt x="5732" y="4033"/>
                  <a:pt x="6050" y="4081"/>
                  <a:pt x="6356" y="4155"/>
                </a:cubicBezTo>
                <a:cubicBezTo>
                  <a:pt x="6989" y="4314"/>
                  <a:pt x="7606" y="4578"/>
                  <a:pt x="8239" y="4718"/>
                </a:cubicBezTo>
                <a:cubicBezTo>
                  <a:pt x="8513" y="4778"/>
                  <a:pt x="8796" y="4815"/>
                  <a:pt x="9075" y="4815"/>
                </a:cubicBezTo>
                <a:cubicBezTo>
                  <a:pt x="9461" y="4815"/>
                  <a:pt x="9839" y="4744"/>
                  <a:pt x="10176" y="4560"/>
                </a:cubicBezTo>
                <a:cubicBezTo>
                  <a:pt x="10739" y="4225"/>
                  <a:pt x="11109" y="3486"/>
                  <a:pt x="10862" y="2888"/>
                </a:cubicBezTo>
                <a:cubicBezTo>
                  <a:pt x="10704" y="2500"/>
                  <a:pt x="10334" y="2254"/>
                  <a:pt x="10000" y="2025"/>
                </a:cubicBezTo>
                <a:cubicBezTo>
                  <a:pt x="9155" y="1462"/>
                  <a:pt x="8292" y="969"/>
                  <a:pt x="7394" y="529"/>
                </a:cubicBezTo>
                <a:cubicBezTo>
                  <a:pt x="6831" y="265"/>
                  <a:pt x="6233" y="1"/>
                  <a:pt x="55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2615"/>
        <p:cNvGrpSpPr/>
        <p:nvPr/>
      </p:nvGrpSpPr>
      <p:grpSpPr>
        <a:xfrm>
          <a:off x="0" y="0"/>
          <a:ext cx="0" cy="0"/>
          <a:chOff x="0" y="0"/>
          <a:chExt cx="0" cy="0"/>
        </a:xfrm>
      </p:grpSpPr>
      <p:pic>
        <p:nvPicPr>
          <p:cNvPr id="2616" name="Google Shape;2616;p39"/>
          <p:cNvPicPr preferRelativeResize="0"/>
          <p:nvPr/>
        </p:nvPicPr>
        <p:blipFill rotWithShape="1">
          <a:blip r:embed="rId2">
            <a:alphaModFix/>
          </a:blip>
          <a:srcRect/>
          <a:stretch/>
        </p:blipFill>
        <p:spPr>
          <a:xfrm flipH="1">
            <a:off x="1516" y="0"/>
            <a:ext cx="9140967" cy="5143500"/>
          </a:xfrm>
          <a:prstGeom prst="rect">
            <a:avLst/>
          </a:prstGeom>
          <a:noFill/>
          <a:ln>
            <a:noFill/>
          </a:ln>
        </p:spPr>
      </p:pic>
      <p:sp>
        <p:nvSpPr>
          <p:cNvPr id="2617" name="Google Shape;2617;p39"/>
          <p:cNvSpPr/>
          <p:nvPr/>
        </p:nvSpPr>
        <p:spPr>
          <a:xfrm rot="1734451">
            <a:off x="630703" y="-463068"/>
            <a:ext cx="2117710" cy="1431538"/>
          </a:xfrm>
          <a:custGeom>
            <a:avLst/>
            <a:gdLst/>
            <a:ahLst/>
            <a:cxnLst/>
            <a:rect l="l" t="t" r="r" b="b"/>
            <a:pathLst>
              <a:path w="15527" h="10496" extrusionOk="0">
                <a:moveTo>
                  <a:pt x="7554" y="0"/>
                </a:moveTo>
                <a:cubicBezTo>
                  <a:pt x="6829" y="0"/>
                  <a:pt x="6103" y="121"/>
                  <a:pt x="5404" y="364"/>
                </a:cubicBezTo>
                <a:cubicBezTo>
                  <a:pt x="3908" y="875"/>
                  <a:pt x="2658" y="1843"/>
                  <a:pt x="1620" y="2987"/>
                </a:cubicBezTo>
                <a:cubicBezTo>
                  <a:pt x="493" y="4202"/>
                  <a:pt x="0" y="5874"/>
                  <a:pt x="299" y="7494"/>
                </a:cubicBezTo>
                <a:cubicBezTo>
                  <a:pt x="423" y="8356"/>
                  <a:pt x="845" y="9131"/>
                  <a:pt x="1479" y="9694"/>
                </a:cubicBezTo>
                <a:cubicBezTo>
                  <a:pt x="2143" y="10275"/>
                  <a:pt x="2966" y="10495"/>
                  <a:pt x="3786" y="10495"/>
                </a:cubicBezTo>
                <a:cubicBezTo>
                  <a:pt x="4357" y="10495"/>
                  <a:pt x="4926" y="10388"/>
                  <a:pt x="5440" y="10222"/>
                </a:cubicBezTo>
                <a:cubicBezTo>
                  <a:pt x="6566" y="9852"/>
                  <a:pt x="7534" y="9201"/>
                  <a:pt x="8520" y="8567"/>
                </a:cubicBezTo>
                <a:cubicBezTo>
                  <a:pt x="8819" y="8321"/>
                  <a:pt x="9189" y="8180"/>
                  <a:pt x="9594" y="8127"/>
                </a:cubicBezTo>
                <a:cubicBezTo>
                  <a:pt x="9624" y="8125"/>
                  <a:pt x="9654" y="8124"/>
                  <a:pt x="9684" y="8124"/>
                </a:cubicBezTo>
                <a:cubicBezTo>
                  <a:pt x="10147" y="8124"/>
                  <a:pt x="10609" y="8370"/>
                  <a:pt x="11055" y="8585"/>
                </a:cubicBezTo>
                <a:cubicBezTo>
                  <a:pt x="11726" y="8899"/>
                  <a:pt x="12484" y="9133"/>
                  <a:pt x="13188" y="9133"/>
                </a:cubicBezTo>
                <a:cubicBezTo>
                  <a:pt x="13667" y="9133"/>
                  <a:pt x="14121" y="9025"/>
                  <a:pt x="14505" y="8761"/>
                </a:cubicBezTo>
                <a:cubicBezTo>
                  <a:pt x="15350" y="8180"/>
                  <a:pt x="15526" y="6948"/>
                  <a:pt x="15192" y="5892"/>
                </a:cubicBezTo>
                <a:cubicBezTo>
                  <a:pt x="14857" y="4835"/>
                  <a:pt x="14118" y="3938"/>
                  <a:pt x="13344" y="3093"/>
                </a:cubicBezTo>
                <a:cubicBezTo>
                  <a:pt x="12428" y="2107"/>
                  <a:pt x="11425" y="1139"/>
                  <a:pt x="10193" y="558"/>
                </a:cubicBezTo>
                <a:cubicBezTo>
                  <a:pt x="9353" y="187"/>
                  <a:pt x="8455" y="0"/>
                  <a:pt x="75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8" name="Google Shape;2618;p39"/>
          <p:cNvSpPr/>
          <p:nvPr/>
        </p:nvSpPr>
        <p:spPr>
          <a:xfrm rot="-2037424">
            <a:off x="1573843" y="4263211"/>
            <a:ext cx="2186382" cy="2270937"/>
          </a:xfrm>
          <a:custGeom>
            <a:avLst/>
            <a:gdLst/>
            <a:ahLst/>
            <a:cxnLst/>
            <a:rect l="l" t="t" r="r" b="b"/>
            <a:pathLst>
              <a:path w="18695" h="19418" extrusionOk="0">
                <a:moveTo>
                  <a:pt x="18554" y="8046"/>
                </a:moveTo>
                <a:cubicBezTo>
                  <a:pt x="18395" y="5740"/>
                  <a:pt x="17040" y="3592"/>
                  <a:pt x="15104" y="2307"/>
                </a:cubicBezTo>
                <a:cubicBezTo>
                  <a:pt x="12604" y="635"/>
                  <a:pt x="8678" y="1"/>
                  <a:pt x="6214" y="2078"/>
                </a:cubicBezTo>
                <a:cubicBezTo>
                  <a:pt x="0" y="7359"/>
                  <a:pt x="9752" y="19417"/>
                  <a:pt x="16160" y="14154"/>
                </a:cubicBezTo>
                <a:cubicBezTo>
                  <a:pt x="16301" y="14031"/>
                  <a:pt x="16442" y="13908"/>
                  <a:pt x="16565" y="13784"/>
                </a:cubicBezTo>
                <a:cubicBezTo>
                  <a:pt x="18026" y="12323"/>
                  <a:pt x="18695" y="10088"/>
                  <a:pt x="18554" y="804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19" name="Google Shape;2619;p39"/>
          <p:cNvGrpSpPr/>
          <p:nvPr/>
        </p:nvGrpSpPr>
        <p:grpSpPr>
          <a:xfrm rot="539255">
            <a:off x="7442412" y="-188701"/>
            <a:ext cx="1979724" cy="2017330"/>
            <a:chOff x="2621634" y="4874205"/>
            <a:chExt cx="929028" cy="946749"/>
          </a:xfrm>
        </p:grpSpPr>
        <p:sp>
          <p:nvSpPr>
            <p:cNvPr id="2620" name="Google Shape;2620;p39"/>
            <p:cNvSpPr/>
            <p:nvPr/>
          </p:nvSpPr>
          <p:spPr>
            <a:xfrm>
              <a:off x="3204085" y="5037063"/>
              <a:ext cx="29666" cy="32639"/>
            </a:xfrm>
            <a:custGeom>
              <a:avLst/>
              <a:gdLst/>
              <a:ahLst/>
              <a:cxnLst/>
              <a:rect l="l" t="t" r="r" b="b"/>
              <a:pathLst>
                <a:path w="529" h="582" extrusionOk="0">
                  <a:moveTo>
                    <a:pt x="265" y="1"/>
                  </a:moveTo>
                  <a:cubicBezTo>
                    <a:pt x="247" y="1"/>
                    <a:pt x="230" y="19"/>
                    <a:pt x="212" y="36"/>
                  </a:cubicBezTo>
                  <a:cubicBezTo>
                    <a:pt x="124" y="71"/>
                    <a:pt x="89" y="159"/>
                    <a:pt x="54" y="230"/>
                  </a:cubicBezTo>
                  <a:cubicBezTo>
                    <a:pt x="1" y="300"/>
                    <a:pt x="71" y="459"/>
                    <a:pt x="142" y="476"/>
                  </a:cubicBezTo>
                  <a:cubicBezTo>
                    <a:pt x="177" y="494"/>
                    <a:pt x="212" y="511"/>
                    <a:pt x="247" y="547"/>
                  </a:cubicBezTo>
                  <a:cubicBezTo>
                    <a:pt x="282" y="582"/>
                    <a:pt x="318" y="547"/>
                    <a:pt x="353" y="547"/>
                  </a:cubicBezTo>
                  <a:cubicBezTo>
                    <a:pt x="458" y="494"/>
                    <a:pt x="529" y="423"/>
                    <a:pt x="511" y="300"/>
                  </a:cubicBezTo>
                  <a:cubicBezTo>
                    <a:pt x="476" y="230"/>
                    <a:pt x="458" y="159"/>
                    <a:pt x="423" y="107"/>
                  </a:cubicBezTo>
                  <a:cubicBezTo>
                    <a:pt x="388" y="36"/>
                    <a:pt x="335" y="1"/>
                    <a:pt x="2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1" name="Google Shape;2621;p39"/>
            <p:cNvSpPr/>
            <p:nvPr/>
          </p:nvSpPr>
          <p:spPr>
            <a:xfrm>
              <a:off x="3211993" y="5301650"/>
              <a:ext cx="24731" cy="32639"/>
            </a:xfrm>
            <a:custGeom>
              <a:avLst/>
              <a:gdLst/>
              <a:ahLst/>
              <a:cxnLst/>
              <a:rect l="l" t="t" r="r" b="b"/>
              <a:pathLst>
                <a:path w="441" h="582" extrusionOk="0">
                  <a:moveTo>
                    <a:pt x="1" y="177"/>
                  </a:moveTo>
                  <a:cubicBezTo>
                    <a:pt x="1" y="282"/>
                    <a:pt x="18" y="370"/>
                    <a:pt x="53" y="476"/>
                  </a:cubicBezTo>
                  <a:cubicBezTo>
                    <a:pt x="106" y="546"/>
                    <a:pt x="194" y="582"/>
                    <a:pt x="282" y="564"/>
                  </a:cubicBezTo>
                  <a:cubicBezTo>
                    <a:pt x="353" y="546"/>
                    <a:pt x="388" y="494"/>
                    <a:pt x="423" y="441"/>
                  </a:cubicBezTo>
                  <a:cubicBezTo>
                    <a:pt x="441" y="370"/>
                    <a:pt x="441" y="300"/>
                    <a:pt x="405" y="247"/>
                  </a:cubicBezTo>
                  <a:cubicBezTo>
                    <a:pt x="388" y="194"/>
                    <a:pt x="370" y="159"/>
                    <a:pt x="353" y="124"/>
                  </a:cubicBezTo>
                  <a:cubicBezTo>
                    <a:pt x="300" y="18"/>
                    <a:pt x="194" y="1"/>
                    <a:pt x="106" y="53"/>
                  </a:cubicBezTo>
                  <a:cubicBezTo>
                    <a:pt x="89" y="71"/>
                    <a:pt x="89" y="71"/>
                    <a:pt x="71" y="71"/>
                  </a:cubicBezTo>
                  <a:cubicBezTo>
                    <a:pt x="18" y="89"/>
                    <a:pt x="1" y="124"/>
                    <a:pt x="1" y="17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2" name="Google Shape;2622;p39"/>
            <p:cNvSpPr/>
            <p:nvPr/>
          </p:nvSpPr>
          <p:spPr>
            <a:xfrm>
              <a:off x="3077736" y="5335242"/>
              <a:ext cx="30676" cy="24731"/>
            </a:xfrm>
            <a:custGeom>
              <a:avLst/>
              <a:gdLst/>
              <a:ahLst/>
              <a:cxnLst/>
              <a:rect l="l" t="t" r="r" b="b"/>
              <a:pathLst>
                <a:path w="547" h="441" extrusionOk="0">
                  <a:moveTo>
                    <a:pt x="546" y="211"/>
                  </a:moveTo>
                  <a:cubicBezTo>
                    <a:pt x="546" y="106"/>
                    <a:pt x="476" y="18"/>
                    <a:pt x="370" y="18"/>
                  </a:cubicBezTo>
                  <a:cubicBezTo>
                    <a:pt x="247" y="0"/>
                    <a:pt x="141" y="35"/>
                    <a:pt x="53" y="123"/>
                  </a:cubicBezTo>
                  <a:cubicBezTo>
                    <a:pt x="53" y="123"/>
                    <a:pt x="36" y="123"/>
                    <a:pt x="53" y="141"/>
                  </a:cubicBezTo>
                  <a:cubicBezTo>
                    <a:pt x="71" y="159"/>
                    <a:pt x="53" y="176"/>
                    <a:pt x="36" y="194"/>
                  </a:cubicBezTo>
                  <a:cubicBezTo>
                    <a:pt x="1" y="247"/>
                    <a:pt x="18" y="317"/>
                    <a:pt x="71" y="370"/>
                  </a:cubicBezTo>
                  <a:cubicBezTo>
                    <a:pt x="159" y="423"/>
                    <a:pt x="282" y="440"/>
                    <a:pt x="405" y="423"/>
                  </a:cubicBezTo>
                  <a:cubicBezTo>
                    <a:pt x="476" y="370"/>
                    <a:pt x="529" y="299"/>
                    <a:pt x="546" y="21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3" name="Google Shape;2623;p39"/>
            <p:cNvSpPr/>
            <p:nvPr/>
          </p:nvSpPr>
          <p:spPr>
            <a:xfrm>
              <a:off x="3522959" y="5163468"/>
              <a:ext cx="27704" cy="28657"/>
            </a:xfrm>
            <a:custGeom>
              <a:avLst/>
              <a:gdLst/>
              <a:ahLst/>
              <a:cxnLst/>
              <a:rect l="l" t="t" r="r" b="b"/>
              <a:pathLst>
                <a:path w="494" h="511" extrusionOk="0">
                  <a:moveTo>
                    <a:pt x="317" y="0"/>
                  </a:moveTo>
                  <a:cubicBezTo>
                    <a:pt x="212" y="18"/>
                    <a:pt x="124" y="71"/>
                    <a:pt x="53" y="141"/>
                  </a:cubicBezTo>
                  <a:cubicBezTo>
                    <a:pt x="18" y="194"/>
                    <a:pt x="36" y="247"/>
                    <a:pt x="1" y="282"/>
                  </a:cubicBezTo>
                  <a:lnTo>
                    <a:pt x="1" y="299"/>
                  </a:lnTo>
                  <a:cubicBezTo>
                    <a:pt x="71" y="370"/>
                    <a:pt x="89" y="475"/>
                    <a:pt x="229" y="475"/>
                  </a:cubicBezTo>
                  <a:cubicBezTo>
                    <a:pt x="247" y="475"/>
                    <a:pt x="247" y="511"/>
                    <a:pt x="300" y="493"/>
                  </a:cubicBezTo>
                  <a:cubicBezTo>
                    <a:pt x="335" y="475"/>
                    <a:pt x="423" y="458"/>
                    <a:pt x="458" y="405"/>
                  </a:cubicBezTo>
                  <a:cubicBezTo>
                    <a:pt x="476" y="352"/>
                    <a:pt x="494" y="282"/>
                    <a:pt x="494" y="229"/>
                  </a:cubicBezTo>
                  <a:cubicBezTo>
                    <a:pt x="476" y="159"/>
                    <a:pt x="441" y="88"/>
                    <a:pt x="405" y="35"/>
                  </a:cubicBezTo>
                  <a:cubicBezTo>
                    <a:pt x="388" y="18"/>
                    <a:pt x="353" y="0"/>
                    <a:pt x="3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4" name="Google Shape;2624;p39"/>
            <p:cNvSpPr/>
            <p:nvPr/>
          </p:nvSpPr>
          <p:spPr>
            <a:xfrm>
              <a:off x="2622644" y="5773566"/>
              <a:ext cx="26694" cy="28657"/>
            </a:xfrm>
            <a:custGeom>
              <a:avLst/>
              <a:gdLst/>
              <a:ahLst/>
              <a:cxnLst/>
              <a:rect l="l" t="t" r="r" b="b"/>
              <a:pathLst>
                <a:path w="476" h="511" extrusionOk="0">
                  <a:moveTo>
                    <a:pt x="18" y="229"/>
                  </a:moveTo>
                  <a:cubicBezTo>
                    <a:pt x="0" y="299"/>
                    <a:pt x="36" y="370"/>
                    <a:pt x="88" y="405"/>
                  </a:cubicBezTo>
                  <a:cubicBezTo>
                    <a:pt x="124" y="422"/>
                    <a:pt x="141" y="458"/>
                    <a:pt x="141" y="493"/>
                  </a:cubicBezTo>
                  <a:cubicBezTo>
                    <a:pt x="141" y="511"/>
                    <a:pt x="176" y="493"/>
                    <a:pt x="194" y="493"/>
                  </a:cubicBezTo>
                  <a:cubicBezTo>
                    <a:pt x="247" y="493"/>
                    <a:pt x="282" y="493"/>
                    <a:pt x="335" y="493"/>
                  </a:cubicBezTo>
                  <a:cubicBezTo>
                    <a:pt x="423" y="440"/>
                    <a:pt x="476" y="334"/>
                    <a:pt x="476" y="229"/>
                  </a:cubicBezTo>
                  <a:cubicBezTo>
                    <a:pt x="458" y="141"/>
                    <a:pt x="405" y="70"/>
                    <a:pt x="335" y="35"/>
                  </a:cubicBezTo>
                  <a:cubicBezTo>
                    <a:pt x="317" y="18"/>
                    <a:pt x="300" y="0"/>
                    <a:pt x="282" y="35"/>
                  </a:cubicBezTo>
                  <a:cubicBezTo>
                    <a:pt x="264" y="35"/>
                    <a:pt x="247" y="53"/>
                    <a:pt x="229" y="35"/>
                  </a:cubicBezTo>
                  <a:cubicBezTo>
                    <a:pt x="141" y="18"/>
                    <a:pt x="88" y="88"/>
                    <a:pt x="36" y="123"/>
                  </a:cubicBezTo>
                  <a:cubicBezTo>
                    <a:pt x="18" y="123"/>
                    <a:pt x="18" y="141"/>
                    <a:pt x="18" y="14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5" name="Google Shape;2625;p39"/>
            <p:cNvSpPr/>
            <p:nvPr/>
          </p:nvSpPr>
          <p:spPr>
            <a:xfrm>
              <a:off x="3245585" y="4889010"/>
              <a:ext cx="27647" cy="29666"/>
            </a:xfrm>
            <a:custGeom>
              <a:avLst/>
              <a:gdLst/>
              <a:ahLst/>
              <a:cxnLst/>
              <a:rect l="l" t="t" r="r" b="b"/>
              <a:pathLst>
                <a:path w="493" h="529" extrusionOk="0">
                  <a:moveTo>
                    <a:pt x="18" y="300"/>
                  </a:moveTo>
                  <a:cubicBezTo>
                    <a:pt x="18" y="335"/>
                    <a:pt x="18" y="370"/>
                    <a:pt x="35" y="388"/>
                  </a:cubicBezTo>
                  <a:cubicBezTo>
                    <a:pt x="106" y="458"/>
                    <a:pt x="194" y="493"/>
                    <a:pt x="282" y="511"/>
                  </a:cubicBezTo>
                  <a:cubicBezTo>
                    <a:pt x="352" y="529"/>
                    <a:pt x="493" y="370"/>
                    <a:pt x="493" y="264"/>
                  </a:cubicBezTo>
                  <a:cubicBezTo>
                    <a:pt x="493" y="159"/>
                    <a:pt x="387" y="18"/>
                    <a:pt x="299" y="18"/>
                  </a:cubicBezTo>
                  <a:cubicBezTo>
                    <a:pt x="141" y="0"/>
                    <a:pt x="0" y="141"/>
                    <a:pt x="18" y="30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6" name="Google Shape;2626;p39"/>
            <p:cNvSpPr/>
            <p:nvPr/>
          </p:nvSpPr>
          <p:spPr>
            <a:xfrm>
              <a:off x="3332453" y="5298678"/>
              <a:ext cx="29666" cy="30676"/>
            </a:xfrm>
            <a:custGeom>
              <a:avLst/>
              <a:gdLst/>
              <a:ahLst/>
              <a:cxnLst/>
              <a:rect l="l" t="t" r="r" b="b"/>
              <a:pathLst>
                <a:path w="529" h="547" extrusionOk="0">
                  <a:moveTo>
                    <a:pt x="194" y="36"/>
                  </a:moveTo>
                  <a:cubicBezTo>
                    <a:pt x="176" y="36"/>
                    <a:pt x="123" y="1"/>
                    <a:pt x="106" y="71"/>
                  </a:cubicBezTo>
                  <a:cubicBezTo>
                    <a:pt x="106" y="71"/>
                    <a:pt x="88" y="71"/>
                    <a:pt x="71" y="89"/>
                  </a:cubicBezTo>
                  <a:cubicBezTo>
                    <a:pt x="0" y="142"/>
                    <a:pt x="0" y="247"/>
                    <a:pt x="53" y="318"/>
                  </a:cubicBezTo>
                  <a:cubicBezTo>
                    <a:pt x="71" y="335"/>
                    <a:pt x="71" y="353"/>
                    <a:pt x="88" y="370"/>
                  </a:cubicBezTo>
                  <a:cubicBezTo>
                    <a:pt x="194" y="547"/>
                    <a:pt x="299" y="529"/>
                    <a:pt x="423" y="441"/>
                  </a:cubicBezTo>
                  <a:cubicBezTo>
                    <a:pt x="528" y="335"/>
                    <a:pt x="511" y="124"/>
                    <a:pt x="370" y="71"/>
                  </a:cubicBezTo>
                  <a:cubicBezTo>
                    <a:pt x="317" y="36"/>
                    <a:pt x="247" y="18"/>
                    <a:pt x="194" y="3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7" name="Google Shape;2627;p39"/>
            <p:cNvSpPr/>
            <p:nvPr/>
          </p:nvSpPr>
          <p:spPr>
            <a:xfrm>
              <a:off x="3159670" y="4937352"/>
              <a:ext cx="44471" cy="40546"/>
            </a:xfrm>
            <a:custGeom>
              <a:avLst/>
              <a:gdLst/>
              <a:ahLst/>
              <a:cxnLst/>
              <a:rect l="l" t="t" r="r" b="b"/>
              <a:pathLst>
                <a:path w="793" h="723" extrusionOk="0">
                  <a:moveTo>
                    <a:pt x="282" y="705"/>
                  </a:moveTo>
                  <a:cubicBezTo>
                    <a:pt x="441" y="723"/>
                    <a:pt x="599" y="670"/>
                    <a:pt x="687" y="547"/>
                  </a:cubicBezTo>
                  <a:cubicBezTo>
                    <a:pt x="775" y="441"/>
                    <a:pt x="793" y="300"/>
                    <a:pt x="740" y="195"/>
                  </a:cubicBezTo>
                  <a:cubicBezTo>
                    <a:pt x="687" y="71"/>
                    <a:pt x="564" y="1"/>
                    <a:pt x="441" y="1"/>
                  </a:cubicBezTo>
                  <a:cubicBezTo>
                    <a:pt x="335" y="36"/>
                    <a:pt x="229" y="124"/>
                    <a:pt x="177" y="230"/>
                  </a:cubicBezTo>
                  <a:cubicBezTo>
                    <a:pt x="141" y="300"/>
                    <a:pt x="106" y="353"/>
                    <a:pt x="71" y="423"/>
                  </a:cubicBezTo>
                  <a:cubicBezTo>
                    <a:pt x="1" y="547"/>
                    <a:pt x="89" y="705"/>
                    <a:pt x="229" y="705"/>
                  </a:cubicBezTo>
                  <a:cubicBezTo>
                    <a:pt x="247" y="705"/>
                    <a:pt x="265" y="705"/>
                    <a:pt x="282" y="70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8" name="Google Shape;2628;p39"/>
            <p:cNvSpPr/>
            <p:nvPr/>
          </p:nvSpPr>
          <p:spPr>
            <a:xfrm>
              <a:off x="2622644" y="5644189"/>
              <a:ext cx="23722" cy="27704"/>
            </a:xfrm>
            <a:custGeom>
              <a:avLst/>
              <a:gdLst/>
              <a:ahLst/>
              <a:cxnLst/>
              <a:rect l="l" t="t" r="r" b="b"/>
              <a:pathLst>
                <a:path w="423" h="494" extrusionOk="0">
                  <a:moveTo>
                    <a:pt x="194" y="476"/>
                  </a:moveTo>
                  <a:cubicBezTo>
                    <a:pt x="300" y="494"/>
                    <a:pt x="423" y="353"/>
                    <a:pt x="423" y="265"/>
                  </a:cubicBezTo>
                  <a:cubicBezTo>
                    <a:pt x="423" y="195"/>
                    <a:pt x="423" y="142"/>
                    <a:pt x="423" y="71"/>
                  </a:cubicBezTo>
                  <a:cubicBezTo>
                    <a:pt x="423" y="54"/>
                    <a:pt x="423" y="36"/>
                    <a:pt x="388" y="36"/>
                  </a:cubicBezTo>
                  <a:cubicBezTo>
                    <a:pt x="317" y="36"/>
                    <a:pt x="264" y="1"/>
                    <a:pt x="194" y="36"/>
                  </a:cubicBezTo>
                  <a:cubicBezTo>
                    <a:pt x="176" y="36"/>
                    <a:pt x="159" y="36"/>
                    <a:pt x="141" y="36"/>
                  </a:cubicBezTo>
                  <a:cubicBezTo>
                    <a:pt x="88" y="54"/>
                    <a:pt x="53" y="89"/>
                    <a:pt x="36" y="142"/>
                  </a:cubicBezTo>
                  <a:cubicBezTo>
                    <a:pt x="18" y="195"/>
                    <a:pt x="18" y="247"/>
                    <a:pt x="18" y="318"/>
                  </a:cubicBezTo>
                  <a:cubicBezTo>
                    <a:pt x="0" y="406"/>
                    <a:pt x="88" y="494"/>
                    <a:pt x="194" y="47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9" name="Google Shape;2629;p39"/>
            <p:cNvSpPr/>
            <p:nvPr/>
          </p:nvSpPr>
          <p:spPr>
            <a:xfrm>
              <a:off x="3233696" y="5531692"/>
              <a:ext cx="27704" cy="25685"/>
            </a:xfrm>
            <a:custGeom>
              <a:avLst/>
              <a:gdLst/>
              <a:ahLst/>
              <a:cxnLst/>
              <a:rect l="l" t="t" r="r" b="b"/>
              <a:pathLst>
                <a:path w="494" h="458" extrusionOk="0">
                  <a:moveTo>
                    <a:pt x="300" y="18"/>
                  </a:moveTo>
                  <a:cubicBezTo>
                    <a:pt x="230" y="0"/>
                    <a:pt x="159" y="71"/>
                    <a:pt x="89" y="71"/>
                  </a:cubicBezTo>
                  <a:cubicBezTo>
                    <a:pt x="18" y="88"/>
                    <a:pt x="54" y="141"/>
                    <a:pt x="36" y="176"/>
                  </a:cubicBezTo>
                  <a:cubicBezTo>
                    <a:pt x="1" y="211"/>
                    <a:pt x="1" y="247"/>
                    <a:pt x="36" y="282"/>
                  </a:cubicBezTo>
                  <a:cubicBezTo>
                    <a:pt x="54" y="299"/>
                    <a:pt x="54" y="317"/>
                    <a:pt x="54" y="335"/>
                  </a:cubicBezTo>
                  <a:cubicBezTo>
                    <a:pt x="54" y="405"/>
                    <a:pt x="89" y="423"/>
                    <a:pt x="159" y="440"/>
                  </a:cubicBezTo>
                  <a:cubicBezTo>
                    <a:pt x="194" y="458"/>
                    <a:pt x="230" y="458"/>
                    <a:pt x="265" y="458"/>
                  </a:cubicBezTo>
                  <a:cubicBezTo>
                    <a:pt x="353" y="440"/>
                    <a:pt x="423" y="352"/>
                    <a:pt x="423" y="264"/>
                  </a:cubicBezTo>
                  <a:cubicBezTo>
                    <a:pt x="423" y="247"/>
                    <a:pt x="423" y="229"/>
                    <a:pt x="441" y="211"/>
                  </a:cubicBezTo>
                  <a:cubicBezTo>
                    <a:pt x="494" y="194"/>
                    <a:pt x="494" y="141"/>
                    <a:pt x="476" y="106"/>
                  </a:cubicBezTo>
                  <a:cubicBezTo>
                    <a:pt x="441" y="53"/>
                    <a:pt x="406" y="18"/>
                    <a:pt x="353" y="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0" name="Google Shape;2630;p39"/>
            <p:cNvSpPr/>
            <p:nvPr/>
          </p:nvSpPr>
          <p:spPr>
            <a:xfrm>
              <a:off x="3162642" y="5392500"/>
              <a:ext cx="25741" cy="27704"/>
            </a:xfrm>
            <a:custGeom>
              <a:avLst/>
              <a:gdLst/>
              <a:ahLst/>
              <a:cxnLst/>
              <a:rect l="l" t="t" r="r" b="b"/>
              <a:pathLst>
                <a:path w="459" h="494" extrusionOk="0">
                  <a:moveTo>
                    <a:pt x="458" y="194"/>
                  </a:moveTo>
                  <a:cubicBezTo>
                    <a:pt x="441" y="123"/>
                    <a:pt x="423" y="71"/>
                    <a:pt x="370" y="53"/>
                  </a:cubicBezTo>
                  <a:cubicBezTo>
                    <a:pt x="282" y="0"/>
                    <a:pt x="194" y="0"/>
                    <a:pt x="124" y="53"/>
                  </a:cubicBezTo>
                  <a:cubicBezTo>
                    <a:pt x="18" y="88"/>
                    <a:pt x="0" y="194"/>
                    <a:pt x="53" y="282"/>
                  </a:cubicBezTo>
                  <a:cubicBezTo>
                    <a:pt x="71" y="299"/>
                    <a:pt x="71" y="299"/>
                    <a:pt x="71" y="317"/>
                  </a:cubicBezTo>
                  <a:cubicBezTo>
                    <a:pt x="71" y="440"/>
                    <a:pt x="194" y="493"/>
                    <a:pt x="300" y="458"/>
                  </a:cubicBezTo>
                  <a:cubicBezTo>
                    <a:pt x="405" y="423"/>
                    <a:pt x="458" y="370"/>
                    <a:pt x="458" y="19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2631;p39"/>
            <p:cNvSpPr/>
            <p:nvPr/>
          </p:nvSpPr>
          <p:spPr>
            <a:xfrm>
              <a:off x="2906972" y="5675818"/>
              <a:ext cx="25685" cy="25685"/>
            </a:xfrm>
            <a:custGeom>
              <a:avLst/>
              <a:gdLst/>
              <a:ahLst/>
              <a:cxnLst/>
              <a:rect l="l" t="t" r="r" b="b"/>
              <a:pathLst>
                <a:path w="458" h="458" extrusionOk="0">
                  <a:moveTo>
                    <a:pt x="18" y="176"/>
                  </a:moveTo>
                  <a:cubicBezTo>
                    <a:pt x="0" y="194"/>
                    <a:pt x="18" y="212"/>
                    <a:pt x="18" y="229"/>
                  </a:cubicBezTo>
                  <a:cubicBezTo>
                    <a:pt x="35" y="247"/>
                    <a:pt x="53" y="282"/>
                    <a:pt x="35" y="300"/>
                  </a:cubicBezTo>
                  <a:cubicBezTo>
                    <a:pt x="35" y="317"/>
                    <a:pt x="35" y="335"/>
                    <a:pt x="53" y="352"/>
                  </a:cubicBezTo>
                  <a:cubicBezTo>
                    <a:pt x="106" y="423"/>
                    <a:pt x="194" y="440"/>
                    <a:pt x="264" y="458"/>
                  </a:cubicBezTo>
                  <a:cubicBezTo>
                    <a:pt x="352" y="423"/>
                    <a:pt x="423" y="352"/>
                    <a:pt x="440" y="264"/>
                  </a:cubicBezTo>
                  <a:cubicBezTo>
                    <a:pt x="458" y="159"/>
                    <a:pt x="387" y="35"/>
                    <a:pt x="282" y="18"/>
                  </a:cubicBezTo>
                  <a:cubicBezTo>
                    <a:pt x="194" y="0"/>
                    <a:pt x="106" y="18"/>
                    <a:pt x="35" y="71"/>
                  </a:cubicBezTo>
                  <a:cubicBezTo>
                    <a:pt x="18" y="106"/>
                    <a:pt x="0" y="141"/>
                    <a:pt x="18" y="17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2" name="Google Shape;2632;p39"/>
            <p:cNvSpPr/>
            <p:nvPr/>
          </p:nvSpPr>
          <p:spPr>
            <a:xfrm>
              <a:off x="3300824" y="5145690"/>
              <a:ext cx="24731" cy="28657"/>
            </a:xfrm>
            <a:custGeom>
              <a:avLst/>
              <a:gdLst/>
              <a:ahLst/>
              <a:cxnLst/>
              <a:rect l="l" t="t" r="r" b="b"/>
              <a:pathLst>
                <a:path w="441" h="511" extrusionOk="0">
                  <a:moveTo>
                    <a:pt x="212" y="476"/>
                  </a:moveTo>
                  <a:cubicBezTo>
                    <a:pt x="265" y="511"/>
                    <a:pt x="318" y="440"/>
                    <a:pt x="371" y="423"/>
                  </a:cubicBezTo>
                  <a:cubicBezTo>
                    <a:pt x="441" y="405"/>
                    <a:pt x="423" y="335"/>
                    <a:pt x="441" y="282"/>
                  </a:cubicBezTo>
                  <a:cubicBezTo>
                    <a:pt x="441" y="159"/>
                    <a:pt x="371" y="53"/>
                    <a:pt x="247" y="18"/>
                  </a:cubicBezTo>
                  <a:cubicBezTo>
                    <a:pt x="177" y="0"/>
                    <a:pt x="89" y="35"/>
                    <a:pt x="36" y="88"/>
                  </a:cubicBezTo>
                  <a:cubicBezTo>
                    <a:pt x="18" y="106"/>
                    <a:pt x="1" y="229"/>
                    <a:pt x="18" y="247"/>
                  </a:cubicBezTo>
                  <a:cubicBezTo>
                    <a:pt x="54" y="282"/>
                    <a:pt x="54" y="317"/>
                    <a:pt x="71" y="352"/>
                  </a:cubicBezTo>
                  <a:cubicBezTo>
                    <a:pt x="71" y="423"/>
                    <a:pt x="142" y="476"/>
                    <a:pt x="212" y="47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3" name="Google Shape;2633;p39"/>
            <p:cNvSpPr/>
            <p:nvPr/>
          </p:nvSpPr>
          <p:spPr>
            <a:xfrm>
              <a:off x="3392628" y="5214781"/>
              <a:ext cx="38583" cy="41499"/>
            </a:xfrm>
            <a:custGeom>
              <a:avLst/>
              <a:gdLst/>
              <a:ahLst/>
              <a:cxnLst/>
              <a:rect l="l" t="t" r="r" b="b"/>
              <a:pathLst>
                <a:path w="688" h="740" extrusionOk="0">
                  <a:moveTo>
                    <a:pt x="318" y="1"/>
                  </a:moveTo>
                  <a:cubicBezTo>
                    <a:pt x="230" y="1"/>
                    <a:pt x="19" y="141"/>
                    <a:pt x="19" y="212"/>
                  </a:cubicBezTo>
                  <a:cubicBezTo>
                    <a:pt x="19" y="335"/>
                    <a:pt x="1" y="476"/>
                    <a:pt x="124" y="581"/>
                  </a:cubicBezTo>
                  <a:cubicBezTo>
                    <a:pt x="159" y="599"/>
                    <a:pt x="177" y="652"/>
                    <a:pt x="230" y="652"/>
                  </a:cubicBezTo>
                  <a:cubicBezTo>
                    <a:pt x="300" y="652"/>
                    <a:pt x="388" y="740"/>
                    <a:pt x="476" y="652"/>
                  </a:cubicBezTo>
                  <a:cubicBezTo>
                    <a:pt x="582" y="564"/>
                    <a:pt x="652" y="511"/>
                    <a:pt x="652" y="423"/>
                  </a:cubicBezTo>
                  <a:cubicBezTo>
                    <a:pt x="688" y="212"/>
                    <a:pt x="529" y="18"/>
                    <a:pt x="3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4" name="Google Shape;2634;p39"/>
            <p:cNvSpPr/>
            <p:nvPr/>
          </p:nvSpPr>
          <p:spPr>
            <a:xfrm>
              <a:off x="3290954" y="5013397"/>
              <a:ext cx="26750" cy="26694"/>
            </a:xfrm>
            <a:custGeom>
              <a:avLst/>
              <a:gdLst/>
              <a:ahLst/>
              <a:cxnLst/>
              <a:rect l="l" t="t" r="r" b="b"/>
              <a:pathLst>
                <a:path w="477" h="476" extrusionOk="0">
                  <a:moveTo>
                    <a:pt x="1" y="229"/>
                  </a:moveTo>
                  <a:cubicBezTo>
                    <a:pt x="36" y="264"/>
                    <a:pt x="18" y="317"/>
                    <a:pt x="71" y="335"/>
                  </a:cubicBezTo>
                  <a:cubicBezTo>
                    <a:pt x="89" y="335"/>
                    <a:pt x="106" y="353"/>
                    <a:pt x="106" y="370"/>
                  </a:cubicBezTo>
                  <a:cubicBezTo>
                    <a:pt x="106" y="423"/>
                    <a:pt x="142" y="423"/>
                    <a:pt x="177" y="423"/>
                  </a:cubicBezTo>
                  <a:cubicBezTo>
                    <a:pt x="212" y="423"/>
                    <a:pt x="247" y="458"/>
                    <a:pt x="282" y="458"/>
                  </a:cubicBezTo>
                  <a:cubicBezTo>
                    <a:pt x="371" y="476"/>
                    <a:pt x="441" y="405"/>
                    <a:pt x="459" y="317"/>
                  </a:cubicBezTo>
                  <a:cubicBezTo>
                    <a:pt x="476" y="247"/>
                    <a:pt x="459" y="176"/>
                    <a:pt x="441" y="106"/>
                  </a:cubicBezTo>
                  <a:cubicBezTo>
                    <a:pt x="406" y="36"/>
                    <a:pt x="335" y="0"/>
                    <a:pt x="265" y="18"/>
                  </a:cubicBezTo>
                  <a:cubicBezTo>
                    <a:pt x="177" y="36"/>
                    <a:pt x="106" y="71"/>
                    <a:pt x="71" y="141"/>
                  </a:cubicBezTo>
                  <a:cubicBezTo>
                    <a:pt x="54" y="159"/>
                    <a:pt x="54" y="176"/>
                    <a:pt x="54" y="194"/>
                  </a:cubicBezTo>
                  <a:cubicBezTo>
                    <a:pt x="54" y="212"/>
                    <a:pt x="71" y="229"/>
                    <a:pt x="54" y="247"/>
                  </a:cubicBezTo>
                  <a:cubicBezTo>
                    <a:pt x="36" y="264"/>
                    <a:pt x="36" y="212"/>
                    <a:pt x="1" y="22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5" name="Google Shape;2635;p39"/>
            <p:cNvSpPr/>
            <p:nvPr/>
          </p:nvSpPr>
          <p:spPr>
            <a:xfrm>
              <a:off x="2670985" y="5231549"/>
              <a:ext cx="27704" cy="25741"/>
            </a:xfrm>
            <a:custGeom>
              <a:avLst/>
              <a:gdLst/>
              <a:ahLst/>
              <a:cxnLst/>
              <a:rect l="l" t="t" r="r" b="b"/>
              <a:pathLst>
                <a:path w="494" h="459" extrusionOk="0">
                  <a:moveTo>
                    <a:pt x="230" y="458"/>
                  </a:moveTo>
                  <a:cubicBezTo>
                    <a:pt x="335" y="441"/>
                    <a:pt x="423" y="370"/>
                    <a:pt x="459" y="265"/>
                  </a:cubicBezTo>
                  <a:cubicBezTo>
                    <a:pt x="494" y="159"/>
                    <a:pt x="423" y="106"/>
                    <a:pt x="371" y="54"/>
                  </a:cubicBezTo>
                  <a:cubicBezTo>
                    <a:pt x="318" y="1"/>
                    <a:pt x="230" y="1"/>
                    <a:pt x="177" y="54"/>
                  </a:cubicBezTo>
                  <a:cubicBezTo>
                    <a:pt x="142" y="71"/>
                    <a:pt x="89" y="89"/>
                    <a:pt x="54" y="124"/>
                  </a:cubicBezTo>
                  <a:cubicBezTo>
                    <a:pt x="19" y="142"/>
                    <a:pt x="1" y="177"/>
                    <a:pt x="19" y="212"/>
                  </a:cubicBezTo>
                  <a:cubicBezTo>
                    <a:pt x="36" y="265"/>
                    <a:pt x="19" y="335"/>
                    <a:pt x="89" y="353"/>
                  </a:cubicBezTo>
                  <a:cubicBezTo>
                    <a:pt x="89" y="370"/>
                    <a:pt x="89" y="370"/>
                    <a:pt x="89" y="388"/>
                  </a:cubicBezTo>
                  <a:cubicBezTo>
                    <a:pt x="124" y="423"/>
                    <a:pt x="177" y="458"/>
                    <a:pt x="230" y="45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6" name="Google Shape;2636;p39"/>
            <p:cNvSpPr/>
            <p:nvPr/>
          </p:nvSpPr>
          <p:spPr>
            <a:xfrm>
              <a:off x="2909888" y="4949241"/>
              <a:ext cx="24787" cy="28657"/>
            </a:xfrm>
            <a:custGeom>
              <a:avLst/>
              <a:gdLst/>
              <a:ahLst/>
              <a:cxnLst/>
              <a:rect l="l" t="t" r="r" b="b"/>
              <a:pathLst>
                <a:path w="442" h="511" extrusionOk="0">
                  <a:moveTo>
                    <a:pt x="19" y="247"/>
                  </a:moveTo>
                  <a:cubicBezTo>
                    <a:pt x="19" y="299"/>
                    <a:pt x="19" y="388"/>
                    <a:pt x="89" y="405"/>
                  </a:cubicBezTo>
                  <a:cubicBezTo>
                    <a:pt x="124" y="511"/>
                    <a:pt x="212" y="458"/>
                    <a:pt x="265" y="476"/>
                  </a:cubicBezTo>
                  <a:cubicBezTo>
                    <a:pt x="283" y="476"/>
                    <a:pt x="283" y="476"/>
                    <a:pt x="283" y="476"/>
                  </a:cubicBezTo>
                  <a:cubicBezTo>
                    <a:pt x="335" y="423"/>
                    <a:pt x="371" y="388"/>
                    <a:pt x="406" y="335"/>
                  </a:cubicBezTo>
                  <a:cubicBezTo>
                    <a:pt x="441" y="264"/>
                    <a:pt x="441" y="211"/>
                    <a:pt x="406" y="159"/>
                  </a:cubicBezTo>
                  <a:cubicBezTo>
                    <a:pt x="406" y="106"/>
                    <a:pt x="283" y="0"/>
                    <a:pt x="247" y="18"/>
                  </a:cubicBezTo>
                  <a:cubicBezTo>
                    <a:pt x="195" y="18"/>
                    <a:pt x="142" y="35"/>
                    <a:pt x="107" y="71"/>
                  </a:cubicBezTo>
                  <a:cubicBezTo>
                    <a:pt x="71" y="123"/>
                    <a:pt x="1" y="159"/>
                    <a:pt x="19" y="24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7" name="Google Shape;2637;p39"/>
            <p:cNvSpPr/>
            <p:nvPr/>
          </p:nvSpPr>
          <p:spPr>
            <a:xfrm>
              <a:off x="3013580" y="5792297"/>
              <a:ext cx="25685" cy="28657"/>
            </a:xfrm>
            <a:custGeom>
              <a:avLst/>
              <a:gdLst/>
              <a:ahLst/>
              <a:cxnLst/>
              <a:rect l="l" t="t" r="r" b="b"/>
              <a:pathLst>
                <a:path w="458" h="511" extrusionOk="0">
                  <a:moveTo>
                    <a:pt x="300" y="71"/>
                  </a:moveTo>
                  <a:lnTo>
                    <a:pt x="282" y="71"/>
                  </a:lnTo>
                  <a:cubicBezTo>
                    <a:pt x="194" y="0"/>
                    <a:pt x="141" y="71"/>
                    <a:pt x="88" y="124"/>
                  </a:cubicBezTo>
                  <a:cubicBezTo>
                    <a:pt x="0" y="212"/>
                    <a:pt x="0" y="247"/>
                    <a:pt x="71" y="353"/>
                  </a:cubicBezTo>
                  <a:cubicBezTo>
                    <a:pt x="88" y="388"/>
                    <a:pt x="88" y="441"/>
                    <a:pt x="141" y="476"/>
                  </a:cubicBezTo>
                  <a:cubicBezTo>
                    <a:pt x="159" y="493"/>
                    <a:pt x="194" y="493"/>
                    <a:pt x="229" y="493"/>
                  </a:cubicBezTo>
                  <a:lnTo>
                    <a:pt x="264" y="493"/>
                  </a:lnTo>
                  <a:cubicBezTo>
                    <a:pt x="352" y="511"/>
                    <a:pt x="405" y="441"/>
                    <a:pt x="423" y="388"/>
                  </a:cubicBezTo>
                  <a:cubicBezTo>
                    <a:pt x="458" y="300"/>
                    <a:pt x="458" y="212"/>
                    <a:pt x="388" y="141"/>
                  </a:cubicBezTo>
                  <a:cubicBezTo>
                    <a:pt x="370" y="124"/>
                    <a:pt x="352" y="71"/>
                    <a:pt x="300" y="7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8" name="Google Shape;2638;p39"/>
            <p:cNvSpPr/>
            <p:nvPr/>
          </p:nvSpPr>
          <p:spPr>
            <a:xfrm>
              <a:off x="3187317" y="5138792"/>
              <a:ext cx="24731" cy="25685"/>
            </a:xfrm>
            <a:custGeom>
              <a:avLst/>
              <a:gdLst/>
              <a:ahLst/>
              <a:cxnLst/>
              <a:rect l="l" t="t" r="r" b="b"/>
              <a:pathLst>
                <a:path w="441" h="458" extrusionOk="0">
                  <a:moveTo>
                    <a:pt x="247" y="18"/>
                  </a:moveTo>
                  <a:lnTo>
                    <a:pt x="141" y="18"/>
                  </a:lnTo>
                  <a:cubicBezTo>
                    <a:pt x="106" y="18"/>
                    <a:pt x="71" y="70"/>
                    <a:pt x="36" y="106"/>
                  </a:cubicBezTo>
                  <a:cubicBezTo>
                    <a:pt x="1" y="194"/>
                    <a:pt x="18" y="282"/>
                    <a:pt x="71" y="352"/>
                  </a:cubicBezTo>
                  <a:cubicBezTo>
                    <a:pt x="106" y="440"/>
                    <a:pt x="177" y="458"/>
                    <a:pt x="282" y="423"/>
                  </a:cubicBezTo>
                  <a:cubicBezTo>
                    <a:pt x="370" y="405"/>
                    <a:pt x="423" y="335"/>
                    <a:pt x="441" y="264"/>
                  </a:cubicBezTo>
                  <a:cubicBezTo>
                    <a:pt x="441" y="229"/>
                    <a:pt x="441" y="194"/>
                    <a:pt x="423" y="158"/>
                  </a:cubicBezTo>
                  <a:cubicBezTo>
                    <a:pt x="405" y="123"/>
                    <a:pt x="405" y="88"/>
                    <a:pt x="370" y="53"/>
                  </a:cubicBezTo>
                  <a:cubicBezTo>
                    <a:pt x="335" y="18"/>
                    <a:pt x="300" y="0"/>
                    <a:pt x="247" y="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9" name="Google Shape;2639;p39"/>
            <p:cNvSpPr/>
            <p:nvPr/>
          </p:nvSpPr>
          <p:spPr>
            <a:xfrm>
              <a:off x="3096467" y="5239457"/>
              <a:ext cx="36620" cy="41499"/>
            </a:xfrm>
            <a:custGeom>
              <a:avLst/>
              <a:gdLst/>
              <a:ahLst/>
              <a:cxnLst/>
              <a:rect l="l" t="t" r="r" b="b"/>
              <a:pathLst>
                <a:path w="653" h="740" extrusionOk="0">
                  <a:moveTo>
                    <a:pt x="335" y="18"/>
                  </a:moveTo>
                  <a:cubicBezTo>
                    <a:pt x="283" y="1"/>
                    <a:pt x="212" y="36"/>
                    <a:pt x="177" y="89"/>
                  </a:cubicBezTo>
                  <a:cubicBezTo>
                    <a:pt x="142" y="159"/>
                    <a:pt x="89" y="212"/>
                    <a:pt x="36" y="282"/>
                  </a:cubicBezTo>
                  <a:cubicBezTo>
                    <a:pt x="1" y="353"/>
                    <a:pt x="36" y="335"/>
                    <a:pt x="36" y="370"/>
                  </a:cubicBezTo>
                  <a:cubicBezTo>
                    <a:pt x="71" y="458"/>
                    <a:pt x="124" y="529"/>
                    <a:pt x="124" y="634"/>
                  </a:cubicBezTo>
                  <a:cubicBezTo>
                    <a:pt x="124" y="634"/>
                    <a:pt x="142" y="652"/>
                    <a:pt x="142" y="652"/>
                  </a:cubicBezTo>
                  <a:cubicBezTo>
                    <a:pt x="300" y="740"/>
                    <a:pt x="476" y="687"/>
                    <a:pt x="564" y="546"/>
                  </a:cubicBezTo>
                  <a:cubicBezTo>
                    <a:pt x="652" y="423"/>
                    <a:pt x="635" y="247"/>
                    <a:pt x="529" y="141"/>
                  </a:cubicBezTo>
                  <a:cubicBezTo>
                    <a:pt x="476" y="89"/>
                    <a:pt x="406" y="36"/>
                    <a:pt x="335" y="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0" name="Google Shape;2640;p39"/>
            <p:cNvSpPr/>
            <p:nvPr/>
          </p:nvSpPr>
          <p:spPr>
            <a:xfrm>
              <a:off x="3449886" y="5331260"/>
              <a:ext cx="23778" cy="27704"/>
            </a:xfrm>
            <a:custGeom>
              <a:avLst/>
              <a:gdLst/>
              <a:ahLst/>
              <a:cxnLst/>
              <a:rect l="l" t="t" r="r" b="b"/>
              <a:pathLst>
                <a:path w="424" h="494" extrusionOk="0">
                  <a:moveTo>
                    <a:pt x="423" y="247"/>
                  </a:moveTo>
                  <a:cubicBezTo>
                    <a:pt x="423" y="194"/>
                    <a:pt x="406" y="124"/>
                    <a:pt x="371" y="71"/>
                  </a:cubicBezTo>
                  <a:cubicBezTo>
                    <a:pt x="353" y="36"/>
                    <a:pt x="300" y="54"/>
                    <a:pt x="265" y="36"/>
                  </a:cubicBezTo>
                  <a:cubicBezTo>
                    <a:pt x="159" y="1"/>
                    <a:pt x="89" y="54"/>
                    <a:pt x="36" y="124"/>
                  </a:cubicBezTo>
                  <a:cubicBezTo>
                    <a:pt x="19" y="142"/>
                    <a:pt x="36" y="177"/>
                    <a:pt x="19" y="212"/>
                  </a:cubicBezTo>
                  <a:cubicBezTo>
                    <a:pt x="1" y="265"/>
                    <a:pt x="1" y="318"/>
                    <a:pt x="36" y="353"/>
                  </a:cubicBezTo>
                  <a:cubicBezTo>
                    <a:pt x="89" y="406"/>
                    <a:pt x="142" y="441"/>
                    <a:pt x="195" y="458"/>
                  </a:cubicBezTo>
                  <a:cubicBezTo>
                    <a:pt x="300" y="494"/>
                    <a:pt x="423" y="353"/>
                    <a:pt x="423" y="24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1" name="Google Shape;2641;p39"/>
            <p:cNvSpPr/>
            <p:nvPr/>
          </p:nvSpPr>
          <p:spPr>
            <a:xfrm>
              <a:off x="2856611" y="5757752"/>
              <a:ext cx="27704" cy="25741"/>
            </a:xfrm>
            <a:custGeom>
              <a:avLst/>
              <a:gdLst/>
              <a:ahLst/>
              <a:cxnLst/>
              <a:rect l="l" t="t" r="r" b="b"/>
              <a:pathLst>
                <a:path w="494" h="459" extrusionOk="0">
                  <a:moveTo>
                    <a:pt x="476" y="229"/>
                  </a:moveTo>
                  <a:cubicBezTo>
                    <a:pt x="493" y="106"/>
                    <a:pt x="388" y="0"/>
                    <a:pt x="282" y="0"/>
                  </a:cubicBezTo>
                  <a:cubicBezTo>
                    <a:pt x="264" y="0"/>
                    <a:pt x="247" y="0"/>
                    <a:pt x="229" y="18"/>
                  </a:cubicBezTo>
                  <a:cubicBezTo>
                    <a:pt x="194" y="36"/>
                    <a:pt x="176" y="71"/>
                    <a:pt x="141" y="71"/>
                  </a:cubicBezTo>
                  <a:cubicBezTo>
                    <a:pt x="71" y="88"/>
                    <a:pt x="71" y="159"/>
                    <a:pt x="36" y="194"/>
                  </a:cubicBezTo>
                  <a:cubicBezTo>
                    <a:pt x="0" y="247"/>
                    <a:pt x="36" y="229"/>
                    <a:pt x="36" y="229"/>
                  </a:cubicBezTo>
                  <a:cubicBezTo>
                    <a:pt x="88" y="247"/>
                    <a:pt x="88" y="317"/>
                    <a:pt x="124" y="352"/>
                  </a:cubicBezTo>
                  <a:cubicBezTo>
                    <a:pt x="141" y="352"/>
                    <a:pt x="141" y="370"/>
                    <a:pt x="141" y="370"/>
                  </a:cubicBezTo>
                  <a:cubicBezTo>
                    <a:pt x="159" y="423"/>
                    <a:pt x="194" y="458"/>
                    <a:pt x="247" y="440"/>
                  </a:cubicBezTo>
                  <a:cubicBezTo>
                    <a:pt x="282" y="440"/>
                    <a:pt x="335" y="423"/>
                    <a:pt x="370" y="405"/>
                  </a:cubicBezTo>
                  <a:cubicBezTo>
                    <a:pt x="423" y="370"/>
                    <a:pt x="476" y="300"/>
                    <a:pt x="476" y="22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2" name="Google Shape;2642;p39"/>
            <p:cNvSpPr/>
            <p:nvPr/>
          </p:nvSpPr>
          <p:spPr>
            <a:xfrm>
              <a:off x="2760826" y="5704419"/>
              <a:ext cx="30676" cy="30676"/>
            </a:xfrm>
            <a:custGeom>
              <a:avLst/>
              <a:gdLst/>
              <a:ahLst/>
              <a:cxnLst/>
              <a:rect l="l" t="t" r="r" b="b"/>
              <a:pathLst>
                <a:path w="547" h="547" extrusionOk="0">
                  <a:moveTo>
                    <a:pt x="247" y="511"/>
                  </a:moveTo>
                  <a:cubicBezTo>
                    <a:pt x="353" y="511"/>
                    <a:pt x="441" y="511"/>
                    <a:pt x="494" y="423"/>
                  </a:cubicBezTo>
                  <a:cubicBezTo>
                    <a:pt x="547" y="335"/>
                    <a:pt x="547" y="230"/>
                    <a:pt x="494" y="142"/>
                  </a:cubicBezTo>
                  <a:cubicBezTo>
                    <a:pt x="441" y="71"/>
                    <a:pt x="371" y="18"/>
                    <a:pt x="283" y="1"/>
                  </a:cubicBezTo>
                  <a:cubicBezTo>
                    <a:pt x="265" y="1"/>
                    <a:pt x="265" y="1"/>
                    <a:pt x="247" y="18"/>
                  </a:cubicBezTo>
                  <a:cubicBezTo>
                    <a:pt x="159" y="36"/>
                    <a:pt x="54" y="54"/>
                    <a:pt x="54" y="159"/>
                  </a:cubicBezTo>
                  <a:cubicBezTo>
                    <a:pt x="54" y="212"/>
                    <a:pt x="1" y="300"/>
                    <a:pt x="71" y="353"/>
                  </a:cubicBezTo>
                  <a:cubicBezTo>
                    <a:pt x="107" y="370"/>
                    <a:pt x="71" y="406"/>
                    <a:pt x="107" y="441"/>
                  </a:cubicBezTo>
                  <a:cubicBezTo>
                    <a:pt x="124" y="458"/>
                    <a:pt x="195" y="546"/>
                    <a:pt x="247" y="51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3" name="Google Shape;2643;p39"/>
            <p:cNvSpPr/>
            <p:nvPr/>
          </p:nvSpPr>
          <p:spPr>
            <a:xfrm>
              <a:off x="3123161" y="5550422"/>
              <a:ext cx="29666" cy="31629"/>
            </a:xfrm>
            <a:custGeom>
              <a:avLst/>
              <a:gdLst/>
              <a:ahLst/>
              <a:cxnLst/>
              <a:rect l="l" t="t" r="r" b="b"/>
              <a:pathLst>
                <a:path w="529" h="564" extrusionOk="0">
                  <a:moveTo>
                    <a:pt x="511" y="318"/>
                  </a:moveTo>
                  <a:cubicBezTo>
                    <a:pt x="528" y="194"/>
                    <a:pt x="440" y="71"/>
                    <a:pt x="317" y="36"/>
                  </a:cubicBezTo>
                  <a:cubicBezTo>
                    <a:pt x="212" y="1"/>
                    <a:pt x="88" y="36"/>
                    <a:pt x="18" y="124"/>
                  </a:cubicBezTo>
                  <a:cubicBezTo>
                    <a:pt x="0" y="177"/>
                    <a:pt x="0" y="229"/>
                    <a:pt x="18" y="265"/>
                  </a:cubicBezTo>
                  <a:cubicBezTo>
                    <a:pt x="35" y="318"/>
                    <a:pt x="53" y="370"/>
                    <a:pt x="53" y="423"/>
                  </a:cubicBezTo>
                  <a:cubicBezTo>
                    <a:pt x="71" y="511"/>
                    <a:pt x="159" y="564"/>
                    <a:pt x="247" y="546"/>
                  </a:cubicBezTo>
                  <a:cubicBezTo>
                    <a:pt x="282" y="546"/>
                    <a:pt x="335" y="564"/>
                    <a:pt x="388" y="529"/>
                  </a:cubicBezTo>
                  <a:cubicBezTo>
                    <a:pt x="458" y="476"/>
                    <a:pt x="493" y="406"/>
                    <a:pt x="511" y="3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4" name="Google Shape;2644;p39"/>
            <p:cNvSpPr/>
            <p:nvPr/>
          </p:nvSpPr>
          <p:spPr>
            <a:xfrm>
              <a:off x="3369971" y="5401361"/>
              <a:ext cx="23722" cy="26694"/>
            </a:xfrm>
            <a:custGeom>
              <a:avLst/>
              <a:gdLst/>
              <a:ahLst/>
              <a:cxnLst/>
              <a:rect l="l" t="t" r="r" b="b"/>
              <a:pathLst>
                <a:path w="423" h="476" extrusionOk="0">
                  <a:moveTo>
                    <a:pt x="0" y="212"/>
                  </a:moveTo>
                  <a:cubicBezTo>
                    <a:pt x="35" y="282"/>
                    <a:pt x="0" y="405"/>
                    <a:pt x="106" y="458"/>
                  </a:cubicBezTo>
                  <a:cubicBezTo>
                    <a:pt x="159" y="476"/>
                    <a:pt x="299" y="458"/>
                    <a:pt x="335" y="423"/>
                  </a:cubicBezTo>
                  <a:cubicBezTo>
                    <a:pt x="370" y="370"/>
                    <a:pt x="387" y="317"/>
                    <a:pt x="423" y="265"/>
                  </a:cubicBezTo>
                  <a:cubicBezTo>
                    <a:pt x="423" y="194"/>
                    <a:pt x="405" y="141"/>
                    <a:pt x="352" y="89"/>
                  </a:cubicBezTo>
                  <a:cubicBezTo>
                    <a:pt x="247" y="1"/>
                    <a:pt x="71" y="36"/>
                    <a:pt x="0" y="17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5" name="Google Shape;2645;p39"/>
            <p:cNvSpPr/>
            <p:nvPr/>
          </p:nvSpPr>
          <p:spPr>
            <a:xfrm>
              <a:off x="2879324" y="5302659"/>
              <a:ext cx="29666" cy="21759"/>
            </a:xfrm>
            <a:custGeom>
              <a:avLst/>
              <a:gdLst/>
              <a:ahLst/>
              <a:cxnLst/>
              <a:rect l="l" t="t" r="r" b="b"/>
              <a:pathLst>
                <a:path w="529" h="388" extrusionOk="0">
                  <a:moveTo>
                    <a:pt x="212" y="387"/>
                  </a:moveTo>
                  <a:cubicBezTo>
                    <a:pt x="282" y="387"/>
                    <a:pt x="370" y="370"/>
                    <a:pt x="440" y="352"/>
                  </a:cubicBezTo>
                  <a:cubicBezTo>
                    <a:pt x="493" y="335"/>
                    <a:pt x="528" y="264"/>
                    <a:pt x="511" y="211"/>
                  </a:cubicBezTo>
                  <a:cubicBezTo>
                    <a:pt x="493" y="176"/>
                    <a:pt x="511" y="141"/>
                    <a:pt x="458" y="106"/>
                  </a:cubicBezTo>
                  <a:cubicBezTo>
                    <a:pt x="388" y="35"/>
                    <a:pt x="282" y="0"/>
                    <a:pt x="176" y="35"/>
                  </a:cubicBezTo>
                  <a:cubicBezTo>
                    <a:pt x="106" y="53"/>
                    <a:pt x="88" y="123"/>
                    <a:pt x="35" y="176"/>
                  </a:cubicBezTo>
                  <a:cubicBezTo>
                    <a:pt x="0" y="229"/>
                    <a:pt x="35" y="282"/>
                    <a:pt x="71" y="317"/>
                  </a:cubicBezTo>
                  <a:cubicBezTo>
                    <a:pt x="106" y="352"/>
                    <a:pt x="159" y="387"/>
                    <a:pt x="212" y="38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6" name="Google Shape;2646;p39"/>
            <p:cNvSpPr/>
            <p:nvPr/>
          </p:nvSpPr>
          <p:spPr>
            <a:xfrm>
              <a:off x="3396609" y="5105200"/>
              <a:ext cx="27704" cy="24731"/>
            </a:xfrm>
            <a:custGeom>
              <a:avLst/>
              <a:gdLst/>
              <a:ahLst/>
              <a:cxnLst/>
              <a:rect l="l" t="t" r="r" b="b"/>
              <a:pathLst>
                <a:path w="494" h="441" extrusionOk="0">
                  <a:moveTo>
                    <a:pt x="229" y="1"/>
                  </a:moveTo>
                  <a:cubicBezTo>
                    <a:pt x="176" y="1"/>
                    <a:pt x="124" y="18"/>
                    <a:pt x="106" y="71"/>
                  </a:cubicBezTo>
                  <a:cubicBezTo>
                    <a:pt x="88" y="106"/>
                    <a:pt x="53" y="106"/>
                    <a:pt x="53" y="124"/>
                  </a:cubicBezTo>
                  <a:cubicBezTo>
                    <a:pt x="0" y="212"/>
                    <a:pt x="36" y="317"/>
                    <a:pt x="124" y="370"/>
                  </a:cubicBezTo>
                  <a:cubicBezTo>
                    <a:pt x="124" y="370"/>
                    <a:pt x="141" y="370"/>
                    <a:pt x="141" y="388"/>
                  </a:cubicBezTo>
                  <a:cubicBezTo>
                    <a:pt x="141" y="423"/>
                    <a:pt x="176" y="441"/>
                    <a:pt x="212" y="441"/>
                  </a:cubicBezTo>
                  <a:cubicBezTo>
                    <a:pt x="300" y="423"/>
                    <a:pt x="388" y="370"/>
                    <a:pt x="440" y="282"/>
                  </a:cubicBezTo>
                  <a:cubicBezTo>
                    <a:pt x="493" y="141"/>
                    <a:pt x="388" y="1"/>
                    <a:pt x="2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7" name="Google Shape;2647;p39"/>
            <p:cNvSpPr/>
            <p:nvPr/>
          </p:nvSpPr>
          <p:spPr>
            <a:xfrm>
              <a:off x="3037246" y="4954176"/>
              <a:ext cx="24731" cy="26694"/>
            </a:xfrm>
            <a:custGeom>
              <a:avLst/>
              <a:gdLst/>
              <a:ahLst/>
              <a:cxnLst/>
              <a:rect l="l" t="t" r="r" b="b"/>
              <a:pathLst>
                <a:path w="441" h="476" extrusionOk="0">
                  <a:moveTo>
                    <a:pt x="441" y="229"/>
                  </a:moveTo>
                  <a:cubicBezTo>
                    <a:pt x="441" y="88"/>
                    <a:pt x="318" y="0"/>
                    <a:pt x="177" y="35"/>
                  </a:cubicBezTo>
                  <a:cubicBezTo>
                    <a:pt x="159" y="35"/>
                    <a:pt x="159" y="35"/>
                    <a:pt x="142" y="53"/>
                  </a:cubicBezTo>
                  <a:cubicBezTo>
                    <a:pt x="124" y="88"/>
                    <a:pt x="89" y="123"/>
                    <a:pt x="36" y="159"/>
                  </a:cubicBezTo>
                  <a:cubicBezTo>
                    <a:pt x="18" y="194"/>
                    <a:pt x="1" y="229"/>
                    <a:pt x="18" y="282"/>
                  </a:cubicBezTo>
                  <a:cubicBezTo>
                    <a:pt x="36" y="317"/>
                    <a:pt x="54" y="352"/>
                    <a:pt x="89" y="370"/>
                  </a:cubicBezTo>
                  <a:cubicBezTo>
                    <a:pt x="142" y="370"/>
                    <a:pt x="177" y="405"/>
                    <a:pt x="177" y="440"/>
                  </a:cubicBezTo>
                  <a:cubicBezTo>
                    <a:pt x="177" y="476"/>
                    <a:pt x="230" y="458"/>
                    <a:pt x="247" y="458"/>
                  </a:cubicBezTo>
                  <a:cubicBezTo>
                    <a:pt x="353" y="440"/>
                    <a:pt x="441" y="352"/>
                    <a:pt x="441" y="22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8" name="Google Shape;2648;p39"/>
            <p:cNvSpPr/>
            <p:nvPr/>
          </p:nvSpPr>
          <p:spPr>
            <a:xfrm>
              <a:off x="3127087" y="5047942"/>
              <a:ext cx="22768" cy="25741"/>
            </a:xfrm>
            <a:custGeom>
              <a:avLst/>
              <a:gdLst/>
              <a:ahLst/>
              <a:cxnLst/>
              <a:rect l="l" t="t" r="r" b="b"/>
              <a:pathLst>
                <a:path w="406" h="459" extrusionOk="0">
                  <a:moveTo>
                    <a:pt x="194" y="458"/>
                  </a:moveTo>
                  <a:cubicBezTo>
                    <a:pt x="318" y="441"/>
                    <a:pt x="406" y="335"/>
                    <a:pt x="406" y="194"/>
                  </a:cubicBezTo>
                  <a:cubicBezTo>
                    <a:pt x="406" y="71"/>
                    <a:pt x="353" y="36"/>
                    <a:pt x="247" y="18"/>
                  </a:cubicBezTo>
                  <a:cubicBezTo>
                    <a:pt x="177" y="1"/>
                    <a:pt x="106" y="36"/>
                    <a:pt x="54" y="106"/>
                  </a:cubicBezTo>
                  <a:cubicBezTo>
                    <a:pt x="1" y="177"/>
                    <a:pt x="1" y="282"/>
                    <a:pt x="71" y="353"/>
                  </a:cubicBezTo>
                  <a:cubicBezTo>
                    <a:pt x="89" y="405"/>
                    <a:pt x="106" y="441"/>
                    <a:pt x="159" y="45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9" name="Google Shape;2649;p39"/>
            <p:cNvSpPr/>
            <p:nvPr/>
          </p:nvSpPr>
          <p:spPr>
            <a:xfrm>
              <a:off x="2840797" y="5169356"/>
              <a:ext cx="32639" cy="31685"/>
            </a:xfrm>
            <a:custGeom>
              <a:avLst/>
              <a:gdLst/>
              <a:ahLst/>
              <a:cxnLst/>
              <a:rect l="l" t="t" r="r" b="b"/>
              <a:pathLst>
                <a:path w="582" h="565" extrusionOk="0">
                  <a:moveTo>
                    <a:pt x="247" y="564"/>
                  </a:moveTo>
                  <a:cubicBezTo>
                    <a:pt x="388" y="546"/>
                    <a:pt x="582" y="458"/>
                    <a:pt x="546" y="247"/>
                  </a:cubicBezTo>
                  <a:cubicBezTo>
                    <a:pt x="529" y="159"/>
                    <a:pt x="476" y="71"/>
                    <a:pt x="388" y="36"/>
                  </a:cubicBezTo>
                  <a:cubicBezTo>
                    <a:pt x="300" y="1"/>
                    <a:pt x="212" y="18"/>
                    <a:pt x="159" y="89"/>
                  </a:cubicBezTo>
                  <a:cubicBezTo>
                    <a:pt x="159" y="106"/>
                    <a:pt x="142" y="106"/>
                    <a:pt x="142" y="124"/>
                  </a:cubicBezTo>
                  <a:cubicBezTo>
                    <a:pt x="36" y="142"/>
                    <a:pt x="36" y="230"/>
                    <a:pt x="18" y="300"/>
                  </a:cubicBezTo>
                  <a:cubicBezTo>
                    <a:pt x="1" y="335"/>
                    <a:pt x="71" y="353"/>
                    <a:pt x="71" y="406"/>
                  </a:cubicBezTo>
                  <a:cubicBezTo>
                    <a:pt x="71" y="441"/>
                    <a:pt x="194" y="564"/>
                    <a:pt x="247" y="56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0" name="Google Shape;2650;p39"/>
            <p:cNvSpPr/>
            <p:nvPr/>
          </p:nvSpPr>
          <p:spPr>
            <a:xfrm>
              <a:off x="2737160" y="5054840"/>
              <a:ext cx="21759" cy="26750"/>
            </a:xfrm>
            <a:custGeom>
              <a:avLst/>
              <a:gdLst/>
              <a:ahLst/>
              <a:cxnLst/>
              <a:rect l="l" t="t" r="r" b="b"/>
              <a:pathLst>
                <a:path w="388" h="477" extrusionOk="0">
                  <a:moveTo>
                    <a:pt x="159" y="476"/>
                  </a:moveTo>
                  <a:cubicBezTo>
                    <a:pt x="282" y="476"/>
                    <a:pt x="370" y="370"/>
                    <a:pt x="388" y="247"/>
                  </a:cubicBezTo>
                  <a:cubicBezTo>
                    <a:pt x="388" y="106"/>
                    <a:pt x="264" y="1"/>
                    <a:pt x="124" y="36"/>
                  </a:cubicBezTo>
                  <a:cubicBezTo>
                    <a:pt x="53" y="71"/>
                    <a:pt x="18" y="142"/>
                    <a:pt x="18" y="230"/>
                  </a:cubicBezTo>
                  <a:cubicBezTo>
                    <a:pt x="18" y="230"/>
                    <a:pt x="18" y="247"/>
                    <a:pt x="18" y="265"/>
                  </a:cubicBezTo>
                  <a:cubicBezTo>
                    <a:pt x="0" y="353"/>
                    <a:pt x="53" y="441"/>
                    <a:pt x="141" y="476"/>
                  </a:cubicBezTo>
                  <a:cubicBezTo>
                    <a:pt x="141" y="476"/>
                    <a:pt x="159" y="476"/>
                    <a:pt x="159" y="47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1" name="Google Shape;2651;p39"/>
            <p:cNvSpPr/>
            <p:nvPr/>
          </p:nvSpPr>
          <p:spPr>
            <a:xfrm>
              <a:off x="2951387" y="5255271"/>
              <a:ext cx="22768" cy="23722"/>
            </a:xfrm>
            <a:custGeom>
              <a:avLst/>
              <a:gdLst/>
              <a:ahLst/>
              <a:cxnLst/>
              <a:rect l="l" t="t" r="r" b="b"/>
              <a:pathLst>
                <a:path w="406" h="423" extrusionOk="0">
                  <a:moveTo>
                    <a:pt x="159" y="405"/>
                  </a:moveTo>
                  <a:cubicBezTo>
                    <a:pt x="317" y="405"/>
                    <a:pt x="405" y="335"/>
                    <a:pt x="405" y="229"/>
                  </a:cubicBezTo>
                  <a:cubicBezTo>
                    <a:pt x="405" y="106"/>
                    <a:pt x="335" y="0"/>
                    <a:pt x="247" y="0"/>
                  </a:cubicBezTo>
                  <a:cubicBezTo>
                    <a:pt x="53" y="0"/>
                    <a:pt x="0" y="71"/>
                    <a:pt x="0" y="282"/>
                  </a:cubicBezTo>
                  <a:cubicBezTo>
                    <a:pt x="0" y="317"/>
                    <a:pt x="36" y="335"/>
                    <a:pt x="71" y="370"/>
                  </a:cubicBezTo>
                  <a:cubicBezTo>
                    <a:pt x="88" y="405"/>
                    <a:pt x="124" y="423"/>
                    <a:pt x="159" y="40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2" name="Google Shape;2652;p39"/>
            <p:cNvSpPr/>
            <p:nvPr/>
          </p:nvSpPr>
          <p:spPr>
            <a:xfrm>
              <a:off x="3276149" y="5391491"/>
              <a:ext cx="25741" cy="24731"/>
            </a:xfrm>
            <a:custGeom>
              <a:avLst/>
              <a:gdLst/>
              <a:ahLst/>
              <a:cxnLst/>
              <a:rect l="l" t="t" r="r" b="b"/>
              <a:pathLst>
                <a:path w="459" h="441" extrusionOk="0">
                  <a:moveTo>
                    <a:pt x="265" y="441"/>
                  </a:moveTo>
                  <a:cubicBezTo>
                    <a:pt x="300" y="441"/>
                    <a:pt x="353" y="423"/>
                    <a:pt x="388" y="388"/>
                  </a:cubicBezTo>
                  <a:cubicBezTo>
                    <a:pt x="441" y="317"/>
                    <a:pt x="458" y="194"/>
                    <a:pt x="406" y="106"/>
                  </a:cubicBezTo>
                  <a:cubicBezTo>
                    <a:pt x="370" y="36"/>
                    <a:pt x="282" y="1"/>
                    <a:pt x="212" y="36"/>
                  </a:cubicBezTo>
                  <a:cubicBezTo>
                    <a:pt x="194" y="53"/>
                    <a:pt x="159" y="71"/>
                    <a:pt x="124" y="89"/>
                  </a:cubicBezTo>
                  <a:cubicBezTo>
                    <a:pt x="71" y="106"/>
                    <a:pt x="54" y="159"/>
                    <a:pt x="36" y="194"/>
                  </a:cubicBezTo>
                  <a:cubicBezTo>
                    <a:pt x="18" y="247"/>
                    <a:pt x="1" y="282"/>
                    <a:pt x="71" y="300"/>
                  </a:cubicBezTo>
                  <a:cubicBezTo>
                    <a:pt x="124" y="317"/>
                    <a:pt x="71" y="353"/>
                    <a:pt x="106" y="388"/>
                  </a:cubicBezTo>
                  <a:cubicBezTo>
                    <a:pt x="142" y="441"/>
                    <a:pt x="194" y="441"/>
                    <a:pt x="265" y="44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3" name="Google Shape;2653;p39"/>
            <p:cNvSpPr/>
            <p:nvPr/>
          </p:nvSpPr>
          <p:spPr>
            <a:xfrm>
              <a:off x="3098486" y="5645198"/>
              <a:ext cx="22768" cy="26694"/>
            </a:xfrm>
            <a:custGeom>
              <a:avLst/>
              <a:gdLst/>
              <a:ahLst/>
              <a:cxnLst/>
              <a:rect l="l" t="t" r="r" b="b"/>
              <a:pathLst>
                <a:path w="406" h="476" extrusionOk="0">
                  <a:moveTo>
                    <a:pt x="387" y="265"/>
                  </a:moveTo>
                  <a:cubicBezTo>
                    <a:pt x="405" y="194"/>
                    <a:pt x="387" y="124"/>
                    <a:pt x="335" y="89"/>
                  </a:cubicBezTo>
                  <a:cubicBezTo>
                    <a:pt x="317" y="36"/>
                    <a:pt x="264" y="18"/>
                    <a:pt x="229" y="36"/>
                  </a:cubicBezTo>
                  <a:lnTo>
                    <a:pt x="211" y="36"/>
                  </a:lnTo>
                  <a:cubicBezTo>
                    <a:pt x="141" y="1"/>
                    <a:pt x="88" y="71"/>
                    <a:pt x="53" y="106"/>
                  </a:cubicBezTo>
                  <a:cubicBezTo>
                    <a:pt x="0" y="159"/>
                    <a:pt x="0" y="229"/>
                    <a:pt x="18" y="282"/>
                  </a:cubicBezTo>
                  <a:cubicBezTo>
                    <a:pt x="35" y="317"/>
                    <a:pt x="71" y="335"/>
                    <a:pt x="53" y="388"/>
                  </a:cubicBezTo>
                  <a:cubicBezTo>
                    <a:pt x="53" y="388"/>
                    <a:pt x="53" y="405"/>
                    <a:pt x="71" y="423"/>
                  </a:cubicBezTo>
                  <a:cubicBezTo>
                    <a:pt x="176" y="476"/>
                    <a:pt x="299" y="458"/>
                    <a:pt x="352" y="353"/>
                  </a:cubicBezTo>
                  <a:cubicBezTo>
                    <a:pt x="387" y="317"/>
                    <a:pt x="405" y="300"/>
                    <a:pt x="387" y="26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4" name="Google Shape;2654;p39"/>
            <p:cNvSpPr/>
            <p:nvPr/>
          </p:nvSpPr>
          <p:spPr>
            <a:xfrm>
              <a:off x="2873379" y="5438879"/>
              <a:ext cx="23778" cy="24731"/>
            </a:xfrm>
            <a:custGeom>
              <a:avLst/>
              <a:gdLst/>
              <a:ahLst/>
              <a:cxnLst/>
              <a:rect l="l" t="t" r="r" b="b"/>
              <a:pathLst>
                <a:path w="424" h="441" extrusionOk="0">
                  <a:moveTo>
                    <a:pt x="229" y="18"/>
                  </a:moveTo>
                  <a:cubicBezTo>
                    <a:pt x="177" y="18"/>
                    <a:pt x="106" y="36"/>
                    <a:pt x="53" y="53"/>
                  </a:cubicBezTo>
                  <a:cubicBezTo>
                    <a:pt x="1" y="71"/>
                    <a:pt x="18" y="124"/>
                    <a:pt x="18" y="159"/>
                  </a:cubicBezTo>
                  <a:cubicBezTo>
                    <a:pt x="36" y="212"/>
                    <a:pt x="36" y="265"/>
                    <a:pt x="18" y="317"/>
                  </a:cubicBezTo>
                  <a:cubicBezTo>
                    <a:pt x="18" y="335"/>
                    <a:pt x="53" y="353"/>
                    <a:pt x="71" y="370"/>
                  </a:cubicBezTo>
                  <a:cubicBezTo>
                    <a:pt x="159" y="441"/>
                    <a:pt x="265" y="441"/>
                    <a:pt x="335" y="370"/>
                  </a:cubicBezTo>
                  <a:cubicBezTo>
                    <a:pt x="406" y="300"/>
                    <a:pt x="423" y="194"/>
                    <a:pt x="388" y="106"/>
                  </a:cubicBezTo>
                  <a:cubicBezTo>
                    <a:pt x="353" y="0"/>
                    <a:pt x="300" y="36"/>
                    <a:pt x="229" y="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5" name="Google Shape;2655;p39"/>
            <p:cNvSpPr/>
            <p:nvPr/>
          </p:nvSpPr>
          <p:spPr>
            <a:xfrm>
              <a:off x="2674967" y="5439888"/>
              <a:ext cx="22768" cy="27647"/>
            </a:xfrm>
            <a:custGeom>
              <a:avLst/>
              <a:gdLst/>
              <a:ahLst/>
              <a:cxnLst/>
              <a:rect l="l" t="t" r="r" b="b"/>
              <a:pathLst>
                <a:path w="406" h="493" extrusionOk="0">
                  <a:moveTo>
                    <a:pt x="0" y="194"/>
                  </a:moveTo>
                  <a:cubicBezTo>
                    <a:pt x="18" y="247"/>
                    <a:pt x="0" y="299"/>
                    <a:pt x="53" y="335"/>
                  </a:cubicBezTo>
                  <a:cubicBezTo>
                    <a:pt x="88" y="387"/>
                    <a:pt x="53" y="423"/>
                    <a:pt x="88" y="458"/>
                  </a:cubicBezTo>
                  <a:cubicBezTo>
                    <a:pt x="141" y="475"/>
                    <a:pt x="124" y="493"/>
                    <a:pt x="159" y="458"/>
                  </a:cubicBezTo>
                  <a:cubicBezTo>
                    <a:pt x="176" y="440"/>
                    <a:pt x="212" y="458"/>
                    <a:pt x="247" y="458"/>
                  </a:cubicBezTo>
                  <a:cubicBezTo>
                    <a:pt x="352" y="387"/>
                    <a:pt x="405" y="264"/>
                    <a:pt x="388" y="141"/>
                  </a:cubicBezTo>
                  <a:cubicBezTo>
                    <a:pt x="352" y="70"/>
                    <a:pt x="300" y="35"/>
                    <a:pt x="247" y="18"/>
                  </a:cubicBezTo>
                  <a:cubicBezTo>
                    <a:pt x="176" y="0"/>
                    <a:pt x="124" y="35"/>
                    <a:pt x="88" y="88"/>
                  </a:cubicBezTo>
                  <a:cubicBezTo>
                    <a:pt x="88" y="106"/>
                    <a:pt x="53" y="123"/>
                    <a:pt x="36" y="123"/>
                  </a:cubicBezTo>
                  <a:cubicBezTo>
                    <a:pt x="18" y="141"/>
                    <a:pt x="0" y="159"/>
                    <a:pt x="0" y="19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6" name="Google Shape;2656;p39"/>
            <p:cNvSpPr/>
            <p:nvPr/>
          </p:nvSpPr>
          <p:spPr>
            <a:xfrm>
              <a:off x="2962211" y="5174291"/>
              <a:ext cx="22768" cy="26750"/>
            </a:xfrm>
            <a:custGeom>
              <a:avLst/>
              <a:gdLst/>
              <a:ahLst/>
              <a:cxnLst/>
              <a:rect l="l" t="t" r="r" b="b"/>
              <a:pathLst>
                <a:path w="406" h="477" extrusionOk="0">
                  <a:moveTo>
                    <a:pt x="406" y="265"/>
                  </a:moveTo>
                  <a:cubicBezTo>
                    <a:pt x="406" y="142"/>
                    <a:pt x="300" y="1"/>
                    <a:pt x="177" y="36"/>
                  </a:cubicBezTo>
                  <a:cubicBezTo>
                    <a:pt x="142" y="54"/>
                    <a:pt x="124" y="54"/>
                    <a:pt x="124" y="71"/>
                  </a:cubicBezTo>
                  <a:cubicBezTo>
                    <a:pt x="124" y="71"/>
                    <a:pt x="107" y="106"/>
                    <a:pt x="89" y="106"/>
                  </a:cubicBezTo>
                  <a:cubicBezTo>
                    <a:pt x="54" y="106"/>
                    <a:pt x="19" y="142"/>
                    <a:pt x="19" y="194"/>
                  </a:cubicBezTo>
                  <a:cubicBezTo>
                    <a:pt x="19" y="230"/>
                    <a:pt x="1" y="265"/>
                    <a:pt x="19" y="318"/>
                  </a:cubicBezTo>
                  <a:cubicBezTo>
                    <a:pt x="36" y="335"/>
                    <a:pt x="54" y="370"/>
                    <a:pt x="71" y="370"/>
                  </a:cubicBezTo>
                  <a:cubicBezTo>
                    <a:pt x="107" y="388"/>
                    <a:pt x="142" y="406"/>
                    <a:pt x="159" y="458"/>
                  </a:cubicBezTo>
                  <a:cubicBezTo>
                    <a:pt x="159" y="476"/>
                    <a:pt x="177" y="476"/>
                    <a:pt x="212" y="476"/>
                  </a:cubicBezTo>
                  <a:cubicBezTo>
                    <a:pt x="265" y="458"/>
                    <a:pt x="300" y="423"/>
                    <a:pt x="353" y="388"/>
                  </a:cubicBezTo>
                  <a:cubicBezTo>
                    <a:pt x="388" y="370"/>
                    <a:pt x="406" y="318"/>
                    <a:pt x="406" y="26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7" name="Google Shape;2657;p39"/>
            <p:cNvSpPr/>
            <p:nvPr/>
          </p:nvSpPr>
          <p:spPr>
            <a:xfrm>
              <a:off x="2796381" y="5393453"/>
              <a:ext cx="26694" cy="28713"/>
            </a:xfrm>
            <a:custGeom>
              <a:avLst/>
              <a:gdLst/>
              <a:ahLst/>
              <a:cxnLst/>
              <a:rect l="l" t="t" r="r" b="b"/>
              <a:pathLst>
                <a:path w="476" h="512" extrusionOk="0">
                  <a:moveTo>
                    <a:pt x="1" y="247"/>
                  </a:moveTo>
                  <a:cubicBezTo>
                    <a:pt x="18" y="282"/>
                    <a:pt x="18" y="318"/>
                    <a:pt x="36" y="335"/>
                  </a:cubicBezTo>
                  <a:cubicBezTo>
                    <a:pt x="53" y="370"/>
                    <a:pt x="124" y="388"/>
                    <a:pt x="106" y="458"/>
                  </a:cubicBezTo>
                  <a:cubicBezTo>
                    <a:pt x="106" y="494"/>
                    <a:pt x="194" y="511"/>
                    <a:pt x="247" y="494"/>
                  </a:cubicBezTo>
                  <a:cubicBezTo>
                    <a:pt x="405" y="458"/>
                    <a:pt x="441" y="406"/>
                    <a:pt x="476" y="247"/>
                  </a:cubicBezTo>
                  <a:cubicBezTo>
                    <a:pt x="458" y="159"/>
                    <a:pt x="423" y="106"/>
                    <a:pt x="370" y="54"/>
                  </a:cubicBezTo>
                  <a:cubicBezTo>
                    <a:pt x="265" y="1"/>
                    <a:pt x="247" y="18"/>
                    <a:pt x="141" y="89"/>
                  </a:cubicBezTo>
                  <a:cubicBezTo>
                    <a:pt x="106" y="124"/>
                    <a:pt x="71" y="159"/>
                    <a:pt x="36" y="194"/>
                  </a:cubicBezTo>
                  <a:cubicBezTo>
                    <a:pt x="1" y="212"/>
                    <a:pt x="18" y="230"/>
                    <a:pt x="1" y="24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8" name="Google Shape;2658;p39"/>
            <p:cNvSpPr/>
            <p:nvPr/>
          </p:nvSpPr>
          <p:spPr>
            <a:xfrm>
              <a:off x="2711475" y="5374723"/>
              <a:ext cx="29666" cy="29666"/>
            </a:xfrm>
            <a:custGeom>
              <a:avLst/>
              <a:gdLst/>
              <a:ahLst/>
              <a:cxnLst/>
              <a:rect l="l" t="t" r="r" b="b"/>
              <a:pathLst>
                <a:path w="529" h="529" extrusionOk="0">
                  <a:moveTo>
                    <a:pt x="529" y="282"/>
                  </a:moveTo>
                  <a:cubicBezTo>
                    <a:pt x="511" y="194"/>
                    <a:pt x="529" y="106"/>
                    <a:pt x="441" y="53"/>
                  </a:cubicBezTo>
                  <a:cubicBezTo>
                    <a:pt x="388" y="35"/>
                    <a:pt x="335" y="53"/>
                    <a:pt x="300" y="35"/>
                  </a:cubicBezTo>
                  <a:cubicBezTo>
                    <a:pt x="230" y="0"/>
                    <a:pt x="159" y="35"/>
                    <a:pt x="124" y="88"/>
                  </a:cubicBezTo>
                  <a:cubicBezTo>
                    <a:pt x="89" y="106"/>
                    <a:pt x="71" y="123"/>
                    <a:pt x="89" y="159"/>
                  </a:cubicBezTo>
                  <a:cubicBezTo>
                    <a:pt x="89" y="194"/>
                    <a:pt x="89" y="247"/>
                    <a:pt x="36" y="264"/>
                  </a:cubicBezTo>
                  <a:cubicBezTo>
                    <a:pt x="1" y="282"/>
                    <a:pt x="18" y="300"/>
                    <a:pt x="36" y="317"/>
                  </a:cubicBezTo>
                  <a:cubicBezTo>
                    <a:pt x="71" y="370"/>
                    <a:pt x="106" y="423"/>
                    <a:pt x="142" y="458"/>
                  </a:cubicBezTo>
                  <a:cubicBezTo>
                    <a:pt x="265" y="528"/>
                    <a:pt x="441" y="493"/>
                    <a:pt x="511" y="352"/>
                  </a:cubicBezTo>
                  <a:cubicBezTo>
                    <a:pt x="511" y="335"/>
                    <a:pt x="529" y="300"/>
                    <a:pt x="529" y="28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9" name="Google Shape;2659;p39"/>
            <p:cNvSpPr/>
            <p:nvPr/>
          </p:nvSpPr>
          <p:spPr>
            <a:xfrm>
              <a:off x="2951387" y="4874205"/>
              <a:ext cx="23722" cy="27704"/>
            </a:xfrm>
            <a:custGeom>
              <a:avLst/>
              <a:gdLst/>
              <a:ahLst/>
              <a:cxnLst/>
              <a:rect l="l" t="t" r="r" b="b"/>
              <a:pathLst>
                <a:path w="423" h="494" extrusionOk="0">
                  <a:moveTo>
                    <a:pt x="388" y="247"/>
                  </a:moveTo>
                  <a:lnTo>
                    <a:pt x="388" y="194"/>
                  </a:lnTo>
                  <a:cubicBezTo>
                    <a:pt x="388" y="88"/>
                    <a:pt x="264" y="0"/>
                    <a:pt x="159" y="71"/>
                  </a:cubicBezTo>
                  <a:cubicBezTo>
                    <a:pt x="0" y="71"/>
                    <a:pt x="53" y="212"/>
                    <a:pt x="18" y="300"/>
                  </a:cubicBezTo>
                  <a:cubicBezTo>
                    <a:pt x="18" y="335"/>
                    <a:pt x="36" y="388"/>
                    <a:pt x="88" y="388"/>
                  </a:cubicBezTo>
                  <a:cubicBezTo>
                    <a:pt x="124" y="388"/>
                    <a:pt x="124" y="440"/>
                    <a:pt x="176" y="458"/>
                  </a:cubicBezTo>
                  <a:cubicBezTo>
                    <a:pt x="264" y="493"/>
                    <a:pt x="282" y="493"/>
                    <a:pt x="335" y="423"/>
                  </a:cubicBezTo>
                  <a:cubicBezTo>
                    <a:pt x="388" y="352"/>
                    <a:pt x="423" y="317"/>
                    <a:pt x="388" y="24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0" name="Google Shape;2660;p39"/>
            <p:cNvSpPr/>
            <p:nvPr/>
          </p:nvSpPr>
          <p:spPr>
            <a:xfrm>
              <a:off x="2881287" y="5544534"/>
              <a:ext cx="24731" cy="24731"/>
            </a:xfrm>
            <a:custGeom>
              <a:avLst/>
              <a:gdLst/>
              <a:ahLst/>
              <a:cxnLst/>
              <a:rect l="l" t="t" r="r" b="b"/>
              <a:pathLst>
                <a:path w="441" h="441" extrusionOk="0">
                  <a:moveTo>
                    <a:pt x="36" y="176"/>
                  </a:moveTo>
                  <a:cubicBezTo>
                    <a:pt x="18" y="211"/>
                    <a:pt x="53" y="246"/>
                    <a:pt x="36" y="299"/>
                  </a:cubicBezTo>
                  <a:cubicBezTo>
                    <a:pt x="0" y="334"/>
                    <a:pt x="53" y="370"/>
                    <a:pt x="88" y="387"/>
                  </a:cubicBezTo>
                  <a:cubicBezTo>
                    <a:pt x="177" y="440"/>
                    <a:pt x="282" y="440"/>
                    <a:pt x="353" y="370"/>
                  </a:cubicBezTo>
                  <a:cubicBezTo>
                    <a:pt x="441" y="282"/>
                    <a:pt x="441" y="123"/>
                    <a:pt x="335" y="53"/>
                  </a:cubicBezTo>
                  <a:cubicBezTo>
                    <a:pt x="229" y="0"/>
                    <a:pt x="124" y="35"/>
                    <a:pt x="53" y="106"/>
                  </a:cubicBezTo>
                  <a:cubicBezTo>
                    <a:pt x="36" y="123"/>
                    <a:pt x="36" y="158"/>
                    <a:pt x="36" y="17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1" name="Google Shape;2661;p39"/>
            <p:cNvSpPr/>
            <p:nvPr/>
          </p:nvSpPr>
          <p:spPr>
            <a:xfrm>
              <a:off x="2647319" y="5022257"/>
              <a:ext cx="20806" cy="28713"/>
            </a:xfrm>
            <a:custGeom>
              <a:avLst/>
              <a:gdLst/>
              <a:ahLst/>
              <a:cxnLst/>
              <a:rect l="l" t="t" r="r" b="b"/>
              <a:pathLst>
                <a:path w="371" h="512" extrusionOk="0">
                  <a:moveTo>
                    <a:pt x="159" y="494"/>
                  </a:moveTo>
                  <a:cubicBezTo>
                    <a:pt x="300" y="476"/>
                    <a:pt x="370" y="423"/>
                    <a:pt x="370" y="265"/>
                  </a:cubicBezTo>
                  <a:cubicBezTo>
                    <a:pt x="370" y="247"/>
                    <a:pt x="370" y="230"/>
                    <a:pt x="370" y="212"/>
                  </a:cubicBezTo>
                  <a:cubicBezTo>
                    <a:pt x="370" y="159"/>
                    <a:pt x="370" y="106"/>
                    <a:pt x="317" y="106"/>
                  </a:cubicBezTo>
                  <a:lnTo>
                    <a:pt x="300" y="89"/>
                  </a:lnTo>
                  <a:cubicBezTo>
                    <a:pt x="212" y="1"/>
                    <a:pt x="141" y="71"/>
                    <a:pt x="71" y="106"/>
                  </a:cubicBezTo>
                  <a:cubicBezTo>
                    <a:pt x="36" y="142"/>
                    <a:pt x="18" y="212"/>
                    <a:pt x="18" y="265"/>
                  </a:cubicBezTo>
                  <a:cubicBezTo>
                    <a:pt x="18" y="283"/>
                    <a:pt x="18" y="300"/>
                    <a:pt x="18" y="318"/>
                  </a:cubicBezTo>
                  <a:cubicBezTo>
                    <a:pt x="1" y="388"/>
                    <a:pt x="53" y="423"/>
                    <a:pt x="89" y="476"/>
                  </a:cubicBezTo>
                  <a:cubicBezTo>
                    <a:pt x="124" y="511"/>
                    <a:pt x="141" y="476"/>
                    <a:pt x="159" y="49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2" name="Google Shape;2662;p39"/>
            <p:cNvSpPr/>
            <p:nvPr/>
          </p:nvSpPr>
          <p:spPr>
            <a:xfrm>
              <a:off x="3066857" y="5150625"/>
              <a:ext cx="22768" cy="22768"/>
            </a:xfrm>
            <a:custGeom>
              <a:avLst/>
              <a:gdLst/>
              <a:ahLst/>
              <a:cxnLst/>
              <a:rect l="l" t="t" r="r" b="b"/>
              <a:pathLst>
                <a:path w="406" h="406" extrusionOk="0">
                  <a:moveTo>
                    <a:pt x="177" y="405"/>
                  </a:moveTo>
                  <a:cubicBezTo>
                    <a:pt x="283" y="405"/>
                    <a:pt x="388" y="335"/>
                    <a:pt x="406" y="229"/>
                  </a:cubicBezTo>
                  <a:cubicBezTo>
                    <a:pt x="406" y="141"/>
                    <a:pt x="371" y="53"/>
                    <a:pt x="300" y="0"/>
                  </a:cubicBezTo>
                  <a:lnTo>
                    <a:pt x="300" y="0"/>
                  </a:lnTo>
                  <a:cubicBezTo>
                    <a:pt x="212" y="0"/>
                    <a:pt x="142" y="18"/>
                    <a:pt x="71" y="71"/>
                  </a:cubicBezTo>
                  <a:cubicBezTo>
                    <a:pt x="54" y="106"/>
                    <a:pt x="19" y="106"/>
                    <a:pt x="19" y="159"/>
                  </a:cubicBezTo>
                  <a:cubicBezTo>
                    <a:pt x="36" y="194"/>
                    <a:pt x="1" y="194"/>
                    <a:pt x="19" y="212"/>
                  </a:cubicBezTo>
                  <a:cubicBezTo>
                    <a:pt x="36" y="212"/>
                    <a:pt x="36" y="229"/>
                    <a:pt x="19" y="247"/>
                  </a:cubicBezTo>
                  <a:cubicBezTo>
                    <a:pt x="19" y="335"/>
                    <a:pt x="71" y="388"/>
                    <a:pt x="177" y="40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39"/>
            <p:cNvSpPr/>
            <p:nvPr/>
          </p:nvSpPr>
          <p:spPr>
            <a:xfrm>
              <a:off x="2921777" y="5373713"/>
              <a:ext cx="36564" cy="35611"/>
            </a:xfrm>
            <a:custGeom>
              <a:avLst/>
              <a:gdLst/>
              <a:ahLst/>
              <a:cxnLst/>
              <a:rect l="l" t="t" r="r" b="b"/>
              <a:pathLst>
                <a:path w="652" h="635" extrusionOk="0">
                  <a:moveTo>
                    <a:pt x="634" y="318"/>
                  </a:moveTo>
                  <a:cubicBezTo>
                    <a:pt x="652" y="159"/>
                    <a:pt x="528" y="18"/>
                    <a:pt x="370" y="1"/>
                  </a:cubicBezTo>
                  <a:cubicBezTo>
                    <a:pt x="299" y="1"/>
                    <a:pt x="229" y="36"/>
                    <a:pt x="176" y="106"/>
                  </a:cubicBezTo>
                  <a:cubicBezTo>
                    <a:pt x="159" y="124"/>
                    <a:pt x="141" y="141"/>
                    <a:pt x="123" y="141"/>
                  </a:cubicBezTo>
                  <a:cubicBezTo>
                    <a:pt x="35" y="177"/>
                    <a:pt x="0" y="265"/>
                    <a:pt x="18" y="335"/>
                  </a:cubicBezTo>
                  <a:cubicBezTo>
                    <a:pt x="35" y="406"/>
                    <a:pt x="71" y="458"/>
                    <a:pt x="141" y="494"/>
                  </a:cubicBezTo>
                  <a:cubicBezTo>
                    <a:pt x="141" y="494"/>
                    <a:pt x="159" y="494"/>
                    <a:pt x="159" y="494"/>
                  </a:cubicBezTo>
                  <a:cubicBezTo>
                    <a:pt x="229" y="634"/>
                    <a:pt x="229" y="634"/>
                    <a:pt x="352" y="599"/>
                  </a:cubicBezTo>
                  <a:cubicBezTo>
                    <a:pt x="476" y="582"/>
                    <a:pt x="564" y="511"/>
                    <a:pt x="616" y="406"/>
                  </a:cubicBezTo>
                  <a:cubicBezTo>
                    <a:pt x="634" y="370"/>
                    <a:pt x="652" y="353"/>
                    <a:pt x="634" y="3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 name="Google Shape;2664;p39"/>
            <p:cNvSpPr/>
            <p:nvPr/>
          </p:nvSpPr>
          <p:spPr>
            <a:xfrm>
              <a:off x="2621634" y="5366815"/>
              <a:ext cx="20806" cy="26694"/>
            </a:xfrm>
            <a:custGeom>
              <a:avLst/>
              <a:gdLst/>
              <a:ahLst/>
              <a:cxnLst/>
              <a:rect l="l" t="t" r="r" b="b"/>
              <a:pathLst>
                <a:path w="371" h="476" extrusionOk="0">
                  <a:moveTo>
                    <a:pt x="194" y="476"/>
                  </a:moveTo>
                  <a:cubicBezTo>
                    <a:pt x="282" y="476"/>
                    <a:pt x="282" y="476"/>
                    <a:pt x="335" y="370"/>
                  </a:cubicBezTo>
                  <a:cubicBezTo>
                    <a:pt x="353" y="317"/>
                    <a:pt x="370" y="264"/>
                    <a:pt x="370" y="194"/>
                  </a:cubicBezTo>
                  <a:cubicBezTo>
                    <a:pt x="370" y="124"/>
                    <a:pt x="318" y="88"/>
                    <a:pt x="265" y="53"/>
                  </a:cubicBezTo>
                  <a:cubicBezTo>
                    <a:pt x="159" y="0"/>
                    <a:pt x="71" y="53"/>
                    <a:pt x="36" y="159"/>
                  </a:cubicBezTo>
                  <a:cubicBezTo>
                    <a:pt x="1" y="264"/>
                    <a:pt x="18" y="370"/>
                    <a:pt x="89" y="441"/>
                  </a:cubicBezTo>
                  <a:cubicBezTo>
                    <a:pt x="106" y="476"/>
                    <a:pt x="159" y="458"/>
                    <a:pt x="194" y="47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2665;p39"/>
            <p:cNvSpPr/>
            <p:nvPr/>
          </p:nvSpPr>
          <p:spPr>
            <a:xfrm>
              <a:off x="2894129" y="5080525"/>
              <a:ext cx="27704" cy="32639"/>
            </a:xfrm>
            <a:custGeom>
              <a:avLst/>
              <a:gdLst/>
              <a:ahLst/>
              <a:cxnLst/>
              <a:rect l="l" t="t" r="r" b="b"/>
              <a:pathLst>
                <a:path w="494" h="582" extrusionOk="0">
                  <a:moveTo>
                    <a:pt x="282" y="0"/>
                  </a:moveTo>
                  <a:cubicBezTo>
                    <a:pt x="141" y="0"/>
                    <a:pt x="36" y="88"/>
                    <a:pt x="18" y="229"/>
                  </a:cubicBezTo>
                  <a:cubicBezTo>
                    <a:pt x="18" y="282"/>
                    <a:pt x="0" y="335"/>
                    <a:pt x="0" y="405"/>
                  </a:cubicBezTo>
                  <a:cubicBezTo>
                    <a:pt x="0" y="458"/>
                    <a:pt x="36" y="493"/>
                    <a:pt x="88" y="529"/>
                  </a:cubicBezTo>
                  <a:cubicBezTo>
                    <a:pt x="194" y="581"/>
                    <a:pt x="317" y="546"/>
                    <a:pt x="388" y="458"/>
                  </a:cubicBezTo>
                  <a:cubicBezTo>
                    <a:pt x="493" y="353"/>
                    <a:pt x="493" y="212"/>
                    <a:pt x="388" y="106"/>
                  </a:cubicBezTo>
                  <a:cubicBezTo>
                    <a:pt x="352" y="71"/>
                    <a:pt x="317" y="0"/>
                    <a:pt x="2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 name="Google Shape;2666;p39"/>
            <p:cNvSpPr/>
            <p:nvPr/>
          </p:nvSpPr>
          <p:spPr>
            <a:xfrm>
              <a:off x="2760826" y="5599773"/>
              <a:ext cx="24731" cy="23778"/>
            </a:xfrm>
            <a:custGeom>
              <a:avLst/>
              <a:gdLst/>
              <a:ahLst/>
              <a:cxnLst/>
              <a:rect l="l" t="t" r="r" b="b"/>
              <a:pathLst>
                <a:path w="441" h="424" extrusionOk="0">
                  <a:moveTo>
                    <a:pt x="212" y="406"/>
                  </a:moveTo>
                  <a:cubicBezTo>
                    <a:pt x="318" y="423"/>
                    <a:pt x="406" y="335"/>
                    <a:pt x="423" y="230"/>
                  </a:cubicBezTo>
                  <a:cubicBezTo>
                    <a:pt x="441" y="142"/>
                    <a:pt x="335" y="36"/>
                    <a:pt x="247" y="18"/>
                  </a:cubicBezTo>
                  <a:cubicBezTo>
                    <a:pt x="159" y="1"/>
                    <a:pt x="159" y="54"/>
                    <a:pt x="89" y="54"/>
                  </a:cubicBezTo>
                  <a:cubicBezTo>
                    <a:pt x="71" y="54"/>
                    <a:pt x="54" y="89"/>
                    <a:pt x="54" y="124"/>
                  </a:cubicBezTo>
                  <a:cubicBezTo>
                    <a:pt x="54" y="159"/>
                    <a:pt x="18" y="194"/>
                    <a:pt x="36" y="247"/>
                  </a:cubicBezTo>
                  <a:cubicBezTo>
                    <a:pt x="36" y="282"/>
                    <a:pt x="1" y="282"/>
                    <a:pt x="18" y="300"/>
                  </a:cubicBezTo>
                  <a:cubicBezTo>
                    <a:pt x="36" y="318"/>
                    <a:pt x="54" y="370"/>
                    <a:pt x="107" y="388"/>
                  </a:cubicBezTo>
                  <a:cubicBezTo>
                    <a:pt x="142" y="388"/>
                    <a:pt x="159" y="423"/>
                    <a:pt x="212" y="40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 name="Google Shape;2667;p39"/>
            <p:cNvSpPr/>
            <p:nvPr/>
          </p:nvSpPr>
          <p:spPr>
            <a:xfrm>
              <a:off x="2759873" y="5494174"/>
              <a:ext cx="26694" cy="21759"/>
            </a:xfrm>
            <a:custGeom>
              <a:avLst/>
              <a:gdLst/>
              <a:ahLst/>
              <a:cxnLst/>
              <a:rect l="l" t="t" r="r" b="b"/>
              <a:pathLst>
                <a:path w="476" h="388" extrusionOk="0">
                  <a:moveTo>
                    <a:pt x="0" y="264"/>
                  </a:moveTo>
                  <a:cubicBezTo>
                    <a:pt x="18" y="264"/>
                    <a:pt x="35" y="264"/>
                    <a:pt x="53" y="282"/>
                  </a:cubicBezTo>
                  <a:cubicBezTo>
                    <a:pt x="106" y="352"/>
                    <a:pt x="194" y="388"/>
                    <a:pt x="264" y="370"/>
                  </a:cubicBezTo>
                  <a:cubicBezTo>
                    <a:pt x="335" y="352"/>
                    <a:pt x="388" y="300"/>
                    <a:pt x="423" y="229"/>
                  </a:cubicBezTo>
                  <a:cubicBezTo>
                    <a:pt x="423" y="212"/>
                    <a:pt x="423" y="194"/>
                    <a:pt x="440" y="176"/>
                  </a:cubicBezTo>
                  <a:cubicBezTo>
                    <a:pt x="476" y="88"/>
                    <a:pt x="440" y="18"/>
                    <a:pt x="370" y="0"/>
                  </a:cubicBezTo>
                  <a:cubicBezTo>
                    <a:pt x="300" y="0"/>
                    <a:pt x="229" y="18"/>
                    <a:pt x="159" y="18"/>
                  </a:cubicBezTo>
                  <a:cubicBezTo>
                    <a:pt x="88" y="35"/>
                    <a:pt x="35" y="106"/>
                    <a:pt x="35" y="176"/>
                  </a:cubicBezTo>
                  <a:cubicBezTo>
                    <a:pt x="35" y="212"/>
                    <a:pt x="35" y="247"/>
                    <a:pt x="0" y="26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 name="Google Shape;2668;p39"/>
            <p:cNvSpPr/>
            <p:nvPr/>
          </p:nvSpPr>
          <p:spPr>
            <a:xfrm>
              <a:off x="3321574" y="5472415"/>
              <a:ext cx="21759" cy="25741"/>
            </a:xfrm>
            <a:custGeom>
              <a:avLst/>
              <a:gdLst/>
              <a:ahLst/>
              <a:cxnLst/>
              <a:rect l="l" t="t" r="r" b="b"/>
              <a:pathLst>
                <a:path w="388" h="459" extrusionOk="0">
                  <a:moveTo>
                    <a:pt x="1" y="230"/>
                  </a:moveTo>
                  <a:cubicBezTo>
                    <a:pt x="1" y="335"/>
                    <a:pt x="106" y="459"/>
                    <a:pt x="194" y="441"/>
                  </a:cubicBezTo>
                  <a:cubicBezTo>
                    <a:pt x="317" y="423"/>
                    <a:pt x="388" y="318"/>
                    <a:pt x="388" y="195"/>
                  </a:cubicBezTo>
                  <a:cubicBezTo>
                    <a:pt x="388" y="124"/>
                    <a:pt x="247" y="1"/>
                    <a:pt x="177" y="19"/>
                  </a:cubicBezTo>
                  <a:cubicBezTo>
                    <a:pt x="71" y="19"/>
                    <a:pt x="1" y="107"/>
                    <a:pt x="1" y="23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9" name="Google Shape;2669;p39"/>
            <p:cNvSpPr/>
            <p:nvPr/>
          </p:nvSpPr>
          <p:spPr>
            <a:xfrm>
              <a:off x="2828964" y="5015359"/>
              <a:ext cx="24731" cy="25741"/>
            </a:xfrm>
            <a:custGeom>
              <a:avLst/>
              <a:gdLst/>
              <a:ahLst/>
              <a:cxnLst/>
              <a:rect l="l" t="t" r="r" b="b"/>
              <a:pathLst>
                <a:path w="441" h="459" extrusionOk="0">
                  <a:moveTo>
                    <a:pt x="194" y="36"/>
                  </a:moveTo>
                  <a:cubicBezTo>
                    <a:pt x="89" y="1"/>
                    <a:pt x="1" y="106"/>
                    <a:pt x="36" y="229"/>
                  </a:cubicBezTo>
                  <a:cubicBezTo>
                    <a:pt x="36" y="229"/>
                    <a:pt x="36" y="247"/>
                    <a:pt x="36" y="265"/>
                  </a:cubicBezTo>
                  <a:cubicBezTo>
                    <a:pt x="1" y="300"/>
                    <a:pt x="18" y="335"/>
                    <a:pt x="71" y="353"/>
                  </a:cubicBezTo>
                  <a:cubicBezTo>
                    <a:pt x="89" y="353"/>
                    <a:pt x="106" y="370"/>
                    <a:pt x="106" y="406"/>
                  </a:cubicBezTo>
                  <a:cubicBezTo>
                    <a:pt x="141" y="441"/>
                    <a:pt x="159" y="458"/>
                    <a:pt x="212" y="441"/>
                  </a:cubicBezTo>
                  <a:cubicBezTo>
                    <a:pt x="282" y="423"/>
                    <a:pt x="353" y="370"/>
                    <a:pt x="370" y="300"/>
                  </a:cubicBezTo>
                  <a:cubicBezTo>
                    <a:pt x="441" y="159"/>
                    <a:pt x="353" y="18"/>
                    <a:pt x="194" y="3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0" name="Google Shape;2670;p39"/>
            <p:cNvSpPr/>
            <p:nvPr/>
          </p:nvSpPr>
          <p:spPr>
            <a:xfrm>
              <a:off x="3031358" y="5437869"/>
              <a:ext cx="21759" cy="22768"/>
            </a:xfrm>
            <a:custGeom>
              <a:avLst/>
              <a:gdLst/>
              <a:ahLst/>
              <a:cxnLst/>
              <a:rect l="l" t="t" r="r" b="b"/>
              <a:pathLst>
                <a:path w="388" h="406" extrusionOk="0">
                  <a:moveTo>
                    <a:pt x="194" y="18"/>
                  </a:moveTo>
                  <a:cubicBezTo>
                    <a:pt x="141" y="1"/>
                    <a:pt x="88" y="54"/>
                    <a:pt x="18" y="36"/>
                  </a:cubicBezTo>
                  <a:lnTo>
                    <a:pt x="18" y="36"/>
                  </a:lnTo>
                  <a:cubicBezTo>
                    <a:pt x="0" y="142"/>
                    <a:pt x="18" y="247"/>
                    <a:pt x="71" y="353"/>
                  </a:cubicBezTo>
                  <a:cubicBezTo>
                    <a:pt x="88" y="388"/>
                    <a:pt x="141" y="406"/>
                    <a:pt x="176" y="388"/>
                  </a:cubicBezTo>
                  <a:cubicBezTo>
                    <a:pt x="247" y="371"/>
                    <a:pt x="317" y="388"/>
                    <a:pt x="352" y="318"/>
                  </a:cubicBezTo>
                  <a:cubicBezTo>
                    <a:pt x="387" y="230"/>
                    <a:pt x="387" y="142"/>
                    <a:pt x="335" y="54"/>
                  </a:cubicBezTo>
                  <a:cubicBezTo>
                    <a:pt x="299" y="18"/>
                    <a:pt x="247" y="18"/>
                    <a:pt x="194" y="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 name="Google Shape;2671;p39"/>
            <p:cNvSpPr/>
            <p:nvPr/>
          </p:nvSpPr>
          <p:spPr>
            <a:xfrm>
              <a:off x="2673004" y="5526757"/>
              <a:ext cx="28657" cy="28657"/>
            </a:xfrm>
            <a:custGeom>
              <a:avLst/>
              <a:gdLst/>
              <a:ahLst/>
              <a:cxnLst/>
              <a:rect l="l" t="t" r="r" b="b"/>
              <a:pathLst>
                <a:path w="511" h="511" extrusionOk="0">
                  <a:moveTo>
                    <a:pt x="511" y="264"/>
                  </a:moveTo>
                  <a:cubicBezTo>
                    <a:pt x="511" y="159"/>
                    <a:pt x="458" y="71"/>
                    <a:pt x="370" y="18"/>
                  </a:cubicBezTo>
                  <a:cubicBezTo>
                    <a:pt x="299" y="0"/>
                    <a:pt x="211" y="18"/>
                    <a:pt x="159" y="88"/>
                  </a:cubicBezTo>
                  <a:cubicBezTo>
                    <a:pt x="141" y="106"/>
                    <a:pt x="106" y="123"/>
                    <a:pt x="88" y="141"/>
                  </a:cubicBezTo>
                  <a:cubicBezTo>
                    <a:pt x="18" y="194"/>
                    <a:pt x="0" y="299"/>
                    <a:pt x="71" y="352"/>
                  </a:cubicBezTo>
                  <a:cubicBezTo>
                    <a:pt x="106" y="405"/>
                    <a:pt x="159" y="440"/>
                    <a:pt x="194" y="475"/>
                  </a:cubicBezTo>
                  <a:cubicBezTo>
                    <a:pt x="229" y="511"/>
                    <a:pt x="264" y="475"/>
                    <a:pt x="299" y="475"/>
                  </a:cubicBezTo>
                  <a:cubicBezTo>
                    <a:pt x="335" y="475"/>
                    <a:pt x="405" y="511"/>
                    <a:pt x="440" y="458"/>
                  </a:cubicBezTo>
                  <a:cubicBezTo>
                    <a:pt x="475" y="405"/>
                    <a:pt x="511" y="335"/>
                    <a:pt x="511" y="26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2672;p39"/>
            <p:cNvSpPr/>
            <p:nvPr/>
          </p:nvSpPr>
          <p:spPr>
            <a:xfrm>
              <a:off x="3065903" y="4888001"/>
              <a:ext cx="21759" cy="24731"/>
            </a:xfrm>
            <a:custGeom>
              <a:avLst/>
              <a:gdLst/>
              <a:ahLst/>
              <a:cxnLst/>
              <a:rect l="l" t="t" r="r" b="b"/>
              <a:pathLst>
                <a:path w="388" h="441" extrusionOk="0">
                  <a:moveTo>
                    <a:pt x="388" y="194"/>
                  </a:moveTo>
                  <a:cubicBezTo>
                    <a:pt x="388" y="142"/>
                    <a:pt x="370" y="124"/>
                    <a:pt x="317" y="89"/>
                  </a:cubicBezTo>
                  <a:cubicBezTo>
                    <a:pt x="229" y="1"/>
                    <a:pt x="141" y="54"/>
                    <a:pt x="71" y="124"/>
                  </a:cubicBezTo>
                  <a:cubicBezTo>
                    <a:pt x="53" y="142"/>
                    <a:pt x="36" y="142"/>
                    <a:pt x="18" y="159"/>
                  </a:cubicBezTo>
                  <a:cubicBezTo>
                    <a:pt x="18" y="159"/>
                    <a:pt x="0" y="177"/>
                    <a:pt x="18" y="194"/>
                  </a:cubicBezTo>
                  <a:cubicBezTo>
                    <a:pt x="36" y="212"/>
                    <a:pt x="36" y="282"/>
                    <a:pt x="53" y="318"/>
                  </a:cubicBezTo>
                  <a:cubicBezTo>
                    <a:pt x="53" y="370"/>
                    <a:pt x="124" y="441"/>
                    <a:pt x="194" y="441"/>
                  </a:cubicBezTo>
                  <a:cubicBezTo>
                    <a:pt x="317" y="406"/>
                    <a:pt x="370" y="388"/>
                    <a:pt x="388" y="19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2673;p39"/>
            <p:cNvSpPr/>
            <p:nvPr/>
          </p:nvSpPr>
          <p:spPr>
            <a:xfrm>
              <a:off x="3004664" y="5058822"/>
              <a:ext cx="24731" cy="27704"/>
            </a:xfrm>
            <a:custGeom>
              <a:avLst/>
              <a:gdLst/>
              <a:ahLst/>
              <a:cxnLst/>
              <a:rect l="l" t="t" r="r" b="b"/>
              <a:pathLst>
                <a:path w="441" h="494" extrusionOk="0">
                  <a:moveTo>
                    <a:pt x="230" y="0"/>
                  </a:moveTo>
                  <a:cubicBezTo>
                    <a:pt x="195" y="35"/>
                    <a:pt x="159" y="35"/>
                    <a:pt x="124" y="53"/>
                  </a:cubicBezTo>
                  <a:cubicBezTo>
                    <a:pt x="54" y="123"/>
                    <a:pt x="1" y="229"/>
                    <a:pt x="18" y="335"/>
                  </a:cubicBezTo>
                  <a:cubicBezTo>
                    <a:pt x="36" y="423"/>
                    <a:pt x="124" y="475"/>
                    <a:pt x="212" y="493"/>
                  </a:cubicBezTo>
                  <a:cubicBezTo>
                    <a:pt x="318" y="458"/>
                    <a:pt x="406" y="370"/>
                    <a:pt x="423" y="264"/>
                  </a:cubicBezTo>
                  <a:cubicBezTo>
                    <a:pt x="423" y="229"/>
                    <a:pt x="441" y="176"/>
                    <a:pt x="423" y="123"/>
                  </a:cubicBezTo>
                  <a:cubicBezTo>
                    <a:pt x="371" y="71"/>
                    <a:pt x="300" y="18"/>
                    <a:pt x="2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 name="Google Shape;2674;p39"/>
            <p:cNvSpPr/>
            <p:nvPr/>
          </p:nvSpPr>
          <p:spPr>
            <a:xfrm>
              <a:off x="2794418" y="5101275"/>
              <a:ext cx="22768" cy="26694"/>
            </a:xfrm>
            <a:custGeom>
              <a:avLst/>
              <a:gdLst/>
              <a:ahLst/>
              <a:cxnLst/>
              <a:rect l="l" t="t" r="r" b="b"/>
              <a:pathLst>
                <a:path w="406" h="476" extrusionOk="0">
                  <a:moveTo>
                    <a:pt x="388" y="211"/>
                  </a:moveTo>
                  <a:cubicBezTo>
                    <a:pt x="388" y="88"/>
                    <a:pt x="282" y="0"/>
                    <a:pt x="159" y="35"/>
                  </a:cubicBezTo>
                  <a:lnTo>
                    <a:pt x="141" y="35"/>
                  </a:lnTo>
                  <a:lnTo>
                    <a:pt x="0" y="194"/>
                  </a:lnTo>
                  <a:lnTo>
                    <a:pt x="0" y="229"/>
                  </a:lnTo>
                  <a:cubicBezTo>
                    <a:pt x="0" y="229"/>
                    <a:pt x="53" y="282"/>
                    <a:pt x="36" y="317"/>
                  </a:cubicBezTo>
                  <a:cubicBezTo>
                    <a:pt x="18" y="352"/>
                    <a:pt x="36" y="335"/>
                    <a:pt x="53" y="335"/>
                  </a:cubicBezTo>
                  <a:cubicBezTo>
                    <a:pt x="71" y="352"/>
                    <a:pt x="71" y="352"/>
                    <a:pt x="71" y="370"/>
                  </a:cubicBezTo>
                  <a:cubicBezTo>
                    <a:pt x="124" y="475"/>
                    <a:pt x="194" y="440"/>
                    <a:pt x="264" y="405"/>
                  </a:cubicBezTo>
                  <a:cubicBezTo>
                    <a:pt x="335" y="370"/>
                    <a:pt x="405" y="317"/>
                    <a:pt x="388" y="21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 name="Google Shape;2675;p39"/>
            <p:cNvSpPr/>
            <p:nvPr/>
          </p:nvSpPr>
          <p:spPr>
            <a:xfrm>
              <a:off x="3231733" y="5222689"/>
              <a:ext cx="22768" cy="23722"/>
            </a:xfrm>
            <a:custGeom>
              <a:avLst/>
              <a:gdLst/>
              <a:ahLst/>
              <a:cxnLst/>
              <a:rect l="l" t="t" r="r" b="b"/>
              <a:pathLst>
                <a:path w="406" h="423" extrusionOk="0">
                  <a:moveTo>
                    <a:pt x="406" y="159"/>
                  </a:moveTo>
                  <a:cubicBezTo>
                    <a:pt x="406" y="106"/>
                    <a:pt x="318" y="18"/>
                    <a:pt x="265" y="18"/>
                  </a:cubicBezTo>
                  <a:cubicBezTo>
                    <a:pt x="247" y="18"/>
                    <a:pt x="229" y="18"/>
                    <a:pt x="229" y="18"/>
                  </a:cubicBezTo>
                  <a:cubicBezTo>
                    <a:pt x="159" y="0"/>
                    <a:pt x="89" y="36"/>
                    <a:pt x="89" y="106"/>
                  </a:cubicBezTo>
                  <a:lnTo>
                    <a:pt x="89" y="106"/>
                  </a:lnTo>
                  <a:cubicBezTo>
                    <a:pt x="1" y="159"/>
                    <a:pt x="53" y="229"/>
                    <a:pt x="71" y="282"/>
                  </a:cubicBezTo>
                  <a:cubicBezTo>
                    <a:pt x="89" y="370"/>
                    <a:pt x="177" y="423"/>
                    <a:pt x="247" y="423"/>
                  </a:cubicBezTo>
                  <a:cubicBezTo>
                    <a:pt x="335" y="388"/>
                    <a:pt x="388" y="317"/>
                    <a:pt x="406" y="229"/>
                  </a:cubicBezTo>
                  <a:cubicBezTo>
                    <a:pt x="406" y="212"/>
                    <a:pt x="406" y="194"/>
                    <a:pt x="406" y="15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 name="Google Shape;2676;p39"/>
            <p:cNvSpPr/>
            <p:nvPr/>
          </p:nvSpPr>
          <p:spPr>
            <a:xfrm>
              <a:off x="2781576" y="4967972"/>
              <a:ext cx="19796" cy="25741"/>
            </a:xfrm>
            <a:custGeom>
              <a:avLst/>
              <a:gdLst/>
              <a:ahLst/>
              <a:cxnLst/>
              <a:rect l="l" t="t" r="r" b="b"/>
              <a:pathLst>
                <a:path w="353" h="459" extrusionOk="0">
                  <a:moveTo>
                    <a:pt x="18" y="159"/>
                  </a:moveTo>
                  <a:cubicBezTo>
                    <a:pt x="36" y="212"/>
                    <a:pt x="1" y="265"/>
                    <a:pt x="18" y="335"/>
                  </a:cubicBezTo>
                  <a:cubicBezTo>
                    <a:pt x="36" y="388"/>
                    <a:pt x="159" y="458"/>
                    <a:pt x="229" y="423"/>
                  </a:cubicBezTo>
                  <a:cubicBezTo>
                    <a:pt x="335" y="370"/>
                    <a:pt x="353" y="318"/>
                    <a:pt x="335" y="194"/>
                  </a:cubicBezTo>
                  <a:cubicBezTo>
                    <a:pt x="335" y="124"/>
                    <a:pt x="282" y="54"/>
                    <a:pt x="212" y="18"/>
                  </a:cubicBezTo>
                  <a:cubicBezTo>
                    <a:pt x="177" y="1"/>
                    <a:pt x="124" y="18"/>
                    <a:pt x="89" y="36"/>
                  </a:cubicBezTo>
                  <a:cubicBezTo>
                    <a:pt x="71" y="71"/>
                    <a:pt x="1" y="89"/>
                    <a:pt x="18" y="15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39"/>
            <p:cNvSpPr/>
            <p:nvPr/>
          </p:nvSpPr>
          <p:spPr>
            <a:xfrm>
              <a:off x="3027376" y="5273049"/>
              <a:ext cx="20806" cy="25685"/>
            </a:xfrm>
            <a:custGeom>
              <a:avLst/>
              <a:gdLst/>
              <a:ahLst/>
              <a:cxnLst/>
              <a:rect l="l" t="t" r="r" b="b"/>
              <a:pathLst>
                <a:path w="371" h="458" extrusionOk="0">
                  <a:moveTo>
                    <a:pt x="159" y="458"/>
                  </a:moveTo>
                  <a:cubicBezTo>
                    <a:pt x="265" y="458"/>
                    <a:pt x="353" y="387"/>
                    <a:pt x="353" y="282"/>
                  </a:cubicBezTo>
                  <a:cubicBezTo>
                    <a:pt x="353" y="264"/>
                    <a:pt x="370" y="247"/>
                    <a:pt x="370" y="211"/>
                  </a:cubicBezTo>
                  <a:cubicBezTo>
                    <a:pt x="370" y="123"/>
                    <a:pt x="300" y="88"/>
                    <a:pt x="247" y="53"/>
                  </a:cubicBezTo>
                  <a:cubicBezTo>
                    <a:pt x="194" y="0"/>
                    <a:pt x="142" y="53"/>
                    <a:pt x="124" y="71"/>
                  </a:cubicBezTo>
                  <a:cubicBezTo>
                    <a:pt x="71" y="123"/>
                    <a:pt x="36" y="176"/>
                    <a:pt x="1" y="229"/>
                  </a:cubicBezTo>
                  <a:cubicBezTo>
                    <a:pt x="1" y="247"/>
                    <a:pt x="1" y="247"/>
                    <a:pt x="1" y="264"/>
                  </a:cubicBezTo>
                  <a:cubicBezTo>
                    <a:pt x="18" y="317"/>
                    <a:pt x="54" y="352"/>
                    <a:pt x="54" y="405"/>
                  </a:cubicBezTo>
                  <a:cubicBezTo>
                    <a:pt x="54" y="423"/>
                    <a:pt x="54" y="440"/>
                    <a:pt x="71" y="440"/>
                  </a:cubicBezTo>
                  <a:cubicBezTo>
                    <a:pt x="106" y="440"/>
                    <a:pt x="124" y="458"/>
                    <a:pt x="159" y="45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8" name="Google Shape;2678;p39"/>
            <p:cNvSpPr/>
            <p:nvPr/>
          </p:nvSpPr>
          <p:spPr>
            <a:xfrm>
              <a:off x="2659152" y="5119052"/>
              <a:ext cx="25741" cy="29666"/>
            </a:xfrm>
            <a:custGeom>
              <a:avLst/>
              <a:gdLst/>
              <a:ahLst/>
              <a:cxnLst/>
              <a:rect l="l" t="t" r="r" b="b"/>
              <a:pathLst>
                <a:path w="459" h="529" extrusionOk="0">
                  <a:moveTo>
                    <a:pt x="18" y="194"/>
                  </a:moveTo>
                  <a:cubicBezTo>
                    <a:pt x="1" y="264"/>
                    <a:pt x="18" y="334"/>
                    <a:pt x="36" y="387"/>
                  </a:cubicBezTo>
                  <a:cubicBezTo>
                    <a:pt x="106" y="528"/>
                    <a:pt x="106" y="510"/>
                    <a:pt x="230" y="493"/>
                  </a:cubicBezTo>
                  <a:cubicBezTo>
                    <a:pt x="370" y="475"/>
                    <a:pt x="441" y="440"/>
                    <a:pt x="458" y="334"/>
                  </a:cubicBezTo>
                  <a:cubicBezTo>
                    <a:pt x="458" y="299"/>
                    <a:pt x="458" y="264"/>
                    <a:pt x="441" y="229"/>
                  </a:cubicBezTo>
                  <a:cubicBezTo>
                    <a:pt x="406" y="176"/>
                    <a:pt x="406" y="88"/>
                    <a:pt x="318" y="53"/>
                  </a:cubicBezTo>
                  <a:cubicBezTo>
                    <a:pt x="230" y="0"/>
                    <a:pt x="124" y="18"/>
                    <a:pt x="36" y="88"/>
                  </a:cubicBezTo>
                  <a:cubicBezTo>
                    <a:pt x="18" y="123"/>
                    <a:pt x="1" y="158"/>
                    <a:pt x="18" y="19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9" name="Google Shape;2679;p39"/>
            <p:cNvSpPr/>
            <p:nvPr/>
          </p:nvSpPr>
          <p:spPr>
            <a:xfrm>
              <a:off x="3194215" y="5671837"/>
              <a:ext cx="22768" cy="20806"/>
            </a:xfrm>
            <a:custGeom>
              <a:avLst/>
              <a:gdLst/>
              <a:ahLst/>
              <a:cxnLst/>
              <a:rect l="l" t="t" r="r" b="b"/>
              <a:pathLst>
                <a:path w="406" h="371" extrusionOk="0">
                  <a:moveTo>
                    <a:pt x="1" y="124"/>
                  </a:moveTo>
                  <a:cubicBezTo>
                    <a:pt x="1" y="177"/>
                    <a:pt x="54" y="230"/>
                    <a:pt x="18" y="300"/>
                  </a:cubicBezTo>
                  <a:cubicBezTo>
                    <a:pt x="18" y="300"/>
                    <a:pt x="36" y="300"/>
                    <a:pt x="36" y="318"/>
                  </a:cubicBezTo>
                  <a:cubicBezTo>
                    <a:pt x="71" y="283"/>
                    <a:pt x="106" y="318"/>
                    <a:pt x="124" y="335"/>
                  </a:cubicBezTo>
                  <a:cubicBezTo>
                    <a:pt x="159" y="371"/>
                    <a:pt x="212" y="371"/>
                    <a:pt x="265" y="335"/>
                  </a:cubicBezTo>
                  <a:cubicBezTo>
                    <a:pt x="318" y="300"/>
                    <a:pt x="335" y="230"/>
                    <a:pt x="388" y="177"/>
                  </a:cubicBezTo>
                  <a:cubicBezTo>
                    <a:pt x="406" y="177"/>
                    <a:pt x="406" y="159"/>
                    <a:pt x="388" y="142"/>
                  </a:cubicBezTo>
                  <a:cubicBezTo>
                    <a:pt x="353" y="71"/>
                    <a:pt x="300" y="36"/>
                    <a:pt x="247" y="1"/>
                  </a:cubicBezTo>
                  <a:lnTo>
                    <a:pt x="194" y="1"/>
                  </a:lnTo>
                  <a:cubicBezTo>
                    <a:pt x="177" y="1"/>
                    <a:pt x="142" y="18"/>
                    <a:pt x="124" y="18"/>
                  </a:cubicBezTo>
                  <a:cubicBezTo>
                    <a:pt x="18" y="1"/>
                    <a:pt x="1" y="18"/>
                    <a:pt x="1" y="12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 name="Google Shape;2680;p39"/>
            <p:cNvSpPr/>
            <p:nvPr/>
          </p:nvSpPr>
          <p:spPr>
            <a:xfrm>
              <a:off x="2850667" y="4896918"/>
              <a:ext cx="18843" cy="25685"/>
            </a:xfrm>
            <a:custGeom>
              <a:avLst/>
              <a:gdLst/>
              <a:ahLst/>
              <a:cxnLst/>
              <a:rect l="l" t="t" r="r" b="b"/>
              <a:pathLst>
                <a:path w="336" h="458" extrusionOk="0">
                  <a:moveTo>
                    <a:pt x="335" y="247"/>
                  </a:moveTo>
                  <a:cubicBezTo>
                    <a:pt x="335" y="141"/>
                    <a:pt x="265" y="53"/>
                    <a:pt x="177" y="18"/>
                  </a:cubicBezTo>
                  <a:cubicBezTo>
                    <a:pt x="106" y="0"/>
                    <a:pt x="36" y="53"/>
                    <a:pt x="18" y="123"/>
                  </a:cubicBezTo>
                  <a:cubicBezTo>
                    <a:pt x="1" y="194"/>
                    <a:pt x="1" y="264"/>
                    <a:pt x="18" y="335"/>
                  </a:cubicBezTo>
                  <a:cubicBezTo>
                    <a:pt x="36" y="423"/>
                    <a:pt x="106" y="458"/>
                    <a:pt x="194" y="440"/>
                  </a:cubicBezTo>
                  <a:cubicBezTo>
                    <a:pt x="265" y="388"/>
                    <a:pt x="318" y="317"/>
                    <a:pt x="335" y="24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1" name="Google Shape;2681;p39"/>
            <p:cNvSpPr/>
            <p:nvPr/>
          </p:nvSpPr>
          <p:spPr>
            <a:xfrm>
              <a:off x="2950378" y="5494174"/>
              <a:ext cx="24731" cy="21759"/>
            </a:xfrm>
            <a:custGeom>
              <a:avLst/>
              <a:gdLst/>
              <a:ahLst/>
              <a:cxnLst/>
              <a:rect l="l" t="t" r="r" b="b"/>
              <a:pathLst>
                <a:path w="441" h="388" extrusionOk="0">
                  <a:moveTo>
                    <a:pt x="54" y="176"/>
                  </a:moveTo>
                  <a:lnTo>
                    <a:pt x="54" y="229"/>
                  </a:lnTo>
                  <a:cubicBezTo>
                    <a:pt x="1" y="282"/>
                    <a:pt x="71" y="300"/>
                    <a:pt x="89" y="317"/>
                  </a:cubicBezTo>
                  <a:cubicBezTo>
                    <a:pt x="212" y="388"/>
                    <a:pt x="318" y="317"/>
                    <a:pt x="406" y="300"/>
                  </a:cubicBezTo>
                  <a:cubicBezTo>
                    <a:pt x="423" y="264"/>
                    <a:pt x="441" y="212"/>
                    <a:pt x="423" y="176"/>
                  </a:cubicBezTo>
                  <a:cubicBezTo>
                    <a:pt x="406" y="141"/>
                    <a:pt x="370" y="106"/>
                    <a:pt x="353" y="71"/>
                  </a:cubicBezTo>
                  <a:cubicBezTo>
                    <a:pt x="353" y="18"/>
                    <a:pt x="265" y="0"/>
                    <a:pt x="212" y="18"/>
                  </a:cubicBezTo>
                  <a:cubicBezTo>
                    <a:pt x="177" y="35"/>
                    <a:pt x="142" y="53"/>
                    <a:pt x="106" y="35"/>
                  </a:cubicBezTo>
                  <a:cubicBezTo>
                    <a:pt x="71" y="18"/>
                    <a:pt x="71" y="53"/>
                    <a:pt x="71" y="71"/>
                  </a:cubicBezTo>
                  <a:cubicBezTo>
                    <a:pt x="89" y="106"/>
                    <a:pt x="54" y="141"/>
                    <a:pt x="54" y="17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2" name="Google Shape;2682;p39"/>
            <p:cNvSpPr/>
            <p:nvPr/>
          </p:nvSpPr>
          <p:spPr>
            <a:xfrm>
              <a:off x="2771706" y="5260206"/>
              <a:ext cx="20806" cy="22768"/>
            </a:xfrm>
            <a:custGeom>
              <a:avLst/>
              <a:gdLst/>
              <a:ahLst/>
              <a:cxnLst/>
              <a:rect l="l" t="t" r="r" b="b"/>
              <a:pathLst>
                <a:path w="371" h="406" extrusionOk="0">
                  <a:moveTo>
                    <a:pt x="159" y="388"/>
                  </a:moveTo>
                  <a:cubicBezTo>
                    <a:pt x="229" y="405"/>
                    <a:pt x="300" y="352"/>
                    <a:pt x="335" y="300"/>
                  </a:cubicBezTo>
                  <a:cubicBezTo>
                    <a:pt x="370" y="229"/>
                    <a:pt x="370" y="141"/>
                    <a:pt x="317" y="71"/>
                  </a:cubicBezTo>
                  <a:cubicBezTo>
                    <a:pt x="282" y="0"/>
                    <a:pt x="194" y="0"/>
                    <a:pt x="124" y="35"/>
                  </a:cubicBezTo>
                  <a:cubicBezTo>
                    <a:pt x="89" y="71"/>
                    <a:pt x="53" y="106"/>
                    <a:pt x="18" y="124"/>
                  </a:cubicBezTo>
                  <a:cubicBezTo>
                    <a:pt x="1" y="124"/>
                    <a:pt x="1" y="159"/>
                    <a:pt x="1" y="176"/>
                  </a:cubicBezTo>
                  <a:cubicBezTo>
                    <a:pt x="18" y="229"/>
                    <a:pt x="36" y="282"/>
                    <a:pt x="53" y="335"/>
                  </a:cubicBezTo>
                  <a:cubicBezTo>
                    <a:pt x="89" y="388"/>
                    <a:pt x="106" y="388"/>
                    <a:pt x="159" y="38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3" name="Google Shape;2683;p39"/>
            <p:cNvSpPr/>
            <p:nvPr/>
          </p:nvSpPr>
          <p:spPr>
            <a:xfrm>
              <a:off x="3002701" y="5588950"/>
              <a:ext cx="26694" cy="27704"/>
            </a:xfrm>
            <a:custGeom>
              <a:avLst/>
              <a:gdLst/>
              <a:ahLst/>
              <a:cxnLst/>
              <a:rect l="l" t="t" r="r" b="b"/>
              <a:pathLst>
                <a:path w="476" h="494" extrusionOk="0">
                  <a:moveTo>
                    <a:pt x="476" y="229"/>
                  </a:moveTo>
                  <a:cubicBezTo>
                    <a:pt x="458" y="141"/>
                    <a:pt x="388" y="53"/>
                    <a:pt x="300" y="18"/>
                  </a:cubicBezTo>
                  <a:cubicBezTo>
                    <a:pt x="230" y="0"/>
                    <a:pt x="159" y="35"/>
                    <a:pt x="124" y="88"/>
                  </a:cubicBezTo>
                  <a:cubicBezTo>
                    <a:pt x="106" y="106"/>
                    <a:pt x="89" y="88"/>
                    <a:pt x="71" y="106"/>
                  </a:cubicBezTo>
                  <a:cubicBezTo>
                    <a:pt x="71" y="123"/>
                    <a:pt x="1" y="141"/>
                    <a:pt x="18" y="211"/>
                  </a:cubicBezTo>
                  <a:cubicBezTo>
                    <a:pt x="36" y="247"/>
                    <a:pt x="36" y="299"/>
                    <a:pt x="1" y="335"/>
                  </a:cubicBezTo>
                  <a:cubicBezTo>
                    <a:pt x="1" y="352"/>
                    <a:pt x="1" y="387"/>
                    <a:pt x="1" y="405"/>
                  </a:cubicBezTo>
                  <a:cubicBezTo>
                    <a:pt x="18" y="423"/>
                    <a:pt x="36" y="405"/>
                    <a:pt x="53" y="405"/>
                  </a:cubicBezTo>
                  <a:cubicBezTo>
                    <a:pt x="71" y="405"/>
                    <a:pt x="89" y="387"/>
                    <a:pt x="89" y="405"/>
                  </a:cubicBezTo>
                  <a:cubicBezTo>
                    <a:pt x="142" y="493"/>
                    <a:pt x="230" y="440"/>
                    <a:pt x="282" y="440"/>
                  </a:cubicBezTo>
                  <a:cubicBezTo>
                    <a:pt x="353" y="440"/>
                    <a:pt x="476" y="299"/>
                    <a:pt x="476" y="22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 name="Google Shape;2684;p39"/>
            <p:cNvSpPr/>
            <p:nvPr/>
          </p:nvSpPr>
          <p:spPr>
            <a:xfrm>
              <a:off x="3126134" y="5471461"/>
              <a:ext cx="19796" cy="16824"/>
            </a:xfrm>
            <a:custGeom>
              <a:avLst/>
              <a:gdLst/>
              <a:ahLst/>
              <a:cxnLst/>
              <a:rect l="l" t="t" r="r" b="b"/>
              <a:pathLst>
                <a:path w="353" h="300" extrusionOk="0">
                  <a:moveTo>
                    <a:pt x="176" y="300"/>
                  </a:moveTo>
                  <a:cubicBezTo>
                    <a:pt x="264" y="300"/>
                    <a:pt x="352" y="141"/>
                    <a:pt x="299" y="71"/>
                  </a:cubicBezTo>
                  <a:cubicBezTo>
                    <a:pt x="264" y="18"/>
                    <a:pt x="211" y="0"/>
                    <a:pt x="159" y="18"/>
                  </a:cubicBezTo>
                  <a:cubicBezTo>
                    <a:pt x="106" y="53"/>
                    <a:pt x="53" y="106"/>
                    <a:pt x="18" y="159"/>
                  </a:cubicBezTo>
                  <a:cubicBezTo>
                    <a:pt x="0" y="176"/>
                    <a:pt x="0" y="194"/>
                    <a:pt x="18" y="194"/>
                  </a:cubicBezTo>
                  <a:cubicBezTo>
                    <a:pt x="53" y="247"/>
                    <a:pt x="106" y="300"/>
                    <a:pt x="176" y="30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85" name="Google Shape;2685;p39"/>
          <p:cNvSpPr/>
          <p:nvPr/>
        </p:nvSpPr>
        <p:spPr>
          <a:xfrm rot="-10124764" flipH="1">
            <a:off x="7492890" y="3121787"/>
            <a:ext cx="2685922" cy="1570873"/>
          </a:xfrm>
          <a:custGeom>
            <a:avLst/>
            <a:gdLst/>
            <a:ahLst/>
            <a:cxnLst/>
            <a:rect l="l" t="t" r="r" b="b"/>
            <a:pathLst>
              <a:path w="11109" h="6497" extrusionOk="0">
                <a:moveTo>
                  <a:pt x="5599" y="1"/>
                </a:moveTo>
                <a:cubicBezTo>
                  <a:pt x="4543" y="1"/>
                  <a:pt x="3627" y="705"/>
                  <a:pt x="2800" y="1391"/>
                </a:cubicBezTo>
                <a:cubicBezTo>
                  <a:pt x="2237" y="1849"/>
                  <a:pt x="1708" y="2342"/>
                  <a:pt x="1216" y="2870"/>
                </a:cubicBezTo>
                <a:cubicBezTo>
                  <a:pt x="952" y="3152"/>
                  <a:pt x="705" y="3469"/>
                  <a:pt x="494" y="3803"/>
                </a:cubicBezTo>
                <a:cubicBezTo>
                  <a:pt x="283" y="4085"/>
                  <a:pt x="142" y="4419"/>
                  <a:pt x="36" y="4754"/>
                </a:cubicBezTo>
                <a:cubicBezTo>
                  <a:pt x="1" y="4877"/>
                  <a:pt x="1" y="5018"/>
                  <a:pt x="1" y="5158"/>
                </a:cubicBezTo>
                <a:cubicBezTo>
                  <a:pt x="19" y="5440"/>
                  <a:pt x="142" y="5722"/>
                  <a:pt x="353" y="5951"/>
                </a:cubicBezTo>
                <a:cubicBezTo>
                  <a:pt x="547" y="6179"/>
                  <a:pt x="811" y="6355"/>
                  <a:pt x="1110" y="6444"/>
                </a:cubicBezTo>
                <a:cubicBezTo>
                  <a:pt x="1224" y="6479"/>
                  <a:pt x="1343" y="6496"/>
                  <a:pt x="1462" y="6496"/>
                </a:cubicBezTo>
                <a:cubicBezTo>
                  <a:pt x="1581" y="6496"/>
                  <a:pt x="1700" y="6479"/>
                  <a:pt x="1814" y="6444"/>
                </a:cubicBezTo>
                <a:cubicBezTo>
                  <a:pt x="2923" y="6109"/>
                  <a:pt x="3381" y="4736"/>
                  <a:pt x="4419" y="4243"/>
                </a:cubicBezTo>
                <a:cubicBezTo>
                  <a:pt x="4728" y="4094"/>
                  <a:pt x="5070" y="4033"/>
                  <a:pt x="5421" y="4033"/>
                </a:cubicBezTo>
                <a:cubicBezTo>
                  <a:pt x="5732" y="4033"/>
                  <a:pt x="6050" y="4081"/>
                  <a:pt x="6356" y="4155"/>
                </a:cubicBezTo>
                <a:cubicBezTo>
                  <a:pt x="6989" y="4314"/>
                  <a:pt x="7606" y="4578"/>
                  <a:pt x="8239" y="4718"/>
                </a:cubicBezTo>
                <a:cubicBezTo>
                  <a:pt x="8513" y="4778"/>
                  <a:pt x="8796" y="4815"/>
                  <a:pt x="9075" y="4815"/>
                </a:cubicBezTo>
                <a:cubicBezTo>
                  <a:pt x="9461" y="4815"/>
                  <a:pt x="9839" y="4744"/>
                  <a:pt x="10176" y="4560"/>
                </a:cubicBezTo>
                <a:cubicBezTo>
                  <a:pt x="10739" y="4225"/>
                  <a:pt x="11109" y="3486"/>
                  <a:pt x="10862" y="2888"/>
                </a:cubicBezTo>
                <a:cubicBezTo>
                  <a:pt x="10704" y="2500"/>
                  <a:pt x="10334" y="2254"/>
                  <a:pt x="10000" y="2025"/>
                </a:cubicBezTo>
                <a:cubicBezTo>
                  <a:pt x="9155" y="1462"/>
                  <a:pt x="8292" y="969"/>
                  <a:pt x="7394" y="529"/>
                </a:cubicBezTo>
                <a:cubicBezTo>
                  <a:pt x="6831" y="265"/>
                  <a:pt x="6233" y="1"/>
                  <a:pt x="55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6" name="Google Shape;2686;p39"/>
          <p:cNvSpPr/>
          <p:nvPr/>
        </p:nvSpPr>
        <p:spPr>
          <a:xfrm>
            <a:off x="4861976" y="805496"/>
            <a:ext cx="1900500" cy="239856"/>
          </a:xfrm>
          <a:custGeom>
            <a:avLst/>
            <a:gdLst/>
            <a:ahLst/>
            <a:cxnLst/>
            <a:rect l="l" t="t" r="r" b="b"/>
            <a:pathLst>
              <a:path w="11584" h="1462" fill="none" extrusionOk="0">
                <a:moveTo>
                  <a:pt x="0" y="1461"/>
                </a:moveTo>
                <a:lnTo>
                  <a:pt x="616" y="775"/>
                </a:lnTo>
                <a:cubicBezTo>
                  <a:pt x="1232" y="71"/>
                  <a:pt x="2324" y="53"/>
                  <a:pt x="2993" y="704"/>
                </a:cubicBezTo>
                <a:lnTo>
                  <a:pt x="3362" y="1074"/>
                </a:lnTo>
                <a:cubicBezTo>
                  <a:pt x="3697" y="1408"/>
                  <a:pt x="4242" y="1408"/>
                  <a:pt x="4595" y="1074"/>
                </a:cubicBezTo>
                <a:lnTo>
                  <a:pt x="4929" y="722"/>
                </a:lnTo>
                <a:cubicBezTo>
                  <a:pt x="5528" y="123"/>
                  <a:pt x="6496" y="123"/>
                  <a:pt x="7094" y="722"/>
                </a:cubicBezTo>
                <a:lnTo>
                  <a:pt x="7446" y="1074"/>
                </a:lnTo>
                <a:cubicBezTo>
                  <a:pt x="7693" y="1320"/>
                  <a:pt x="8098" y="1320"/>
                  <a:pt x="8344" y="1074"/>
                </a:cubicBezTo>
                <a:lnTo>
                  <a:pt x="8872" y="546"/>
                </a:lnTo>
                <a:cubicBezTo>
                  <a:pt x="9400" y="18"/>
                  <a:pt x="10263" y="0"/>
                  <a:pt x="10809" y="511"/>
                </a:cubicBezTo>
                <a:cubicBezTo>
                  <a:pt x="11389" y="1056"/>
                  <a:pt x="11583" y="1426"/>
                  <a:pt x="11425" y="1426"/>
                </a:cubicBezTo>
              </a:path>
            </a:pathLst>
          </a:custGeom>
          <a:noFill/>
          <a:ln w="285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 name="Google Shape;2687;p39"/>
          <p:cNvSpPr/>
          <p:nvPr/>
        </p:nvSpPr>
        <p:spPr>
          <a:xfrm flipH="1">
            <a:off x="3397808" y="526084"/>
            <a:ext cx="326342" cy="326497"/>
          </a:xfrm>
          <a:custGeom>
            <a:avLst/>
            <a:gdLst/>
            <a:ahLst/>
            <a:cxnLst/>
            <a:rect l="l" t="t" r="r" b="b"/>
            <a:pathLst>
              <a:path w="2183" h="2184" extrusionOk="0">
                <a:moveTo>
                  <a:pt x="1092" y="1"/>
                </a:moveTo>
                <a:lnTo>
                  <a:pt x="704" y="705"/>
                </a:lnTo>
                <a:lnTo>
                  <a:pt x="0" y="1092"/>
                </a:lnTo>
                <a:lnTo>
                  <a:pt x="704" y="1480"/>
                </a:lnTo>
                <a:lnTo>
                  <a:pt x="1092" y="2184"/>
                </a:lnTo>
                <a:lnTo>
                  <a:pt x="1479" y="1480"/>
                </a:lnTo>
                <a:lnTo>
                  <a:pt x="2183" y="1092"/>
                </a:lnTo>
                <a:lnTo>
                  <a:pt x="1479" y="705"/>
                </a:lnTo>
                <a:lnTo>
                  <a:pt x="109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 name="Google Shape;2688;p39"/>
          <p:cNvSpPr/>
          <p:nvPr/>
        </p:nvSpPr>
        <p:spPr>
          <a:xfrm flipH="1">
            <a:off x="7648327" y="4598700"/>
            <a:ext cx="197550" cy="199101"/>
          </a:xfrm>
          <a:custGeom>
            <a:avLst/>
            <a:gdLst/>
            <a:ahLst/>
            <a:cxnLst/>
            <a:rect l="l" t="t" r="r" b="b"/>
            <a:pathLst>
              <a:path w="2166" h="2183" extrusionOk="0">
                <a:moveTo>
                  <a:pt x="1074" y="0"/>
                </a:moveTo>
                <a:lnTo>
                  <a:pt x="704" y="704"/>
                </a:lnTo>
                <a:lnTo>
                  <a:pt x="0" y="1092"/>
                </a:lnTo>
                <a:lnTo>
                  <a:pt x="704" y="1479"/>
                </a:lnTo>
                <a:lnTo>
                  <a:pt x="1074" y="2183"/>
                </a:lnTo>
                <a:lnTo>
                  <a:pt x="1461" y="1479"/>
                </a:lnTo>
                <a:lnTo>
                  <a:pt x="2165" y="1092"/>
                </a:lnTo>
                <a:lnTo>
                  <a:pt x="1461" y="704"/>
                </a:lnTo>
                <a:lnTo>
                  <a:pt x="107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2689;p39"/>
          <p:cNvSpPr/>
          <p:nvPr/>
        </p:nvSpPr>
        <p:spPr>
          <a:xfrm flipH="1">
            <a:off x="8309998" y="2186226"/>
            <a:ext cx="323801" cy="326348"/>
          </a:xfrm>
          <a:custGeom>
            <a:avLst/>
            <a:gdLst/>
            <a:ahLst/>
            <a:cxnLst/>
            <a:rect l="l" t="t" r="r" b="b"/>
            <a:pathLst>
              <a:path w="2166" h="2183" extrusionOk="0">
                <a:moveTo>
                  <a:pt x="1074" y="0"/>
                </a:moveTo>
                <a:lnTo>
                  <a:pt x="705" y="704"/>
                </a:lnTo>
                <a:lnTo>
                  <a:pt x="1" y="1092"/>
                </a:lnTo>
                <a:lnTo>
                  <a:pt x="705" y="1479"/>
                </a:lnTo>
                <a:lnTo>
                  <a:pt x="1074" y="2183"/>
                </a:lnTo>
                <a:lnTo>
                  <a:pt x="1462" y="1479"/>
                </a:lnTo>
                <a:lnTo>
                  <a:pt x="2166" y="1092"/>
                </a:lnTo>
                <a:lnTo>
                  <a:pt x="1462" y="704"/>
                </a:lnTo>
                <a:lnTo>
                  <a:pt x="107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 name="Google Shape;2690;p39"/>
          <p:cNvSpPr/>
          <p:nvPr/>
        </p:nvSpPr>
        <p:spPr>
          <a:xfrm flipH="1">
            <a:off x="6297177" y="3886275"/>
            <a:ext cx="197550" cy="199101"/>
          </a:xfrm>
          <a:custGeom>
            <a:avLst/>
            <a:gdLst/>
            <a:ahLst/>
            <a:cxnLst/>
            <a:rect l="l" t="t" r="r" b="b"/>
            <a:pathLst>
              <a:path w="2166" h="2183" extrusionOk="0">
                <a:moveTo>
                  <a:pt x="1074" y="0"/>
                </a:moveTo>
                <a:lnTo>
                  <a:pt x="704" y="704"/>
                </a:lnTo>
                <a:lnTo>
                  <a:pt x="0" y="1092"/>
                </a:lnTo>
                <a:lnTo>
                  <a:pt x="704" y="1479"/>
                </a:lnTo>
                <a:lnTo>
                  <a:pt x="1074" y="2183"/>
                </a:lnTo>
                <a:lnTo>
                  <a:pt x="1461" y="1479"/>
                </a:lnTo>
                <a:lnTo>
                  <a:pt x="2165" y="1092"/>
                </a:lnTo>
                <a:lnTo>
                  <a:pt x="1461" y="704"/>
                </a:lnTo>
                <a:lnTo>
                  <a:pt x="107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 name="Google Shape;2691;p39"/>
          <p:cNvSpPr/>
          <p:nvPr/>
        </p:nvSpPr>
        <p:spPr>
          <a:xfrm flipH="1">
            <a:off x="4408833" y="4399609"/>
            <a:ext cx="326342" cy="326497"/>
          </a:xfrm>
          <a:custGeom>
            <a:avLst/>
            <a:gdLst/>
            <a:ahLst/>
            <a:cxnLst/>
            <a:rect l="l" t="t" r="r" b="b"/>
            <a:pathLst>
              <a:path w="2183" h="2184" extrusionOk="0">
                <a:moveTo>
                  <a:pt x="1092" y="1"/>
                </a:moveTo>
                <a:lnTo>
                  <a:pt x="704" y="705"/>
                </a:lnTo>
                <a:lnTo>
                  <a:pt x="0" y="1092"/>
                </a:lnTo>
                <a:lnTo>
                  <a:pt x="704" y="1480"/>
                </a:lnTo>
                <a:lnTo>
                  <a:pt x="1092" y="2184"/>
                </a:lnTo>
                <a:lnTo>
                  <a:pt x="1479" y="1480"/>
                </a:lnTo>
                <a:lnTo>
                  <a:pt x="2183" y="1092"/>
                </a:lnTo>
                <a:lnTo>
                  <a:pt x="1479" y="705"/>
                </a:lnTo>
                <a:lnTo>
                  <a:pt x="109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 name="Google Shape;2692;p39"/>
          <p:cNvSpPr/>
          <p:nvPr/>
        </p:nvSpPr>
        <p:spPr>
          <a:xfrm flipH="1">
            <a:off x="664102" y="4399600"/>
            <a:ext cx="197550" cy="199101"/>
          </a:xfrm>
          <a:custGeom>
            <a:avLst/>
            <a:gdLst/>
            <a:ahLst/>
            <a:cxnLst/>
            <a:rect l="l" t="t" r="r" b="b"/>
            <a:pathLst>
              <a:path w="2166" h="2183" extrusionOk="0">
                <a:moveTo>
                  <a:pt x="1074" y="0"/>
                </a:moveTo>
                <a:lnTo>
                  <a:pt x="704" y="704"/>
                </a:lnTo>
                <a:lnTo>
                  <a:pt x="0" y="1092"/>
                </a:lnTo>
                <a:lnTo>
                  <a:pt x="704" y="1479"/>
                </a:lnTo>
                <a:lnTo>
                  <a:pt x="1074" y="2183"/>
                </a:lnTo>
                <a:lnTo>
                  <a:pt x="1461" y="1479"/>
                </a:lnTo>
                <a:lnTo>
                  <a:pt x="2165" y="1092"/>
                </a:lnTo>
                <a:lnTo>
                  <a:pt x="1461" y="704"/>
                </a:lnTo>
                <a:lnTo>
                  <a:pt x="107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 name="Google Shape;2693;p39"/>
          <p:cNvSpPr/>
          <p:nvPr/>
        </p:nvSpPr>
        <p:spPr>
          <a:xfrm flipH="1">
            <a:off x="416633" y="762184"/>
            <a:ext cx="326342" cy="326497"/>
          </a:xfrm>
          <a:custGeom>
            <a:avLst/>
            <a:gdLst/>
            <a:ahLst/>
            <a:cxnLst/>
            <a:rect l="l" t="t" r="r" b="b"/>
            <a:pathLst>
              <a:path w="2183" h="2184" extrusionOk="0">
                <a:moveTo>
                  <a:pt x="1092" y="1"/>
                </a:moveTo>
                <a:lnTo>
                  <a:pt x="704" y="705"/>
                </a:lnTo>
                <a:lnTo>
                  <a:pt x="0" y="1092"/>
                </a:lnTo>
                <a:lnTo>
                  <a:pt x="704" y="1480"/>
                </a:lnTo>
                <a:lnTo>
                  <a:pt x="1092" y="2184"/>
                </a:lnTo>
                <a:lnTo>
                  <a:pt x="1479" y="1480"/>
                </a:lnTo>
                <a:lnTo>
                  <a:pt x="2183" y="1092"/>
                </a:lnTo>
                <a:lnTo>
                  <a:pt x="1479" y="705"/>
                </a:lnTo>
                <a:lnTo>
                  <a:pt x="109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2694"/>
        <p:cNvGrpSpPr/>
        <p:nvPr/>
      </p:nvGrpSpPr>
      <p:grpSpPr>
        <a:xfrm>
          <a:off x="0" y="0"/>
          <a:ext cx="0" cy="0"/>
          <a:chOff x="0" y="0"/>
          <a:chExt cx="0" cy="0"/>
        </a:xfrm>
      </p:grpSpPr>
      <p:pic>
        <p:nvPicPr>
          <p:cNvPr id="2695" name="Google Shape;2695;p40"/>
          <p:cNvPicPr preferRelativeResize="0"/>
          <p:nvPr/>
        </p:nvPicPr>
        <p:blipFill rotWithShape="1">
          <a:blip r:embed="rId2">
            <a:alphaModFix/>
          </a:blip>
          <a:srcRect/>
          <a:stretch/>
        </p:blipFill>
        <p:spPr>
          <a:xfrm>
            <a:off x="-7" y="0"/>
            <a:ext cx="9143999" cy="5145211"/>
          </a:xfrm>
          <a:prstGeom prst="rect">
            <a:avLst/>
          </a:prstGeom>
          <a:noFill/>
          <a:ln>
            <a:noFill/>
          </a:ln>
        </p:spPr>
      </p:pic>
      <p:sp>
        <p:nvSpPr>
          <p:cNvPr id="2696" name="Google Shape;2696;p40"/>
          <p:cNvSpPr/>
          <p:nvPr/>
        </p:nvSpPr>
        <p:spPr>
          <a:xfrm rot="-7098896">
            <a:off x="-1119690" y="4020742"/>
            <a:ext cx="2454176" cy="1658994"/>
          </a:xfrm>
          <a:custGeom>
            <a:avLst/>
            <a:gdLst/>
            <a:ahLst/>
            <a:cxnLst/>
            <a:rect l="l" t="t" r="r" b="b"/>
            <a:pathLst>
              <a:path w="15527" h="10496" extrusionOk="0">
                <a:moveTo>
                  <a:pt x="7554" y="0"/>
                </a:moveTo>
                <a:cubicBezTo>
                  <a:pt x="6829" y="0"/>
                  <a:pt x="6103" y="121"/>
                  <a:pt x="5404" y="364"/>
                </a:cubicBezTo>
                <a:cubicBezTo>
                  <a:pt x="3908" y="875"/>
                  <a:pt x="2658" y="1843"/>
                  <a:pt x="1620" y="2987"/>
                </a:cubicBezTo>
                <a:cubicBezTo>
                  <a:pt x="493" y="4202"/>
                  <a:pt x="0" y="5874"/>
                  <a:pt x="299" y="7494"/>
                </a:cubicBezTo>
                <a:cubicBezTo>
                  <a:pt x="423" y="8356"/>
                  <a:pt x="845" y="9131"/>
                  <a:pt x="1479" y="9694"/>
                </a:cubicBezTo>
                <a:cubicBezTo>
                  <a:pt x="2143" y="10275"/>
                  <a:pt x="2966" y="10495"/>
                  <a:pt x="3786" y="10495"/>
                </a:cubicBezTo>
                <a:cubicBezTo>
                  <a:pt x="4357" y="10495"/>
                  <a:pt x="4926" y="10388"/>
                  <a:pt x="5440" y="10222"/>
                </a:cubicBezTo>
                <a:cubicBezTo>
                  <a:pt x="6566" y="9852"/>
                  <a:pt x="7534" y="9201"/>
                  <a:pt x="8520" y="8567"/>
                </a:cubicBezTo>
                <a:cubicBezTo>
                  <a:pt x="8819" y="8321"/>
                  <a:pt x="9189" y="8180"/>
                  <a:pt x="9594" y="8127"/>
                </a:cubicBezTo>
                <a:cubicBezTo>
                  <a:pt x="9624" y="8125"/>
                  <a:pt x="9654" y="8124"/>
                  <a:pt x="9684" y="8124"/>
                </a:cubicBezTo>
                <a:cubicBezTo>
                  <a:pt x="10147" y="8124"/>
                  <a:pt x="10609" y="8370"/>
                  <a:pt x="11055" y="8585"/>
                </a:cubicBezTo>
                <a:cubicBezTo>
                  <a:pt x="11726" y="8899"/>
                  <a:pt x="12484" y="9133"/>
                  <a:pt x="13188" y="9133"/>
                </a:cubicBezTo>
                <a:cubicBezTo>
                  <a:pt x="13667" y="9133"/>
                  <a:pt x="14121" y="9025"/>
                  <a:pt x="14505" y="8761"/>
                </a:cubicBezTo>
                <a:cubicBezTo>
                  <a:pt x="15350" y="8180"/>
                  <a:pt x="15526" y="6948"/>
                  <a:pt x="15192" y="5892"/>
                </a:cubicBezTo>
                <a:cubicBezTo>
                  <a:pt x="14857" y="4835"/>
                  <a:pt x="14118" y="3938"/>
                  <a:pt x="13344" y="3093"/>
                </a:cubicBezTo>
                <a:cubicBezTo>
                  <a:pt x="12428" y="2107"/>
                  <a:pt x="11425" y="1139"/>
                  <a:pt x="10193" y="558"/>
                </a:cubicBezTo>
                <a:cubicBezTo>
                  <a:pt x="9353" y="187"/>
                  <a:pt x="8455" y="0"/>
                  <a:pt x="75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2697;p40"/>
          <p:cNvSpPr/>
          <p:nvPr/>
        </p:nvSpPr>
        <p:spPr>
          <a:xfrm>
            <a:off x="7552875" y="-432824"/>
            <a:ext cx="2379172" cy="2471183"/>
          </a:xfrm>
          <a:custGeom>
            <a:avLst/>
            <a:gdLst/>
            <a:ahLst/>
            <a:cxnLst/>
            <a:rect l="l" t="t" r="r" b="b"/>
            <a:pathLst>
              <a:path w="18695" h="19418" extrusionOk="0">
                <a:moveTo>
                  <a:pt x="18554" y="8046"/>
                </a:moveTo>
                <a:cubicBezTo>
                  <a:pt x="18395" y="5740"/>
                  <a:pt x="17040" y="3592"/>
                  <a:pt x="15104" y="2307"/>
                </a:cubicBezTo>
                <a:cubicBezTo>
                  <a:pt x="12604" y="635"/>
                  <a:pt x="8678" y="1"/>
                  <a:pt x="6214" y="2078"/>
                </a:cubicBezTo>
                <a:cubicBezTo>
                  <a:pt x="0" y="7359"/>
                  <a:pt x="9752" y="19417"/>
                  <a:pt x="16160" y="14154"/>
                </a:cubicBezTo>
                <a:cubicBezTo>
                  <a:pt x="16301" y="14031"/>
                  <a:pt x="16442" y="13908"/>
                  <a:pt x="16565" y="13784"/>
                </a:cubicBezTo>
                <a:cubicBezTo>
                  <a:pt x="18026" y="12323"/>
                  <a:pt x="18695" y="10088"/>
                  <a:pt x="18554" y="804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40"/>
          <p:cNvSpPr/>
          <p:nvPr/>
        </p:nvSpPr>
        <p:spPr>
          <a:xfrm rot="9086839">
            <a:off x="7726902" y="4364337"/>
            <a:ext cx="2031136" cy="1187914"/>
          </a:xfrm>
          <a:custGeom>
            <a:avLst/>
            <a:gdLst/>
            <a:ahLst/>
            <a:cxnLst/>
            <a:rect l="l" t="t" r="r" b="b"/>
            <a:pathLst>
              <a:path w="11109" h="6497" extrusionOk="0">
                <a:moveTo>
                  <a:pt x="5599" y="1"/>
                </a:moveTo>
                <a:cubicBezTo>
                  <a:pt x="4543" y="1"/>
                  <a:pt x="3627" y="705"/>
                  <a:pt x="2800" y="1391"/>
                </a:cubicBezTo>
                <a:cubicBezTo>
                  <a:pt x="2237" y="1849"/>
                  <a:pt x="1708" y="2342"/>
                  <a:pt x="1216" y="2870"/>
                </a:cubicBezTo>
                <a:cubicBezTo>
                  <a:pt x="952" y="3152"/>
                  <a:pt x="705" y="3469"/>
                  <a:pt x="494" y="3803"/>
                </a:cubicBezTo>
                <a:cubicBezTo>
                  <a:pt x="283" y="4085"/>
                  <a:pt x="142" y="4419"/>
                  <a:pt x="36" y="4754"/>
                </a:cubicBezTo>
                <a:cubicBezTo>
                  <a:pt x="1" y="4877"/>
                  <a:pt x="1" y="5018"/>
                  <a:pt x="1" y="5158"/>
                </a:cubicBezTo>
                <a:cubicBezTo>
                  <a:pt x="19" y="5440"/>
                  <a:pt x="142" y="5722"/>
                  <a:pt x="353" y="5951"/>
                </a:cubicBezTo>
                <a:cubicBezTo>
                  <a:pt x="547" y="6179"/>
                  <a:pt x="811" y="6355"/>
                  <a:pt x="1110" y="6444"/>
                </a:cubicBezTo>
                <a:cubicBezTo>
                  <a:pt x="1224" y="6479"/>
                  <a:pt x="1343" y="6496"/>
                  <a:pt x="1462" y="6496"/>
                </a:cubicBezTo>
                <a:cubicBezTo>
                  <a:pt x="1581" y="6496"/>
                  <a:pt x="1700" y="6479"/>
                  <a:pt x="1814" y="6444"/>
                </a:cubicBezTo>
                <a:cubicBezTo>
                  <a:pt x="2923" y="6109"/>
                  <a:pt x="3381" y="4736"/>
                  <a:pt x="4419" y="4243"/>
                </a:cubicBezTo>
                <a:cubicBezTo>
                  <a:pt x="4728" y="4094"/>
                  <a:pt x="5070" y="4033"/>
                  <a:pt x="5421" y="4033"/>
                </a:cubicBezTo>
                <a:cubicBezTo>
                  <a:pt x="5732" y="4033"/>
                  <a:pt x="6050" y="4081"/>
                  <a:pt x="6356" y="4155"/>
                </a:cubicBezTo>
                <a:cubicBezTo>
                  <a:pt x="6989" y="4314"/>
                  <a:pt x="7606" y="4578"/>
                  <a:pt x="8239" y="4718"/>
                </a:cubicBezTo>
                <a:cubicBezTo>
                  <a:pt x="8513" y="4778"/>
                  <a:pt x="8796" y="4815"/>
                  <a:pt x="9075" y="4815"/>
                </a:cubicBezTo>
                <a:cubicBezTo>
                  <a:pt x="9461" y="4815"/>
                  <a:pt x="9839" y="4744"/>
                  <a:pt x="10176" y="4560"/>
                </a:cubicBezTo>
                <a:cubicBezTo>
                  <a:pt x="10739" y="4225"/>
                  <a:pt x="11109" y="3486"/>
                  <a:pt x="10862" y="2888"/>
                </a:cubicBezTo>
                <a:cubicBezTo>
                  <a:pt x="10704" y="2500"/>
                  <a:pt x="10334" y="2254"/>
                  <a:pt x="10000" y="2025"/>
                </a:cubicBezTo>
                <a:cubicBezTo>
                  <a:pt x="9155" y="1462"/>
                  <a:pt x="8292" y="969"/>
                  <a:pt x="7394" y="529"/>
                </a:cubicBezTo>
                <a:cubicBezTo>
                  <a:pt x="6831" y="265"/>
                  <a:pt x="6233" y="1"/>
                  <a:pt x="55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40"/>
          <p:cNvSpPr/>
          <p:nvPr/>
        </p:nvSpPr>
        <p:spPr>
          <a:xfrm rot="-6111152">
            <a:off x="-1739388" y="1000274"/>
            <a:ext cx="2685933" cy="1570854"/>
          </a:xfrm>
          <a:custGeom>
            <a:avLst/>
            <a:gdLst/>
            <a:ahLst/>
            <a:cxnLst/>
            <a:rect l="l" t="t" r="r" b="b"/>
            <a:pathLst>
              <a:path w="11109" h="6497" extrusionOk="0">
                <a:moveTo>
                  <a:pt x="5599" y="1"/>
                </a:moveTo>
                <a:cubicBezTo>
                  <a:pt x="4543" y="1"/>
                  <a:pt x="3627" y="705"/>
                  <a:pt x="2800" y="1391"/>
                </a:cubicBezTo>
                <a:cubicBezTo>
                  <a:pt x="2237" y="1849"/>
                  <a:pt x="1708" y="2342"/>
                  <a:pt x="1216" y="2870"/>
                </a:cubicBezTo>
                <a:cubicBezTo>
                  <a:pt x="952" y="3152"/>
                  <a:pt x="705" y="3469"/>
                  <a:pt x="494" y="3803"/>
                </a:cubicBezTo>
                <a:cubicBezTo>
                  <a:pt x="283" y="4085"/>
                  <a:pt x="142" y="4419"/>
                  <a:pt x="36" y="4754"/>
                </a:cubicBezTo>
                <a:cubicBezTo>
                  <a:pt x="1" y="4877"/>
                  <a:pt x="1" y="5018"/>
                  <a:pt x="1" y="5158"/>
                </a:cubicBezTo>
                <a:cubicBezTo>
                  <a:pt x="19" y="5440"/>
                  <a:pt x="142" y="5722"/>
                  <a:pt x="353" y="5951"/>
                </a:cubicBezTo>
                <a:cubicBezTo>
                  <a:pt x="547" y="6179"/>
                  <a:pt x="811" y="6355"/>
                  <a:pt x="1110" y="6444"/>
                </a:cubicBezTo>
                <a:cubicBezTo>
                  <a:pt x="1224" y="6479"/>
                  <a:pt x="1343" y="6496"/>
                  <a:pt x="1462" y="6496"/>
                </a:cubicBezTo>
                <a:cubicBezTo>
                  <a:pt x="1581" y="6496"/>
                  <a:pt x="1700" y="6479"/>
                  <a:pt x="1814" y="6444"/>
                </a:cubicBezTo>
                <a:cubicBezTo>
                  <a:pt x="2923" y="6109"/>
                  <a:pt x="3381" y="4736"/>
                  <a:pt x="4419" y="4243"/>
                </a:cubicBezTo>
                <a:cubicBezTo>
                  <a:pt x="4728" y="4094"/>
                  <a:pt x="5070" y="4033"/>
                  <a:pt x="5421" y="4033"/>
                </a:cubicBezTo>
                <a:cubicBezTo>
                  <a:pt x="5732" y="4033"/>
                  <a:pt x="6050" y="4081"/>
                  <a:pt x="6356" y="4155"/>
                </a:cubicBezTo>
                <a:cubicBezTo>
                  <a:pt x="6989" y="4314"/>
                  <a:pt x="7606" y="4578"/>
                  <a:pt x="8239" y="4718"/>
                </a:cubicBezTo>
                <a:cubicBezTo>
                  <a:pt x="8513" y="4778"/>
                  <a:pt x="8796" y="4815"/>
                  <a:pt x="9075" y="4815"/>
                </a:cubicBezTo>
                <a:cubicBezTo>
                  <a:pt x="9461" y="4815"/>
                  <a:pt x="9839" y="4744"/>
                  <a:pt x="10176" y="4560"/>
                </a:cubicBezTo>
                <a:cubicBezTo>
                  <a:pt x="10739" y="4225"/>
                  <a:pt x="11109" y="3486"/>
                  <a:pt x="10862" y="2888"/>
                </a:cubicBezTo>
                <a:cubicBezTo>
                  <a:pt x="10704" y="2500"/>
                  <a:pt x="10334" y="2254"/>
                  <a:pt x="10000" y="2025"/>
                </a:cubicBezTo>
                <a:cubicBezTo>
                  <a:pt x="9155" y="1462"/>
                  <a:pt x="8292" y="969"/>
                  <a:pt x="7394" y="529"/>
                </a:cubicBezTo>
                <a:cubicBezTo>
                  <a:pt x="6831" y="265"/>
                  <a:pt x="6233" y="1"/>
                  <a:pt x="55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00" name="Google Shape;2700;p40"/>
          <p:cNvGrpSpPr/>
          <p:nvPr/>
        </p:nvGrpSpPr>
        <p:grpSpPr>
          <a:xfrm rot="-1442057" flipH="1">
            <a:off x="5657047" y="-868387"/>
            <a:ext cx="1979711" cy="2017474"/>
            <a:chOff x="2621634" y="4874205"/>
            <a:chExt cx="929028" cy="946749"/>
          </a:xfrm>
        </p:grpSpPr>
        <p:sp>
          <p:nvSpPr>
            <p:cNvPr id="2701" name="Google Shape;2701;p40"/>
            <p:cNvSpPr/>
            <p:nvPr/>
          </p:nvSpPr>
          <p:spPr>
            <a:xfrm>
              <a:off x="3204085" y="5037063"/>
              <a:ext cx="29666" cy="32639"/>
            </a:xfrm>
            <a:custGeom>
              <a:avLst/>
              <a:gdLst/>
              <a:ahLst/>
              <a:cxnLst/>
              <a:rect l="l" t="t" r="r" b="b"/>
              <a:pathLst>
                <a:path w="529" h="582" extrusionOk="0">
                  <a:moveTo>
                    <a:pt x="265" y="1"/>
                  </a:moveTo>
                  <a:cubicBezTo>
                    <a:pt x="247" y="1"/>
                    <a:pt x="230" y="19"/>
                    <a:pt x="212" y="36"/>
                  </a:cubicBezTo>
                  <a:cubicBezTo>
                    <a:pt x="124" y="71"/>
                    <a:pt x="89" y="159"/>
                    <a:pt x="54" y="230"/>
                  </a:cubicBezTo>
                  <a:cubicBezTo>
                    <a:pt x="1" y="300"/>
                    <a:pt x="71" y="459"/>
                    <a:pt x="142" y="476"/>
                  </a:cubicBezTo>
                  <a:cubicBezTo>
                    <a:pt x="177" y="494"/>
                    <a:pt x="212" y="511"/>
                    <a:pt x="247" y="547"/>
                  </a:cubicBezTo>
                  <a:cubicBezTo>
                    <a:pt x="282" y="582"/>
                    <a:pt x="318" y="547"/>
                    <a:pt x="353" y="547"/>
                  </a:cubicBezTo>
                  <a:cubicBezTo>
                    <a:pt x="458" y="494"/>
                    <a:pt x="529" y="423"/>
                    <a:pt x="511" y="300"/>
                  </a:cubicBezTo>
                  <a:cubicBezTo>
                    <a:pt x="476" y="230"/>
                    <a:pt x="458" y="159"/>
                    <a:pt x="423" y="107"/>
                  </a:cubicBezTo>
                  <a:cubicBezTo>
                    <a:pt x="388" y="36"/>
                    <a:pt x="335" y="1"/>
                    <a:pt x="2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40"/>
            <p:cNvSpPr/>
            <p:nvPr/>
          </p:nvSpPr>
          <p:spPr>
            <a:xfrm>
              <a:off x="3211993" y="5301650"/>
              <a:ext cx="24731" cy="32639"/>
            </a:xfrm>
            <a:custGeom>
              <a:avLst/>
              <a:gdLst/>
              <a:ahLst/>
              <a:cxnLst/>
              <a:rect l="l" t="t" r="r" b="b"/>
              <a:pathLst>
                <a:path w="441" h="582" extrusionOk="0">
                  <a:moveTo>
                    <a:pt x="1" y="177"/>
                  </a:moveTo>
                  <a:cubicBezTo>
                    <a:pt x="1" y="282"/>
                    <a:pt x="18" y="370"/>
                    <a:pt x="53" y="476"/>
                  </a:cubicBezTo>
                  <a:cubicBezTo>
                    <a:pt x="106" y="546"/>
                    <a:pt x="194" y="582"/>
                    <a:pt x="282" y="564"/>
                  </a:cubicBezTo>
                  <a:cubicBezTo>
                    <a:pt x="353" y="546"/>
                    <a:pt x="388" y="494"/>
                    <a:pt x="423" y="441"/>
                  </a:cubicBezTo>
                  <a:cubicBezTo>
                    <a:pt x="441" y="370"/>
                    <a:pt x="441" y="300"/>
                    <a:pt x="405" y="247"/>
                  </a:cubicBezTo>
                  <a:cubicBezTo>
                    <a:pt x="388" y="194"/>
                    <a:pt x="370" y="159"/>
                    <a:pt x="353" y="124"/>
                  </a:cubicBezTo>
                  <a:cubicBezTo>
                    <a:pt x="300" y="18"/>
                    <a:pt x="194" y="1"/>
                    <a:pt x="106" y="53"/>
                  </a:cubicBezTo>
                  <a:cubicBezTo>
                    <a:pt x="89" y="71"/>
                    <a:pt x="89" y="71"/>
                    <a:pt x="71" y="71"/>
                  </a:cubicBezTo>
                  <a:cubicBezTo>
                    <a:pt x="18" y="89"/>
                    <a:pt x="1" y="124"/>
                    <a:pt x="1" y="17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40"/>
            <p:cNvSpPr/>
            <p:nvPr/>
          </p:nvSpPr>
          <p:spPr>
            <a:xfrm>
              <a:off x="3077736" y="5335242"/>
              <a:ext cx="30676" cy="24731"/>
            </a:xfrm>
            <a:custGeom>
              <a:avLst/>
              <a:gdLst/>
              <a:ahLst/>
              <a:cxnLst/>
              <a:rect l="l" t="t" r="r" b="b"/>
              <a:pathLst>
                <a:path w="547" h="441" extrusionOk="0">
                  <a:moveTo>
                    <a:pt x="546" y="211"/>
                  </a:moveTo>
                  <a:cubicBezTo>
                    <a:pt x="546" y="106"/>
                    <a:pt x="476" y="18"/>
                    <a:pt x="370" y="18"/>
                  </a:cubicBezTo>
                  <a:cubicBezTo>
                    <a:pt x="247" y="0"/>
                    <a:pt x="141" y="35"/>
                    <a:pt x="53" y="123"/>
                  </a:cubicBezTo>
                  <a:cubicBezTo>
                    <a:pt x="53" y="123"/>
                    <a:pt x="36" y="123"/>
                    <a:pt x="53" y="141"/>
                  </a:cubicBezTo>
                  <a:cubicBezTo>
                    <a:pt x="71" y="159"/>
                    <a:pt x="53" y="176"/>
                    <a:pt x="36" y="194"/>
                  </a:cubicBezTo>
                  <a:cubicBezTo>
                    <a:pt x="1" y="247"/>
                    <a:pt x="18" y="317"/>
                    <a:pt x="71" y="370"/>
                  </a:cubicBezTo>
                  <a:cubicBezTo>
                    <a:pt x="159" y="423"/>
                    <a:pt x="282" y="440"/>
                    <a:pt x="405" y="423"/>
                  </a:cubicBezTo>
                  <a:cubicBezTo>
                    <a:pt x="476" y="370"/>
                    <a:pt x="529" y="299"/>
                    <a:pt x="546" y="21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2704;p40"/>
            <p:cNvSpPr/>
            <p:nvPr/>
          </p:nvSpPr>
          <p:spPr>
            <a:xfrm>
              <a:off x="3522959" y="5163468"/>
              <a:ext cx="27704" cy="28657"/>
            </a:xfrm>
            <a:custGeom>
              <a:avLst/>
              <a:gdLst/>
              <a:ahLst/>
              <a:cxnLst/>
              <a:rect l="l" t="t" r="r" b="b"/>
              <a:pathLst>
                <a:path w="494" h="511" extrusionOk="0">
                  <a:moveTo>
                    <a:pt x="317" y="0"/>
                  </a:moveTo>
                  <a:cubicBezTo>
                    <a:pt x="212" y="18"/>
                    <a:pt x="124" y="71"/>
                    <a:pt x="53" y="141"/>
                  </a:cubicBezTo>
                  <a:cubicBezTo>
                    <a:pt x="18" y="194"/>
                    <a:pt x="36" y="247"/>
                    <a:pt x="1" y="282"/>
                  </a:cubicBezTo>
                  <a:lnTo>
                    <a:pt x="1" y="299"/>
                  </a:lnTo>
                  <a:cubicBezTo>
                    <a:pt x="71" y="370"/>
                    <a:pt x="89" y="475"/>
                    <a:pt x="229" y="475"/>
                  </a:cubicBezTo>
                  <a:cubicBezTo>
                    <a:pt x="247" y="475"/>
                    <a:pt x="247" y="511"/>
                    <a:pt x="300" y="493"/>
                  </a:cubicBezTo>
                  <a:cubicBezTo>
                    <a:pt x="335" y="475"/>
                    <a:pt x="423" y="458"/>
                    <a:pt x="458" y="405"/>
                  </a:cubicBezTo>
                  <a:cubicBezTo>
                    <a:pt x="476" y="352"/>
                    <a:pt x="494" y="282"/>
                    <a:pt x="494" y="229"/>
                  </a:cubicBezTo>
                  <a:cubicBezTo>
                    <a:pt x="476" y="159"/>
                    <a:pt x="441" y="88"/>
                    <a:pt x="405" y="35"/>
                  </a:cubicBezTo>
                  <a:cubicBezTo>
                    <a:pt x="388" y="18"/>
                    <a:pt x="353" y="0"/>
                    <a:pt x="3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 name="Google Shape;2705;p40"/>
            <p:cNvSpPr/>
            <p:nvPr/>
          </p:nvSpPr>
          <p:spPr>
            <a:xfrm>
              <a:off x="2622644" y="5773566"/>
              <a:ext cx="26694" cy="28657"/>
            </a:xfrm>
            <a:custGeom>
              <a:avLst/>
              <a:gdLst/>
              <a:ahLst/>
              <a:cxnLst/>
              <a:rect l="l" t="t" r="r" b="b"/>
              <a:pathLst>
                <a:path w="476" h="511" extrusionOk="0">
                  <a:moveTo>
                    <a:pt x="18" y="229"/>
                  </a:moveTo>
                  <a:cubicBezTo>
                    <a:pt x="0" y="299"/>
                    <a:pt x="36" y="370"/>
                    <a:pt x="88" y="405"/>
                  </a:cubicBezTo>
                  <a:cubicBezTo>
                    <a:pt x="124" y="422"/>
                    <a:pt x="141" y="458"/>
                    <a:pt x="141" y="493"/>
                  </a:cubicBezTo>
                  <a:cubicBezTo>
                    <a:pt x="141" y="511"/>
                    <a:pt x="176" y="493"/>
                    <a:pt x="194" y="493"/>
                  </a:cubicBezTo>
                  <a:cubicBezTo>
                    <a:pt x="247" y="493"/>
                    <a:pt x="282" y="493"/>
                    <a:pt x="335" y="493"/>
                  </a:cubicBezTo>
                  <a:cubicBezTo>
                    <a:pt x="423" y="440"/>
                    <a:pt x="476" y="334"/>
                    <a:pt x="476" y="229"/>
                  </a:cubicBezTo>
                  <a:cubicBezTo>
                    <a:pt x="458" y="141"/>
                    <a:pt x="405" y="70"/>
                    <a:pt x="335" y="35"/>
                  </a:cubicBezTo>
                  <a:cubicBezTo>
                    <a:pt x="317" y="18"/>
                    <a:pt x="300" y="0"/>
                    <a:pt x="282" y="35"/>
                  </a:cubicBezTo>
                  <a:cubicBezTo>
                    <a:pt x="264" y="35"/>
                    <a:pt x="247" y="53"/>
                    <a:pt x="229" y="35"/>
                  </a:cubicBezTo>
                  <a:cubicBezTo>
                    <a:pt x="141" y="18"/>
                    <a:pt x="88" y="88"/>
                    <a:pt x="36" y="123"/>
                  </a:cubicBezTo>
                  <a:cubicBezTo>
                    <a:pt x="18" y="123"/>
                    <a:pt x="18" y="141"/>
                    <a:pt x="18" y="14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40"/>
            <p:cNvSpPr/>
            <p:nvPr/>
          </p:nvSpPr>
          <p:spPr>
            <a:xfrm>
              <a:off x="3245585" y="4889010"/>
              <a:ext cx="27647" cy="29666"/>
            </a:xfrm>
            <a:custGeom>
              <a:avLst/>
              <a:gdLst/>
              <a:ahLst/>
              <a:cxnLst/>
              <a:rect l="l" t="t" r="r" b="b"/>
              <a:pathLst>
                <a:path w="493" h="529" extrusionOk="0">
                  <a:moveTo>
                    <a:pt x="18" y="300"/>
                  </a:moveTo>
                  <a:cubicBezTo>
                    <a:pt x="18" y="335"/>
                    <a:pt x="18" y="370"/>
                    <a:pt x="35" y="388"/>
                  </a:cubicBezTo>
                  <a:cubicBezTo>
                    <a:pt x="106" y="458"/>
                    <a:pt x="194" y="493"/>
                    <a:pt x="282" y="511"/>
                  </a:cubicBezTo>
                  <a:cubicBezTo>
                    <a:pt x="352" y="529"/>
                    <a:pt x="493" y="370"/>
                    <a:pt x="493" y="264"/>
                  </a:cubicBezTo>
                  <a:cubicBezTo>
                    <a:pt x="493" y="159"/>
                    <a:pt x="387" y="18"/>
                    <a:pt x="299" y="18"/>
                  </a:cubicBezTo>
                  <a:cubicBezTo>
                    <a:pt x="141" y="0"/>
                    <a:pt x="0" y="141"/>
                    <a:pt x="18" y="30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2707;p40"/>
            <p:cNvSpPr/>
            <p:nvPr/>
          </p:nvSpPr>
          <p:spPr>
            <a:xfrm>
              <a:off x="3332453" y="5298678"/>
              <a:ext cx="29666" cy="30676"/>
            </a:xfrm>
            <a:custGeom>
              <a:avLst/>
              <a:gdLst/>
              <a:ahLst/>
              <a:cxnLst/>
              <a:rect l="l" t="t" r="r" b="b"/>
              <a:pathLst>
                <a:path w="529" h="547" extrusionOk="0">
                  <a:moveTo>
                    <a:pt x="194" y="36"/>
                  </a:moveTo>
                  <a:cubicBezTo>
                    <a:pt x="176" y="36"/>
                    <a:pt x="123" y="1"/>
                    <a:pt x="106" y="71"/>
                  </a:cubicBezTo>
                  <a:cubicBezTo>
                    <a:pt x="106" y="71"/>
                    <a:pt x="88" y="71"/>
                    <a:pt x="71" y="89"/>
                  </a:cubicBezTo>
                  <a:cubicBezTo>
                    <a:pt x="0" y="142"/>
                    <a:pt x="0" y="247"/>
                    <a:pt x="53" y="318"/>
                  </a:cubicBezTo>
                  <a:cubicBezTo>
                    <a:pt x="71" y="335"/>
                    <a:pt x="71" y="353"/>
                    <a:pt x="88" y="370"/>
                  </a:cubicBezTo>
                  <a:cubicBezTo>
                    <a:pt x="194" y="547"/>
                    <a:pt x="299" y="529"/>
                    <a:pt x="423" y="441"/>
                  </a:cubicBezTo>
                  <a:cubicBezTo>
                    <a:pt x="528" y="335"/>
                    <a:pt x="511" y="124"/>
                    <a:pt x="370" y="71"/>
                  </a:cubicBezTo>
                  <a:cubicBezTo>
                    <a:pt x="317" y="36"/>
                    <a:pt x="247" y="18"/>
                    <a:pt x="194" y="3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2708;p40"/>
            <p:cNvSpPr/>
            <p:nvPr/>
          </p:nvSpPr>
          <p:spPr>
            <a:xfrm>
              <a:off x="3159670" y="4937352"/>
              <a:ext cx="44471" cy="40546"/>
            </a:xfrm>
            <a:custGeom>
              <a:avLst/>
              <a:gdLst/>
              <a:ahLst/>
              <a:cxnLst/>
              <a:rect l="l" t="t" r="r" b="b"/>
              <a:pathLst>
                <a:path w="793" h="723" extrusionOk="0">
                  <a:moveTo>
                    <a:pt x="282" y="705"/>
                  </a:moveTo>
                  <a:cubicBezTo>
                    <a:pt x="441" y="723"/>
                    <a:pt x="599" y="670"/>
                    <a:pt x="687" y="547"/>
                  </a:cubicBezTo>
                  <a:cubicBezTo>
                    <a:pt x="775" y="441"/>
                    <a:pt x="793" y="300"/>
                    <a:pt x="740" y="195"/>
                  </a:cubicBezTo>
                  <a:cubicBezTo>
                    <a:pt x="687" y="71"/>
                    <a:pt x="564" y="1"/>
                    <a:pt x="441" y="1"/>
                  </a:cubicBezTo>
                  <a:cubicBezTo>
                    <a:pt x="335" y="36"/>
                    <a:pt x="229" y="124"/>
                    <a:pt x="177" y="230"/>
                  </a:cubicBezTo>
                  <a:cubicBezTo>
                    <a:pt x="141" y="300"/>
                    <a:pt x="106" y="353"/>
                    <a:pt x="71" y="423"/>
                  </a:cubicBezTo>
                  <a:cubicBezTo>
                    <a:pt x="1" y="547"/>
                    <a:pt x="89" y="705"/>
                    <a:pt x="229" y="705"/>
                  </a:cubicBezTo>
                  <a:cubicBezTo>
                    <a:pt x="247" y="705"/>
                    <a:pt x="265" y="705"/>
                    <a:pt x="282" y="70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 name="Google Shape;2709;p40"/>
            <p:cNvSpPr/>
            <p:nvPr/>
          </p:nvSpPr>
          <p:spPr>
            <a:xfrm>
              <a:off x="2622644" y="5644189"/>
              <a:ext cx="23722" cy="27704"/>
            </a:xfrm>
            <a:custGeom>
              <a:avLst/>
              <a:gdLst/>
              <a:ahLst/>
              <a:cxnLst/>
              <a:rect l="l" t="t" r="r" b="b"/>
              <a:pathLst>
                <a:path w="423" h="494" extrusionOk="0">
                  <a:moveTo>
                    <a:pt x="194" y="476"/>
                  </a:moveTo>
                  <a:cubicBezTo>
                    <a:pt x="300" y="494"/>
                    <a:pt x="423" y="353"/>
                    <a:pt x="423" y="265"/>
                  </a:cubicBezTo>
                  <a:cubicBezTo>
                    <a:pt x="423" y="195"/>
                    <a:pt x="423" y="142"/>
                    <a:pt x="423" y="71"/>
                  </a:cubicBezTo>
                  <a:cubicBezTo>
                    <a:pt x="423" y="54"/>
                    <a:pt x="423" y="36"/>
                    <a:pt x="388" y="36"/>
                  </a:cubicBezTo>
                  <a:cubicBezTo>
                    <a:pt x="317" y="36"/>
                    <a:pt x="264" y="1"/>
                    <a:pt x="194" y="36"/>
                  </a:cubicBezTo>
                  <a:cubicBezTo>
                    <a:pt x="176" y="36"/>
                    <a:pt x="159" y="36"/>
                    <a:pt x="141" y="36"/>
                  </a:cubicBezTo>
                  <a:cubicBezTo>
                    <a:pt x="88" y="54"/>
                    <a:pt x="53" y="89"/>
                    <a:pt x="36" y="142"/>
                  </a:cubicBezTo>
                  <a:cubicBezTo>
                    <a:pt x="18" y="195"/>
                    <a:pt x="18" y="247"/>
                    <a:pt x="18" y="318"/>
                  </a:cubicBezTo>
                  <a:cubicBezTo>
                    <a:pt x="0" y="406"/>
                    <a:pt x="88" y="494"/>
                    <a:pt x="194" y="47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 name="Google Shape;2710;p40"/>
            <p:cNvSpPr/>
            <p:nvPr/>
          </p:nvSpPr>
          <p:spPr>
            <a:xfrm>
              <a:off x="3233696" y="5531692"/>
              <a:ext cx="27704" cy="25685"/>
            </a:xfrm>
            <a:custGeom>
              <a:avLst/>
              <a:gdLst/>
              <a:ahLst/>
              <a:cxnLst/>
              <a:rect l="l" t="t" r="r" b="b"/>
              <a:pathLst>
                <a:path w="494" h="458" extrusionOk="0">
                  <a:moveTo>
                    <a:pt x="300" y="18"/>
                  </a:moveTo>
                  <a:cubicBezTo>
                    <a:pt x="230" y="0"/>
                    <a:pt x="159" y="71"/>
                    <a:pt x="89" y="71"/>
                  </a:cubicBezTo>
                  <a:cubicBezTo>
                    <a:pt x="18" y="88"/>
                    <a:pt x="54" y="141"/>
                    <a:pt x="36" y="176"/>
                  </a:cubicBezTo>
                  <a:cubicBezTo>
                    <a:pt x="1" y="211"/>
                    <a:pt x="1" y="247"/>
                    <a:pt x="36" y="282"/>
                  </a:cubicBezTo>
                  <a:cubicBezTo>
                    <a:pt x="54" y="299"/>
                    <a:pt x="54" y="317"/>
                    <a:pt x="54" y="335"/>
                  </a:cubicBezTo>
                  <a:cubicBezTo>
                    <a:pt x="54" y="405"/>
                    <a:pt x="89" y="423"/>
                    <a:pt x="159" y="440"/>
                  </a:cubicBezTo>
                  <a:cubicBezTo>
                    <a:pt x="194" y="458"/>
                    <a:pt x="230" y="458"/>
                    <a:pt x="265" y="458"/>
                  </a:cubicBezTo>
                  <a:cubicBezTo>
                    <a:pt x="353" y="440"/>
                    <a:pt x="423" y="352"/>
                    <a:pt x="423" y="264"/>
                  </a:cubicBezTo>
                  <a:cubicBezTo>
                    <a:pt x="423" y="247"/>
                    <a:pt x="423" y="229"/>
                    <a:pt x="441" y="211"/>
                  </a:cubicBezTo>
                  <a:cubicBezTo>
                    <a:pt x="494" y="194"/>
                    <a:pt x="494" y="141"/>
                    <a:pt x="476" y="106"/>
                  </a:cubicBezTo>
                  <a:cubicBezTo>
                    <a:pt x="441" y="53"/>
                    <a:pt x="406" y="18"/>
                    <a:pt x="353" y="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 name="Google Shape;2711;p40"/>
            <p:cNvSpPr/>
            <p:nvPr/>
          </p:nvSpPr>
          <p:spPr>
            <a:xfrm>
              <a:off x="3162642" y="5392500"/>
              <a:ext cx="25741" cy="27704"/>
            </a:xfrm>
            <a:custGeom>
              <a:avLst/>
              <a:gdLst/>
              <a:ahLst/>
              <a:cxnLst/>
              <a:rect l="l" t="t" r="r" b="b"/>
              <a:pathLst>
                <a:path w="459" h="494" extrusionOk="0">
                  <a:moveTo>
                    <a:pt x="458" y="194"/>
                  </a:moveTo>
                  <a:cubicBezTo>
                    <a:pt x="441" y="123"/>
                    <a:pt x="423" y="71"/>
                    <a:pt x="370" y="53"/>
                  </a:cubicBezTo>
                  <a:cubicBezTo>
                    <a:pt x="282" y="0"/>
                    <a:pt x="194" y="0"/>
                    <a:pt x="124" y="53"/>
                  </a:cubicBezTo>
                  <a:cubicBezTo>
                    <a:pt x="18" y="88"/>
                    <a:pt x="0" y="194"/>
                    <a:pt x="53" y="282"/>
                  </a:cubicBezTo>
                  <a:cubicBezTo>
                    <a:pt x="71" y="299"/>
                    <a:pt x="71" y="299"/>
                    <a:pt x="71" y="317"/>
                  </a:cubicBezTo>
                  <a:cubicBezTo>
                    <a:pt x="71" y="440"/>
                    <a:pt x="194" y="493"/>
                    <a:pt x="300" y="458"/>
                  </a:cubicBezTo>
                  <a:cubicBezTo>
                    <a:pt x="405" y="423"/>
                    <a:pt x="458" y="370"/>
                    <a:pt x="458" y="19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 name="Google Shape;2712;p40"/>
            <p:cNvSpPr/>
            <p:nvPr/>
          </p:nvSpPr>
          <p:spPr>
            <a:xfrm>
              <a:off x="2906972" y="5675818"/>
              <a:ext cx="25685" cy="25685"/>
            </a:xfrm>
            <a:custGeom>
              <a:avLst/>
              <a:gdLst/>
              <a:ahLst/>
              <a:cxnLst/>
              <a:rect l="l" t="t" r="r" b="b"/>
              <a:pathLst>
                <a:path w="458" h="458" extrusionOk="0">
                  <a:moveTo>
                    <a:pt x="18" y="176"/>
                  </a:moveTo>
                  <a:cubicBezTo>
                    <a:pt x="0" y="194"/>
                    <a:pt x="18" y="212"/>
                    <a:pt x="18" y="229"/>
                  </a:cubicBezTo>
                  <a:cubicBezTo>
                    <a:pt x="35" y="247"/>
                    <a:pt x="53" y="282"/>
                    <a:pt x="35" y="300"/>
                  </a:cubicBezTo>
                  <a:cubicBezTo>
                    <a:pt x="35" y="317"/>
                    <a:pt x="35" y="335"/>
                    <a:pt x="53" y="352"/>
                  </a:cubicBezTo>
                  <a:cubicBezTo>
                    <a:pt x="106" y="423"/>
                    <a:pt x="194" y="440"/>
                    <a:pt x="264" y="458"/>
                  </a:cubicBezTo>
                  <a:cubicBezTo>
                    <a:pt x="352" y="423"/>
                    <a:pt x="423" y="352"/>
                    <a:pt x="440" y="264"/>
                  </a:cubicBezTo>
                  <a:cubicBezTo>
                    <a:pt x="458" y="159"/>
                    <a:pt x="387" y="35"/>
                    <a:pt x="282" y="18"/>
                  </a:cubicBezTo>
                  <a:cubicBezTo>
                    <a:pt x="194" y="0"/>
                    <a:pt x="106" y="18"/>
                    <a:pt x="35" y="71"/>
                  </a:cubicBezTo>
                  <a:cubicBezTo>
                    <a:pt x="18" y="106"/>
                    <a:pt x="0" y="141"/>
                    <a:pt x="18" y="17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 name="Google Shape;2713;p40"/>
            <p:cNvSpPr/>
            <p:nvPr/>
          </p:nvSpPr>
          <p:spPr>
            <a:xfrm>
              <a:off x="3300824" y="5145690"/>
              <a:ext cx="24731" cy="28657"/>
            </a:xfrm>
            <a:custGeom>
              <a:avLst/>
              <a:gdLst/>
              <a:ahLst/>
              <a:cxnLst/>
              <a:rect l="l" t="t" r="r" b="b"/>
              <a:pathLst>
                <a:path w="441" h="511" extrusionOk="0">
                  <a:moveTo>
                    <a:pt x="212" y="476"/>
                  </a:moveTo>
                  <a:cubicBezTo>
                    <a:pt x="265" y="511"/>
                    <a:pt x="318" y="440"/>
                    <a:pt x="371" y="423"/>
                  </a:cubicBezTo>
                  <a:cubicBezTo>
                    <a:pt x="441" y="405"/>
                    <a:pt x="423" y="335"/>
                    <a:pt x="441" y="282"/>
                  </a:cubicBezTo>
                  <a:cubicBezTo>
                    <a:pt x="441" y="159"/>
                    <a:pt x="371" y="53"/>
                    <a:pt x="247" y="18"/>
                  </a:cubicBezTo>
                  <a:cubicBezTo>
                    <a:pt x="177" y="0"/>
                    <a:pt x="89" y="35"/>
                    <a:pt x="36" y="88"/>
                  </a:cubicBezTo>
                  <a:cubicBezTo>
                    <a:pt x="18" y="106"/>
                    <a:pt x="1" y="229"/>
                    <a:pt x="18" y="247"/>
                  </a:cubicBezTo>
                  <a:cubicBezTo>
                    <a:pt x="54" y="282"/>
                    <a:pt x="54" y="317"/>
                    <a:pt x="71" y="352"/>
                  </a:cubicBezTo>
                  <a:cubicBezTo>
                    <a:pt x="71" y="423"/>
                    <a:pt x="142" y="476"/>
                    <a:pt x="212" y="47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 name="Google Shape;2714;p40"/>
            <p:cNvSpPr/>
            <p:nvPr/>
          </p:nvSpPr>
          <p:spPr>
            <a:xfrm>
              <a:off x="3392628" y="5214781"/>
              <a:ext cx="38583" cy="41499"/>
            </a:xfrm>
            <a:custGeom>
              <a:avLst/>
              <a:gdLst/>
              <a:ahLst/>
              <a:cxnLst/>
              <a:rect l="l" t="t" r="r" b="b"/>
              <a:pathLst>
                <a:path w="688" h="740" extrusionOk="0">
                  <a:moveTo>
                    <a:pt x="318" y="1"/>
                  </a:moveTo>
                  <a:cubicBezTo>
                    <a:pt x="230" y="1"/>
                    <a:pt x="19" y="141"/>
                    <a:pt x="19" y="212"/>
                  </a:cubicBezTo>
                  <a:cubicBezTo>
                    <a:pt x="19" y="335"/>
                    <a:pt x="1" y="476"/>
                    <a:pt x="124" y="581"/>
                  </a:cubicBezTo>
                  <a:cubicBezTo>
                    <a:pt x="159" y="599"/>
                    <a:pt x="177" y="652"/>
                    <a:pt x="230" y="652"/>
                  </a:cubicBezTo>
                  <a:cubicBezTo>
                    <a:pt x="300" y="652"/>
                    <a:pt x="388" y="740"/>
                    <a:pt x="476" y="652"/>
                  </a:cubicBezTo>
                  <a:cubicBezTo>
                    <a:pt x="582" y="564"/>
                    <a:pt x="652" y="511"/>
                    <a:pt x="652" y="423"/>
                  </a:cubicBezTo>
                  <a:cubicBezTo>
                    <a:pt x="688" y="212"/>
                    <a:pt x="529" y="18"/>
                    <a:pt x="3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 name="Google Shape;2715;p40"/>
            <p:cNvSpPr/>
            <p:nvPr/>
          </p:nvSpPr>
          <p:spPr>
            <a:xfrm>
              <a:off x="3290954" y="5013397"/>
              <a:ext cx="26750" cy="26694"/>
            </a:xfrm>
            <a:custGeom>
              <a:avLst/>
              <a:gdLst/>
              <a:ahLst/>
              <a:cxnLst/>
              <a:rect l="l" t="t" r="r" b="b"/>
              <a:pathLst>
                <a:path w="477" h="476" extrusionOk="0">
                  <a:moveTo>
                    <a:pt x="1" y="229"/>
                  </a:moveTo>
                  <a:cubicBezTo>
                    <a:pt x="36" y="264"/>
                    <a:pt x="18" y="317"/>
                    <a:pt x="71" y="335"/>
                  </a:cubicBezTo>
                  <a:cubicBezTo>
                    <a:pt x="89" y="335"/>
                    <a:pt x="106" y="353"/>
                    <a:pt x="106" y="370"/>
                  </a:cubicBezTo>
                  <a:cubicBezTo>
                    <a:pt x="106" y="423"/>
                    <a:pt x="142" y="423"/>
                    <a:pt x="177" y="423"/>
                  </a:cubicBezTo>
                  <a:cubicBezTo>
                    <a:pt x="212" y="423"/>
                    <a:pt x="247" y="458"/>
                    <a:pt x="282" y="458"/>
                  </a:cubicBezTo>
                  <a:cubicBezTo>
                    <a:pt x="371" y="476"/>
                    <a:pt x="441" y="405"/>
                    <a:pt x="459" y="317"/>
                  </a:cubicBezTo>
                  <a:cubicBezTo>
                    <a:pt x="476" y="247"/>
                    <a:pt x="459" y="176"/>
                    <a:pt x="441" y="106"/>
                  </a:cubicBezTo>
                  <a:cubicBezTo>
                    <a:pt x="406" y="36"/>
                    <a:pt x="335" y="0"/>
                    <a:pt x="265" y="18"/>
                  </a:cubicBezTo>
                  <a:cubicBezTo>
                    <a:pt x="177" y="36"/>
                    <a:pt x="106" y="71"/>
                    <a:pt x="71" y="141"/>
                  </a:cubicBezTo>
                  <a:cubicBezTo>
                    <a:pt x="54" y="159"/>
                    <a:pt x="54" y="176"/>
                    <a:pt x="54" y="194"/>
                  </a:cubicBezTo>
                  <a:cubicBezTo>
                    <a:pt x="54" y="212"/>
                    <a:pt x="71" y="229"/>
                    <a:pt x="54" y="247"/>
                  </a:cubicBezTo>
                  <a:cubicBezTo>
                    <a:pt x="36" y="264"/>
                    <a:pt x="36" y="212"/>
                    <a:pt x="1" y="22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716;p40"/>
            <p:cNvSpPr/>
            <p:nvPr/>
          </p:nvSpPr>
          <p:spPr>
            <a:xfrm>
              <a:off x="2670985" y="5231549"/>
              <a:ext cx="27704" cy="25741"/>
            </a:xfrm>
            <a:custGeom>
              <a:avLst/>
              <a:gdLst/>
              <a:ahLst/>
              <a:cxnLst/>
              <a:rect l="l" t="t" r="r" b="b"/>
              <a:pathLst>
                <a:path w="494" h="459" extrusionOk="0">
                  <a:moveTo>
                    <a:pt x="230" y="458"/>
                  </a:moveTo>
                  <a:cubicBezTo>
                    <a:pt x="335" y="441"/>
                    <a:pt x="423" y="370"/>
                    <a:pt x="459" y="265"/>
                  </a:cubicBezTo>
                  <a:cubicBezTo>
                    <a:pt x="494" y="159"/>
                    <a:pt x="423" y="106"/>
                    <a:pt x="371" y="54"/>
                  </a:cubicBezTo>
                  <a:cubicBezTo>
                    <a:pt x="318" y="1"/>
                    <a:pt x="230" y="1"/>
                    <a:pt x="177" y="54"/>
                  </a:cubicBezTo>
                  <a:cubicBezTo>
                    <a:pt x="142" y="71"/>
                    <a:pt x="89" y="89"/>
                    <a:pt x="54" y="124"/>
                  </a:cubicBezTo>
                  <a:cubicBezTo>
                    <a:pt x="19" y="142"/>
                    <a:pt x="1" y="177"/>
                    <a:pt x="19" y="212"/>
                  </a:cubicBezTo>
                  <a:cubicBezTo>
                    <a:pt x="36" y="265"/>
                    <a:pt x="19" y="335"/>
                    <a:pt x="89" y="353"/>
                  </a:cubicBezTo>
                  <a:cubicBezTo>
                    <a:pt x="89" y="370"/>
                    <a:pt x="89" y="370"/>
                    <a:pt x="89" y="388"/>
                  </a:cubicBezTo>
                  <a:cubicBezTo>
                    <a:pt x="124" y="423"/>
                    <a:pt x="177" y="458"/>
                    <a:pt x="230" y="45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40"/>
            <p:cNvSpPr/>
            <p:nvPr/>
          </p:nvSpPr>
          <p:spPr>
            <a:xfrm>
              <a:off x="2909888" y="4949241"/>
              <a:ext cx="24787" cy="28657"/>
            </a:xfrm>
            <a:custGeom>
              <a:avLst/>
              <a:gdLst/>
              <a:ahLst/>
              <a:cxnLst/>
              <a:rect l="l" t="t" r="r" b="b"/>
              <a:pathLst>
                <a:path w="442" h="511" extrusionOk="0">
                  <a:moveTo>
                    <a:pt x="19" y="247"/>
                  </a:moveTo>
                  <a:cubicBezTo>
                    <a:pt x="19" y="299"/>
                    <a:pt x="19" y="388"/>
                    <a:pt x="89" y="405"/>
                  </a:cubicBezTo>
                  <a:cubicBezTo>
                    <a:pt x="124" y="511"/>
                    <a:pt x="212" y="458"/>
                    <a:pt x="265" y="476"/>
                  </a:cubicBezTo>
                  <a:cubicBezTo>
                    <a:pt x="283" y="476"/>
                    <a:pt x="283" y="476"/>
                    <a:pt x="283" y="476"/>
                  </a:cubicBezTo>
                  <a:cubicBezTo>
                    <a:pt x="335" y="423"/>
                    <a:pt x="371" y="388"/>
                    <a:pt x="406" y="335"/>
                  </a:cubicBezTo>
                  <a:cubicBezTo>
                    <a:pt x="441" y="264"/>
                    <a:pt x="441" y="211"/>
                    <a:pt x="406" y="159"/>
                  </a:cubicBezTo>
                  <a:cubicBezTo>
                    <a:pt x="406" y="106"/>
                    <a:pt x="283" y="0"/>
                    <a:pt x="247" y="18"/>
                  </a:cubicBezTo>
                  <a:cubicBezTo>
                    <a:pt x="195" y="18"/>
                    <a:pt x="142" y="35"/>
                    <a:pt x="107" y="71"/>
                  </a:cubicBezTo>
                  <a:cubicBezTo>
                    <a:pt x="71" y="123"/>
                    <a:pt x="1" y="159"/>
                    <a:pt x="19" y="24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 name="Google Shape;2718;p40"/>
            <p:cNvSpPr/>
            <p:nvPr/>
          </p:nvSpPr>
          <p:spPr>
            <a:xfrm>
              <a:off x="3013580" y="5792297"/>
              <a:ext cx="25685" cy="28657"/>
            </a:xfrm>
            <a:custGeom>
              <a:avLst/>
              <a:gdLst/>
              <a:ahLst/>
              <a:cxnLst/>
              <a:rect l="l" t="t" r="r" b="b"/>
              <a:pathLst>
                <a:path w="458" h="511" extrusionOk="0">
                  <a:moveTo>
                    <a:pt x="300" y="71"/>
                  </a:moveTo>
                  <a:lnTo>
                    <a:pt x="282" y="71"/>
                  </a:lnTo>
                  <a:cubicBezTo>
                    <a:pt x="194" y="0"/>
                    <a:pt x="141" y="71"/>
                    <a:pt x="88" y="124"/>
                  </a:cubicBezTo>
                  <a:cubicBezTo>
                    <a:pt x="0" y="212"/>
                    <a:pt x="0" y="247"/>
                    <a:pt x="71" y="353"/>
                  </a:cubicBezTo>
                  <a:cubicBezTo>
                    <a:pt x="88" y="388"/>
                    <a:pt x="88" y="441"/>
                    <a:pt x="141" y="476"/>
                  </a:cubicBezTo>
                  <a:cubicBezTo>
                    <a:pt x="159" y="493"/>
                    <a:pt x="194" y="493"/>
                    <a:pt x="229" y="493"/>
                  </a:cubicBezTo>
                  <a:lnTo>
                    <a:pt x="264" y="493"/>
                  </a:lnTo>
                  <a:cubicBezTo>
                    <a:pt x="352" y="511"/>
                    <a:pt x="405" y="441"/>
                    <a:pt x="423" y="388"/>
                  </a:cubicBezTo>
                  <a:cubicBezTo>
                    <a:pt x="458" y="300"/>
                    <a:pt x="458" y="212"/>
                    <a:pt x="388" y="141"/>
                  </a:cubicBezTo>
                  <a:cubicBezTo>
                    <a:pt x="370" y="124"/>
                    <a:pt x="352" y="71"/>
                    <a:pt x="300" y="7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9" name="Google Shape;2719;p40"/>
            <p:cNvSpPr/>
            <p:nvPr/>
          </p:nvSpPr>
          <p:spPr>
            <a:xfrm>
              <a:off x="3187317" y="5138792"/>
              <a:ext cx="24731" cy="25685"/>
            </a:xfrm>
            <a:custGeom>
              <a:avLst/>
              <a:gdLst/>
              <a:ahLst/>
              <a:cxnLst/>
              <a:rect l="l" t="t" r="r" b="b"/>
              <a:pathLst>
                <a:path w="441" h="458" extrusionOk="0">
                  <a:moveTo>
                    <a:pt x="247" y="18"/>
                  </a:moveTo>
                  <a:lnTo>
                    <a:pt x="141" y="18"/>
                  </a:lnTo>
                  <a:cubicBezTo>
                    <a:pt x="106" y="18"/>
                    <a:pt x="71" y="70"/>
                    <a:pt x="36" y="106"/>
                  </a:cubicBezTo>
                  <a:cubicBezTo>
                    <a:pt x="1" y="194"/>
                    <a:pt x="18" y="282"/>
                    <a:pt x="71" y="352"/>
                  </a:cubicBezTo>
                  <a:cubicBezTo>
                    <a:pt x="106" y="440"/>
                    <a:pt x="177" y="458"/>
                    <a:pt x="282" y="423"/>
                  </a:cubicBezTo>
                  <a:cubicBezTo>
                    <a:pt x="370" y="405"/>
                    <a:pt x="423" y="335"/>
                    <a:pt x="441" y="264"/>
                  </a:cubicBezTo>
                  <a:cubicBezTo>
                    <a:pt x="441" y="229"/>
                    <a:pt x="441" y="194"/>
                    <a:pt x="423" y="158"/>
                  </a:cubicBezTo>
                  <a:cubicBezTo>
                    <a:pt x="405" y="123"/>
                    <a:pt x="405" y="88"/>
                    <a:pt x="370" y="53"/>
                  </a:cubicBezTo>
                  <a:cubicBezTo>
                    <a:pt x="335" y="18"/>
                    <a:pt x="300" y="0"/>
                    <a:pt x="247" y="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0" name="Google Shape;2720;p40"/>
            <p:cNvSpPr/>
            <p:nvPr/>
          </p:nvSpPr>
          <p:spPr>
            <a:xfrm>
              <a:off x="3096467" y="5239457"/>
              <a:ext cx="36620" cy="41499"/>
            </a:xfrm>
            <a:custGeom>
              <a:avLst/>
              <a:gdLst/>
              <a:ahLst/>
              <a:cxnLst/>
              <a:rect l="l" t="t" r="r" b="b"/>
              <a:pathLst>
                <a:path w="653" h="740" extrusionOk="0">
                  <a:moveTo>
                    <a:pt x="335" y="18"/>
                  </a:moveTo>
                  <a:cubicBezTo>
                    <a:pt x="283" y="1"/>
                    <a:pt x="212" y="36"/>
                    <a:pt x="177" y="89"/>
                  </a:cubicBezTo>
                  <a:cubicBezTo>
                    <a:pt x="142" y="159"/>
                    <a:pt x="89" y="212"/>
                    <a:pt x="36" y="282"/>
                  </a:cubicBezTo>
                  <a:cubicBezTo>
                    <a:pt x="1" y="353"/>
                    <a:pt x="36" y="335"/>
                    <a:pt x="36" y="370"/>
                  </a:cubicBezTo>
                  <a:cubicBezTo>
                    <a:pt x="71" y="458"/>
                    <a:pt x="124" y="529"/>
                    <a:pt x="124" y="634"/>
                  </a:cubicBezTo>
                  <a:cubicBezTo>
                    <a:pt x="124" y="634"/>
                    <a:pt x="142" y="652"/>
                    <a:pt x="142" y="652"/>
                  </a:cubicBezTo>
                  <a:cubicBezTo>
                    <a:pt x="300" y="740"/>
                    <a:pt x="476" y="687"/>
                    <a:pt x="564" y="546"/>
                  </a:cubicBezTo>
                  <a:cubicBezTo>
                    <a:pt x="652" y="423"/>
                    <a:pt x="635" y="247"/>
                    <a:pt x="529" y="141"/>
                  </a:cubicBezTo>
                  <a:cubicBezTo>
                    <a:pt x="476" y="89"/>
                    <a:pt x="406" y="36"/>
                    <a:pt x="335" y="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1" name="Google Shape;2721;p40"/>
            <p:cNvSpPr/>
            <p:nvPr/>
          </p:nvSpPr>
          <p:spPr>
            <a:xfrm>
              <a:off x="3449886" y="5331260"/>
              <a:ext cx="23778" cy="27704"/>
            </a:xfrm>
            <a:custGeom>
              <a:avLst/>
              <a:gdLst/>
              <a:ahLst/>
              <a:cxnLst/>
              <a:rect l="l" t="t" r="r" b="b"/>
              <a:pathLst>
                <a:path w="424" h="494" extrusionOk="0">
                  <a:moveTo>
                    <a:pt x="423" y="247"/>
                  </a:moveTo>
                  <a:cubicBezTo>
                    <a:pt x="423" y="194"/>
                    <a:pt x="406" y="124"/>
                    <a:pt x="371" y="71"/>
                  </a:cubicBezTo>
                  <a:cubicBezTo>
                    <a:pt x="353" y="36"/>
                    <a:pt x="300" y="54"/>
                    <a:pt x="265" y="36"/>
                  </a:cubicBezTo>
                  <a:cubicBezTo>
                    <a:pt x="159" y="1"/>
                    <a:pt x="89" y="54"/>
                    <a:pt x="36" y="124"/>
                  </a:cubicBezTo>
                  <a:cubicBezTo>
                    <a:pt x="19" y="142"/>
                    <a:pt x="36" y="177"/>
                    <a:pt x="19" y="212"/>
                  </a:cubicBezTo>
                  <a:cubicBezTo>
                    <a:pt x="1" y="265"/>
                    <a:pt x="1" y="318"/>
                    <a:pt x="36" y="353"/>
                  </a:cubicBezTo>
                  <a:cubicBezTo>
                    <a:pt x="89" y="406"/>
                    <a:pt x="142" y="441"/>
                    <a:pt x="195" y="458"/>
                  </a:cubicBezTo>
                  <a:cubicBezTo>
                    <a:pt x="300" y="494"/>
                    <a:pt x="423" y="353"/>
                    <a:pt x="423" y="24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2" name="Google Shape;2722;p40"/>
            <p:cNvSpPr/>
            <p:nvPr/>
          </p:nvSpPr>
          <p:spPr>
            <a:xfrm>
              <a:off x="2856611" y="5757752"/>
              <a:ext cx="27704" cy="25741"/>
            </a:xfrm>
            <a:custGeom>
              <a:avLst/>
              <a:gdLst/>
              <a:ahLst/>
              <a:cxnLst/>
              <a:rect l="l" t="t" r="r" b="b"/>
              <a:pathLst>
                <a:path w="494" h="459" extrusionOk="0">
                  <a:moveTo>
                    <a:pt x="476" y="229"/>
                  </a:moveTo>
                  <a:cubicBezTo>
                    <a:pt x="493" y="106"/>
                    <a:pt x="388" y="0"/>
                    <a:pt x="282" y="0"/>
                  </a:cubicBezTo>
                  <a:cubicBezTo>
                    <a:pt x="264" y="0"/>
                    <a:pt x="247" y="0"/>
                    <a:pt x="229" y="18"/>
                  </a:cubicBezTo>
                  <a:cubicBezTo>
                    <a:pt x="194" y="36"/>
                    <a:pt x="176" y="71"/>
                    <a:pt x="141" y="71"/>
                  </a:cubicBezTo>
                  <a:cubicBezTo>
                    <a:pt x="71" y="88"/>
                    <a:pt x="71" y="159"/>
                    <a:pt x="36" y="194"/>
                  </a:cubicBezTo>
                  <a:cubicBezTo>
                    <a:pt x="0" y="247"/>
                    <a:pt x="36" y="229"/>
                    <a:pt x="36" y="229"/>
                  </a:cubicBezTo>
                  <a:cubicBezTo>
                    <a:pt x="88" y="247"/>
                    <a:pt x="88" y="317"/>
                    <a:pt x="124" y="352"/>
                  </a:cubicBezTo>
                  <a:cubicBezTo>
                    <a:pt x="141" y="352"/>
                    <a:pt x="141" y="370"/>
                    <a:pt x="141" y="370"/>
                  </a:cubicBezTo>
                  <a:cubicBezTo>
                    <a:pt x="159" y="423"/>
                    <a:pt x="194" y="458"/>
                    <a:pt x="247" y="440"/>
                  </a:cubicBezTo>
                  <a:cubicBezTo>
                    <a:pt x="282" y="440"/>
                    <a:pt x="335" y="423"/>
                    <a:pt x="370" y="405"/>
                  </a:cubicBezTo>
                  <a:cubicBezTo>
                    <a:pt x="423" y="370"/>
                    <a:pt x="476" y="300"/>
                    <a:pt x="476" y="22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 name="Google Shape;2723;p40"/>
            <p:cNvSpPr/>
            <p:nvPr/>
          </p:nvSpPr>
          <p:spPr>
            <a:xfrm>
              <a:off x="2760826" y="5704419"/>
              <a:ext cx="30676" cy="30676"/>
            </a:xfrm>
            <a:custGeom>
              <a:avLst/>
              <a:gdLst/>
              <a:ahLst/>
              <a:cxnLst/>
              <a:rect l="l" t="t" r="r" b="b"/>
              <a:pathLst>
                <a:path w="547" h="547" extrusionOk="0">
                  <a:moveTo>
                    <a:pt x="247" y="511"/>
                  </a:moveTo>
                  <a:cubicBezTo>
                    <a:pt x="353" y="511"/>
                    <a:pt x="441" y="511"/>
                    <a:pt x="494" y="423"/>
                  </a:cubicBezTo>
                  <a:cubicBezTo>
                    <a:pt x="547" y="335"/>
                    <a:pt x="547" y="230"/>
                    <a:pt x="494" y="142"/>
                  </a:cubicBezTo>
                  <a:cubicBezTo>
                    <a:pt x="441" y="71"/>
                    <a:pt x="371" y="18"/>
                    <a:pt x="283" y="1"/>
                  </a:cubicBezTo>
                  <a:cubicBezTo>
                    <a:pt x="265" y="1"/>
                    <a:pt x="265" y="1"/>
                    <a:pt x="247" y="18"/>
                  </a:cubicBezTo>
                  <a:cubicBezTo>
                    <a:pt x="159" y="36"/>
                    <a:pt x="54" y="54"/>
                    <a:pt x="54" y="159"/>
                  </a:cubicBezTo>
                  <a:cubicBezTo>
                    <a:pt x="54" y="212"/>
                    <a:pt x="1" y="300"/>
                    <a:pt x="71" y="353"/>
                  </a:cubicBezTo>
                  <a:cubicBezTo>
                    <a:pt x="107" y="370"/>
                    <a:pt x="71" y="406"/>
                    <a:pt x="107" y="441"/>
                  </a:cubicBezTo>
                  <a:cubicBezTo>
                    <a:pt x="124" y="458"/>
                    <a:pt x="195" y="546"/>
                    <a:pt x="247" y="51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 name="Google Shape;2724;p40"/>
            <p:cNvSpPr/>
            <p:nvPr/>
          </p:nvSpPr>
          <p:spPr>
            <a:xfrm>
              <a:off x="3123161" y="5550422"/>
              <a:ext cx="29666" cy="31629"/>
            </a:xfrm>
            <a:custGeom>
              <a:avLst/>
              <a:gdLst/>
              <a:ahLst/>
              <a:cxnLst/>
              <a:rect l="l" t="t" r="r" b="b"/>
              <a:pathLst>
                <a:path w="529" h="564" extrusionOk="0">
                  <a:moveTo>
                    <a:pt x="511" y="318"/>
                  </a:moveTo>
                  <a:cubicBezTo>
                    <a:pt x="528" y="194"/>
                    <a:pt x="440" y="71"/>
                    <a:pt x="317" y="36"/>
                  </a:cubicBezTo>
                  <a:cubicBezTo>
                    <a:pt x="212" y="1"/>
                    <a:pt x="88" y="36"/>
                    <a:pt x="18" y="124"/>
                  </a:cubicBezTo>
                  <a:cubicBezTo>
                    <a:pt x="0" y="177"/>
                    <a:pt x="0" y="229"/>
                    <a:pt x="18" y="265"/>
                  </a:cubicBezTo>
                  <a:cubicBezTo>
                    <a:pt x="35" y="318"/>
                    <a:pt x="53" y="370"/>
                    <a:pt x="53" y="423"/>
                  </a:cubicBezTo>
                  <a:cubicBezTo>
                    <a:pt x="71" y="511"/>
                    <a:pt x="159" y="564"/>
                    <a:pt x="247" y="546"/>
                  </a:cubicBezTo>
                  <a:cubicBezTo>
                    <a:pt x="282" y="546"/>
                    <a:pt x="335" y="564"/>
                    <a:pt x="388" y="529"/>
                  </a:cubicBezTo>
                  <a:cubicBezTo>
                    <a:pt x="458" y="476"/>
                    <a:pt x="493" y="406"/>
                    <a:pt x="511" y="3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40"/>
            <p:cNvSpPr/>
            <p:nvPr/>
          </p:nvSpPr>
          <p:spPr>
            <a:xfrm>
              <a:off x="3369971" y="5401361"/>
              <a:ext cx="23722" cy="26694"/>
            </a:xfrm>
            <a:custGeom>
              <a:avLst/>
              <a:gdLst/>
              <a:ahLst/>
              <a:cxnLst/>
              <a:rect l="l" t="t" r="r" b="b"/>
              <a:pathLst>
                <a:path w="423" h="476" extrusionOk="0">
                  <a:moveTo>
                    <a:pt x="0" y="212"/>
                  </a:moveTo>
                  <a:cubicBezTo>
                    <a:pt x="35" y="282"/>
                    <a:pt x="0" y="405"/>
                    <a:pt x="106" y="458"/>
                  </a:cubicBezTo>
                  <a:cubicBezTo>
                    <a:pt x="159" y="476"/>
                    <a:pt x="299" y="458"/>
                    <a:pt x="335" y="423"/>
                  </a:cubicBezTo>
                  <a:cubicBezTo>
                    <a:pt x="370" y="370"/>
                    <a:pt x="387" y="317"/>
                    <a:pt x="423" y="265"/>
                  </a:cubicBezTo>
                  <a:cubicBezTo>
                    <a:pt x="423" y="194"/>
                    <a:pt x="405" y="141"/>
                    <a:pt x="352" y="89"/>
                  </a:cubicBezTo>
                  <a:cubicBezTo>
                    <a:pt x="247" y="1"/>
                    <a:pt x="71" y="36"/>
                    <a:pt x="0" y="17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 name="Google Shape;2726;p40"/>
            <p:cNvSpPr/>
            <p:nvPr/>
          </p:nvSpPr>
          <p:spPr>
            <a:xfrm>
              <a:off x="2879324" y="5302659"/>
              <a:ext cx="29666" cy="21759"/>
            </a:xfrm>
            <a:custGeom>
              <a:avLst/>
              <a:gdLst/>
              <a:ahLst/>
              <a:cxnLst/>
              <a:rect l="l" t="t" r="r" b="b"/>
              <a:pathLst>
                <a:path w="529" h="388" extrusionOk="0">
                  <a:moveTo>
                    <a:pt x="212" y="387"/>
                  </a:moveTo>
                  <a:cubicBezTo>
                    <a:pt x="282" y="387"/>
                    <a:pt x="370" y="370"/>
                    <a:pt x="440" y="352"/>
                  </a:cubicBezTo>
                  <a:cubicBezTo>
                    <a:pt x="493" y="335"/>
                    <a:pt x="528" y="264"/>
                    <a:pt x="511" y="211"/>
                  </a:cubicBezTo>
                  <a:cubicBezTo>
                    <a:pt x="493" y="176"/>
                    <a:pt x="511" y="141"/>
                    <a:pt x="458" y="106"/>
                  </a:cubicBezTo>
                  <a:cubicBezTo>
                    <a:pt x="388" y="35"/>
                    <a:pt x="282" y="0"/>
                    <a:pt x="176" y="35"/>
                  </a:cubicBezTo>
                  <a:cubicBezTo>
                    <a:pt x="106" y="53"/>
                    <a:pt x="88" y="123"/>
                    <a:pt x="35" y="176"/>
                  </a:cubicBezTo>
                  <a:cubicBezTo>
                    <a:pt x="0" y="229"/>
                    <a:pt x="35" y="282"/>
                    <a:pt x="71" y="317"/>
                  </a:cubicBezTo>
                  <a:cubicBezTo>
                    <a:pt x="106" y="352"/>
                    <a:pt x="159" y="387"/>
                    <a:pt x="212" y="38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 name="Google Shape;2727;p40"/>
            <p:cNvSpPr/>
            <p:nvPr/>
          </p:nvSpPr>
          <p:spPr>
            <a:xfrm>
              <a:off x="3396609" y="5105200"/>
              <a:ext cx="27704" cy="24731"/>
            </a:xfrm>
            <a:custGeom>
              <a:avLst/>
              <a:gdLst/>
              <a:ahLst/>
              <a:cxnLst/>
              <a:rect l="l" t="t" r="r" b="b"/>
              <a:pathLst>
                <a:path w="494" h="441" extrusionOk="0">
                  <a:moveTo>
                    <a:pt x="229" y="1"/>
                  </a:moveTo>
                  <a:cubicBezTo>
                    <a:pt x="176" y="1"/>
                    <a:pt x="124" y="18"/>
                    <a:pt x="106" y="71"/>
                  </a:cubicBezTo>
                  <a:cubicBezTo>
                    <a:pt x="88" y="106"/>
                    <a:pt x="53" y="106"/>
                    <a:pt x="53" y="124"/>
                  </a:cubicBezTo>
                  <a:cubicBezTo>
                    <a:pt x="0" y="212"/>
                    <a:pt x="36" y="317"/>
                    <a:pt x="124" y="370"/>
                  </a:cubicBezTo>
                  <a:cubicBezTo>
                    <a:pt x="124" y="370"/>
                    <a:pt x="141" y="370"/>
                    <a:pt x="141" y="388"/>
                  </a:cubicBezTo>
                  <a:cubicBezTo>
                    <a:pt x="141" y="423"/>
                    <a:pt x="176" y="441"/>
                    <a:pt x="212" y="441"/>
                  </a:cubicBezTo>
                  <a:cubicBezTo>
                    <a:pt x="300" y="423"/>
                    <a:pt x="388" y="370"/>
                    <a:pt x="440" y="282"/>
                  </a:cubicBezTo>
                  <a:cubicBezTo>
                    <a:pt x="493" y="141"/>
                    <a:pt x="388" y="1"/>
                    <a:pt x="2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 name="Google Shape;2728;p40"/>
            <p:cNvSpPr/>
            <p:nvPr/>
          </p:nvSpPr>
          <p:spPr>
            <a:xfrm>
              <a:off x="3037246" y="4954176"/>
              <a:ext cx="24731" cy="26694"/>
            </a:xfrm>
            <a:custGeom>
              <a:avLst/>
              <a:gdLst/>
              <a:ahLst/>
              <a:cxnLst/>
              <a:rect l="l" t="t" r="r" b="b"/>
              <a:pathLst>
                <a:path w="441" h="476" extrusionOk="0">
                  <a:moveTo>
                    <a:pt x="441" y="229"/>
                  </a:moveTo>
                  <a:cubicBezTo>
                    <a:pt x="441" y="88"/>
                    <a:pt x="318" y="0"/>
                    <a:pt x="177" y="35"/>
                  </a:cubicBezTo>
                  <a:cubicBezTo>
                    <a:pt x="159" y="35"/>
                    <a:pt x="159" y="35"/>
                    <a:pt x="142" y="53"/>
                  </a:cubicBezTo>
                  <a:cubicBezTo>
                    <a:pt x="124" y="88"/>
                    <a:pt x="89" y="123"/>
                    <a:pt x="36" y="159"/>
                  </a:cubicBezTo>
                  <a:cubicBezTo>
                    <a:pt x="18" y="194"/>
                    <a:pt x="1" y="229"/>
                    <a:pt x="18" y="282"/>
                  </a:cubicBezTo>
                  <a:cubicBezTo>
                    <a:pt x="36" y="317"/>
                    <a:pt x="54" y="352"/>
                    <a:pt x="89" y="370"/>
                  </a:cubicBezTo>
                  <a:cubicBezTo>
                    <a:pt x="142" y="370"/>
                    <a:pt x="177" y="405"/>
                    <a:pt x="177" y="440"/>
                  </a:cubicBezTo>
                  <a:cubicBezTo>
                    <a:pt x="177" y="476"/>
                    <a:pt x="230" y="458"/>
                    <a:pt x="247" y="458"/>
                  </a:cubicBezTo>
                  <a:cubicBezTo>
                    <a:pt x="353" y="440"/>
                    <a:pt x="441" y="352"/>
                    <a:pt x="441" y="22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 name="Google Shape;2729;p40"/>
            <p:cNvSpPr/>
            <p:nvPr/>
          </p:nvSpPr>
          <p:spPr>
            <a:xfrm>
              <a:off x="3127087" y="5047942"/>
              <a:ext cx="22768" cy="25741"/>
            </a:xfrm>
            <a:custGeom>
              <a:avLst/>
              <a:gdLst/>
              <a:ahLst/>
              <a:cxnLst/>
              <a:rect l="l" t="t" r="r" b="b"/>
              <a:pathLst>
                <a:path w="406" h="459" extrusionOk="0">
                  <a:moveTo>
                    <a:pt x="194" y="458"/>
                  </a:moveTo>
                  <a:cubicBezTo>
                    <a:pt x="318" y="441"/>
                    <a:pt x="406" y="335"/>
                    <a:pt x="406" y="194"/>
                  </a:cubicBezTo>
                  <a:cubicBezTo>
                    <a:pt x="406" y="71"/>
                    <a:pt x="353" y="36"/>
                    <a:pt x="247" y="18"/>
                  </a:cubicBezTo>
                  <a:cubicBezTo>
                    <a:pt x="177" y="1"/>
                    <a:pt x="106" y="36"/>
                    <a:pt x="54" y="106"/>
                  </a:cubicBezTo>
                  <a:cubicBezTo>
                    <a:pt x="1" y="177"/>
                    <a:pt x="1" y="282"/>
                    <a:pt x="71" y="353"/>
                  </a:cubicBezTo>
                  <a:cubicBezTo>
                    <a:pt x="89" y="405"/>
                    <a:pt x="106" y="441"/>
                    <a:pt x="159" y="45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 name="Google Shape;2730;p40"/>
            <p:cNvSpPr/>
            <p:nvPr/>
          </p:nvSpPr>
          <p:spPr>
            <a:xfrm>
              <a:off x="2840797" y="5169356"/>
              <a:ext cx="32639" cy="31685"/>
            </a:xfrm>
            <a:custGeom>
              <a:avLst/>
              <a:gdLst/>
              <a:ahLst/>
              <a:cxnLst/>
              <a:rect l="l" t="t" r="r" b="b"/>
              <a:pathLst>
                <a:path w="582" h="565" extrusionOk="0">
                  <a:moveTo>
                    <a:pt x="247" y="564"/>
                  </a:moveTo>
                  <a:cubicBezTo>
                    <a:pt x="388" y="546"/>
                    <a:pt x="582" y="458"/>
                    <a:pt x="546" y="247"/>
                  </a:cubicBezTo>
                  <a:cubicBezTo>
                    <a:pt x="529" y="159"/>
                    <a:pt x="476" y="71"/>
                    <a:pt x="388" y="36"/>
                  </a:cubicBezTo>
                  <a:cubicBezTo>
                    <a:pt x="300" y="1"/>
                    <a:pt x="212" y="18"/>
                    <a:pt x="159" y="89"/>
                  </a:cubicBezTo>
                  <a:cubicBezTo>
                    <a:pt x="159" y="106"/>
                    <a:pt x="142" y="106"/>
                    <a:pt x="142" y="124"/>
                  </a:cubicBezTo>
                  <a:cubicBezTo>
                    <a:pt x="36" y="142"/>
                    <a:pt x="36" y="230"/>
                    <a:pt x="18" y="300"/>
                  </a:cubicBezTo>
                  <a:cubicBezTo>
                    <a:pt x="1" y="335"/>
                    <a:pt x="71" y="353"/>
                    <a:pt x="71" y="406"/>
                  </a:cubicBezTo>
                  <a:cubicBezTo>
                    <a:pt x="71" y="441"/>
                    <a:pt x="194" y="564"/>
                    <a:pt x="247" y="56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 name="Google Shape;2731;p40"/>
            <p:cNvSpPr/>
            <p:nvPr/>
          </p:nvSpPr>
          <p:spPr>
            <a:xfrm>
              <a:off x="2737160" y="5054840"/>
              <a:ext cx="21759" cy="26750"/>
            </a:xfrm>
            <a:custGeom>
              <a:avLst/>
              <a:gdLst/>
              <a:ahLst/>
              <a:cxnLst/>
              <a:rect l="l" t="t" r="r" b="b"/>
              <a:pathLst>
                <a:path w="388" h="477" extrusionOk="0">
                  <a:moveTo>
                    <a:pt x="159" y="476"/>
                  </a:moveTo>
                  <a:cubicBezTo>
                    <a:pt x="282" y="476"/>
                    <a:pt x="370" y="370"/>
                    <a:pt x="388" y="247"/>
                  </a:cubicBezTo>
                  <a:cubicBezTo>
                    <a:pt x="388" y="106"/>
                    <a:pt x="264" y="1"/>
                    <a:pt x="124" y="36"/>
                  </a:cubicBezTo>
                  <a:cubicBezTo>
                    <a:pt x="53" y="71"/>
                    <a:pt x="18" y="142"/>
                    <a:pt x="18" y="230"/>
                  </a:cubicBezTo>
                  <a:cubicBezTo>
                    <a:pt x="18" y="230"/>
                    <a:pt x="18" y="247"/>
                    <a:pt x="18" y="265"/>
                  </a:cubicBezTo>
                  <a:cubicBezTo>
                    <a:pt x="0" y="353"/>
                    <a:pt x="53" y="441"/>
                    <a:pt x="141" y="476"/>
                  </a:cubicBezTo>
                  <a:cubicBezTo>
                    <a:pt x="141" y="476"/>
                    <a:pt x="159" y="476"/>
                    <a:pt x="159" y="47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 name="Google Shape;2732;p40"/>
            <p:cNvSpPr/>
            <p:nvPr/>
          </p:nvSpPr>
          <p:spPr>
            <a:xfrm>
              <a:off x="2951387" y="5255271"/>
              <a:ext cx="22768" cy="23722"/>
            </a:xfrm>
            <a:custGeom>
              <a:avLst/>
              <a:gdLst/>
              <a:ahLst/>
              <a:cxnLst/>
              <a:rect l="l" t="t" r="r" b="b"/>
              <a:pathLst>
                <a:path w="406" h="423" extrusionOk="0">
                  <a:moveTo>
                    <a:pt x="159" y="405"/>
                  </a:moveTo>
                  <a:cubicBezTo>
                    <a:pt x="317" y="405"/>
                    <a:pt x="405" y="335"/>
                    <a:pt x="405" y="229"/>
                  </a:cubicBezTo>
                  <a:cubicBezTo>
                    <a:pt x="405" y="106"/>
                    <a:pt x="335" y="0"/>
                    <a:pt x="247" y="0"/>
                  </a:cubicBezTo>
                  <a:cubicBezTo>
                    <a:pt x="53" y="0"/>
                    <a:pt x="0" y="71"/>
                    <a:pt x="0" y="282"/>
                  </a:cubicBezTo>
                  <a:cubicBezTo>
                    <a:pt x="0" y="317"/>
                    <a:pt x="36" y="335"/>
                    <a:pt x="71" y="370"/>
                  </a:cubicBezTo>
                  <a:cubicBezTo>
                    <a:pt x="88" y="405"/>
                    <a:pt x="124" y="423"/>
                    <a:pt x="159" y="40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3" name="Google Shape;2733;p40"/>
            <p:cNvSpPr/>
            <p:nvPr/>
          </p:nvSpPr>
          <p:spPr>
            <a:xfrm>
              <a:off x="3276149" y="5391491"/>
              <a:ext cx="25741" cy="24731"/>
            </a:xfrm>
            <a:custGeom>
              <a:avLst/>
              <a:gdLst/>
              <a:ahLst/>
              <a:cxnLst/>
              <a:rect l="l" t="t" r="r" b="b"/>
              <a:pathLst>
                <a:path w="459" h="441" extrusionOk="0">
                  <a:moveTo>
                    <a:pt x="265" y="441"/>
                  </a:moveTo>
                  <a:cubicBezTo>
                    <a:pt x="300" y="441"/>
                    <a:pt x="353" y="423"/>
                    <a:pt x="388" y="388"/>
                  </a:cubicBezTo>
                  <a:cubicBezTo>
                    <a:pt x="441" y="317"/>
                    <a:pt x="458" y="194"/>
                    <a:pt x="406" y="106"/>
                  </a:cubicBezTo>
                  <a:cubicBezTo>
                    <a:pt x="370" y="36"/>
                    <a:pt x="282" y="1"/>
                    <a:pt x="212" y="36"/>
                  </a:cubicBezTo>
                  <a:cubicBezTo>
                    <a:pt x="194" y="53"/>
                    <a:pt x="159" y="71"/>
                    <a:pt x="124" y="89"/>
                  </a:cubicBezTo>
                  <a:cubicBezTo>
                    <a:pt x="71" y="106"/>
                    <a:pt x="54" y="159"/>
                    <a:pt x="36" y="194"/>
                  </a:cubicBezTo>
                  <a:cubicBezTo>
                    <a:pt x="18" y="247"/>
                    <a:pt x="1" y="282"/>
                    <a:pt x="71" y="300"/>
                  </a:cubicBezTo>
                  <a:cubicBezTo>
                    <a:pt x="124" y="317"/>
                    <a:pt x="71" y="353"/>
                    <a:pt x="106" y="388"/>
                  </a:cubicBezTo>
                  <a:cubicBezTo>
                    <a:pt x="142" y="441"/>
                    <a:pt x="194" y="441"/>
                    <a:pt x="265" y="44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 name="Google Shape;2734;p40"/>
            <p:cNvSpPr/>
            <p:nvPr/>
          </p:nvSpPr>
          <p:spPr>
            <a:xfrm>
              <a:off x="3098486" y="5645198"/>
              <a:ext cx="22768" cy="26694"/>
            </a:xfrm>
            <a:custGeom>
              <a:avLst/>
              <a:gdLst/>
              <a:ahLst/>
              <a:cxnLst/>
              <a:rect l="l" t="t" r="r" b="b"/>
              <a:pathLst>
                <a:path w="406" h="476" extrusionOk="0">
                  <a:moveTo>
                    <a:pt x="387" y="265"/>
                  </a:moveTo>
                  <a:cubicBezTo>
                    <a:pt x="405" y="194"/>
                    <a:pt x="387" y="124"/>
                    <a:pt x="335" y="89"/>
                  </a:cubicBezTo>
                  <a:cubicBezTo>
                    <a:pt x="317" y="36"/>
                    <a:pt x="264" y="18"/>
                    <a:pt x="229" y="36"/>
                  </a:cubicBezTo>
                  <a:lnTo>
                    <a:pt x="211" y="36"/>
                  </a:lnTo>
                  <a:cubicBezTo>
                    <a:pt x="141" y="1"/>
                    <a:pt x="88" y="71"/>
                    <a:pt x="53" y="106"/>
                  </a:cubicBezTo>
                  <a:cubicBezTo>
                    <a:pt x="0" y="159"/>
                    <a:pt x="0" y="229"/>
                    <a:pt x="18" y="282"/>
                  </a:cubicBezTo>
                  <a:cubicBezTo>
                    <a:pt x="35" y="317"/>
                    <a:pt x="71" y="335"/>
                    <a:pt x="53" y="388"/>
                  </a:cubicBezTo>
                  <a:cubicBezTo>
                    <a:pt x="53" y="388"/>
                    <a:pt x="53" y="405"/>
                    <a:pt x="71" y="423"/>
                  </a:cubicBezTo>
                  <a:cubicBezTo>
                    <a:pt x="176" y="476"/>
                    <a:pt x="299" y="458"/>
                    <a:pt x="352" y="353"/>
                  </a:cubicBezTo>
                  <a:cubicBezTo>
                    <a:pt x="387" y="317"/>
                    <a:pt x="405" y="300"/>
                    <a:pt x="387" y="26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 name="Google Shape;2735;p40"/>
            <p:cNvSpPr/>
            <p:nvPr/>
          </p:nvSpPr>
          <p:spPr>
            <a:xfrm>
              <a:off x="2873379" y="5438879"/>
              <a:ext cx="23778" cy="24731"/>
            </a:xfrm>
            <a:custGeom>
              <a:avLst/>
              <a:gdLst/>
              <a:ahLst/>
              <a:cxnLst/>
              <a:rect l="l" t="t" r="r" b="b"/>
              <a:pathLst>
                <a:path w="424" h="441" extrusionOk="0">
                  <a:moveTo>
                    <a:pt x="229" y="18"/>
                  </a:moveTo>
                  <a:cubicBezTo>
                    <a:pt x="177" y="18"/>
                    <a:pt x="106" y="36"/>
                    <a:pt x="53" y="53"/>
                  </a:cubicBezTo>
                  <a:cubicBezTo>
                    <a:pt x="1" y="71"/>
                    <a:pt x="18" y="124"/>
                    <a:pt x="18" y="159"/>
                  </a:cubicBezTo>
                  <a:cubicBezTo>
                    <a:pt x="36" y="212"/>
                    <a:pt x="36" y="265"/>
                    <a:pt x="18" y="317"/>
                  </a:cubicBezTo>
                  <a:cubicBezTo>
                    <a:pt x="18" y="335"/>
                    <a:pt x="53" y="353"/>
                    <a:pt x="71" y="370"/>
                  </a:cubicBezTo>
                  <a:cubicBezTo>
                    <a:pt x="159" y="441"/>
                    <a:pt x="265" y="441"/>
                    <a:pt x="335" y="370"/>
                  </a:cubicBezTo>
                  <a:cubicBezTo>
                    <a:pt x="406" y="300"/>
                    <a:pt x="423" y="194"/>
                    <a:pt x="388" y="106"/>
                  </a:cubicBezTo>
                  <a:cubicBezTo>
                    <a:pt x="353" y="0"/>
                    <a:pt x="300" y="36"/>
                    <a:pt x="229" y="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6" name="Google Shape;2736;p40"/>
            <p:cNvSpPr/>
            <p:nvPr/>
          </p:nvSpPr>
          <p:spPr>
            <a:xfrm>
              <a:off x="2674967" y="5439888"/>
              <a:ext cx="22768" cy="27647"/>
            </a:xfrm>
            <a:custGeom>
              <a:avLst/>
              <a:gdLst/>
              <a:ahLst/>
              <a:cxnLst/>
              <a:rect l="l" t="t" r="r" b="b"/>
              <a:pathLst>
                <a:path w="406" h="493" extrusionOk="0">
                  <a:moveTo>
                    <a:pt x="0" y="194"/>
                  </a:moveTo>
                  <a:cubicBezTo>
                    <a:pt x="18" y="247"/>
                    <a:pt x="0" y="299"/>
                    <a:pt x="53" y="335"/>
                  </a:cubicBezTo>
                  <a:cubicBezTo>
                    <a:pt x="88" y="387"/>
                    <a:pt x="53" y="423"/>
                    <a:pt x="88" y="458"/>
                  </a:cubicBezTo>
                  <a:cubicBezTo>
                    <a:pt x="141" y="475"/>
                    <a:pt x="124" y="493"/>
                    <a:pt x="159" y="458"/>
                  </a:cubicBezTo>
                  <a:cubicBezTo>
                    <a:pt x="176" y="440"/>
                    <a:pt x="212" y="458"/>
                    <a:pt x="247" y="458"/>
                  </a:cubicBezTo>
                  <a:cubicBezTo>
                    <a:pt x="352" y="387"/>
                    <a:pt x="405" y="264"/>
                    <a:pt x="388" y="141"/>
                  </a:cubicBezTo>
                  <a:cubicBezTo>
                    <a:pt x="352" y="70"/>
                    <a:pt x="300" y="35"/>
                    <a:pt x="247" y="18"/>
                  </a:cubicBezTo>
                  <a:cubicBezTo>
                    <a:pt x="176" y="0"/>
                    <a:pt x="124" y="35"/>
                    <a:pt x="88" y="88"/>
                  </a:cubicBezTo>
                  <a:cubicBezTo>
                    <a:pt x="88" y="106"/>
                    <a:pt x="53" y="123"/>
                    <a:pt x="36" y="123"/>
                  </a:cubicBezTo>
                  <a:cubicBezTo>
                    <a:pt x="18" y="141"/>
                    <a:pt x="0" y="159"/>
                    <a:pt x="0" y="19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 name="Google Shape;2737;p40"/>
            <p:cNvSpPr/>
            <p:nvPr/>
          </p:nvSpPr>
          <p:spPr>
            <a:xfrm>
              <a:off x="2962211" y="5174291"/>
              <a:ext cx="22768" cy="26750"/>
            </a:xfrm>
            <a:custGeom>
              <a:avLst/>
              <a:gdLst/>
              <a:ahLst/>
              <a:cxnLst/>
              <a:rect l="l" t="t" r="r" b="b"/>
              <a:pathLst>
                <a:path w="406" h="477" extrusionOk="0">
                  <a:moveTo>
                    <a:pt x="406" y="265"/>
                  </a:moveTo>
                  <a:cubicBezTo>
                    <a:pt x="406" y="142"/>
                    <a:pt x="300" y="1"/>
                    <a:pt x="177" y="36"/>
                  </a:cubicBezTo>
                  <a:cubicBezTo>
                    <a:pt x="142" y="54"/>
                    <a:pt x="124" y="54"/>
                    <a:pt x="124" y="71"/>
                  </a:cubicBezTo>
                  <a:cubicBezTo>
                    <a:pt x="124" y="71"/>
                    <a:pt x="107" y="106"/>
                    <a:pt x="89" y="106"/>
                  </a:cubicBezTo>
                  <a:cubicBezTo>
                    <a:pt x="54" y="106"/>
                    <a:pt x="19" y="142"/>
                    <a:pt x="19" y="194"/>
                  </a:cubicBezTo>
                  <a:cubicBezTo>
                    <a:pt x="19" y="230"/>
                    <a:pt x="1" y="265"/>
                    <a:pt x="19" y="318"/>
                  </a:cubicBezTo>
                  <a:cubicBezTo>
                    <a:pt x="36" y="335"/>
                    <a:pt x="54" y="370"/>
                    <a:pt x="71" y="370"/>
                  </a:cubicBezTo>
                  <a:cubicBezTo>
                    <a:pt x="107" y="388"/>
                    <a:pt x="142" y="406"/>
                    <a:pt x="159" y="458"/>
                  </a:cubicBezTo>
                  <a:cubicBezTo>
                    <a:pt x="159" y="476"/>
                    <a:pt x="177" y="476"/>
                    <a:pt x="212" y="476"/>
                  </a:cubicBezTo>
                  <a:cubicBezTo>
                    <a:pt x="265" y="458"/>
                    <a:pt x="300" y="423"/>
                    <a:pt x="353" y="388"/>
                  </a:cubicBezTo>
                  <a:cubicBezTo>
                    <a:pt x="388" y="370"/>
                    <a:pt x="406" y="318"/>
                    <a:pt x="406" y="26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 name="Google Shape;2738;p40"/>
            <p:cNvSpPr/>
            <p:nvPr/>
          </p:nvSpPr>
          <p:spPr>
            <a:xfrm>
              <a:off x="2796381" y="5393453"/>
              <a:ext cx="26694" cy="28713"/>
            </a:xfrm>
            <a:custGeom>
              <a:avLst/>
              <a:gdLst/>
              <a:ahLst/>
              <a:cxnLst/>
              <a:rect l="l" t="t" r="r" b="b"/>
              <a:pathLst>
                <a:path w="476" h="512" extrusionOk="0">
                  <a:moveTo>
                    <a:pt x="1" y="247"/>
                  </a:moveTo>
                  <a:cubicBezTo>
                    <a:pt x="18" y="282"/>
                    <a:pt x="18" y="318"/>
                    <a:pt x="36" y="335"/>
                  </a:cubicBezTo>
                  <a:cubicBezTo>
                    <a:pt x="53" y="370"/>
                    <a:pt x="124" y="388"/>
                    <a:pt x="106" y="458"/>
                  </a:cubicBezTo>
                  <a:cubicBezTo>
                    <a:pt x="106" y="494"/>
                    <a:pt x="194" y="511"/>
                    <a:pt x="247" y="494"/>
                  </a:cubicBezTo>
                  <a:cubicBezTo>
                    <a:pt x="405" y="458"/>
                    <a:pt x="441" y="406"/>
                    <a:pt x="476" y="247"/>
                  </a:cubicBezTo>
                  <a:cubicBezTo>
                    <a:pt x="458" y="159"/>
                    <a:pt x="423" y="106"/>
                    <a:pt x="370" y="54"/>
                  </a:cubicBezTo>
                  <a:cubicBezTo>
                    <a:pt x="265" y="1"/>
                    <a:pt x="247" y="18"/>
                    <a:pt x="141" y="89"/>
                  </a:cubicBezTo>
                  <a:cubicBezTo>
                    <a:pt x="106" y="124"/>
                    <a:pt x="71" y="159"/>
                    <a:pt x="36" y="194"/>
                  </a:cubicBezTo>
                  <a:cubicBezTo>
                    <a:pt x="1" y="212"/>
                    <a:pt x="18" y="230"/>
                    <a:pt x="1" y="24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 name="Google Shape;2739;p40"/>
            <p:cNvSpPr/>
            <p:nvPr/>
          </p:nvSpPr>
          <p:spPr>
            <a:xfrm>
              <a:off x="2711475" y="5374723"/>
              <a:ext cx="29666" cy="29666"/>
            </a:xfrm>
            <a:custGeom>
              <a:avLst/>
              <a:gdLst/>
              <a:ahLst/>
              <a:cxnLst/>
              <a:rect l="l" t="t" r="r" b="b"/>
              <a:pathLst>
                <a:path w="529" h="529" extrusionOk="0">
                  <a:moveTo>
                    <a:pt x="529" y="282"/>
                  </a:moveTo>
                  <a:cubicBezTo>
                    <a:pt x="511" y="194"/>
                    <a:pt x="529" y="106"/>
                    <a:pt x="441" y="53"/>
                  </a:cubicBezTo>
                  <a:cubicBezTo>
                    <a:pt x="388" y="35"/>
                    <a:pt x="335" y="53"/>
                    <a:pt x="300" y="35"/>
                  </a:cubicBezTo>
                  <a:cubicBezTo>
                    <a:pt x="230" y="0"/>
                    <a:pt x="159" y="35"/>
                    <a:pt x="124" y="88"/>
                  </a:cubicBezTo>
                  <a:cubicBezTo>
                    <a:pt x="89" y="106"/>
                    <a:pt x="71" y="123"/>
                    <a:pt x="89" y="159"/>
                  </a:cubicBezTo>
                  <a:cubicBezTo>
                    <a:pt x="89" y="194"/>
                    <a:pt x="89" y="247"/>
                    <a:pt x="36" y="264"/>
                  </a:cubicBezTo>
                  <a:cubicBezTo>
                    <a:pt x="1" y="282"/>
                    <a:pt x="18" y="300"/>
                    <a:pt x="36" y="317"/>
                  </a:cubicBezTo>
                  <a:cubicBezTo>
                    <a:pt x="71" y="370"/>
                    <a:pt x="106" y="423"/>
                    <a:pt x="142" y="458"/>
                  </a:cubicBezTo>
                  <a:cubicBezTo>
                    <a:pt x="265" y="528"/>
                    <a:pt x="441" y="493"/>
                    <a:pt x="511" y="352"/>
                  </a:cubicBezTo>
                  <a:cubicBezTo>
                    <a:pt x="511" y="335"/>
                    <a:pt x="529" y="300"/>
                    <a:pt x="529" y="28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 name="Google Shape;2740;p40"/>
            <p:cNvSpPr/>
            <p:nvPr/>
          </p:nvSpPr>
          <p:spPr>
            <a:xfrm>
              <a:off x="2951387" y="4874205"/>
              <a:ext cx="23722" cy="27704"/>
            </a:xfrm>
            <a:custGeom>
              <a:avLst/>
              <a:gdLst/>
              <a:ahLst/>
              <a:cxnLst/>
              <a:rect l="l" t="t" r="r" b="b"/>
              <a:pathLst>
                <a:path w="423" h="494" extrusionOk="0">
                  <a:moveTo>
                    <a:pt x="388" y="247"/>
                  </a:moveTo>
                  <a:lnTo>
                    <a:pt x="388" y="194"/>
                  </a:lnTo>
                  <a:cubicBezTo>
                    <a:pt x="388" y="88"/>
                    <a:pt x="264" y="0"/>
                    <a:pt x="159" y="71"/>
                  </a:cubicBezTo>
                  <a:cubicBezTo>
                    <a:pt x="0" y="71"/>
                    <a:pt x="53" y="212"/>
                    <a:pt x="18" y="300"/>
                  </a:cubicBezTo>
                  <a:cubicBezTo>
                    <a:pt x="18" y="335"/>
                    <a:pt x="36" y="388"/>
                    <a:pt x="88" y="388"/>
                  </a:cubicBezTo>
                  <a:cubicBezTo>
                    <a:pt x="124" y="388"/>
                    <a:pt x="124" y="440"/>
                    <a:pt x="176" y="458"/>
                  </a:cubicBezTo>
                  <a:cubicBezTo>
                    <a:pt x="264" y="493"/>
                    <a:pt x="282" y="493"/>
                    <a:pt x="335" y="423"/>
                  </a:cubicBezTo>
                  <a:cubicBezTo>
                    <a:pt x="388" y="352"/>
                    <a:pt x="423" y="317"/>
                    <a:pt x="388" y="24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 name="Google Shape;2741;p40"/>
            <p:cNvSpPr/>
            <p:nvPr/>
          </p:nvSpPr>
          <p:spPr>
            <a:xfrm>
              <a:off x="2881287" y="5544534"/>
              <a:ext cx="24731" cy="24731"/>
            </a:xfrm>
            <a:custGeom>
              <a:avLst/>
              <a:gdLst/>
              <a:ahLst/>
              <a:cxnLst/>
              <a:rect l="l" t="t" r="r" b="b"/>
              <a:pathLst>
                <a:path w="441" h="441" extrusionOk="0">
                  <a:moveTo>
                    <a:pt x="36" y="176"/>
                  </a:moveTo>
                  <a:cubicBezTo>
                    <a:pt x="18" y="211"/>
                    <a:pt x="53" y="246"/>
                    <a:pt x="36" y="299"/>
                  </a:cubicBezTo>
                  <a:cubicBezTo>
                    <a:pt x="0" y="334"/>
                    <a:pt x="53" y="370"/>
                    <a:pt x="88" y="387"/>
                  </a:cubicBezTo>
                  <a:cubicBezTo>
                    <a:pt x="177" y="440"/>
                    <a:pt x="282" y="440"/>
                    <a:pt x="353" y="370"/>
                  </a:cubicBezTo>
                  <a:cubicBezTo>
                    <a:pt x="441" y="282"/>
                    <a:pt x="441" y="123"/>
                    <a:pt x="335" y="53"/>
                  </a:cubicBezTo>
                  <a:cubicBezTo>
                    <a:pt x="229" y="0"/>
                    <a:pt x="124" y="35"/>
                    <a:pt x="53" y="106"/>
                  </a:cubicBezTo>
                  <a:cubicBezTo>
                    <a:pt x="36" y="123"/>
                    <a:pt x="36" y="158"/>
                    <a:pt x="36" y="17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 name="Google Shape;2742;p40"/>
            <p:cNvSpPr/>
            <p:nvPr/>
          </p:nvSpPr>
          <p:spPr>
            <a:xfrm>
              <a:off x="2647319" y="5022257"/>
              <a:ext cx="20806" cy="28713"/>
            </a:xfrm>
            <a:custGeom>
              <a:avLst/>
              <a:gdLst/>
              <a:ahLst/>
              <a:cxnLst/>
              <a:rect l="l" t="t" r="r" b="b"/>
              <a:pathLst>
                <a:path w="371" h="512" extrusionOk="0">
                  <a:moveTo>
                    <a:pt x="159" y="494"/>
                  </a:moveTo>
                  <a:cubicBezTo>
                    <a:pt x="300" y="476"/>
                    <a:pt x="370" y="423"/>
                    <a:pt x="370" y="265"/>
                  </a:cubicBezTo>
                  <a:cubicBezTo>
                    <a:pt x="370" y="247"/>
                    <a:pt x="370" y="230"/>
                    <a:pt x="370" y="212"/>
                  </a:cubicBezTo>
                  <a:cubicBezTo>
                    <a:pt x="370" y="159"/>
                    <a:pt x="370" y="106"/>
                    <a:pt x="317" y="106"/>
                  </a:cubicBezTo>
                  <a:lnTo>
                    <a:pt x="300" y="89"/>
                  </a:lnTo>
                  <a:cubicBezTo>
                    <a:pt x="212" y="1"/>
                    <a:pt x="141" y="71"/>
                    <a:pt x="71" y="106"/>
                  </a:cubicBezTo>
                  <a:cubicBezTo>
                    <a:pt x="36" y="142"/>
                    <a:pt x="18" y="212"/>
                    <a:pt x="18" y="265"/>
                  </a:cubicBezTo>
                  <a:cubicBezTo>
                    <a:pt x="18" y="283"/>
                    <a:pt x="18" y="300"/>
                    <a:pt x="18" y="318"/>
                  </a:cubicBezTo>
                  <a:cubicBezTo>
                    <a:pt x="1" y="388"/>
                    <a:pt x="53" y="423"/>
                    <a:pt x="89" y="476"/>
                  </a:cubicBezTo>
                  <a:cubicBezTo>
                    <a:pt x="124" y="511"/>
                    <a:pt x="141" y="476"/>
                    <a:pt x="159" y="49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3" name="Google Shape;2743;p40"/>
            <p:cNvSpPr/>
            <p:nvPr/>
          </p:nvSpPr>
          <p:spPr>
            <a:xfrm>
              <a:off x="3066857" y="5150625"/>
              <a:ext cx="22768" cy="22768"/>
            </a:xfrm>
            <a:custGeom>
              <a:avLst/>
              <a:gdLst/>
              <a:ahLst/>
              <a:cxnLst/>
              <a:rect l="l" t="t" r="r" b="b"/>
              <a:pathLst>
                <a:path w="406" h="406" extrusionOk="0">
                  <a:moveTo>
                    <a:pt x="177" y="405"/>
                  </a:moveTo>
                  <a:cubicBezTo>
                    <a:pt x="283" y="405"/>
                    <a:pt x="388" y="335"/>
                    <a:pt x="406" y="229"/>
                  </a:cubicBezTo>
                  <a:cubicBezTo>
                    <a:pt x="406" y="141"/>
                    <a:pt x="371" y="53"/>
                    <a:pt x="300" y="0"/>
                  </a:cubicBezTo>
                  <a:lnTo>
                    <a:pt x="300" y="0"/>
                  </a:lnTo>
                  <a:cubicBezTo>
                    <a:pt x="212" y="0"/>
                    <a:pt x="142" y="18"/>
                    <a:pt x="71" y="71"/>
                  </a:cubicBezTo>
                  <a:cubicBezTo>
                    <a:pt x="54" y="106"/>
                    <a:pt x="19" y="106"/>
                    <a:pt x="19" y="159"/>
                  </a:cubicBezTo>
                  <a:cubicBezTo>
                    <a:pt x="36" y="194"/>
                    <a:pt x="1" y="194"/>
                    <a:pt x="19" y="212"/>
                  </a:cubicBezTo>
                  <a:cubicBezTo>
                    <a:pt x="36" y="212"/>
                    <a:pt x="36" y="229"/>
                    <a:pt x="19" y="247"/>
                  </a:cubicBezTo>
                  <a:cubicBezTo>
                    <a:pt x="19" y="335"/>
                    <a:pt x="71" y="388"/>
                    <a:pt x="177" y="40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4" name="Google Shape;2744;p40"/>
            <p:cNvSpPr/>
            <p:nvPr/>
          </p:nvSpPr>
          <p:spPr>
            <a:xfrm>
              <a:off x="2921777" y="5373713"/>
              <a:ext cx="36564" cy="35611"/>
            </a:xfrm>
            <a:custGeom>
              <a:avLst/>
              <a:gdLst/>
              <a:ahLst/>
              <a:cxnLst/>
              <a:rect l="l" t="t" r="r" b="b"/>
              <a:pathLst>
                <a:path w="652" h="635" extrusionOk="0">
                  <a:moveTo>
                    <a:pt x="634" y="318"/>
                  </a:moveTo>
                  <a:cubicBezTo>
                    <a:pt x="652" y="159"/>
                    <a:pt x="528" y="18"/>
                    <a:pt x="370" y="1"/>
                  </a:cubicBezTo>
                  <a:cubicBezTo>
                    <a:pt x="299" y="1"/>
                    <a:pt x="229" y="36"/>
                    <a:pt x="176" y="106"/>
                  </a:cubicBezTo>
                  <a:cubicBezTo>
                    <a:pt x="159" y="124"/>
                    <a:pt x="141" y="141"/>
                    <a:pt x="123" y="141"/>
                  </a:cubicBezTo>
                  <a:cubicBezTo>
                    <a:pt x="35" y="177"/>
                    <a:pt x="0" y="265"/>
                    <a:pt x="18" y="335"/>
                  </a:cubicBezTo>
                  <a:cubicBezTo>
                    <a:pt x="35" y="406"/>
                    <a:pt x="71" y="458"/>
                    <a:pt x="141" y="494"/>
                  </a:cubicBezTo>
                  <a:cubicBezTo>
                    <a:pt x="141" y="494"/>
                    <a:pt x="159" y="494"/>
                    <a:pt x="159" y="494"/>
                  </a:cubicBezTo>
                  <a:cubicBezTo>
                    <a:pt x="229" y="634"/>
                    <a:pt x="229" y="634"/>
                    <a:pt x="352" y="599"/>
                  </a:cubicBezTo>
                  <a:cubicBezTo>
                    <a:pt x="476" y="582"/>
                    <a:pt x="564" y="511"/>
                    <a:pt x="616" y="406"/>
                  </a:cubicBezTo>
                  <a:cubicBezTo>
                    <a:pt x="634" y="370"/>
                    <a:pt x="652" y="353"/>
                    <a:pt x="634" y="3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 name="Google Shape;2745;p40"/>
            <p:cNvSpPr/>
            <p:nvPr/>
          </p:nvSpPr>
          <p:spPr>
            <a:xfrm>
              <a:off x="2621634" y="5366815"/>
              <a:ext cx="20806" cy="26694"/>
            </a:xfrm>
            <a:custGeom>
              <a:avLst/>
              <a:gdLst/>
              <a:ahLst/>
              <a:cxnLst/>
              <a:rect l="l" t="t" r="r" b="b"/>
              <a:pathLst>
                <a:path w="371" h="476" extrusionOk="0">
                  <a:moveTo>
                    <a:pt x="194" y="476"/>
                  </a:moveTo>
                  <a:cubicBezTo>
                    <a:pt x="282" y="476"/>
                    <a:pt x="282" y="476"/>
                    <a:pt x="335" y="370"/>
                  </a:cubicBezTo>
                  <a:cubicBezTo>
                    <a:pt x="353" y="317"/>
                    <a:pt x="370" y="264"/>
                    <a:pt x="370" y="194"/>
                  </a:cubicBezTo>
                  <a:cubicBezTo>
                    <a:pt x="370" y="124"/>
                    <a:pt x="318" y="88"/>
                    <a:pt x="265" y="53"/>
                  </a:cubicBezTo>
                  <a:cubicBezTo>
                    <a:pt x="159" y="0"/>
                    <a:pt x="71" y="53"/>
                    <a:pt x="36" y="159"/>
                  </a:cubicBezTo>
                  <a:cubicBezTo>
                    <a:pt x="1" y="264"/>
                    <a:pt x="18" y="370"/>
                    <a:pt x="89" y="441"/>
                  </a:cubicBezTo>
                  <a:cubicBezTo>
                    <a:pt x="106" y="476"/>
                    <a:pt x="159" y="458"/>
                    <a:pt x="194" y="47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 name="Google Shape;2746;p40"/>
            <p:cNvSpPr/>
            <p:nvPr/>
          </p:nvSpPr>
          <p:spPr>
            <a:xfrm>
              <a:off x="2894129" y="5080525"/>
              <a:ext cx="27704" cy="32639"/>
            </a:xfrm>
            <a:custGeom>
              <a:avLst/>
              <a:gdLst/>
              <a:ahLst/>
              <a:cxnLst/>
              <a:rect l="l" t="t" r="r" b="b"/>
              <a:pathLst>
                <a:path w="494" h="582" extrusionOk="0">
                  <a:moveTo>
                    <a:pt x="282" y="0"/>
                  </a:moveTo>
                  <a:cubicBezTo>
                    <a:pt x="141" y="0"/>
                    <a:pt x="36" y="88"/>
                    <a:pt x="18" y="229"/>
                  </a:cubicBezTo>
                  <a:cubicBezTo>
                    <a:pt x="18" y="282"/>
                    <a:pt x="0" y="335"/>
                    <a:pt x="0" y="405"/>
                  </a:cubicBezTo>
                  <a:cubicBezTo>
                    <a:pt x="0" y="458"/>
                    <a:pt x="36" y="493"/>
                    <a:pt x="88" y="529"/>
                  </a:cubicBezTo>
                  <a:cubicBezTo>
                    <a:pt x="194" y="581"/>
                    <a:pt x="317" y="546"/>
                    <a:pt x="388" y="458"/>
                  </a:cubicBezTo>
                  <a:cubicBezTo>
                    <a:pt x="493" y="353"/>
                    <a:pt x="493" y="212"/>
                    <a:pt x="388" y="106"/>
                  </a:cubicBezTo>
                  <a:cubicBezTo>
                    <a:pt x="352" y="71"/>
                    <a:pt x="317" y="0"/>
                    <a:pt x="2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 name="Google Shape;2747;p40"/>
            <p:cNvSpPr/>
            <p:nvPr/>
          </p:nvSpPr>
          <p:spPr>
            <a:xfrm>
              <a:off x="2760826" y="5599773"/>
              <a:ext cx="24731" cy="23778"/>
            </a:xfrm>
            <a:custGeom>
              <a:avLst/>
              <a:gdLst/>
              <a:ahLst/>
              <a:cxnLst/>
              <a:rect l="l" t="t" r="r" b="b"/>
              <a:pathLst>
                <a:path w="441" h="424" extrusionOk="0">
                  <a:moveTo>
                    <a:pt x="212" y="406"/>
                  </a:moveTo>
                  <a:cubicBezTo>
                    <a:pt x="318" y="423"/>
                    <a:pt x="406" y="335"/>
                    <a:pt x="423" y="230"/>
                  </a:cubicBezTo>
                  <a:cubicBezTo>
                    <a:pt x="441" y="142"/>
                    <a:pt x="335" y="36"/>
                    <a:pt x="247" y="18"/>
                  </a:cubicBezTo>
                  <a:cubicBezTo>
                    <a:pt x="159" y="1"/>
                    <a:pt x="159" y="54"/>
                    <a:pt x="89" y="54"/>
                  </a:cubicBezTo>
                  <a:cubicBezTo>
                    <a:pt x="71" y="54"/>
                    <a:pt x="54" y="89"/>
                    <a:pt x="54" y="124"/>
                  </a:cubicBezTo>
                  <a:cubicBezTo>
                    <a:pt x="54" y="159"/>
                    <a:pt x="18" y="194"/>
                    <a:pt x="36" y="247"/>
                  </a:cubicBezTo>
                  <a:cubicBezTo>
                    <a:pt x="36" y="282"/>
                    <a:pt x="1" y="282"/>
                    <a:pt x="18" y="300"/>
                  </a:cubicBezTo>
                  <a:cubicBezTo>
                    <a:pt x="36" y="318"/>
                    <a:pt x="54" y="370"/>
                    <a:pt x="107" y="388"/>
                  </a:cubicBezTo>
                  <a:cubicBezTo>
                    <a:pt x="142" y="388"/>
                    <a:pt x="159" y="423"/>
                    <a:pt x="212" y="40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8" name="Google Shape;2748;p40"/>
            <p:cNvSpPr/>
            <p:nvPr/>
          </p:nvSpPr>
          <p:spPr>
            <a:xfrm>
              <a:off x="2759873" y="5494174"/>
              <a:ext cx="26694" cy="21759"/>
            </a:xfrm>
            <a:custGeom>
              <a:avLst/>
              <a:gdLst/>
              <a:ahLst/>
              <a:cxnLst/>
              <a:rect l="l" t="t" r="r" b="b"/>
              <a:pathLst>
                <a:path w="476" h="388" extrusionOk="0">
                  <a:moveTo>
                    <a:pt x="0" y="264"/>
                  </a:moveTo>
                  <a:cubicBezTo>
                    <a:pt x="18" y="264"/>
                    <a:pt x="35" y="264"/>
                    <a:pt x="53" y="282"/>
                  </a:cubicBezTo>
                  <a:cubicBezTo>
                    <a:pt x="106" y="352"/>
                    <a:pt x="194" y="388"/>
                    <a:pt x="264" y="370"/>
                  </a:cubicBezTo>
                  <a:cubicBezTo>
                    <a:pt x="335" y="352"/>
                    <a:pt x="388" y="300"/>
                    <a:pt x="423" y="229"/>
                  </a:cubicBezTo>
                  <a:cubicBezTo>
                    <a:pt x="423" y="212"/>
                    <a:pt x="423" y="194"/>
                    <a:pt x="440" y="176"/>
                  </a:cubicBezTo>
                  <a:cubicBezTo>
                    <a:pt x="476" y="88"/>
                    <a:pt x="440" y="18"/>
                    <a:pt x="370" y="0"/>
                  </a:cubicBezTo>
                  <a:cubicBezTo>
                    <a:pt x="300" y="0"/>
                    <a:pt x="229" y="18"/>
                    <a:pt x="159" y="18"/>
                  </a:cubicBezTo>
                  <a:cubicBezTo>
                    <a:pt x="88" y="35"/>
                    <a:pt x="35" y="106"/>
                    <a:pt x="35" y="176"/>
                  </a:cubicBezTo>
                  <a:cubicBezTo>
                    <a:pt x="35" y="212"/>
                    <a:pt x="35" y="247"/>
                    <a:pt x="0" y="26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9" name="Google Shape;2749;p40"/>
            <p:cNvSpPr/>
            <p:nvPr/>
          </p:nvSpPr>
          <p:spPr>
            <a:xfrm>
              <a:off x="3321574" y="5472415"/>
              <a:ext cx="21759" cy="25741"/>
            </a:xfrm>
            <a:custGeom>
              <a:avLst/>
              <a:gdLst/>
              <a:ahLst/>
              <a:cxnLst/>
              <a:rect l="l" t="t" r="r" b="b"/>
              <a:pathLst>
                <a:path w="388" h="459" extrusionOk="0">
                  <a:moveTo>
                    <a:pt x="1" y="230"/>
                  </a:moveTo>
                  <a:cubicBezTo>
                    <a:pt x="1" y="335"/>
                    <a:pt x="106" y="459"/>
                    <a:pt x="194" y="441"/>
                  </a:cubicBezTo>
                  <a:cubicBezTo>
                    <a:pt x="317" y="423"/>
                    <a:pt x="388" y="318"/>
                    <a:pt x="388" y="195"/>
                  </a:cubicBezTo>
                  <a:cubicBezTo>
                    <a:pt x="388" y="124"/>
                    <a:pt x="247" y="1"/>
                    <a:pt x="177" y="19"/>
                  </a:cubicBezTo>
                  <a:cubicBezTo>
                    <a:pt x="71" y="19"/>
                    <a:pt x="1" y="107"/>
                    <a:pt x="1" y="23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0" name="Google Shape;2750;p40"/>
            <p:cNvSpPr/>
            <p:nvPr/>
          </p:nvSpPr>
          <p:spPr>
            <a:xfrm>
              <a:off x="2828964" y="5015359"/>
              <a:ext cx="24731" cy="25741"/>
            </a:xfrm>
            <a:custGeom>
              <a:avLst/>
              <a:gdLst/>
              <a:ahLst/>
              <a:cxnLst/>
              <a:rect l="l" t="t" r="r" b="b"/>
              <a:pathLst>
                <a:path w="441" h="459" extrusionOk="0">
                  <a:moveTo>
                    <a:pt x="194" y="36"/>
                  </a:moveTo>
                  <a:cubicBezTo>
                    <a:pt x="89" y="1"/>
                    <a:pt x="1" y="106"/>
                    <a:pt x="36" y="229"/>
                  </a:cubicBezTo>
                  <a:cubicBezTo>
                    <a:pt x="36" y="229"/>
                    <a:pt x="36" y="247"/>
                    <a:pt x="36" y="265"/>
                  </a:cubicBezTo>
                  <a:cubicBezTo>
                    <a:pt x="1" y="300"/>
                    <a:pt x="18" y="335"/>
                    <a:pt x="71" y="353"/>
                  </a:cubicBezTo>
                  <a:cubicBezTo>
                    <a:pt x="89" y="353"/>
                    <a:pt x="106" y="370"/>
                    <a:pt x="106" y="406"/>
                  </a:cubicBezTo>
                  <a:cubicBezTo>
                    <a:pt x="141" y="441"/>
                    <a:pt x="159" y="458"/>
                    <a:pt x="212" y="441"/>
                  </a:cubicBezTo>
                  <a:cubicBezTo>
                    <a:pt x="282" y="423"/>
                    <a:pt x="353" y="370"/>
                    <a:pt x="370" y="300"/>
                  </a:cubicBezTo>
                  <a:cubicBezTo>
                    <a:pt x="441" y="159"/>
                    <a:pt x="353" y="18"/>
                    <a:pt x="194" y="3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1" name="Google Shape;2751;p40"/>
            <p:cNvSpPr/>
            <p:nvPr/>
          </p:nvSpPr>
          <p:spPr>
            <a:xfrm>
              <a:off x="3031358" y="5437869"/>
              <a:ext cx="21759" cy="22768"/>
            </a:xfrm>
            <a:custGeom>
              <a:avLst/>
              <a:gdLst/>
              <a:ahLst/>
              <a:cxnLst/>
              <a:rect l="l" t="t" r="r" b="b"/>
              <a:pathLst>
                <a:path w="388" h="406" extrusionOk="0">
                  <a:moveTo>
                    <a:pt x="194" y="18"/>
                  </a:moveTo>
                  <a:cubicBezTo>
                    <a:pt x="141" y="1"/>
                    <a:pt x="88" y="54"/>
                    <a:pt x="18" y="36"/>
                  </a:cubicBezTo>
                  <a:lnTo>
                    <a:pt x="18" y="36"/>
                  </a:lnTo>
                  <a:cubicBezTo>
                    <a:pt x="0" y="142"/>
                    <a:pt x="18" y="247"/>
                    <a:pt x="71" y="353"/>
                  </a:cubicBezTo>
                  <a:cubicBezTo>
                    <a:pt x="88" y="388"/>
                    <a:pt x="141" y="406"/>
                    <a:pt x="176" y="388"/>
                  </a:cubicBezTo>
                  <a:cubicBezTo>
                    <a:pt x="247" y="371"/>
                    <a:pt x="317" y="388"/>
                    <a:pt x="352" y="318"/>
                  </a:cubicBezTo>
                  <a:cubicBezTo>
                    <a:pt x="387" y="230"/>
                    <a:pt x="387" y="142"/>
                    <a:pt x="335" y="54"/>
                  </a:cubicBezTo>
                  <a:cubicBezTo>
                    <a:pt x="299" y="18"/>
                    <a:pt x="247" y="18"/>
                    <a:pt x="194" y="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2" name="Google Shape;2752;p40"/>
            <p:cNvSpPr/>
            <p:nvPr/>
          </p:nvSpPr>
          <p:spPr>
            <a:xfrm>
              <a:off x="2673004" y="5526757"/>
              <a:ext cx="28657" cy="28657"/>
            </a:xfrm>
            <a:custGeom>
              <a:avLst/>
              <a:gdLst/>
              <a:ahLst/>
              <a:cxnLst/>
              <a:rect l="l" t="t" r="r" b="b"/>
              <a:pathLst>
                <a:path w="511" h="511" extrusionOk="0">
                  <a:moveTo>
                    <a:pt x="511" y="264"/>
                  </a:moveTo>
                  <a:cubicBezTo>
                    <a:pt x="511" y="159"/>
                    <a:pt x="458" y="71"/>
                    <a:pt x="370" y="18"/>
                  </a:cubicBezTo>
                  <a:cubicBezTo>
                    <a:pt x="299" y="0"/>
                    <a:pt x="211" y="18"/>
                    <a:pt x="159" y="88"/>
                  </a:cubicBezTo>
                  <a:cubicBezTo>
                    <a:pt x="141" y="106"/>
                    <a:pt x="106" y="123"/>
                    <a:pt x="88" y="141"/>
                  </a:cubicBezTo>
                  <a:cubicBezTo>
                    <a:pt x="18" y="194"/>
                    <a:pt x="0" y="299"/>
                    <a:pt x="71" y="352"/>
                  </a:cubicBezTo>
                  <a:cubicBezTo>
                    <a:pt x="106" y="405"/>
                    <a:pt x="159" y="440"/>
                    <a:pt x="194" y="475"/>
                  </a:cubicBezTo>
                  <a:cubicBezTo>
                    <a:pt x="229" y="511"/>
                    <a:pt x="264" y="475"/>
                    <a:pt x="299" y="475"/>
                  </a:cubicBezTo>
                  <a:cubicBezTo>
                    <a:pt x="335" y="475"/>
                    <a:pt x="405" y="511"/>
                    <a:pt x="440" y="458"/>
                  </a:cubicBezTo>
                  <a:cubicBezTo>
                    <a:pt x="475" y="405"/>
                    <a:pt x="511" y="335"/>
                    <a:pt x="511" y="26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 name="Google Shape;2753;p40"/>
            <p:cNvSpPr/>
            <p:nvPr/>
          </p:nvSpPr>
          <p:spPr>
            <a:xfrm>
              <a:off x="3065903" y="4888001"/>
              <a:ext cx="21759" cy="24731"/>
            </a:xfrm>
            <a:custGeom>
              <a:avLst/>
              <a:gdLst/>
              <a:ahLst/>
              <a:cxnLst/>
              <a:rect l="l" t="t" r="r" b="b"/>
              <a:pathLst>
                <a:path w="388" h="441" extrusionOk="0">
                  <a:moveTo>
                    <a:pt x="388" y="194"/>
                  </a:moveTo>
                  <a:cubicBezTo>
                    <a:pt x="388" y="142"/>
                    <a:pt x="370" y="124"/>
                    <a:pt x="317" y="89"/>
                  </a:cubicBezTo>
                  <a:cubicBezTo>
                    <a:pt x="229" y="1"/>
                    <a:pt x="141" y="54"/>
                    <a:pt x="71" y="124"/>
                  </a:cubicBezTo>
                  <a:cubicBezTo>
                    <a:pt x="53" y="142"/>
                    <a:pt x="36" y="142"/>
                    <a:pt x="18" y="159"/>
                  </a:cubicBezTo>
                  <a:cubicBezTo>
                    <a:pt x="18" y="159"/>
                    <a:pt x="0" y="177"/>
                    <a:pt x="18" y="194"/>
                  </a:cubicBezTo>
                  <a:cubicBezTo>
                    <a:pt x="36" y="212"/>
                    <a:pt x="36" y="282"/>
                    <a:pt x="53" y="318"/>
                  </a:cubicBezTo>
                  <a:cubicBezTo>
                    <a:pt x="53" y="370"/>
                    <a:pt x="124" y="441"/>
                    <a:pt x="194" y="441"/>
                  </a:cubicBezTo>
                  <a:cubicBezTo>
                    <a:pt x="317" y="406"/>
                    <a:pt x="370" y="388"/>
                    <a:pt x="388" y="19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 name="Google Shape;2754;p40"/>
            <p:cNvSpPr/>
            <p:nvPr/>
          </p:nvSpPr>
          <p:spPr>
            <a:xfrm>
              <a:off x="3004664" y="5058822"/>
              <a:ext cx="24731" cy="27704"/>
            </a:xfrm>
            <a:custGeom>
              <a:avLst/>
              <a:gdLst/>
              <a:ahLst/>
              <a:cxnLst/>
              <a:rect l="l" t="t" r="r" b="b"/>
              <a:pathLst>
                <a:path w="441" h="494" extrusionOk="0">
                  <a:moveTo>
                    <a:pt x="230" y="0"/>
                  </a:moveTo>
                  <a:cubicBezTo>
                    <a:pt x="195" y="35"/>
                    <a:pt x="159" y="35"/>
                    <a:pt x="124" y="53"/>
                  </a:cubicBezTo>
                  <a:cubicBezTo>
                    <a:pt x="54" y="123"/>
                    <a:pt x="1" y="229"/>
                    <a:pt x="18" y="335"/>
                  </a:cubicBezTo>
                  <a:cubicBezTo>
                    <a:pt x="36" y="423"/>
                    <a:pt x="124" y="475"/>
                    <a:pt x="212" y="493"/>
                  </a:cubicBezTo>
                  <a:cubicBezTo>
                    <a:pt x="318" y="458"/>
                    <a:pt x="406" y="370"/>
                    <a:pt x="423" y="264"/>
                  </a:cubicBezTo>
                  <a:cubicBezTo>
                    <a:pt x="423" y="229"/>
                    <a:pt x="441" y="176"/>
                    <a:pt x="423" y="123"/>
                  </a:cubicBezTo>
                  <a:cubicBezTo>
                    <a:pt x="371" y="71"/>
                    <a:pt x="300" y="18"/>
                    <a:pt x="2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 name="Google Shape;2755;p40"/>
            <p:cNvSpPr/>
            <p:nvPr/>
          </p:nvSpPr>
          <p:spPr>
            <a:xfrm>
              <a:off x="2794418" y="5101275"/>
              <a:ext cx="22768" cy="26694"/>
            </a:xfrm>
            <a:custGeom>
              <a:avLst/>
              <a:gdLst/>
              <a:ahLst/>
              <a:cxnLst/>
              <a:rect l="l" t="t" r="r" b="b"/>
              <a:pathLst>
                <a:path w="406" h="476" extrusionOk="0">
                  <a:moveTo>
                    <a:pt x="388" y="211"/>
                  </a:moveTo>
                  <a:cubicBezTo>
                    <a:pt x="388" y="88"/>
                    <a:pt x="282" y="0"/>
                    <a:pt x="159" y="35"/>
                  </a:cubicBezTo>
                  <a:lnTo>
                    <a:pt x="141" y="35"/>
                  </a:lnTo>
                  <a:lnTo>
                    <a:pt x="0" y="194"/>
                  </a:lnTo>
                  <a:lnTo>
                    <a:pt x="0" y="229"/>
                  </a:lnTo>
                  <a:cubicBezTo>
                    <a:pt x="0" y="229"/>
                    <a:pt x="53" y="282"/>
                    <a:pt x="36" y="317"/>
                  </a:cubicBezTo>
                  <a:cubicBezTo>
                    <a:pt x="18" y="352"/>
                    <a:pt x="36" y="335"/>
                    <a:pt x="53" y="335"/>
                  </a:cubicBezTo>
                  <a:cubicBezTo>
                    <a:pt x="71" y="352"/>
                    <a:pt x="71" y="352"/>
                    <a:pt x="71" y="370"/>
                  </a:cubicBezTo>
                  <a:cubicBezTo>
                    <a:pt x="124" y="475"/>
                    <a:pt x="194" y="440"/>
                    <a:pt x="264" y="405"/>
                  </a:cubicBezTo>
                  <a:cubicBezTo>
                    <a:pt x="335" y="370"/>
                    <a:pt x="405" y="317"/>
                    <a:pt x="388" y="21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 name="Google Shape;2756;p40"/>
            <p:cNvSpPr/>
            <p:nvPr/>
          </p:nvSpPr>
          <p:spPr>
            <a:xfrm>
              <a:off x="3231733" y="5222689"/>
              <a:ext cx="22768" cy="23722"/>
            </a:xfrm>
            <a:custGeom>
              <a:avLst/>
              <a:gdLst/>
              <a:ahLst/>
              <a:cxnLst/>
              <a:rect l="l" t="t" r="r" b="b"/>
              <a:pathLst>
                <a:path w="406" h="423" extrusionOk="0">
                  <a:moveTo>
                    <a:pt x="406" y="159"/>
                  </a:moveTo>
                  <a:cubicBezTo>
                    <a:pt x="406" y="106"/>
                    <a:pt x="318" y="18"/>
                    <a:pt x="265" y="18"/>
                  </a:cubicBezTo>
                  <a:cubicBezTo>
                    <a:pt x="247" y="18"/>
                    <a:pt x="229" y="18"/>
                    <a:pt x="229" y="18"/>
                  </a:cubicBezTo>
                  <a:cubicBezTo>
                    <a:pt x="159" y="0"/>
                    <a:pt x="89" y="36"/>
                    <a:pt x="89" y="106"/>
                  </a:cubicBezTo>
                  <a:lnTo>
                    <a:pt x="89" y="106"/>
                  </a:lnTo>
                  <a:cubicBezTo>
                    <a:pt x="1" y="159"/>
                    <a:pt x="53" y="229"/>
                    <a:pt x="71" y="282"/>
                  </a:cubicBezTo>
                  <a:cubicBezTo>
                    <a:pt x="89" y="370"/>
                    <a:pt x="177" y="423"/>
                    <a:pt x="247" y="423"/>
                  </a:cubicBezTo>
                  <a:cubicBezTo>
                    <a:pt x="335" y="388"/>
                    <a:pt x="388" y="317"/>
                    <a:pt x="406" y="229"/>
                  </a:cubicBezTo>
                  <a:cubicBezTo>
                    <a:pt x="406" y="212"/>
                    <a:pt x="406" y="194"/>
                    <a:pt x="406" y="15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 name="Google Shape;2757;p40"/>
            <p:cNvSpPr/>
            <p:nvPr/>
          </p:nvSpPr>
          <p:spPr>
            <a:xfrm>
              <a:off x="2781576" y="4967972"/>
              <a:ext cx="19796" cy="25741"/>
            </a:xfrm>
            <a:custGeom>
              <a:avLst/>
              <a:gdLst/>
              <a:ahLst/>
              <a:cxnLst/>
              <a:rect l="l" t="t" r="r" b="b"/>
              <a:pathLst>
                <a:path w="353" h="459" extrusionOk="0">
                  <a:moveTo>
                    <a:pt x="18" y="159"/>
                  </a:moveTo>
                  <a:cubicBezTo>
                    <a:pt x="36" y="212"/>
                    <a:pt x="1" y="265"/>
                    <a:pt x="18" y="335"/>
                  </a:cubicBezTo>
                  <a:cubicBezTo>
                    <a:pt x="36" y="388"/>
                    <a:pt x="159" y="458"/>
                    <a:pt x="229" y="423"/>
                  </a:cubicBezTo>
                  <a:cubicBezTo>
                    <a:pt x="335" y="370"/>
                    <a:pt x="353" y="318"/>
                    <a:pt x="335" y="194"/>
                  </a:cubicBezTo>
                  <a:cubicBezTo>
                    <a:pt x="335" y="124"/>
                    <a:pt x="282" y="54"/>
                    <a:pt x="212" y="18"/>
                  </a:cubicBezTo>
                  <a:cubicBezTo>
                    <a:pt x="177" y="1"/>
                    <a:pt x="124" y="18"/>
                    <a:pt x="89" y="36"/>
                  </a:cubicBezTo>
                  <a:cubicBezTo>
                    <a:pt x="71" y="71"/>
                    <a:pt x="1" y="89"/>
                    <a:pt x="18" y="15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 name="Google Shape;2758;p40"/>
            <p:cNvSpPr/>
            <p:nvPr/>
          </p:nvSpPr>
          <p:spPr>
            <a:xfrm>
              <a:off x="3027376" y="5273049"/>
              <a:ext cx="20806" cy="25685"/>
            </a:xfrm>
            <a:custGeom>
              <a:avLst/>
              <a:gdLst/>
              <a:ahLst/>
              <a:cxnLst/>
              <a:rect l="l" t="t" r="r" b="b"/>
              <a:pathLst>
                <a:path w="371" h="458" extrusionOk="0">
                  <a:moveTo>
                    <a:pt x="159" y="458"/>
                  </a:moveTo>
                  <a:cubicBezTo>
                    <a:pt x="265" y="458"/>
                    <a:pt x="353" y="387"/>
                    <a:pt x="353" y="282"/>
                  </a:cubicBezTo>
                  <a:cubicBezTo>
                    <a:pt x="353" y="264"/>
                    <a:pt x="370" y="247"/>
                    <a:pt x="370" y="211"/>
                  </a:cubicBezTo>
                  <a:cubicBezTo>
                    <a:pt x="370" y="123"/>
                    <a:pt x="300" y="88"/>
                    <a:pt x="247" y="53"/>
                  </a:cubicBezTo>
                  <a:cubicBezTo>
                    <a:pt x="194" y="0"/>
                    <a:pt x="142" y="53"/>
                    <a:pt x="124" y="71"/>
                  </a:cubicBezTo>
                  <a:cubicBezTo>
                    <a:pt x="71" y="123"/>
                    <a:pt x="36" y="176"/>
                    <a:pt x="1" y="229"/>
                  </a:cubicBezTo>
                  <a:cubicBezTo>
                    <a:pt x="1" y="247"/>
                    <a:pt x="1" y="247"/>
                    <a:pt x="1" y="264"/>
                  </a:cubicBezTo>
                  <a:cubicBezTo>
                    <a:pt x="18" y="317"/>
                    <a:pt x="54" y="352"/>
                    <a:pt x="54" y="405"/>
                  </a:cubicBezTo>
                  <a:cubicBezTo>
                    <a:pt x="54" y="423"/>
                    <a:pt x="54" y="440"/>
                    <a:pt x="71" y="440"/>
                  </a:cubicBezTo>
                  <a:cubicBezTo>
                    <a:pt x="106" y="440"/>
                    <a:pt x="124" y="458"/>
                    <a:pt x="159" y="45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 name="Google Shape;2759;p40"/>
            <p:cNvSpPr/>
            <p:nvPr/>
          </p:nvSpPr>
          <p:spPr>
            <a:xfrm>
              <a:off x="2659152" y="5119052"/>
              <a:ext cx="25741" cy="29666"/>
            </a:xfrm>
            <a:custGeom>
              <a:avLst/>
              <a:gdLst/>
              <a:ahLst/>
              <a:cxnLst/>
              <a:rect l="l" t="t" r="r" b="b"/>
              <a:pathLst>
                <a:path w="459" h="529" extrusionOk="0">
                  <a:moveTo>
                    <a:pt x="18" y="194"/>
                  </a:moveTo>
                  <a:cubicBezTo>
                    <a:pt x="1" y="264"/>
                    <a:pt x="18" y="334"/>
                    <a:pt x="36" y="387"/>
                  </a:cubicBezTo>
                  <a:cubicBezTo>
                    <a:pt x="106" y="528"/>
                    <a:pt x="106" y="510"/>
                    <a:pt x="230" y="493"/>
                  </a:cubicBezTo>
                  <a:cubicBezTo>
                    <a:pt x="370" y="475"/>
                    <a:pt x="441" y="440"/>
                    <a:pt x="458" y="334"/>
                  </a:cubicBezTo>
                  <a:cubicBezTo>
                    <a:pt x="458" y="299"/>
                    <a:pt x="458" y="264"/>
                    <a:pt x="441" y="229"/>
                  </a:cubicBezTo>
                  <a:cubicBezTo>
                    <a:pt x="406" y="176"/>
                    <a:pt x="406" y="88"/>
                    <a:pt x="318" y="53"/>
                  </a:cubicBezTo>
                  <a:cubicBezTo>
                    <a:pt x="230" y="0"/>
                    <a:pt x="124" y="18"/>
                    <a:pt x="36" y="88"/>
                  </a:cubicBezTo>
                  <a:cubicBezTo>
                    <a:pt x="18" y="123"/>
                    <a:pt x="1" y="158"/>
                    <a:pt x="18" y="19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40"/>
            <p:cNvSpPr/>
            <p:nvPr/>
          </p:nvSpPr>
          <p:spPr>
            <a:xfrm>
              <a:off x="3194215" y="5671837"/>
              <a:ext cx="22768" cy="20806"/>
            </a:xfrm>
            <a:custGeom>
              <a:avLst/>
              <a:gdLst/>
              <a:ahLst/>
              <a:cxnLst/>
              <a:rect l="l" t="t" r="r" b="b"/>
              <a:pathLst>
                <a:path w="406" h="371" extrusionOk="0">
                  <a:moveTo>
                    <a:pt x="1" y="124"/>
                  </a:moveTo>
                  <a:cubicBezTo>
                    <a:pt x="1" y="177"/>
                    <a:pt x="54" y="230"/>
                    <a:pt x="18" y="300"/>
                  </a:cubicBezTo>
                  <a:cubicBezTo>
                    <a:pt x="18" y="300"/>
                    <a:pt x="36" y="300"/>
                    <a:pt x="36" y="318"/>
                  </a:cubicBezTo>
                  <a:cubicBezTo>
                    <a:pt x="71" y="283"/>
                    <a:pt x="106" y="318"/>
                    <a:pt x="124" y="335"/>
                  </a:cubicBezTo>
                  <a:cubicBezTo>
                    <a:pt x="159" y="371"/>
                    <a:pt x="212" y="371"/>
                    <a:pt x="265" y="335"/>
                  </a:cubicBezTo>
                  <a:cubicBezTo>
                    <a:pt x="318" y="300"/>
                    <a:pt x="335" y="230"/>
                    <a:pt x="388" y="177"/>
                  </a:cubicBezTo>
                  <a:cubicBezTo>
                    <a:pt x="406" y="177"/>
                    <a:pt x="406" y="159"/>
                    <a:pt x="388" y="142"/>
                  </a:cubicBezTo>
                  <a:cubicBezTo>
                    <a:pt x="353" y="71"/>
                    <a:pt x="300" y="36"/>
                    <a:pt x="247" y="1"/>
                  </a:cubicBezTo>
                  <a:lnTo>
                    <a:pt x="194" y="1"/>
                  </a:lnTo>
                  <a:cubicBezTo>
                    <a:pt x="177" y="1"/>
                    <a:pt x="142" y="18"/>
                    <a:pt x="124" y="18"/>
                  </a:cubicBezTo>
                  <a:cubicBezTo>
                    <a:pt x="18" y="1"/>
                    <a:pt x="1" y="18"/>
                    <a:pt x="1" y="12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 name="Google Shape;2761;p40"/>
            <p:cNvSpPr/>
            <p:nvPr/>
          </p:nvSpPr>
          <p:spPr>
            <a:xfrm>
              <a:off x="2850667" y="4896918"/>
              <a:ext cx="18843" cy="25685"/>
            </a:xfrm>
            <a:custGeom>
              <a:avLst/>
              <a:gdLst/>
              <a:ahLst/>
              <a:cxnLst/>
              <a:rect l="l" t="t" r="r" b="b"/>
              <a:pathLst>
                <a:path w="336" h="458" extrusionOk="0">
                  <a:moveTo>
                    <a:pt x="335" y="247"/>
                  </a:moveTo>
                  <a:cubicBezTo>
                    <a:pt x="335" y="141"/>
                    <a:pt x="265" y="53"/>
                    <a:pt x="177" y="18"/>
                  </a:cubicBezTo>
                  <a:cubicBezTo>
                    <a:pt x="106" y="0"/>
                    <a:pt x="36" y="53"/>
                    <a:pt x="18" y="123"/>
                  </a:cubicBezTo>
                  <a:cubicBezTo>
                    <a:pt x="1" y="194"/>
                    <a:pt x="1" y="264"/>
                    <a:pt x="18" y="335"/>
                  </a:cubicBezTo>
                  <a:cubicBezTo>
                    <a:pt x="36" y="423"/>
                    <a:pt x="106" y="458"/>
                    <a:pt x="194" y="440"/>
                  </a:cubicBezTo>
                  <a:cubicBezTo>
                    <a:pt x="265" y="388"/>
                    <a:pt x="318" y="317"/>
                    <a:pt x="335" y="24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2" name="Google Shape;2762;p40"/>
            <p:cNvSpPr/>
            <p:nvPr/>
          </p:nvSpPr>
          <p:spPr>
            <a:xfrm>
              <a:off x="2950378" y="5494174"/>
              <a:ext cx="24731" cy="21759"/>
            </a:xfrm>
            <a:custGeom>
              <a:avLst/>
              <a:gdLst/>
              <a:ahLst/>
              <a:cxnLst/>
              <a:rect l="l" t="t" r="r" b="b"/>
              <a:pathLst>
                <a:path w="441" h="388" extrusionOk="0">
                  <a:moveTo>
                    <a:pt x="54" y="176"/>
                  </a:moveTo>
                  <a:lnTo>
                    <a:pt x="54" y="229"/>
                  </a:lnTo>
                  <a:cubicBezTo>
                    <a:pt x="1" y="282"/>
                    <a:pt x="71" y="300"/>
                    <a:pt x="89" y="317"/>
                  </a:cubicBezTo>
                  <a:cubicBezTo>
                    <a:pt x="212" y="388"/>
                    <a:pt x="318" y="317"/>
                    <a:pt x="406" y="300"/>
                  </a:cubicBezTo>
                  <a:cubicBezTo>
                    <a:pt x="423" y="264"/>
                    <a:pt x="441" y="212"/>
                    <a:pt x="423" y="176"/>
                  </a:cubicBezTo>
                  <a:cubicBezTo>
                    <a:pt x="406" y="141"/>
                    <a:pt x="370" y="106"/>
                    <a:pt x="353" y="71"/>
                  </a:cubicBezTo>
                  <a:cubicBezTo>
                    <a:pt x="353" y="18"/>
                    <a:pt x="265" y="0"/>
                    <a:pt x="212" y="18"/>
                  </a:cubicBezTo>
                  <a:cubicBezTo>
                    <a:pt x="177" y="35"/>
                    <a:pt x="142" y="53"/>
                    <a:pt x="106" y="35"/>
                  </a:cubicBezTo>
                  <a:cubicBezTo>
                    <a:pt x="71" y="18"/>
                    <a:pt x="71" y="53"/>
                    <a:pt x="71" y="71"/>
                  </a:cubicBezTo>
                  <a:cubicBezTo>
                    <a:pt x="89" y="106"/>
                    <a:pt x="54" y="141"/>
                    <a:pt x="54" y="17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3" name="Google Shape;2763;p40"/>
            <p:cNvSpPr/>
            <p:nvPr/>
          </p:nvSpPr>
          <p:spPr>
            <a:xfrm>
              <a:off x="2771706" y="5260206"/>
              <a:ext cx="20806" cy="22768"/>
            </a:xfrm>
            <a:custGeom>
              <a:avLst/>
              <a:gdLst/>
              <a:ahLst/>
              <a:cxnLst/>
              <a:rect l="l" t="t" r="r" b="b"/>
              <a:pathLst>
                <a:path w="371" h="406" extrusionOk="0">
                  <a:moveTo>
                    <a:pt x="159" y="388"/>
                  </a:moveTo>
                  <a:cubicBezTo>
                    <a:pt x="229" y="405"/>
                    <a:pt x="300" y="352"/>
                    <a:pt x="335" y="300"/>
                  </a:cubicBezTo>
                  <a:cubicBezTo>
                    <a:pt x="370" y="229"/>
                    <a:pt x="370" y="141"/>
                    <a:pt x="317" y="71"/>
                  </a:cubicBezTo>
                  <a:cubicBezTo>
                    <a:pt x="282" y="0"/>
                    <a:pt x="194" y="0"/>
                    <a:pt x="124" y="35"/>
                  </a:cubicBezTo>
                  <a:cubicBezTo>
                    <a:pt x="89" y="71"/>
                    <a:pt x="53" y="106"/>
                    <a:pt x="18" y="124"/>
                  </a:cubicBezTo>
                  <a:cubicBezTo>
                    <a:pt x="1" y="124"/>
                    <a:pt x="1" y="159"/>
                    <a:pt x="1" y="176"/>
                  </a:cubicBezTo>
                  <a:cubicBezTo>
                    <a:pt x="18" y="229"/>
                    <a:pt x="36" y="282"/>
                    <a:pt x="53" y="335"/>
                  </a:cubicBezTo>
                  <a:cubicBezTo>
                    <a:pt x="89" y="388"/>
                    <a:pt x="106" y="388"/>
                    <a:pt x="159" y="38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4" name="Google Shape;2764;p40"/>
            <p:cNvSpPr/>
            <p:nvPr/>
          </p:nvSpPr>
          <p:spPr>
            <a:xfrm>
              <a:off x="3002701" y="5588950"/>
              <a:ext cx="26694" cy="27704"/>
            </a:xfrm>
            <a:custGeom>
              <a:avLst/>
              <a:gdLst/>
              <a:ahLst/>
              <a:cxnLst/>
              <a:rect l="l" t="t" r="r" b="b"/>
              <a:pathLst>
                <a:path w="476" h="494" extrusionOk="0">
                  <a:moveTo>
                    <a:pt x="476" y="229"/>
                  </a:moveTo>
                  <a:cubicBezTo>
                    <a:pt x="458" y="141"/>
                    <a:pt x="388" y="53"/>
                    <a:pt x="300" y="18"/>
                  </a:cubicBezTo>
                  <a:cubicBezTo>
                    <a:pt x="230" y="0"/>
                    <a:pt x="159" y="35"/>
                    <a:pt x="124" y="88"/>
                  </a:cubicBezTo>
                  <a:cubicBezTo>
                    <a:pt x="106" y="106"/>
                    <a:pt x="89" y="88"/>
                    <a:pt x="71" y="106"/>
                  </a:cubicBezTo>
                  <a:cubicBezTo>
                    <a:pt x="71" y="123"/>
                    <a:pt x="1" y="141"/>
                    <a:pt x="18" y="211"/>
                  </a:cubicBezTo>
                  <a:cubicBezTo>
                    <a:pt x="36" y="247"/>
                    <a:pt x="36" y="299"/>
                    <a:pt x="1" y="335"/>
                  </a:cubicBezTo>
                  <a:cubicBezTo>
                    <a:pt x="1" y="352"/>
                    <a:pt x="1" y="387"/>
                    <a:pt x="1" y="405"/>
                  </a:cubicBezTo>
                  <a:cubicBezTo>
                    <a:pt x="18" y="423"/>
                    <a:pt x="36" y="405"/>
                    <a:pt x="53" y="405"/>
                  </a:cubicBezTo>
                  <a:cubicBezTo>
                    <a:pt x="71" y="405"/>
                    <a:pt x="89" y="387"/>
                    <a:pt x="89" y="405"/>
                  </a:cubicBezTo>
                  <a:cubicBezTo>
                    <a:pt x="142" y="493"/>
                    <a:pt x="230" y="440"/>
                    <a:pt x="282" y="440"/>
                  </a:cubicBezTo>
                  <a:cubicBezTo>
                    <a:pt x="353" y="440"/>
                    <a:pt x="476" y="299"/>
                    <a:pt x="476" y="22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5" name="Google Shape;2765;p40"/>
            <p:cNvSpPr/>
            <p:nvPr/>
          </p:nvSpPr>
          <p:spPr>
            <a:xfrm>
              <a:off x="3126134" y="5471461"/>
              <a:ext cx="19796" cy="16824"/>
            </a:xfrm>
            <a:custGeom>
              <a:avLst/>
              <a:gdLst/>
              <a:ahLst/>
              <a:cxnLst/>
              <a:rect l="l" t="t" r="r" b="b"/>
              <a:pathLst>
                <a:path w="353" h="300" extrusionOk="0">
                  <a:moveTo>
                    <a:pt x="176" y="300"/>
                  </a:moveTo>
                  <a:cubicBezTo>
                    <a:pt x="264" y="300"/>
                    <a:pt x="352" y="141"/>
                    <a:pt x="299" y="71"/>
                  </a:cubicBezTo>
                  <a:cubicBezTo>
                    <a:pt x="264" y="18"/>
                    <a:pt x="211" y="0"/>
                    <a:pt x="159" y="18"/>
                  </a:cubicBezTo>
                  <a:cubicBezTo>
                    <a:pt x="106" y="53"/>
                    <a:pt x="53" y="106"/>
                    <a:pt x="18" y="159"/>
                  </a:cubicBezTo>
                  <a:cubicBezTo>
                    <a:pt x="0" y="176"/>
                    <a:pt x="0" y="194"/>
                    <a:pt x="18" y="194"/>
                  </a:cubicBezTo>
                  <a:cubicBezTo>
                    <a:pt x="53" y="247"/>
                    <a:pt x="106" y="300"/>
                    <a:pt x="176" y="30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66" name="Google Shape;2766;p40"/>
          <p:cNvSpPr/>
          <p:nvPr/>
        </p:nvSpPr>
        <p:spPr>
          <a:xfrm>
            <a:off x="3903513" y="4689958"/>
            <a:ext cx="1900500" cy="239856"/>
          </a:xfrm>
          <a:custGeom>
            <a:avLst/>
            <a:gdLst/>
            <a:ahLst/>
            <a:cxnLst/>
            <a:rect l="l" t="t" r="r" b="b"/>
            <a:pathLst>
              <a:path w="11584" h="1462" fill="none" extrusionOk="0">
                <a:moveTo>
                  <a:pt x="0" y="1461"/>
                </a:moveTo>
                <a:lnTo>
                  <a:pt x="616" y="775"/>
                </a:lnTo>
                <a:cubicBezTo>
                  <a:pt x="1232" y="71"/>
                  <a:pt x="2324" y="53"/>
                  <a:pt x="2993" y="704"/>
                </a:cubicBezTo>
                <a:lnTo>
                  <a:pt x="3362" y="1074"/>
                </a:lnTo>
                <a:cubicBezTo>
                  <a:pt x="3697" y="1408"/>
                  <a:pt x="4242" y="1408"/>
                  <a:pt x="4595" y="1074"/>
                </a:cubicBezTo>
                <a:lnTo>
                  <a:pt x="4929" y="722"/>
                </a:lnTo>
                <a:cubicBezTo>
                  <a:pt x="5528" y="123"/>
                  <a:pt x="6496" y="123"/>
                  <a:pt x="7094" y="722"/>
                </a:cubicBezTo>
                <a:lnTo>
                  <a:pt x="7446" y="1074"/>
                </a:lnTo>
                <a:cubicBezTo>
                  <a:pt x="7693" y="1320"/>
                  <a:pt x="8098" y="1320"/>
                  <a:pt x="8344" y="1074"/>
                </a:cubicBezTo>
                <a:lnTo>
                  <a:pt x="8872" y="546"/>
                </a:lnTo>
                <a:cubicBezTo>
                  <a:pt x="9400" y="18"/>
                  <a:pt x="10263" y="0"/>
                  <a:pt x="10809" y="511"/>
                </a:cubicBezTo>
                <a:cubicBezTo>
                  <a:pt x="11389" y="1056"/>
                  <a:pt x="11583" y="1426"/>
                  <a:pt x="11425" y="1426"/>
                </a:cubicBezTo>
              </a:path>
            </a:pathLst>
          </a:custGeom>
          <a:noFill/>
          <a:ln w="285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7" name="Google Shape;2767;p40"/>
          <p:cNvSpPr/>
          <p:nvPr/>
        </p:nvSpPr>
        <p:spPr>
          <a:xfrm flipH="1">
            <a:off x="233608" y="1073309"/>
            <a:ext cx="326342" cy="326497"/>
          </a:xfrm>
          <a:custGeom>
            <a:avLst/>
            <a:gdLst/>
            <a:ahLst/>
            <a:cxnLst/>
            <a:rect l="l" t="t" r="r" b="b"/>
            <a:pathLst>
              <a:path w="2183" h="2184" extrusionOk="0">
                <a:moveTo>
                  <a:pt x="1092" y="1"/>
                </a:moveTo>
                <a:lnTo>
                  <a:pt x="704" y="705"/>
                </a:lnTo>
                <a:lnTo>
                  <a:pt x="0" y="1092"/>
                </a:lnTo>
                <a:lnTo>
                  <a:pt x="704" y="1480"/>
                </a:lnTo>
                <a:lnTo>
                  <a:pt x="1092" y="2184"/>
                </a:lnTo>
                <a:lnTo>
                  <a:pt x="1479" y="1480"/>
                </a:lnTo>
                <a:lnTo>
                  <a:pt x="2183" y="1092"/>
                </a:lnTo>
                <a:lnTo>
                  <a:pt x="1479" y="705"/>
                </a:lnTo>
                <a:lnTo>
                  <a:pt x="109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8" name="Google Shape;2768;p40"/>
          <p:cNvSpPr/>
          <p:nvPr/>
        </p:nvSpPr>
        <p:spPr>
          <a:xfrm flipH="1">
            <a:off x="7262598" y="4508251"/>
            <a:ext cx="323801" cy="326348"/>
          </a:xfrm>
          <a:custGeom>
            <a:avLst/>
            <a:gdLst/>
            <a:ahLst/>
            <a:cxnLst/>
            <a:rect l="l" t="t" r="r" b="b"/>
            <a:pathLst>
              <a:path w="2166" h="2183" extrusionOk="0">
                <a:moveTo>
                  <a:pt x="1074" y="0"/>
                </a:moveTo>
                <a:lnTo>
                  <a:pt x="705" y="704"/>
                </a:lnTo>
                <a:lnTo>
                  <a:pt x="1" y="1092"/>
                </a:lnTo>
                <a:lnTo>
                  <a:pt x="705" y="1479"/>
                </a:lnTo>
                <a:lnTo>
                  <a:pt x="1074" y="2183"/>
                </a:lnTo>
                <a:lnTo>
                  <a:pt x="1462" y="1479"/>
                </a:lnTo>
                <a:lnTo>
                  <a:pt x="2166" y="1092"/>
                </a:lnTo>
                <a:lnTo>
                  <a:pt x="1462" y="704"/>
                </a:lnTo>
                <a:lnTo>
                  <a:pt x="107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9" name="Google Shape;2769;p40"/>
          <p:cNvSpPr/>
          <p:nvPr/>
        </p:nvSpPr>
        <p:spPr>
          <a:xfrm flipH="1">
            <a:off x="8432277" y="2601500"/>
            <a:ext cx="197550" cy="199101"/>
          </a:xfrm>
          <a:custGeom>
            <a:avLst/>
            <a:gdLst/>
            <a:ahLst/>
            <a:cxnLst/>
            <a:rect l="l" t="t" r="r" b="b"/>
            <a:pathLst>
              <a:path w="2166" h="2183" extrusionOk="0">
                <a:moveTo>
                  <a:pt x="1074" y="0"/>
                </a:moveTo>
                <a:lnTo>
                  <a:pt x="704" y="704"/>
                </a:lnTo>
                <a:lnTo>
                  <a:pt x="0" y="1092"/>
                </a:lnTo>
                <a:lnTo>
                  <a:pt x="704" y="1479"/>
                </a:lnTo>
                <a:lnTo>
                  <a:pt x="1074" y="2183"/>
                </a:lnTo>
                <a:lnTo>
                  <a:pt x="1461" y="1479"/>
                </a:lnTo>
                <a:lnTo>
                  <a:pt x="2165" y="1092"/>
                </a:lnTo>
                <a:lnTo>
                  <a:pt x="1461" y="704"/>
                </a:lnTo>
                <a:lnTo>
                  <a:pt x="107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0" name="Google Shape;2770;p40"/>
          <p:cNvSpPr/>
          <p:nvPr/>
        </p:nvSpPr>
        <p:spPr>
          <a:xfrm flipH="1">
            <a:off x="2177833" y="2546572"/>
            <a:ext cx="326342" cy="326497"/>
          </a:xfrm>
          <a:custGeom>
            <a:avLst/>
            <a:gdLst/>
            <a:ahLst/>
            <a:cxnLst/>
            <a:rect l="l" t="t" r="r" b="b"/>
            <a:pathLst>
              <a:path w="2183" h="2184" extrusionOk="0">
                <a:moveTo>
                  <a:pt x="1092" y="1"/>
                </a:moveTo>
                <a:lnTo>
                  <a:pt x="704" y="705"/>
                </a:lnTo>
                <a:lnTo>
                  <a:pt x="0" y="1092"/>
                </a:lnTo>
                <a:lnTo>
                  <a:pt x="704" y="1480"/>
                </a:lnTo>
                <a:lnTo>
                  <a:pt x="1092" y="2184"/>
                </a:lnTo>
                <a:lnTo>
                  <a:pt x="1479" y="1480"/>
                </a:lnTo>
                <a:lnTo>
                  <a:pt x="2183" y="1092"/>
                </a:lnTo>
                <a:lnTo>
                  <a:pt x="1479" y="705"/>
                </a:lnTo>
                <a:lnTo>
                  <a:pt x="109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1" name="Google Shape;2771;p40"/>
          <p:cNvSpPr/>
          <p:nvPr/>
        </p:nvSpPr>
        <p:spPr>
          <a:xfrm flipH="1">
            <a:off x="1562802" y="4571875"/>
            <a:ext cx="197550" cy="199101"/>
          </a:xfrm>
          <a:custGeom>
            <a:avLst/>
            <a:gdLst/>
            <a:ahLst/>
            <a:cxnLst/>
            <a:rect l="l" t="t" r="r" b="b"/>
            <a:pathLst>
              <a:path w="2166" h="2183" extrusionOk="0">
                <a:moveTo>
                  <a:pt x="1074" y="0"/>
                </a:moveTo>
                <a:lnTo>
                  <a:pt x="704" y="704"/>
                </a:lnTo>
                <a:lnTo>
                  <a:pt x="0" y="1092"/>
                </a:lnTo>
                <a:lnTo>
                  <a:pt x="704" y="1479"/>
                </a:lnTo>
                <a:lnTo>
                  <a:pt x="1074" y="2183"/>
                </a:lnTo>
                <a:lnTo>
                  <a:pt x="1461" y="1479"/>
                </a:lnTo>
                <a:lnTo>
                  <a:pt x="2165" y="1092"/>
                </a:lnTo>
                <a:lnTo>
                  <a:pt x="1461" y="704"/>
                </a:lnTo>
                <a:lnTo>
                  <a:pt x="107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80"/>
        <p:cNvGrpSpPr/>
        <p:nvPr/>
      </p:nvGrpSpPr>
      <p:grpSpPr>
        <a:xfrm>
          <a:off x="0" y="0"/>
          <a:ext cx="0" cy="0"/>
          <a:chOff x="0" y="0"/>
          <a:chExt cx="0" cy="0"/>
        </a:xfrm>
      </p:grpSpPr>
      <p:pic>
        <p:nvPicPr>
          <p:cNvPr id="181" name="Google Shape;181;p5"/>
          <p:cNvPicPr preferRelativeResize="0"/>
          <p:nvPr/>
        </p:nvPicPr>
        <p:blipFill rotWithShape="1">
          <a:blip r:embed="rId2">
            <a:alphaModFix/>
          </a:blip>
          <a:srcRect/>
          <a:stretch/>
        </p:blipFill>
        <p:spPr>
          <a:xfrm>
            <a:off x="1516" y="0"/>
            <a:ext cx="9140967" cy="5143500"/>
          </a:xfrm>
          <a:prstGeom prst="rect">
            <a:avLst/>
          </a:prstGeom>
          <a:noFill/>
          <a:ln>
            <a:noFill/>
          </a:ln>
        </p:spPr>
      </p:pic>
      <p:sp>
        <p:nvSpPr>
          <p:cNvPr id="182" name="Google Shape;182;p5"/>
          <p:cNvSpPr txBox="1">
            <a:spLocks noGrp="1"/>
          </p:cNvSpPr>
          <p:nvPr>
            <p:ph type="title"/>
          </p:nvPr>
        </p:nvSpPr>
        <p:spPr>
          <a:xfrm>
            <a:off x="1638888" y="2669319"/>
            <a:ext cx="2387400" cy="322200"/>
          </a:xfrm>
          <a:prstGeom prst="rect">
            <a:avLst/>
          </a:prstGeom>
          <a:effectLst>
            <a:outerShdw dist="47625" dir="3000000" algn="bl" rotWithShape="0">
              <a:schemeClr val="dk2"/>
            </a:outerShdw>
          </a:effectLst>
        </p:spPr>
        <p:txBody>
          <a:bodyPr spcFirstLastPara="1" wrap="square" lIns="91425" tIns="91425" rIns="91425" bIns="91425" anchor="ctr" anchorCtr="0">
            <a:noAutofit/>
          </a:bodyPr>
          <a:lstStyle>
            <a:lvl1pPr lvl="0" algn="ctr" rtl="0">
              <a:spcBef>
                <a:spcPts val="0"/>
              </a:spcBef>
              <a:spcAft>
                <a:spcPts val="0"/>
              </a:spcAft>
              <a:buSzPts val="2800"/>
              <a:buNone/>
              <a:defRPr sz="2600" i="1">
                <a:solidFill>
                  <a:schemeClr val="accent1"/>
                </a:solidFill>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83" name="Google Shape;183;p5"/>
          <p:cNvSpPr txBox="1">
            <a:spLocks noGrp="1"/>
          </p:cNvSpPr>
          <p:nvPr>
            <p:ph type="subTitle" idx="1"/>
          </p:nvPr>
        </p:nvSpPr>
        <p:spPr>
          <a:xfrm>
            <a:off x="1446588" y="3206451"/>
            <a:ext cx="2772000" cy="7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84" name="Google Shape;184;p5"/>
          <p:cNvSpPr txBox="1">
            <a:spLocks noGrp="1"/>
          </p:cNvSpPr>
          <p:nvPr>
            <p:ph type="title" idx="2"/>
          </p:nvPr>
        </p:nvSpPr>
        <p:spPr>
          <a:xfrm>
            <a:off x="5117712" y="2669319"/>
            <a:ext cx="2387400" cy="322200"/>
          </a:xfrm>
          <a:prstGeom prst="rect">
            <a:avLst/>
          </a:prstGeom>
          <a:effectLst>
            <a:outerShdw dist="47625" dir="3000000" algn="bl" rotWithShape="0">
              <a:schemeClr val="dk2"/>
            </a:outerShdw>
          </a:effectLst>
        </p:spPr>
        <p:txBody>
          <a:bodyPr spcFirstLastPara="1" wrap="square" lIns="91425" tIns="91425" rIns="91425" bIns="91425" anchor="ctr" anchorCtr="0">
            <a:noAutofit/>
          </a:bodyPr>
          <a:lstStyle>
            <a:lvl1pPr lvl="0" algn="ctr" rtl="0">
              <a:spcBef>
                <a:spcPts val="0"/>
              </a:spcBef>
              <a:spcAft>
                <a:spcPts val="0"/>
              </a:spcAft>
              <a:buSzPts val="2800"/>
              <a:buNone/>
              <a:defRPr sz="2600" i="1">
                <a:solidFill>
                  <a:schemeClr val="accent1"/>
                </a:solidFill>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85" name="Google Shape;185;p5"/>
          <p:cNvSpPr txBox="1">
            <a:spLocks noGrp="1"/>
          </p:cNvSpPr>
          <p:nvPr>
            <p:ph type="subTitle" idx="3"/>
          </p:nvPr>
        </p:nvSpPr>
        <p:spPr>
          <a:xfrm>
            <a:off x="4925412" y="3206451"/>
            <a:ext cx="2772000" cy="7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86" name="Google Shape;186;p5"/>
          <p:cNvSpPr txBox="1">
            <a:spLocks noGrp="1"/>
          </p:cNvSpPr>
          <p:nvPr>
            <p:ph type="title" idx="4"/>
          </p:nvPr>
        </p:nvSpPr>
        <p:spPr>
          <a:xfrm>
            <a:off x="711725" y="445025"/>
            <a:ext cx="7720500" cy="496200"/>
          </a:xfrm>
          <a:prstGeom prst="rect">
            <a:avLst/>
          </a:prstGeom>
          <a:effectLst>
            <a:outerShdw dist="38100" dir="3000000" algn="bl" rotWithShape="0">
              <a:schemeClr val="dk2"/>
            </a:outerShdw>
          </a:effectLst>
        </p:spPr>
        <p:txBody>
          <a:bodyPr spcFirstLastPara="1" wrap="square" lIns="91425" tIns="91425" rIns="91425" bIns="91425" anchor="ctr" anchorCtr="0">
            <a:noAutofit/>
          </a:bodyPr>
          <a:lstStyle>
            <a:lvl1pPr lvl="0" rtl="0">
              <a:spcBef>
                <a:spcPts val="0"/>
              </a:spcBef>
              <a:spcAft>
                <a:spcPts val="0"/>
              </a:spcAft>
              <a:buSzPts val="2800"/>
              <a:buNone/>
              <a:defRPr sz="3400" i="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7" name="Google Shape;187;p5"/>
          <p:cNvSpPr/>
          <p:nvPr/>
        </p:nvSpPr>
        <p:spPr>
          <a:xfrm rot="1734470">
            <a:off x="7725481" y="181735"/>
            <a:ext cx="2512367" cy="1698342"/>
          </a:xfrm>
          <a:custGeom>
            <a:avLst/>
            <a:gdLst/>
            <a:ahLst/>
            <a:cxnLst/>
            <a:rect l="l" t="t" r="r" b="b"/>
            <a:pathLst>
              <a:path w="15527" h="10496" extrusionOk="0">
                <a:moveTo>
                  <a:pt x="7554" y="0"/>
                </a:moveTo>
                <a:cubicBezTo>
                  <a:pt x="6829" y="0"/>
                  <a:pt x="6103" y="121"/>
                  <a:pt x="5404" y="364"/>
                </a:cubicBezTo>
                <a:cubicBezTo>
                  <a:pt x="3908" y="875"/>
                  <a:pt x="2658" y="1843"/>
                  <a:pt x="1620" y="2987"/>
                </a:cubicBezTo>
                <a:cubicBezTo>
                  <a:pt x="493" y="4202"/>
                  <a:pt x="0" y="5874"/>
                  <a:pt x="299" y="7494"/>
                </a:cubicBezTo>
                <a:cubicBezTo>
                  <a:pt x="423" y="8356"/>
                  <a:pt x="845" y="9131"/>
                  <a:pt x="1479" y="9694"/>
                </a:cubicBezTo>
                <a:cubicBezTo>
                  <a:pt x="2143" y="10275"/>
                  <a:pt x="2966" y="10495"/>
                  <a:pt x="3786" y="10495"/>
                </a:cubicBezTo>
                <a:cubicBezTo>
                  <a:pt x="4357" y="10495"/>
                  <a:pt x="4926" y="10388"/>
                  <a:pt x="5440" y="10222"/>
                </a:cubicBezTo>
                <a:cubicBezTo>
                  <a:pt x="6566" y="9852"/>
                  <a:pt x="7534" y="9201"/>
                  <a:pt x="8520" y="8567"/>
                </a:cubicBezTo>
                <a:cubicBezTo>
                  <a:pt x="8819" y="8321"/>
                  <a:pt x="9189" y="8180"/>
                  <a:pt x="9594" y="8127"/>
                </a:cubicBezTo>
                <a:cubicBezTo>
                  <a:pt x="9624" y="8125"/>
                  <a:pt x="9654" y="8124"/>
                  <a:pt x="9684" y="8124"/>
                </a:cubicBezTo>
                <a:cubicBezTo>
                  <a:pt x="10147" y="8124"/>
                  <a:pt x="10609" y="8370"/>
                  <a:pt x="11055" y="8585"/>
                </a:cubicBezTo>
                <a:cubicBezTo>
                  <a:pt x="11726" y="8899"/>
                  <a:pt x="12484" y="9133"/>
                  <a:pt x="13188" y="9133"/>
                </a:cubicBezTo>
                <a:cubicBezTo>
                  <a:pt x="13667" y="9133"/>
                  <a:pt x="14121" y="9025"/>
                  <a:pt x="14505" y="8761"/>
                </a:cubicBezTo>
                <a:cubicBezTo>
                  <a:pt x="15350" y="8180"/>
                  <a:pt x="15526" y="6948"/>
                  <a:pt x="15192" y="5892"/>
                </a:cubicBezTo>
                <a:cubicBezTo>
                  <a:pt x="14857" y="4835"/>
                  <a:pt x="14118" y="3938"/>
                  <a:pt x="13344" y="3093"/>
                </a:cubicBezTo>
                <a:cubicBezTo>
                  <a:pt x="12428" y="2107"/>
                  <a:pt x="11425" y="1139"/>
                  <a:pt x="10193" y="558"/>
                </a:cubicBezTo>
                <a:cubicBezTo>
                  <a:pt x="9353" y="187"/>
                  <a:pt x="8455" y="0"/>
                  <a:pt x="75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5"/>
          <p:cNvSpPr/>
          <p:nvPr/>
        </p:nvSpPr>
        <p:spPr>
          <a:xfrm>
            <a:off x="3337943" y="4325813"/>
            <a:ext cx="2186380" cy="2270935"/>
          </a:xfrm>
          <a:custGeom>
            <a:avLst/>
            <a:gdLst/>
            <a:ahLst/>
            <a:cxnLst/>
            <a:rect l="l" t="t" r="r" b="b"/>
            <a:pathLst>
              <a:path w="18695" h="19418" extrusionOk="0">
                <a:moveTo>
                  <a:pt x="18554" y="8046"/>
                </a:moveTo>
                <a:cubicBezTo>
                  <a:pt x="18395" y="5740"/>
                  <a:pt x="17040" y="3592"/>
                  <a:pt x="15104" y="2307"/>
                </a:cubicBezTo>
                <a:cubicBezTo>
                  <a:pt x="12604" y="635"/>
                  <a:pt x="8678" y="1"/>
                  <a:pt x="6214" y="2078"/>
                </a:cubicBezTo>
                <a:cubicBezTo>
                  <a:pt x="0" y="7359"/>
                  <a:pt x="9752" y="19417"/>
                  <a:pt x="16160" y="14154"/>
                </a:cubicBezTo>
                <a:cubicBezTo>
                  <a:pt x="16301" y="14031"/>
                  <a:pt x="16442" y="13908"/>
                  <a:pt x="16565" y="13784"/>
                </a:cubicBezTo>
                <a:cubicBezTo>
                  <a:pt x="18026" y="12323"/>
                  <a:pt x="18695" y="10088"/>
                  <a:pt x="18554" y="804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9" name="Google Shape;189;p5"/>
          <p:cNvGrpSpPr/>
          <p:nvPr/>
        </p:nvGrpSpPr>
        <p:grpSpPr>
          <a:xfrm>
            <a:off x="5107575" y="-661340"/>
            <a:ext cx="1979758" cy="2017427"/>
            <a:chOff x="2621634" y="4874205"/>
            <a:chExt cx="929028" cy="946749"/>
          </a:xfrm>
        </p:grpSpPr>
        <p:sp>
          <p:nvSpPr>
            <p:cNvPr id="190" name="Google Shape;190;p5"/>
            <p:cNvSpPr/>
            <p:nvPr/>
          </p:nvSpPr>
          <p:spPr>
            <a:xfrm>
              <a:off x="3204085" y="5037063"/>
              <a:ext cx="29666" cy="32639"/>
            </a:xfrm>
            <a:custGeom>
              <a:avLst/>
              <a:gdLst/>
              <a:ahLst/>
              <a:cxnLst/>
              <a:rect l="l" t="t" r="r" b="b"/>
              <a:pathLst>
                <a:path w="529" h="582" extrusionOk="0">
                  <a:moveTo>
                    <a:pt x="265" y="1"/>
                  </a:moveTo>
                  <a:cubicBezTo>
                    <a:pt x="247" y="1"/>
                    <a:pt x="230" y="19"/>
                    <a:pt x="212" y="36"/>
                  </a:cubicBezTo>
                  <a:cubicBezTo>
                    <a:pt x="124" y="71"/>
                    <a:pt x="89" y="159"/>
                    <a:pt x="54" y="230"/>
                  </a:cubicBezTo>
                  <a:cubicBezTo>
                    <a:pt x="1" y="300"/>
                    <a:pt x="71" y="459"/>
                    <a:pt x="142" y="476"/>
                  </a:cubicBezTo>
                  <a:cubicBezTo>
                    <a:pt x="177" y="494"/>
                    <a:pt x="212" y="511"/>
                    <a:pt x="247" y="547"/>
                  </a:cubicBezTo>
                  <a:cubicBezTo>
                    <a:pt x="282" y="582"/>
                    <a:pt x="318" y="547"/>
                    <a:pt x="353" y="547"/>
                  </a:cubicBezTo>
                  <a:cubicBezTo>
                    <a:pt x="458" y="494"/>
                    <a:pt x="529" y="423"/>
                    <a:pt x="511" y="300"/>
                  </a:cubicBezTo>
                  <a:cubicBezTo>
                    <a:pt x="476" y="230"/>
                    <a:pt x="458" y="159"/>
                    <a:pt x="423" y="107"/>
                  </a:cubicBezTo>
                  <a:cubicBezTo>
                    <a:pt x="388" y="36"/>
                    <a:pt x="335" y="1"/>
                    <a:pt x="2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5"/>
            <p:cNvSpPr/>
            <p:nvPr/>
          </p:nvSpPr>
          <p:spPr>
            <a:xfrm>
              <a:off x="3211993" y="5301650"/>
              <a:ext cx="24731" cy="32639"/>
            </a:xfrm>
            <a:custGeom>
              <a:avLst/>
              <a:gdLst/>
              <a:ahLst/>
              <a:cxnLst/>
              <a:rect l="l" t="t" r="r" b="b"/>
              <a:pathLst>
                <a:path w="441" h="582" extrusionOk="0">
                  <a:moveTo>
                    <a:pt x="1" y="177"/>
                  </a:moveTo>
                  <a:cubicBezTo>
                    <a:pt x="1" y="282"/>
                    <a:pt x="18" y="370"/>
                    <a:pt x="53" y="476"/>
                  </a:cubicBezTo>
                  <a:cubicBezTo>
                    <a:pt x="106" y="546"/>
                    <a:pt x="194" y="582"/>
                    <a:pt x="282" y="564"/>
                  </a:cubicBezTo>
                  <a:cubicBezTo>
                    <a:pt x="353" y="546"/>
                    <a:pt x="388" y="494"/>
                    <a:pt x="423" y="441"/>
                  </a:cubicBezTo>
                  <a:cubicBezTo>
                    <a:pt x="441" y="370"/>
                    <a:pt x="441" y="300"/>
                    <a:pt x="405" y="247"/>
                  </a:cubicBezTo>
                  <a:cubicBezTo>
                    <a:pt x="388" y="194"/>
                    <a:pt x="370" y="159"/>
                    <a:pt x="353" y="124"/>
                  </a:cubicBezTo>
                  <a:cubicBezTo>
                    <a:pt x="300" y="18"/>
                    <a:pt x="194" y="1"/>
                    <a:pt x="106" y="53"/>
                  </a:cubicBezTo>
                  <a:cubicBezTo>
                    <a:pt x="89" y="71"/>
                    <a:pt x="89" y="71"/>
                    <a:pt x="71" y="71"/>
                  </a:cubicBezTo>
                  <a:cubicBezTo>
                    <a:pt x="18" y="89"/>
                    <a:pt x="1" y="124"/>
                    <a:pt x="1" y="17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5"/>
            <p:cNvSpPr/>
            <p:nvPr/>
          </p:nvSpPr>
          <p:spPr>
            <a:xfrm>
              <a:off x="3077736" y="5335242"/>
              <a:ext cx="30676" cy="24731"/>
            </a:xfrm>
            <a:custGeom>
              <a:avLst/>
              <a:gdLst/>
              <a:ahLst/>
              <a:cxnLst/>
              <a:rect l="l" t="t" r="r" b="b"/>
              <a:pathLst>
                <a:path w="547" h="441" extrusionOk="0">
                  <a:moveTo>
                    <a:pt x="546" y="211"/>
                  </a:moveTo>
                  <a:cubicBezTo>
                    <a:pt x="546" y="106"/>
                    <a:pt x="476" y="18"/>
                    <a:pt x="370" y="18"/>
                  </a:cubicBezTo>
                  <a:cubicBezTo>
                    <a:pt x="247" y="0"/>
                    <a:pt x="141" y="35"/>
                    <a:pt x="53" y="123"/>
                  </a:cubicBezTo>
                  <a:cubicBezTo>
                    <a:pt x="53" y="123"/>
                    <a:pt x="36" y="123"/>
                    <a:pt x="53" y="141"/>
                  </a:cubicBezTo>
                  <a:cubicBezTo>
                    <a:pt x="71" y="159"/>
                    <a:pt x="53" y="176"/>
                    <a:pt x="36" y="194"/>
                  </a:cubicBezTo>
                  <a:cubicBezTo>
                    <a:pt x="1" y="247"/>
                    <a:pt x="18" y="317"/>
                    <a:pt x="71" y="370"/>
                  </a:cubicBezTo>
                  <a:cubicBezTo>
                    <a:pt x="159" y="423"/>
                    <a:pt x="282" y="440"/>
                    <a:pt x="405" y="423"/>
                  </a:cubicBezTo>
                  <a:cubicBezTo>
                    <a:pt x="476" y="370"/>
                    <a:pt x="529" y="299"/>
                    <a:pt x="546" y="21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5"/>
            <p:cNvSpPr/>
            <p:nvPr/>
          </p:nvSpPr>
          <p:spPr>
            <a:xfrm>
              <a:off x="3522959" y="5163468"/>
              <a:ext cx="27704" cy="28657"/>
            </a:xfrm>
            <a:custGeom>
              <a:avLst/>
              <a:gdLst/>
              <a:ahLst/>
              <a:cxnLst/>
              <a:rect l="l" t="t" r="r" b="b"/>
              <a:pathLst>
                <a:path w="494" h="511" extrusionOk="0">
                  <a:moveTo>
                    <a:pt x="317" y="0"/>
                  </a:moveTo>
                  <a:cubicBezTo>
                    <a:pt x="212" y="18"/>
                    <a:pt x="124" y="71"/>
                    <a:pt x="53" y="141"/>
                  </a:cubicBezTo>
                  <a:cubicBezTo>
                    <a:pt x="18" y="194"/>
                    <a:pt x="36" y="247"/>
                    <a:pt x="1" y="282"/>
                  </a:cubicBezTo>
                  <a:lnTo>
                    <a:pt x="1" y="299"/>
                  </a:lnTo>
                  <a:cubicBezTo>
                    <a:pt x="71" y="370"/>
                    <a:pt x="89" y="475"/>
                    <a:pt x="229" y="475"/>
                  </a:cubicBezTo>
                  <a:cubicBezTo>
                    <a:pt x="247" y="475"/>
                    <a:pt x="247" y="511"/>
                    <a:pt x="300" y="493"/>
                  </a:cubicBezTo>
                  <a:cubicBezTo>
                    <a:pt x="335" y="475"/>
                    <a:pt x="423" y="458"/>
                    <a:pt x="458" y="405"/>
                  </a:cubicBezTo>
                  <a:cubicBezTo>
                    <a:pt x="476" y="352"/>
                    <a:pt x="494" y="282"/>
                    <a:pt x="494" y="229"/>
                  </a:cubicBezTo>
                  <a:cubicBezTo>
                    <a:pt x="476" y="159"/>
                    <a:pt x="441" y="88"/>
                    <a:pt x="405" y="35"/>
                  </a:cubicBezTo>
                  <a:cubicBezTo>
                    <a:pt x="388" y="18"/>
                    <a:pt x="353" y="0"/>
                    <a:pt x="3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5"/>
            <p:cNvSpPr/>
            <p:nvPr/>
          </p:nvSpPr>
          <p:spPr>
            <a:xfrm>
              <a:off x="2622644" y="5773566"/>
              <a:ext cx="26694" cy="28657"/>
            </a:xfrm>
            <a:custGeom>
              <a:avLst/>
              <a:gdLst/>
              <a:ahLst/>
              <a:cxnLst/>
              <a:rect l="l" t="t" r="r" b="b"/>
              <a:pathLst>
                <a:path w="476" h="511" extrusionOk="0">
                  <a:moveTo>
                    <a:pt x="18" y="229"/>
                  </a:moveTo>
                  <a:cubicBezTo>
                    <a:pt x="0" y="299"/>
                    <a:pt x="36" y="370"/>
                    <a:pt x="88" y="405"/>
                  </a:cubicBezTo>
                  <a:cubicBezTo>
                    <a:pt x="124" y="422"/>
                    <a:pt x="141" y="458"/>
                    <a:pt x="141" y="493"/>
                  </a:cubicBezTo>
                  <a:cubicBezTo>
                    <a:pt x="141" y="511"/>
                    <a:pt x="176" y="493"/>
                    <a:pt x="194" y="493"/>
                  </a:cubicBezTo>
                  <a:cubicBezTo>
                    <a:pt x="247" y="493"/>
                    <a:pt x="282" y="493"/>
                    <a:pt x="335" y="493"/>
                  </a:cubicBezTo>
                  <a:cubicBezTo>
                    <a:pt x="423" y="440"/>
                    <a:pt x="476" y="334"/>
                    <a:pt x="476" y="229"/>
                  </a:cubicBezTo>
                  <a:cubicBezTo>
                    <a:pt x="458" y="141"/>
                    <a:pt x="405" y="70"/>
                    <a:pt x="335" y="35"/>
                  </a:cubicBezTo>
                  <a:cubicBezTo>
                    <a:pt x="317" y="18"/>
                    <a:pt x="300" y="0"/>
                    <a:pt x="282" y="35"/>
                  </a:cubicBezTo>
                  <a:cubicBezTo>
                    <a:pt x="264" y="35"/>
                    <a:pt x="247" y="53"/>
                    <a:pt x="229" y="35"/>
                  </a:cubicBezTo>
                  <a:cubicBezTo>
                    <a:pt x="141" y="18"/>
                    <a:pt x="88" y="88"/>
                    <a:pt x="36" y="123"/>
                  </a:cubicBezTo>
                  <a:cubicBezTo>
                    <a:pt x="18" y="123"/>
                    <a:pt x="18" y="141"/>
                    <a:pt x="18" y="14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5"/>
            <p:cNvSpPr/>
            <p:nvPr/>
          </p:nvSpPr>
          <p:spPr>
            <a:xfrm>
              <a:off x="3245585" y="4889010"/>
              <a:ext cx="27647" cy="29666"/>
            </a:xfrm>
            <a:custGeom>
              <a:avLst/>
              <a:gdLst/>
              <a:ahLst/>
              <a:cxnLst/>
              <a:rect l="l" t="t" r="r" b="b"/>
              <a:pathLst>
                <a:path w="493" h="529" extrusionOk="0">
                  <a:moveTo>
                    <a:pt x="18" y="300"/>
                  </a:moveTo>
                  <a:cubicBezTo>
                    <a:pt x="18" y="335"/>
                    <a:pt x="18" y="370"/>
                    <a:pt x="35" y="388"/>
                  </a:cubicBezTo>
                  <a:cubicBezTo>
                    <a:pt x="106" y="458"/>
                    <a:pt x="194" y="493"/>
                    <a:pt x="282" y="511"/>
                  </a:cubicBezTo>
                  <a:cubicBezTo>
                    <a:pt x="352" y="529"/>
                    <a:pt x="493" y="370"/>
                    <a:pt x="493" y="264"/>
                  </a:cubicBezTo>
                  <a:cubicBezTo>
                    <a:pt x="493" y="159"/>
                    <a:pt x="387" y="18"/>
                    <a:pt x="299" y="18"/>
                  </a:cubicBezTo>
                  <a:cubicBezTo>
                    <a:pt x="141" y="0"/>
                    <a:pt x="0" y="141"/>
                    <a:pt x="18" y="30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5"/>
            <p:cNvSpPr/>
            <p:nvPr/>
          </p:nvSpPr>
          <p:spPr>
            <a:xfrm>
              <a:off x="3332453" y="5298678"/>
              <a:ext cx="29666" cy="30676"/>
            </a:xfrm>
            <a:custGeom>
              <a:avLst/>
              <a:gdLst/>
              <a:ahLst/>
              <a:cxnLst/>
              <a:rect l="l" t="t" r="r" b="b"/>
              <a:pathLst>
                <a:path w="529" h="547" extrusionOk="0">
                  <a:moveTo>
                    <a:pt x="194" y="36"/>
                  </a:moveTo>
                  <a:cubicBezTo>
                    <a:pt x="176" y="36"/>
                    <a:pt x="123" y="1"/>
                    <a:pt x="106" y="71"/>
                  </a:cubicBezTo>
                  <a:cubicBezTo>
                    <a:pt x="106" y="71"/>
                    <a:pt x="88" y="71"/>
                    <a:pt x="71" y="89"/>
                  </a:cubicBezTo>
                  <a:cubicBezTo>
                    <a:pt x="0" y="142"/>
                    <a:pt x="0" y="247"/>
                    <a:pt x="53" y="318"/>
                  </a:cubicBezTo>
                  <a:cubicBezTo>
                    <a:pt x="71" y="335"/>
                    <a:pt x="71" y="353"/>
                    <a:pt x="88" y="370"/>
                  </a:cubicBezTo>
                  <a:cubicBezTo>
                    <a:pt x="194" y="547"/>
                    <a:pt x="299" y="529"/>
                    <a:pt x="423" y="441"/>
                  </a:cubicBezTo>
                  <a:cubicBezTo>
                    <a:pt x="528" y="335"/>
                    <a:pt x="511" y="124"/>
                    <a:pt x="370" y="71"/>
                  </a:cubicBezTo>
                  <a:cubicBezTo>
                    <a:pt x="317" y="36"/>
                    <a:pt x="247" y="18"/>
                    <a:pt x="194" y="3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5"/>
            <p:cNvSpPr/>
            <p:nvPr/>
          </p:nvSpPr>
          <p:spPr>
            <a:xfrm>
              <a:off x="3159670" y="4937352"/>
              <a:ext cx="44471" cy="40546"/>
            </a:xfrm>
            <a:custGeom>
              <a:avLst/>
              <a:gdLst/>
              <a:ahLst/>
              <a:cxnLst/>
              <a:rect l="l" t="t" r="r" b="b"/>
              <a:pathLst>
                <a:path w="793" h="723" extrusionOk="0">
                  <a:moveTo>
                    <a:pt x="282" y="705"/>
                  </a:moveTo>
                  <a:cubicBezTo>
                    <a:pt x="441" y="723"/>
                    <a:pt x="599" y="670"/>
                    <a:pt x="687" y="547"/>
                  </a:cubicBezTo>
                  <a:cubicBezTo>
                    <a:pt x="775" y="441"/>
                    <a:pt x="793" y="300"/>
                    <a:pt x="740" y="195"/>
                  </a:cubicBezTo>
                  <a:cubicBezTo>
                    <a:pt x="687" y="71"/>
                    <a:pt x="564" y="1"/>
                    <a:pt x="441" y="1"/>
                  </a:cubicBezTo>
                  <a:cubicBezTo>
                    <a:pt x="335" y="36"/>
                    <a:pt x="229" y="124"/>
                    <a:pt x="177" y="230"/>
                  </a:cubicBezTo>
                  <a:cubicBezTo>
                    <a:pt x="141" y="300"/>
                    <a:pt x="106" y="353"/>
                    <a:pt x="71" y="423"/>
                  </a:cubicBezTo>
                  <a:cubicBezTo>
                    <a:pt x="1" y="547"/>
                    <a:pt x="89" y="705"/>
                    <a:pt x="229" y="705"/>
                  </a:cubicBezTo>
                  <a:cubicBezTo>
                    <a:pt x="247" y="705"/>
                    <a:pt x="265" y="705"/>
                    <a:pt x="282" y="70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5"/>
            <p:cNvSpPr/>
            <p:nvPr/>
          </p:nvSpPr>
          <p:spPr>
            <a:xfrm>
              <a:off x="2622644" y="5644189"/>
              <a:ext cx="23722" cy="27704"/>
            </a:xfrm>
            <a:custGeom>
              <a:avLst/>
              <a:gdLst/>
              <a:ahLst/>
              <a:cxnLst/>
              <a:rect l="l" t="t" r="r" b="b"/>
              <a:pathLst>
                <a:path w="423" h="494" extrusionOk="0">
                  <a:moveTo>
                    <a:pt x="194" y="476"/>
                  </a:moveTo>
                  <a:cubicBezTo>
                    <a:pt x="300" y="494"/>
                    <a:pt x="423" y="353"/>
                    <a:pt x="423" y="265"/>
                  </a:cubicBezTo>
                  <a:cubicBezTo>
                    <a:pt x="423" y="195"/>
                    <a:pt x="423" y="142"/>
                    <a:pt x="423" y="71"/>
                  </a:cubicBezTo>
                  <a:cubicBezTo>
                    <a:pt x="423" y="54"/>
                    <a:pt x="423" y="36"/>
                    <a:pt x="388" y="36"/>
                  </a:cubicBezTo>
                  <a:cubicBezTo>
                    <a:pt x="317" y="36"/>
                    <a:pt x="264" y="1"/>
                    <a:pt x="194" y="36"/>
                  </a:cubicBezTo>
                  <a:cubicBezTo>
                    <a:pt x="176" y="36"/>
                    <a:pt x="159" y="36"/>
                    <a:pt x="141" y="36"/>
                  </a:cubicBezTo>
                  <a:cubicBezTo>
                    <a:pt x="88" y="54"/>
                    <a:pt x="53" y="89"/>
                    <a:pt x="36" y="142"/>
                  </a:cubicBezTo>
                  <a:cubicBezTo>
                    <a:pt x="18" y="195"/>
                    <a:pt x="18" y="247"/>
                    <a:pt x="18" y="318"/>
                  </a:cubicBezTo>
                  <a:cubicBezTo>
                    <a:pt x="0" y="406"/>
                    <a:pt x="88" y="494"/>
                    <a:pt x="194" y="47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5"/>
            <p:cNvSpPr/>
            <p:nvPr/>
          </p:nvSpPr>
          <p:spPr>
            <a:xfrm>
              <a:off x="3233696" y="5531692"/>
              <a:ext cx="27704" cy="25685"/>
            </a:xfrm>
            <a:custGeom>
              <a:avLst/>
              <a:gdLst/>
              <a:ahLst/>
              <a:cxnLst/>
              <a:rect l="l" t="t" r="r" b="b"/>
              <a:pathLst>
                <a:path w="494" h="458" extrusionOk="0">
                  <a:moveTo>
                    <a:pt x="300" y="18"/>
                  </a:moveTo>
                  <a:cubicBezTo>
                    <a:pt x="230" y="0"/>
                    <a:pt x="159" y="71"/>
                    <a:pt x="89" y="71"/>
                  </a:cubicBezTo>
                  <a:cubicBezTo>
                    <a:pt x="18" y="88"/>
                    <a:pt x="54" y="141"/>
                    <a:pt x="36" y="176"/>
                  </a:cubicBezTo>
                  <a:cubicBezTo>
                    <a:pt x="1" y="211"/>
                    <a:pt x="1" y="247"/>
                    <a:pt x="36" y="282"/>
                  </a:cubicBezTo>
                  <a:cubicBezTo>
                    <a:pt x="54" y="299"/>
                    <a:pt x="54" y="317"/>
                    <a:pt x="54" y="335"/>
                  </a:cubicBezTo>
                  <a:cubicBezTo>
                    <a:pt x="54" y="405"/>
                    <a:pt x="89" y="423"/>
                    <a:pt x="159" y="440"/>
                  </a:cubicBezTo>
                  <a:cubicBezTo>
                    <a:pt x="194" y="458"/>
                    <a:pt x="230" y="458"/>
                    <a:pt x="265" y="458"/>
                  </a:cubicBezTo>
                  <a:cubicBezTo>
                    <a:pt x="353" y="440"/>
                    <a:pt x="423" y="352"/>
                    <a:pt x="423" y="264"/>
                  </a:cubicBezTo>
                  <a:cubicBezTo>
                    <a:pt x="423" y="247"/>
                    <a:pt x="423" y="229"/>
                    <a:pt x="441" y="211"/>
                  </a:cubicBezTo>
                  <a:cubicBezTo>
                    <a:pt x="494" y="194"/>
                    <a:pt x="494" y="141"/>
                    <a:pt x="476" y="106"/>
                  </a:cubicBezTo>
                  <a:cubicBezTo>
                    <a:pt x="441" y="53"/>
                    <a:pt x="406" y="18"/>
                    <a:pt x="353" y="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5"/>
            <p:cNvSpPr/>
            <p:nvPr/>
          </p:nvSpPr>
          <p:spPr>
            <a:xfrm>
              <a:off x="3162642" y="5392500"/>
              <a:ext cx="25741" cy="27704"/>
            </a:xfrm>
            <a:custGeom>
              <a:avLst/>
              <a:gdLst/>
              <a:ahLst/>
              <a:cxnLst/>
              <a:rect l="l" t="t" r="r" b="b"/>
              <a:pathLst>
                <a:path w="459" h="494" extrusionOk="0">
                  <a:moveTo>
                    <a:pt x="458" y="194"/>
                  </a:moveTo>
                  <a:cubicBezTo>
                    <a:pt x="441" y="123"/>
                    <a:pt x="423" y="71"/>
                    <a:pt x="370" y="53"/>
                  </a:cubicBezTo>
                  <a:cubicBezTo>
                    <a:pt x="282" y="0"/>
                    <a:pt x="194" y="0"/>
                    <a:pt x="124" y="53"/>
                  </a:cubicBezTo>
                  <a:cubicBezTo>
                    <a:pt x="18" y="88"/>
                    <a:pt x="0" y="194"/>
                    <a:pt x="53" y="282"/>
                  </a:cubicBezTo>
                  <a:cubicBezTo>
                    <a:pt x="71" y="299"/>
                    <a:pt x="71" y="299"/>
                    <a:pt x="71" y="317"/>
                  </a:cubicBezTo>
                  <a:cubicBezTo>
                    <a:pt x="71" y="440"/>
                    <a:pt x="194" y="493"/>
                    <a:pt x="300" y="458"/>
                  </a:cubicBezTo>
                  <a:cubicBezTo>
                    <a:pt x="405" y="423"/>
                    <a:pt x="458" y="370"/>
                    <a:pt x="458" y="19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5"/>
            <p:cNvSpPr/>
            <p:nvPr/>
          </p:nvSpPr>
          <p:spPr>
            <a:xfrm>
              <a:off x="2906972" y="5675818"/>
              <a:ext cx="25685" cy="25685"/>
            </a:xfrm>
            <a:custGeom>
              <a:avLst/>
              <a:gdLst/>
              <a:ahLst/>
              <a:cxnLst/>
              <a:rect l="l" t="t" r="r" b="b"/>
              <a:pathLst>
                <a:path w="458" h="458" extrusionOk="0">
                  <a:moveTo>
                    <a:pt x="18" y="176"/>
                  </a:moveTo>
                  <a:cubicBezTo>
                    <a:pt x="0" y="194"/>
                    <a:pt x="18" y="212"/>
                    <a:pt x="18" y="229"/>
                  </a:cubicBezTo>
                  <a:cubicBezTo>
                    <a:pt x="35" y="247"/>
                    <a:pt x="53" y="282"/>
                    <a:pt x="35" y="300"/>
                  </a:cubicBezTo>
                  <a:cubicBezTo>
                    <a:pt x="35" y="317"/>
                    <a:pt x="35" y="335"/>
                    <a:pt x="53" y="352"/>
                  </a:cubicBezTo>
                  <a:cubicBezTo>
                    <a:pt x="106" y="423"/>
                    <a:pt x="194" y="440"/>
                    <a:pt x="264" y="458"/>
                  </a:cubicBezTo>
                  <a:cubicBezTo>
                    <a:pt x="352" y="423"/>
                    <a:pt x="423" y="352"/>
                    <a:pt x="440" y="264"/>
                  </a:cubicBezTo>
                  <a:cubicBezTo>
                    <a:pt x="458" y="159"/>
                    <a:pt x="387" y="35"/>
                    <a:pt x="282" y="18"/>
                  </a:cubicBezTo>
                  <a:cubicBezTo>
                    <a:pt x="194" y="0"/>
                    <a:pt x="106" y="18"/>
                    <a:pt x="35" y="71"/>
                  </a:cubicBezTo>
                  <a:cubicBezTo>
                    <a:pt x="18" y="106"/>
                    <a:pt x="0" y="141"/>
                    <a:pt x="18" y="17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5"/>
            <p:cNvSpPr/>
            <p:nvPr/>
          </p:nvSpPr>
          <p:spPr>
            <a:xfrm>
              <a:off x="3300824" y="5145690"/>
              <a:ext cx="24731" cy="28657"/>
            </a:xfrm>
            <a:custGeom>
              <a:avLst/>
              <a:gdLst/>
              <a:ahLst/>
              <a:cxnLst/>
              <a:rect l="l" t="t" r="r" b="b"/>
              <a:pathLst>
                <a:path w="441" h="511" extrusionOk="0">
                  <a:moveTo>
                    <a:pt x="212" y="476"/>
                  </a:moveTo>
                  <a:cubicBezTo>
                    <a:pt x="265" y="511"/>
                    <a:pt x="318" y="440"/>
                    <a:pt x="371" y="423"/>
                  </a:cubicBezTo>
                  <a:cubicBezTo>
                    <a:pt x="441" y="405"/>
                    <a:pt x="423" y="335"/>
                    <a:pt x="441" y="282"/>
                  </a:cubicBezTo>
                  <a:cubicBezTo>
                    <a:pt x="441" y="159"/>
                    <a:pt x="371" y="53"/>
                    <a:pt x="247" y="18"/>
                  </a:cubicBezTo>
                  <a:cubicBezTo>
                    <a:pt x="177" y="0"/>
                    <a:pt x="89" y="35"/>
                    <a:pt x="36" y="88"/>
                  </a:cubicBezTo>
                  <a:cubicBezTo>
                    <a:pt x="18" y="106"/>
                    <a:pt x="1" y="229"/>
                    <a:pt x="18" y="247"/>
                  </a:cubicBezTo>
                  <a:cubicBezTo>
                    <a:pt x="54" y="282"/>
                    <a:pt x="54" y="317"/>
                    <a:pt x="71" y="352"/>
                  </a:cubicBezTo>
                  <a:cubicBezTo>
                    <a:pt x="71" y="423"/>
                    <a:pt x="142" y="476"/>
                    <a:pt x="212" y="47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5"/>
            <p:cNvSpPr/>
            <p:nvPr/>
          </p:nvSpPr>
          <p:spPr>
            <a:xfrm>
              <a:off x="3392628" y="5214781"/>
              <a:ext cx="38583" cy="41499"/>
            </a:xfrm>
            <a:custGeom>
              <a:avLst/>
              <a:gdLst/>
              <a:ahLst/>
              <a:cxnLst/>
              <a:rect l="l" t="t" r="r" b="b"/>
              <a:pathLst>
                <a:path w="688" h="740" extrusionOk="0">
                  <a:moveTo>
                    <a:pt x="318" y="1"/>
                  </a:moveTo>
                  <a:cubicBezTo>
                    <a:pt x="230" y="1"/>
                    <a:pt x="19" y="141"/>
                    <a:pt x="19" y="212"/>
                  </a:cubicBezTo>
                  <a:cubicBezTo>
                    <a:pt x="19" y="335"/>
                    <a:pt x="1" y="476"/>
                    <a:pt x="124" y="581"/>
                  </a:cubicBezTo>
                  <a:cubicBezTo>
                    <a:pt x="159" y="599"/>
                    <a:pt x="177" y="652"/>
                    <a:pt x="230" y="652"/>
                  </a:cubicBezTo>
                  <a:cubicBezTo>
                    <a:pt x="300" y="652"/>
                    <a:pt x="388" y="740"/>
                    <a:pt x="476" y="652"/>
                  </a:cubicBezTo>
                  <a:cubicBezTo>
                    <a:pt x="582" y="564"/>
                    <a:pt x="652" y="511"/>
                    <a:pt x="652" y="423"/>
                  </a:cubicBezTo>
                  <a:cubicBezTo>
                    <a:pt x="688" y="212"/>
                    <a:pt x="529" y="18"/>
                    <a:pt x="3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5"/>
            <p:cNvSpPr/>
            <p:nvPr/>
          </p:nvSpPr>
          <p:spPr>
            <a:xfrm>
              <a:off x="3290954" y="5013397"/>
              <a:ext cx="26750" cy="26694"/>
            </a:xfrm>
            <a:custGeom>
              <a:avLst/>
              <a:gdLst/>
              <a:ahLst/>
              <a:cxnLst/>
              <a:rect l="l" t="t" r="r" b="b"/>
              <a:pathLst>
                <a:path w="477" h="476" extrusionOk="0">
                  <a:moveTo>
                    <a:pt x="1" y="229"/>
                  </a:moveTo>
                  <a:cubicBezTo>
                    <a:pt x="36" y="264"/>
                    <a:pt x="18" y="317"/>
                    <a:pt x="71" y="335"/>
                  </a:cubicBezTo>
                  <a:cubicBezTo>
                    <a:pt x="89" y="335"/>
                    <a:pt x="106" y="353"/>
                    <a:pt x="106" y="370"/>
                  </a:cubicBezTo>
                  <a:cubicBezTo>
                    <a:pt x="106" y="423"/>
                    <a:pt x="142" y="423"/>
                    <a:pt x="177" y="423"/>
                  </a:cubicBezTo>
                  <a:cubicBezTo>
                    <a:pt x="212" y="423"/>
                    <a:pt x="247" y="458"/>
                    <a:pt x="282" y="458"/>
                  </a:cubicBezTo>
                  <a:cubicBezTo>
                    <a:pt x="371" y="476"/>
                    <a:pt x="441" y="405"/>
                    <a:pt x="459" y="317"/>
                  </a:cubicBezTo>
                  <a:cubicBezTo>
                    <a:pt x="476" y="247"/>
                    <a:pt x="459" y="176"/>
                    <a:pt x="441" y="106"/>
                  </a:cubicBezTo>
                  <a:cubicBezTo>
                    <a:pt x="406" y="36"/>
                    <a:pt x="335" y="0"/>
                    <a:pt x="265" y="18"/>
                  </a:cubicBezTo>
                  <a:cubicBezTo>
                    <a:pt x="177" y="36"/>
                    <a:pt x="106" y="71"/>
                    <a:pt x="71" y="141"/>
                  </a:cubicBezTo>
                  <a:cubicBezTo>
                    <a:pt x="54" y="159"/>
                    <a:pt x="54" y="176"/>
                    <a:pt x="54" y="194"/>
                  </a:cubicBezTo>
                  <a:cubicBezTo>
                    <a:pt x="54" y="212"/>
                    <a:pt x="71" y="229"/>
                    <a:pt x="54" y="247"/>
                  </a:cubicBezTo>
                  <a:cubicBezTo>
                    <a:pt x="36" y="264"/>
                    <a:pt x="36" y="212"/>
                    <a:pt x="1" y="22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5"/>
            <p:cNvSpPr/>
            <p:nvPr/>
          </p:nvSpPr>
          <p:spPr>
            <a:xfrm>
              <a:off x="2670985" y="5231549"/>
              <a:ext cx="27704" cy="25741"/>
            </a:xfrm>
            <a:custGeom>
              <a:avLst/>
              <a:gdLst/>
              <a:ahLst/>
              <a:cxnLst/>
              <a:rect l="l" t="t" r="r" b="b"/>
              <a:pathLst>
                <a:path w="494" h="459" extrusionOk="0">
                  <a:moveTo>
                    <a:pt x="230" y="458"/>
                  </a:moveTo>
                  <a:cubicBezTo>
                    <a:pt x="335" y="441"/>
                    <a:pt x="423" y="370"/>
                    <a:pt x="459" y="265"/>
                  </a:cubicBezTo>
                  <a:cubicBezTo>
                    <a:pt x="494" y="159"/>
                    <a:pt x="423" y="106"/>
                    <a:pt x="371" y="54"/>
                  </a:cubicBezTo>
                  <a:cubicBezTo>
                    <a:pt x="318" y="1"/>
                    <a:pt x="230" y="1"/>
                    <a:pt x="177" y="54"/>
                  </a:cubicBezTo>
                  <a:cubicBezTo>
                    <a:pt x="142" y="71"/>
                    <a:pt x="89" y="89"/>
                    <a:pt x="54" y="124"/>
                  </a:cubicBezTo>
                  <a:cubicBezTo>
                    <a:pt x="19" y="142"/>
                    <a:pt x="1" y="177"/>
                    <a:pt x="19" y="212"/>
                  </a:cubicBezTo>
                  <a:cubicBezTo>
                    <a:pt x="36" y="265"/>
                    <a:pt x="19" y="335"/>
                    <a:pt x="89" y="353"/>
                  </a:cubicBezTo>
                  <a:cubicBezTo>
                    <a:pt x="89" y="370"/>
                    <a:pt x="89" y="370"/>
                    <a:pt x="89" y="388"/>
                  </a:cubicBezTo>
                  <a:cubicBezTo>
                    <a:pt x="124" y="423"/>
                    <a:pt x="177" y="458"/>
                    <a:pt x="230" y="45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5"/>
            <p:cNvSpPr/>
            <p:nvPr/>
          </p:nvSpPr>
          <p:spPr>
            <a:xfrm>
              <a:off x="2909888" y="4949241"/>
              <a:ext cx="24787" cy="28657"/>
            </a:xfrm>
            <a:custGeom>
              <a:avLst/>
              <a:gdLst/>
              <a:ahLst/>
              <a:cxnLst/>
              <a:rect l="l" t="t" r="r" b="b"/>
              <a:pathLst>
                <a:path w="442" h="511" extrusionOk="0">
                  <a:moveTo>
                    <a:pt x="19" y="247"/>
                  </a:moveTo>
                  <a:cubicBezTo>
                    <a:pt x="19" y="299"/>
                    <a:pt x="19" y="388"/>
                    <a:pt x="89" y="405"/>
                  </a:cubicBezTo>
                  <a:cubicBezTo>
                    <a:pt x="124" y="511"/>
                    <a:pt x="212" y="458"/>
                    <a:pt x="265" y="476"/>
                  </a:cubicBezTo>
                  <a:cubicBezTo>
                    <a:pt x="283" y="476"/>
                    <a:pt x="283" y="476"/>
                    <a:pt x="283" y="476"/>
                  </a:cubicBezTo>
                  <a:cubicBezTo>
                    <a:pt x="335" y="423"/>
                    <a:pt x="371" y="388"/>
                    <a:pt x="406" y="335"/>
                  </a:cubicBezTo>
                  <a:cubicBezTo>
                    <a:pt x="441" y="264"/>
                    <a:pt x="441" y="211"/>
                    <a:pt x="406" y="159"/>
                  </a:cubicBezTo>
                  <a:cubicBezTo>
                    <a:pt x="406" y="106"/>
                    <a:pt x="283" y="0"/>
                    <a:pt x="247" y="18"/>
                  </a:cubicBezTo>
                  <a:cubicBezTo>
                    <a:pt x="195" y="18"/>
                    <a:pt x="142" y="35"/>
                    <a:pt x="107" y="71"/>
                  </a:cubicBezTo>
                  <a:cubicBezTo>
                    <a:pt x="71" y="123"/>
                    <a:pt x="1" y="159"/>
                    <a:pt x="19" y="24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5"/>
            <p:cNvSpPr/>
            <p:nvPr/>
          </p:nvSpPr>
          <p:spPr>
            <a:xfrm>
              <a:off x="3013580" y="5792297"/>
              <a:ext cx="25685" cy="28657"/>
            </a:xfrm>
            <a:custGeom>
              <a:avLst/>
              <a:gdLst/>
              <a:ahLst/>
              <a:cxnLst/>
              <a:rect l="l" t="t" r="r" b="b"/>
              <a:pathLst>
                <a:path w="458" h="511" extrusionOk="0">
                  <a:moveTo>
                    <a:pt x="300" y="71"/>
                  </a:moveTo>
                  <a:lnTo>
                    <a:pt x="282" y="71"/>
                  </a:lnTo>
                  <a:cubicBezTo>
                    <a:pt x="194" y="0"/>
                    <a:pt x="141" y="71"/>
                    <a:pt x="88" y="124"/>
                  </a:cubicBezTo>
                  <a:cubicBezTo>
                    <a:pt x="0" y="212"/>
                    <a:pt x="0" y="247"/>
                    <a:pt x="71" y="353"/>
                  </a:cubicBezTo>
                  <a:cubicBezTo>
                    <a:pt x="88" y="388"/>
                    <a:pt x="88" y="441"/>
                    <a:pt x="141" y="476"/>
                  </a:cubicBezTo>
                  <a:cubicBezTo>
                    <a:pt x="159" y="493"/>
                    <a:pt x="194" y="493"/>
                    <a:pt x="229" y="493"/>
                  </a:cubicBezTo>
                  <a:lnTo>
                    <a:pt x="264" y="493"/>
                  </a:lnTo>
                  <a:cubicBezTo>
                    <a:pt x="352" y="511"/>
                    <a:pt x="405" y="441"/>
                    <a:pt x="423" y="388"/>
                  </a:cubicBezTo>
                  <a:cubicBezTo>
                    <a:pt x="458" y="300"/>
                    <a:pt x="458" y="212"/>
                    <a:pt x="388" y="141"/>
                  </a:cubicBezTo>
                  <a:cubicBezTo>
                    <a:pt x="370" y="124"/>
                    <a:pt x="352" y="71"/>
                    <a:pt x="300" y="7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5"/>
            <p:cNvSpPr/>
            <p:nvPr/>
          </p:nvSpPr>
          <p:spPr>
            <a:xfrm>
              <a:off x="3187317" y="5138792"/>
              <a:ext cx="24731" cy="25685"/>
            </a:xfrm>
            <a:custGeom>
              <a:avLst/>
              <a:gdLst/>
              <a:ahLst/>
              <a:cxnLst/>
              <a:rect l="l" t="t" r="r" b="b"/>
              <a:pathLst>
                <a:path w="441" h="458" extrusionOk="0">
                  <a:moveTo>
                    <a:pt x="247" y="18"/>
                  </a:moveTo>
                  <a:lnTo>
                    <a:pt x="141" y="18"/>
                  </a:lnTo>
                  <a:cubicBezTo>
                    <a:pt x="106" y="18"/>
                    <a:pt x="71" y="70"/>
                    <a:pt x="36" y="106"/>
                  </a:cubicBezTo>
                  <a:cubicBezTo>
                    <a:pt x="1" y="194"/>
                    <a:pt x="18" y="282"/>
                    <a:pt x="71" y="352"/>
                  </a:cubicBezTo>
                  <a:cubicBezTo>
                    <a:pt x="106" y="440"/>
                    <a:pt x="177" y="458"/>
                    <a:pt x="282" y="423"/>
                  </a:cubicBezTo>
                  <a:cubicBezTo>
                    <a:pt x="370" y="405"/>
                    <a:pt x="423" y="335"/>
                    <a:pt x="441" y="264"/>
                  </a:cubicBezTo>
                  <a:cubicBezTo>
                    <a:pt x="441" y="229"/>
                    <a:pt x="441" y="194"/>
                    <a:pt x="423" y="158"/>
                  </a:cubicBezTo>
                  <a:cubicBezTo>
                    <a:pt x="405" y="123"/>
                    <a:pt x="405" y="88"/>
                    <a:pt x="370" y="53"/>
                  </a:cubicBezTo>
                  <a:cubicBezTo>
                    <a:pt x="335" y="18"/>
                    <a:pt x="300" y="0"/>
                    <a:pt x="247" y="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5"/>
            <p:cNvSpPr/>
            <p:nvPr/>
          </p:nvSpPr>
          <p:spPr>
            <a:xfrm>
              <a:off x="3096467" y="5239457"/>
              <a:ext cx="36620" cy="41499"/>
            </a:xfrm>
            <a:custGeom>
              <a:avLst/>
              <a:gdLst/>
              <a:ahLst/>
              <a:cxnLst/>
              <a:rect l="l" t="t" r="r" b="b"/>
              <a:pathLst>
                <a:path w="653" h="740" extrusionOk="0">
                  <a:moveTo>
                    <a:pt x="335" y="18"/>
                  </a:moveTo>
                  <a:cubicBezTo>
                    <a:pt x="283" y="1"/>
                    <a:pt x="212" y="36"/>
                    <a:pt x="177" y="89"/>
                  </a:cubicBezTo>
                  <a:cubicBezTo>
                    <a:pt x="142" y="159"/>
                    <a:pt x="89" y="212"/>
                    <a:pt x="36" y="282"/>
                  </a:cubicBezTo>
                  <a:cubicBezTo>
                    <a:pt x="1" y="353"/>
                    <a:pt x="36" y="335"/>
                    <a:pt x="36" y="370"/>
                  </a:cubicBezTo>
                  <a:cubicBezTo>
                    <a:pt x="71" y="458"/>
                    <a:pt x="124" y="529"/>
                    <a:pt x="124" y="634"/>
                  </a:cubicBezTo>
                  <a:cubicBezTo>
                    <a:pt x="124" y="634"/>
                    <a:pt x="142" y="652"/>
                    <a:pt x="142" y="652"/>
                  </a:cubicBezTo>
                  <a:cubicBezTo>
                    <a:pt x="300" y="740"/>
                    <a:pt x="476" y="687"/>
                    <a:pt x="564" y="546"/>
                  </a:cubicBezTo>
                  <a:cubicBezTo>
                    <a:pt x="652" y="423"/>
                    <a:pt x="635" y="247"/>
                    <a:pt x="529" y="141"/>
                  </a:cubicBezTo>
                  <a:cubicBezTo>
                    <a:pt x="476" y="89"/>
                    <a:pt x="406" y="36"/>
                    <a:pt x="335" y="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5"/>
            <p:cNvSpPr/>
            <p:nvPr/>
          </p:nvSpPr>
          <p:spPr>
            <a:xfrm>
              <a:off x="3449886" y="5331260"/>
              <a:ext cx="23778" cy="27704"/>
            </a:xfrm>
            <a:custGeom>
              <a:avLst/>
              <a:gdLst/>
              <a:ahLst/>
              <a:cxnLst/>
              <a:rect l="l" t="t" r="r" b="b"/>
              <a:pathLst>
                <a:path w="424" h="494" extrusionOk="0">
                  <a:moveTo>
                    <a:pt x="423" y="247"/>
                  </a:moveTo>
                  <a:cubicBezTo>
                    <a:pt x="423" y="194"/>
                    <a:pt x="406" y="124"/>
                    <a:pt x="371" y="71"/>
                  </a:cubicBezTo>
                  <a:cubicBezTo>
                    <a:pt x="353" y="36"/>
                    <a:pt x="300" y="54"/>
                    <a:pt x="265" y="36"/>
                  </a:cubicBezTo>
                  <a:cubicBezTo>
                    <a:pt x="159" y="1"/>
                    <a:pt x="89" y="54"/>
                    <a:pt x="36" y="124"/>
                  </a:cubicBezTo>
                  <a:cubicBezTo>
                    <a:pt x="19" y="142"/>
                    <a:pt x="36" y="177"/>
                    <a:pt x="19" y="212"/>
                  </a:cubicBezTo>
                  <a:cubicBezTo>
                    <a:pt x="1" y="265"/>
                    <a:pt x="1" y="318"/>
                    <a:pt x="36" y="353"/>
                  </a:cubicBezTo>
                  <a:cubicBezTo>
                    <a:pt x="89" y="406"/>
                    <a:pt x="142" y="441"/>
                    <a:pt x="195" y="458"/>
                  </a:cubicBezTo>
                  <a:cubicBezTo>
                    <a:pt x="300" y="494"/>
                    <a:pt x="423" y="353"/>
                    <a:pt x="423" y="24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5"/>
            <p:cNvSpPr/>
            <p:nvPr/>
          </p:nvSpPr>
          <p:spPr>
            <a:xfrm>
              <a:off x="2856611" y="5757752"/>
              <a:ext cx="27704" cy="25741"/>
            </a:xfrm>
            <a:custGeom>
              <a:avLst/>
              <a:gdLst/>
              <a:ahLst/>
              <a:cxnLst/>
              <a:rect l="l" t="t" r="r" b="b"/>
              <a:pathLst>
                <a:path w="494" h="459" extrusionOk="0">
                  <a:moveTo>
                    <a:pt x="476" y="229"/>
                  </a:moveTo>
                  <a:cubicBezTo>
                    <a:pt x="493" y="106"/>
                    <a:pt x="388" y="0"/>
                    <a:pt x="282" y="0"/>
                  </a:cubicBezTo>
                  <a:cubicBezTo>
                    <a:pt x="264" y="0"/>
                    <a:pt x="247" y="0"/>
                    <a:pt x="229" y="18"/>
                  </a:cubicBezTo>
                  <a:cubicBezTo>
                    <a:pt x="194" y="36"/>
                    <a:pt x="176" y="71"/>
                    <a:pt x="141" y="71"/>
                  </a:cubicBezTo>
                  <a:cubicBezTo>
                    <a:pt x="71" y="88"/>
                    <a:pt x="71" y="159"/>
                    <a:pt x="36" y="194"/>
                  </a:cubicBezTo>
                  <a:cubicBezTo>
                    <a:pt x="0" y="247"/>
                    <a:pt x="36" y="229"/>
                    <a:pt x="36" y="229"/>
                  </a:cubicBezTo>
                  <a:cubicBezTo>
                    <a:pt x="88" y="247"/>
                    <a:pt x="88" y="317"/>
                    <a:pt x="124" y="352"/>
                  </a:cubicBezTo>
                  <a:cubicBezTo>
                    <a:pt x="141" y="352"/>
                    <a:pt x="141" y="370"/>
                    <a:pt x="141" y="370"/>
                  </a:cubicBezTo>
                  <a:cubicBezTo>
                    <a:pt x="159" y="423"/>
                    <a:pt x="194" y="458"/>
                    <a:pt x="247" y="440"/>
                  </a:cubicBezTo>
                  <a:cubicBezTo>
                    <a:pt x="282" y="440"/>
                    <a:pt x="335" y="423"/>
                    <a:pt x="370" y="405"/>
                  </a:cubicBezTo>
                  <a:cubicBezTo>
                    <a:pt x="423" y="370"/>
                    <a:pt x="476" y="300"/>
                    <a:pt x="476" y="22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5"/>
            <p:cNvSpPr/>
            <p:nvPr/>
          </p:nvSpPr>
          <p:spPr>
            <a:xfrm>
              <a:off x="2760826" y="5704419"/>
              <a:ext cx="30676" cy="30676"/>
            </a:xfrm>
            <a:custGeom>
              <a:avLst/>
              <a:gdLst/>
              <a:ahLst/>
              <a:cxnLst/>
              <a:rect l="l" t="t" r="r" b="b"/>
              <a:pathLst>
                <a:path w="547" h="547" extrusionOk="0">
                  <a:moveTo>
                    <a:pt x="247" y="511"/>
                  </a:moveTo>
                  <a:cubicBezTo>
                    <a:pt x="353" y="511"/>
                    <a:pt x="441" y="511"/>
                    <a:pt x="494" y="423"/>
                  </a:cubicBezTo>
                  <a:cubicBezTo>
                    <a:pt x="547" y="335"/>
                    <a:pt x="547" y="230"/>
                    <a:pt x="494" y="142"/>
                  </a:cubicBezTo>
                  <a:cubicBezTo>
                    <a:pt x="441" y="71"/>
                    <a:pt x="371" y="18"/>
                    <a:pt x="283" y="1"/>
                  </a:cubicBezTo>
                  <a:cubicBezTo>
                    <a:pt x="265" y="1"/>
                    <a:pt x="265" y="1"/>
                    <a:pt x="247" y="18"/>
                  </a:cubicBezTo>
                  <a:cubicBezTo>
                    <a:pt x="159" y="36"/>
                    <a:pt x="54" y="54"/>
                    <a:pt x="54" y="159"/>
                  </a:cubicBezTo>
                  <a:cubicBezTo>
                    <a:pt x="54" y="212"/>
                    <a:pt x="1" y="300"/>
                    <a:pt x="71" y="353"/>
                  </a:cubicBezTo>
                  <a:cubicBezTo>
                    <a:pt x="107" y="370"/>
                    <a:pt x="71" y="406"/>
                    <a:pt x="107" y="441"/>
                  </a:cubicBezTo>
                  <a:cubicBezTo>
                    <a:pt x="124" y="458"/>
                    <a:pt x="195" y="546"/>
                    <a:pt x="247" y="51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5"/>
            <p:cNvSpPr/>
            <p:nvPr/>
          </p:nvSpPr>
          <p:spPr>
            <a:xfrm>
              <a:off x="3123161" y="5550422"/>
              <a:ext cx="29666" cy="31629"/>
            </a:xfrm>
            <a:custGeom>
              <a:avLst/>
              <a:gdLst/>
              <a:ahLst/>
              <a:cxnLst/>
              <a:rect l="l" t="t" r="r" b="b"/>
              <a:pathLst>
                <a:path w="529" h="564" extrusionOk="0">
                  <a:moveTo>
                    <a:pt x="511" y="318"/>
                  </a:moveTo>
                  <a:cubicBezTo>
                    <a:pt x="528" y="194"/>
                    <a:pt x="440" y="71"/>
                    <a:pt x="317" y="36"/>
                  </a:cubicBezTo>
                  <a:cubicBezTo>
                    <a:pt x="212" y="1"/>
                    <a:pt x="88" y="36"/>
                    <a:pt x="18" y="124"/>
                  </a:cubicBezTo>
                  <a:cubicBezTo>
                    <a:pt x="0" y="177"/>
                    <a:pt x="0" y="229"/>
                    <a:pt x="18" y="265"/>
                  </a:cubicBezTo>
                  <a:cubicBezTo>
                    <a:pt x="35" y="318"/>
                    <a:pt x="53" y="370"/>
                    <a:pt x="53" y="423"/>
                  </a:cubicBezTo>
                  <a:cubicBezTo>
                    <a:pt x="71" y="511"/>
                    <a:pt x="159" y="564"/>
                    <a:pt x="247" y="546"/>
                  </a:cubicBezTo>
                  <a:cubicBezTo>
                    <a:pt x="282" y="546"/>
                    <a:pt x="335" y="564"/>
                    <a:pt x="388" y="529"/>
                  </a:cubicBezTo>
                  <a:cubicBezTo>
                    <a:pt x="458" y="476"/>
                    <a:pt x="493" y="406"/>
                    <a:pt x="511" y="3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5"/>
            <p:cNvSpPr/>
            <p:nvPr/>
          </p:nvSpPr>
          <p:spPr>
            <a:xfrm>
              <a:off x="3369971" y="5401361"/>
              <a:ext cx="23722" cy="26694"/>
            </a:xfrm>
            <a:custGeom>
              <a:avLst/>
              <a:gdLst/>
              <a:ahLst/>
              <a:cxnLst/>
              <a:rect l="l" t="t" r="r" b="b"/>
              <a:pathLst>
                <a:path w="423" h="476" extrusionOk="0">
                  <a:moveTo>
                    <a:pt x="0" y="212"/>
                  </a:moveTo>
                  <a:cubicBezTo>
                    <a:pt x="35" y="282"/>
                    <a:pt x="0" y="405"/>
                    <a:pt x="106" y="458"/>
                  </a:cubicBezTo>
                  <a:cubicBezTo>
                    <a:pt x="159" y="476"/>
                    <a:pt x="299" y="458"/>
                    <a:pt x="335" y="423"/>
                  </a:cubicBezTo>
                  <a:cubicBezTo>
                    <a:pt x="370" y="370"/>
                    <a:pt x="387" y="317"/>
                    <a:pt x="423" y="265"/>
                  </a:cubicBezTo>
                  <a:cubicBezTo>
                    <a:pt x="423" y="194"/>
                    <a:pt x="405" y="141"/>
                    <a:pt x="352" y="89"/>
                  </a:cubicBezTo>
                  <a:cubicBezTo>
                    <a:pt x="247" y="1"/>
                    <a:pt x="71" y="36"/>
                    <a:pt x="0" y="17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5"/>
            <p:cNvSpPr/>
            <p:nvPr/>
          </p:nvSpPr>
          <p:spPr>
            <a:xfrm>
              <a:off x="2879324" y="5302659"/>
              <a:ext cx="29666" cy="21759"/>
            </a:xfrm>
            <a:custGeom>
              <a:avLst/>
              <a:gdLst/>
              <a:ahLst/>
              <a:cxnLst/>
              <a:rect l="l" t="t" r="r" b="b"/>
              <a:pathLst>
                <a:path w="529" h="388" extrusionOk="0">
                  <a:moveTo>
                    <a:pt x="212" y="387"/>
                  </a:moveTo>
                  <a:cubicBezTo>
                    <a:pt x="282" y="387"/>
                    <a:pt x="370" y="370"/>
                    <a:pt x="440" y="352"/>
                  </a:cubicBezTo>
                  <a:cubicBezTo>
                    <a:pt x="493" y="335"/>
                    <a:pt x="528" y="264"/>
                    <a:pt x="511" y="211"/>
                  </a:cubicBezTo>
                  <a:cubicBezTo>
                    <a:pt x="493" y="176"/>
                    <a:pt x="511" y="141"/>
                    <a:pt x="458" y="106"/>
                  </a:cubicBezTo>
                  <a:cubicBezTo>
                    <a:pt x="388" y="35"/>
                    <a:pt x="282" y="0"/>
                    <a:pt x="176" y="35"/>
                  </a:cubicBezTo>
                  <a:cubicBezTo>
                    <a:pt x="106" y="53"/>
                    <a:pt x="88" y="123"/>
                    <a:pt x="35" y="176"/>
                  </a:cubicBezTo>
                  <a:cubicBezTo>
                    <a:pt x="0" y="229"/>
                    <a:pt x="35" y="282"/>
                    <a:pt x="71" y="317"/>
                  </a:cubicBezTo>
                  <a:cubicBezTo>
                    <a:pt x="106" y="352"/>
                    <a:pt x="159" y="387"/>
                    <a:pt x="212" y="38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5"/>
            <p:cNvSpPr/>
            <p:nvPr/>
          </p:nvSpPr>
          <p:spPr>
            <a:xfrm>
              <a:off x="3396609" y="5105200"/>
              <a:ext cx="27704" cy="24731"/>
            </a:xfrm>
            <a:custGeom>
              <a:avLst/>
              <a:gdLst/>
              <a:ahLst/>
              <a:cxnLst/>
              <a:rect l="l" t="t" r="r" b="b"/>
              <a:pathLst>
                <a:path w="494" h="441" extrusionOk="0">
                  <a:moveTo>
                    <a:pt x="229" y="1"/>
                  </a:moveTo>
                  <a:cubicBezTo>
                    <a:pt x="176" y="1"/>
                    <a:pt x="124" y="18"/>
                    <a:pt x="106" y="71"/>
                  </a:cubicBezTo>
                  <a:cubicBezTo>
                    <a:pt x="88" y="106"/>
                    <a:pt x="53" y="106"/>
                    <a:pt x="53" y="124"/>
                  </a:cubicBezTo>
                  <a:cubicBezTo>
                    <a:pt x="0" y="212"/>
                    <a:pt x="36" y="317"/>
                    <a:pt x="124" y="370"/>
                  </a:cubicBezTo>
                  <a:cubicBezTo>
                    <a:pt x="124" y="370"/>
                    <a:pt x="141" y="370"/>
                    <a:pt x="141" y="388"/>
                  </a:cubicBezTo>
                  <a:cubicBezTo>
                    <a:pt x="141" y="423"/>
                    <a:pt x="176" y="441"/>
                    <a:pt x="212" y="441"/>
                  </a:cubicBezTo>
                  <a:cubicBezTo>
                    <a:pt x="300" y="423"/>
                    <a:pt x="388" y="370"/>
                    <a:pt x="440" y="282"/>
                  </a:cubicBezTo>
                  <a:cubicBezTo>
                    <a:pt x="493" y="141"/>
                    <a:pt x="388" y="1"/>
                    <a:pt x="2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5"/>
            <p:cNvSpPr/>
            <p:nvPr/>
          </p:nvSpPr>
          <p:spPr>
            <a:xfrm>
              <a:off x="3037246" y="4954176"/>
              <a:ext cx="24731" cy="26694"/>
            </a:xfrm>
            <a:custGeom>
              <a:avLst/>
              <a:gdLst/>
              <a:ahLst/>
              <a:cxnLst/>
              <a:rect l="l" t="t" r="r" b="b"/>
              <a:pathLst>
                <a:path w="441" h="476" extrusionOk="0">
                  <a:moveTo>
                    <a:pt x="441" y="229"/>
                  </a:moveTo>
                  <a:cubicBezTo>
                    <a:pt x="441" y="88"/>
                    <a:pt x="318" y="0"/>
                    <a:pt x="177" y="35"/>
                  </a:cubicBezTo>
                  <a:cubicBezTo>
                    <a:pt x="159" y="35"/>
                    <a:pt x="159" y="35"/>
                    <a:pt x="142" y="53"/>
                  </a:cubicBezTo>
                  <a:cubicBezTo>
                    <a:pt x="124" y="88"/>
                    <a:pt x="89" y="123"/>
                    <a:pt x="36" y="159"/>
                  </a:cubicBezTo>
                  <a:cubicBezTo>
                    <a:pt x="18" y="194"/>
                    <a:pt x="1" y="229"/>
                    <a:pt x="18" y="282"/>
                  </a:cubicBezTo>
                  <a:cubicBezTo>
                    <a:pt x="36" y="317"/>
                    <a:pt x="54" y="352"/>
                    <a:pt x="89" y="370"/>
                  </a:cubicBezTo>
                  <a:cubicBezTo>
                    <a:pt x="142" y="370"/>
                    <a:pt x="177" y="405"/>
                    <a:pt x="177" y="440"/>
                  </a:cubicBezTo>
                  <a:cubicBezTo>
                    <a:pt x="177" y="476"/>
                    <a:pt x="230" y="458"/>
                    <a:pt x="247" y="458"/>
                  </a:cubicBezTo>
                  <a:cubicBezTo>
                    <a:pt x="353" y="440"/>
                    <a:pt x="441" y="352"/>
                    <a:pt x="441" y="22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5"/>
            <p:cNvSpPr/>
            <p:nvPr/>
          </p:nvSpPr>
          <p:spPr>
            <a:xfrm>
              <a:off x="3127087" y="5047942"/>
              <a:ext cx="22768" cy="25741"/>
            </a:xfrm>
            <a:custGeom>
              <a:avLst/>
              <a:gdLst/>
              <a:ahLst/>
              <a:cxnLst/>
              <a:rect l="l" t="t" r="r" b="b"/>
              <a:pathLst>
                <a:path w="406" h="459" extrusionOk="0">
                  <a:moveTo>
                    <a:pt x="194" y="458"/>
                  </a:moveTo>
                  <a:cubicBezTo>
                    <a:pt x="318" y="441"/>
                    <a:pt x="406" y="335"/>
                    <a:pt x="406" y="194"/>
                  </a:cubicBezTo>
                  <a:cubicBezTo>
                    <a:pt x="406" y="71"/>
                    <a:pt x="353" y="36"/>
                    <a:pt x="247" y="18"/>
                  </a:cubicBezTo>
                  <a:cubicBezTo>
                    <a:pt x="177" y="1"/>
                    <a:pt x="106" y="36"/>
                    <a:pt x="54" y="106"/>
                  </a:cubicBezTo>
                  <a:cubicBezTo>
                    <a:pt x="1" y="177"/>
                    <a:pt x="1" y="282"/>
                    <a:pt x="71" y="353"/>
                  </a:cubicBezTo>
                  <a:cubicBezTo>
                    <a:pt x="89" y="405"/>
                    <a:pt x="106" y="441"/>
                    <a:pt x="159" y="45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5"/>
            <p:cNvSpPr/>
            <p:nvPr/>
          </p:nvSpPr>
          <p:spPr>
            <a:xfrm>
              <a:off x="2840797" y="5169356"/>
              <a:ext cx="32639" cy="31685"/>
            </a:xfrm>
            <a:custGeom>
              <a:avLst/>
              <a:gdLst/>
              <a:ahLst/>
              <a:cxnLst/>
              <a:rect l="l" t="t" r="r" b="b"/>
              <a:pathLst>
                <a:path w="582" h="565" extrusionOk="0">
                  <a:moveTo>
                    <a:pt x="247" y="564"/>
                  </a:moveTo>
                  <a:cubicBezTo>
                    <a:pt x="388" y="546"/>
                    <a:pt x="582" y="458"/>
                    <a:pt x="546" y="247"/>
                  </a:cubicBezTo>
                  <a:cubicBezTo>
                    <a:pt x="529" y="159"/>
                    <a:pt x="476" y="71"/>
                    <a:pt x="388" y="36"/>
                  </a:cubicBezTo>
                  <a:cubicBezTo>
                    <a:pt x="300" y="1"/>
                    <a:pt x="212" y="18"/>
                    <a:pt x="159" y="89"/>
                  </a:cubicBezTo>
                  <a:cubicBezTo>
                    <a:pt x="159" y="106"/>
                    <a:pt x="142" y="106"/>
                    <a:pt x="142" y="124"/>
                  </a:cubicBezTo>
                  <a:cubicBezTo>
                    <a:pt x="36" y="142"/>
                    <a:pt x="36" y="230"/>
                    <a:pt x="18" y="300"/>
                  </a:cubicBezTo>
                  <a:cubicBezTo>
                    <a:pt x="1" y="335"/>
                    <a:pt x="71" y="353"/>
                    <a:pt x="71" y="406"/>
                  </a:cubicBezTo>
                  <a:cubicBezTo>
                    <a:pt x="71" y="441"/>
                    <a:pt x="194" y="564"/>
                    <a:pt x="247" y="56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5"/>
            <p:cNvSpPr/>
            <p:nvPr/>
          </p:nvSpPr>
          <p:spPr>
            <a:xfrm>
              <a:off x="2737160" y="5054840"/>
              <a:ext cx="21759" cy="26750"/>
            </a:xfrm>
            <a:custGeom>
              <a:avLst/>
              <a:gdLst/>
              <a:ahLst/>
              <a:cxnLst/>
              <a:rect l="l" t="t" r="r" b="b"/>
              <a:pathLst>
                <a:path w="388" h="477" extrusionOk="0">
                  <a:moveTo>
                    <a:pt x="159" y="476"/>
                  </a:moveTo>
                  <a:cubicBezTo>
                    <a:pt x="282" y="476"/>
                    <a:pt x="370" y="370"/>
                    <a:pt x="388" y="247"/>
                  </a:cubicBezTo>
                  <a:cubicBezTo>
                    <a:pt x="388" y="106"/>
                    <a:pt x="264" y="1"/>
                    <a:pt x="124" y="36"/>
                  </a:cubicBezTo>
                  <a:cubicBezTo>
                    <a:pt x="53" y="71"/>
                    <a:pt x="18" y="142"/>
                    <a:pt x="18" y="230"/>
                  </a:cubicBezTo>
                  <a:cubicBezTo>
                    <a:pt x="18" y="230"/>
                    <a:pt x="18" y="247"/>
                    <a:pt x="18" y="265"/>
                  </a:cubicBezTo>
                  <a:cubicBezTo>
                    <a:pt x="0" y="353"/>
                    <a:pt x="53" y="441"/>
                    <a:pt x="141" y="476"/>
                  </a:cubicBezTo>
                  <a:cubicBezTo>
                    <a:pt x="141" y="476"/>
                    <a:pt x="159" y="476"/>
                    <a:pt x="159" y="47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5"/>
            <p:cNvSpPr/>
            <p:nvPr/>
          </p:nvSpPr>
          <p:spPr>
            <a:xfrm>
              <a:off x="2951387" y="5255271"/>
              <a:ext cx="22768" cy="23722"/>
            </a:xfrm>
            <a:custGeom>
              <a:avLst/>
              <a:gdLst/>
              <a:ahLst/>
              <a:cxnLst/>
              <a:rect l="l" t="t" r="r" b="b"/>
              <a:pathLst>
                <a:path w="406" h="423" extrusionOk="0">
                  <a:moveTo>
                    <a:pt x="159" y="405"/>
                  </a:moveTo>
                  <a:cubicBezTo>
                    <a:pt x="317" y="405"/>
                    <a:pt x="405" y="335"/>
                    <a:pt x="405" y="229"/>
                  </a:cubicBezTo>
                  <a:cubicBezTo>
                    <a:pt x="405" y="106"/>
                    <a:pt x="335" y="0"/>
                    <a:pt x="247" y="0"/>
                  </a:cubicBezTo>
                  <a:cubicBezTo>
                    <a:pt x="53" y="0"/>
                    <a:pt x="0" y="71"/>
                    <a:pt x="0" y="282"/>
                  </a:cubicBezTo>
                  <a:cubicBezTo>
                    <a:pt x="0" y="317"/>
                    <a:pt x="36" y="335"/>
                    <a:pt x="71" y="370"/>
                  </a:cubicBezTo>
                  <a:cubicBezTo>
                    <a:pt x="88" y="405"/>
                    <a:pt x="124" y="423"/>
                    <a:pt x="159" y="40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5"/>
            <p:cNvSpPr/>
            <p:nvPr/>
          </p:nvSpPr>
          <p:spPr>
            <a:xfrm>
              <a:off x="3276149" y="5391491"/>
              <a:ext cx="25741" cy="24731"/>
            </a:xfrm>
            <a:custGeom>
              <a:avLst/>
              <a:gdLst/>
              <a:ahLst/>
              <a:cxnLst/>
              <a:rect l="l" t="t" r="r" b="b"/>
              <a:pathLst>
                <a:path w="459" h="441" extrusionOk="0">
                  <a:moveTo>
                    <a:pt x="265" y="441"/>
                  </a:moveTo>
                  <a:cubicBezTo>
                    <a:pt x="300" y="441"/>
                    <a:pt x="353" y="423"/>
                    <a:pt x="388" y="388"/>
                  </a:cubicBezTo>
                  <a:cubicBezTo>
                    <a:pt x="441" y="317"/>
                    <a:pt x="458" y="194"/>
                    <a:pt x="406" y="106"/>
                  </a:cubicBezTo>
                  <a:cubicBezTo>
                    <a:pt x="370" y="36"/>
                    <a:pt x="282" y="1"/>
                    <a:pt x="212" y="36"/>
                  </a:cubicBezTo>
                  <a:cubicBezTo>
                    <a:pt x="194" y="53"/>
                    <a:pt x="159" y="71"/>
                    <a:pt x="124" y="89"/>
                  </a:cubicBezTo>
                  <a:cubicBezTo>
                    <a:pt x="71" y="106"/>
                    <a:pt x="54" y="159"/>
                    <a:pt x="36" y="194"/>
                  </a:cubicBezTo>
                  <a:cubicBezTo>
                    <a:pt x="18" y="247"/>
                    <a:pt x="1" y="282"/>
                    <a:pt x="71" y="300"/>
                  </a:cubicBezTo>
                  <a:cubicBezTo>
                    <a:pt x="124" y="317"/>
                    <a:pt x="71" y="353"/>
                    <a:pt x="106" y="388"/>
                  </a:cubicBezTo>
                  <a:cubicBezTo>
                    <a:pt x="142" y="441"/>
                    <a:pt x="194" y="441"/>
                    <a:pt x="265" y="44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5"/>
            <p:cNvSpPr/>
            <p:nvPr/>
          </p:nvSpPr>
          <p:spPr>
            <a:xfrm>
              <a:off x="3098486" y="5645198"/>
              <a:ext cx="22768" cy="26694"/>
            </a:xfrm>
            <a:custGeom>
              <a:avLst/>
              <a:gdLst/>
              <a:ahLst/>
              <a:cxnLst/>
              <a:rect l="l" t="t" r="r" b="b"/>
              <a:pathLst>
                <a:path w="406" h="476" extrusionOk="0">
                  <a:moveTo>
                    <a:pt x="387" y="265"/>
                  </a:moveTo>
                  <a:cubicBezTo>
                    <a:pt x="405" y="194"/>
                    <a:pt x="387" y="124"/>
                    <a:pt x="335" y="89"/>
                  </a:cubicBezTo>
                  <a:cubicBezTo>
                    <a:pt x="317" y="36"/>
                    <a:pt x="264" y="18"/>
                    <a:pt x="229" y="36"/>
                  </a:cubicBezTo>
                  <a:lnTo>
                    <a:pt x="211" y="36"/>
                  </a:lnTo>
                  <a:cubicBezTo>
                    <a:pt x="141" y="1"/>
                    <a:pt x="88" y="71"/>
                    <a:pt x="53" y="106"/>
                  </a:cubicBezTo>
                  <a:cubicBezTo>
                    <a:pt x="0" y="159"/>
                    <a:pt x="0" y="229"/>
                    <a:pt x="18" y="282"/>
                  </a:cubicBezTo>
                  <a:cubicBezTo>
                    <a:pt x="35" y="317"/>
                    <a:pt x="71" y="335"/>
                    <a:pt x="53" y="388"/>
                  </a:cubicBezTo>
                  <a:cubicBezTo>
                    <a:pt x="53" y="388"/>
                    <a:pt x="53" y="405"/>
                    <a:pt x="71" y="423"/>
                  </a:cubicBezTo>
                  <a:cubicBezTo>
                    <a:pt x="176" y="476"/>
                    <a:pt x="299" y="458"/>
                    <a:pt x="352" y="353"/>
                  </a:cubicBezTo>
                  <a:cubicBezTo>
                    <a:pt x="387" y="317"/>
                    <a:pt x="405" y="300"/>
                    <a:pt x="387" y="26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5"/>
            <p:cNvSpPr/>
            <p:nvPr/>
          </p:nvSpPr>
          <p:spPr>
            <a:xfrm>
              <a:off x="2873379" y="5438879"/>
              <a:ext cx="23778" cy="24731"/>
            </a:xfrm>
            <a:custGeom>
              <a:avLst/>
              <a:gdLst/>
              <a:ahLst/>
              <a:cxnLst/>
              <a:rect l="l" t="t" r="r" b="b"/>
              <a:pathLst>
                <a:path w="424" h="441" extrusionOk="0">
                  <a:moveTo>
                    <a:pt x="229" y="18"/>
                  </a:moveTo>
                  <a:cubicBezTo>
                    <a:pt x="177" y="18"/>
                    <a:pt x="106" y="36"/>
                    <a:pt x="53" y="53"/>
                  </a:cubicBezTo>
                  <a:cubicBezTo>
                    <a:pt x="1" y="71"/>
                    <a:pt x="18" y="124"/>
                    <a:pt x="18" y="159"/>
                  </a:cubicBezTo>
                  <a:cubicBezTo>
                    <a:pt x="36" y="212"/>
                    <a:pt x="36" y="265"/>
                    <a:pt x="18" y="317"/>
                  </a:cubicBezTo>
                  <a:cubicBezTo>
                    <a:pt x="18" y="335"/>
                    <a:pt x="53" y="353"/>
                    <a:pt x="71" y="370"/>
                  </a:cubicBezTo>
                  <a:cubicBezTo>
                    <a:pt x="159" y="441"/>
                    <a:pt x="265" y="441"/>
                    <a:pt x="335" y="370"/>
                  </a:cubicBezTo>
                  <a:cubicBezTo>
                    <a:pt x="406" y="300"/>
                    <a:pt x="423" y="194"/>
                    <a:pt x="388" y="106"/>
                  </a:cubicBezTo>
                  <a:cubicBezTo>
                    <a:pt x="353" y="0"/>
                    <a:pt x="300" y="36"/>
                    <a:pt x="229" y="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5"/>
            <p:cNvSpPr/>
            <p:nvPr/>
          </p:nvSpPr>
          <p:spPr>
            <a:xfrm>
              <a:off x="2674967" y="5439888"/>
              <a:ext cx="22768" cy="27647"/>
            </a:xfrm>
            <a:custGeom>
              <a:avLst/>
              <a:gdLst/>
              <a:ahLst/>
              <a:cxnLst/>
              <a:rect l="l" t="t" r="r" b="b"/>
              <a:pathLst>
                <a:path w="406" h="493" extrusionOk="0">
                  <a:moveTo>
                    <a:pt x="0" y="194"/>
                  </a:moveTo>
                  <a:cubicBezTo>
                    <a:pt x="18" y="247"/>
                    <a:pt x="0" y="299"/>
                    <a:pt x="53" y="335"/>
                  </a:cubicBezTo>
                  <a:cubicBezTo>
                    <a:pt x="88" y="387"/>
                    <a:pt x="53" y="423"/>
                    <a:pt x="88" y="458"/>
                  </a:cubicBezTo>
                  <a:cubicBezTo>
                    <a:pt x="141" y="475"/>
                    <a:pt x="124" y="493"/>
                    <a:pt x="159" y="458"/>
                  </a:cubicBezTo>
                  <a:cubicBezTo>
                    <a:pt x="176" y="440"/>
                    <a:pt x="212" y="458"/>
                    <a:pt x="247" y="458"/>
                  </a:cubicBezTo>
                  <a:cubicBezTo>
                    <a:pt x="352" y="387"/>
                    <a:pt x="405" y="264"/>
                    <a:pt x="388" y="141"/>
                  </a:cubicBezTo>
                  <a:cubicBezTo>
                    <a:pt x="352" y="70"/>
                    <a:pt x="300" y="35"/>
                    <a:pt x="247" y="18"/>
                  </a:cubicBezTo>
                  <a:cubicBezTo>
                    <a:pt x="176" y="0"/>
                    <a:pt x="124" y="35"/>
                    <a:pt x="88" y="88"/>
                  </a:cubicBezTo>
                  <a:cubicBezTo>
                    <a:pt x="88" y="106"/>
                    <a:pt x="53" y="123"/>
                    <a:pt x="36" y="123"/>
                  </a:cubicBezTo>
                  <a:cubicBezTo>
                    <a:pt x="18" y="141"/>
                    <a:pt x="0" y="159"/>
                    <a:pt x="0" y="19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5"/>
            <p:cNvSpPr/>
            <p:nvPr/>
          </p:nvSpPr>
          <p:spPr>
            <a:xfrm>
              <a:off x="2962211" y="5174291"/>
              <a:ext cx="22768" cy="26750"/>
            </a:xfrm>
            <a:custGeom>
              <a:avLst/>
              <a:gdLst/>
              <a:ahLst/>
              <a:cxnLst/>
              <a:rect l="l" t="t" r="r" b="b"/>
              <a:pathLst>
                <a:path w="406" h="477" extrusionOk="0">
                  <a:moveTo>
                    <a:pt x="406" y="265"/>
                  </a:moveTo>
                  <a:cubicBezTo>
                    <a:pt x="406" y="142"/>
                    <a:pt x="300" y="1"/>
                    <a:pt x="177" y="36"/>
                  </a:cubicBezTo>
                  <a:cubicBezTo>
                    <a:pt x="142" y="54"/>
                    <a:pt x="124" y="54"/>
                    <a:pt x="124" y="71"/>
                  </a:cubicBezTo>
                  <a:cubicBezTo>
                    <a:pt x="124" y="71"/>
                    <a:pt x="107" y="106"/>
                    <a:pt x="89" y="106"/>
                  </a:cubicBezTo>
                  <a:cubicBezTo>
                    <a:pt x="54" y="106"/>
                    <a:pt x="19" y="142"/>
                    <a:pt x="19" y="194"/>
                  </a:cubicBezTo>
                  <a:cubicBezTo>
                    <a:pt x="19" y="230"/>
                    <a:pt x="1" y="265"/>
                    <a:pt x="19" y="318"/>
                  </a:cubicBezTo>
                  <a:cubicBezTo>
                    <a:pt x="36" y="335"/>
                    <a:pt x="54" y="370"/>
                    <a:pt x="71" y="370"/>
                  </a:cubicBezTo>
                  <a:cubicBezTo>
                    <a:pt x="107" y="388"/>
                    <a:pt x="142" y="406"/>
                    <a:pt x="159" y="458"/>
                  </a:cubicBezTo>
                  <a:cubicBezTo>
                    <a:pt x="159" y="476"/>
                    <a:pt x="177" y="476"/>
                    <a:pt x="212" y="476"/>
                  </a:cubicBezTo>
                  <a:cubicBezTo>
                    <a:pt x="265" y="458"/>
                    <a:pt x="300" y="423"/>
                    <a:pt x="353" y="388"/>
                  </a:cubicBezTo>
                  <a:cubicBezTo>
                    <a:pt x="388" y="370"/>
                    <a:pt x="406" y="318"/>
                    <a:pt x="406" y="26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5"/>
            <p:cNvSpPr/>
            <p:nvPr/>
          </p:nvSpPr>
          <p:spPr>
            <a:xfrm>
              <a:off x="2796381" y="5393453"/>
              <a:ext cx="26694" cy="28713"/>
            </a:xfrm>
            <a:custGeom>
              <a:avLst/>
              <a:gdLst/>
              <a:ahLst/>
              <a:cxnLst/>
              <a:rect l="l" t="t" r="r" b="b"/>
              <a:pathLst>
                <a:path w="476" h="512" extrusionOk="0">
                  <a:moveTo>
                    <a:pt x="1" y="247"/>
                  </a:moveTo>
                  <a:cubicBezTo>
                    <a:pt x="18" y="282"/>
                    <a:pt x="18" y="318"/>
                    <a:pt x="36" y="335"/>
                  </a:cubicBezTo>
                  <a:cubicBezTo>
                    <a:pt x="53" y="370"/>
                    <a:pt x="124" y="388"/>
                    <a:pt x="106" y="458"/>
                  </a:cubicBezTo>
                  <a:cubicBezTo>
                    <a:pt x="106" y="494"/>
                    <a:pt x="194" y="511"/>
                    <a:pt x="247" y="494"/>
                  </a:cubicBezTo>
                  <a:cubicBezTo>
                    <a:pt x="405" y="458"/>
                    <a:pt x="441" y="406"/>
                    <a:pt x="476" y="247"/>
                  </a:cubicBezTo>
                  <a:cubicBezTo>
                    <a:pt x="458" y="159"/>
                    <a:pt x="423" y="106"/>
                    <a:pt x="370" y="54"/>
                  </a:cubicBezTo>
                  <a:cubicBezTo>
                    <a:pt x="265" y="1"/>
                    <a:pt x="247" y="18"/>
                    <a:pt x="141" y="89"/>
                  </a:cubicBezTo>
                  <a:cubicBezTo>
                    <a:pt x="106" y="124"/>
                    <a:pt x="71" y="159"/>
                    <a:pt x="36" y="194"/>
                  </a:cubicBezTo>
                  <a:cubicBezTo>
                    <a:pt x="1" y="212"/>
                    <a:pt x="18" y="230"/>
                    <a:pt x="1" y="24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5"/>
            <p:cNvSpPr/>
            <p:nvPr/>
          </p:nvSpPr>
          <p:spPr>
            <a:xfrm>
              <a:off x="2711475" y="5374723"/>
              <a:ext cx="29666" cy="29666"/>
            </a:xfrm>
            <a:custGeom>
              <a:avLst/>
              <a:gdLst/>
              <a:ahLst/>
              <a:cxnLst/>
              <a:rect l="l" t="t" r="r" b="b"/>
              <a:pathLst>
                <a:path w="529" h="529" extrusionOk="0">
                  <a:moveTo>
                    <a:pt x="529" y="282"/>
                  </a:moveTo>
                  <a:cubicBezTo>
                    <a:pt x="511" y="194"/>
                    <a:pt x="529" y="106"/>
                    <a:pt x="441" y="53"/>
                  </a:cubicBezTo>
                  <a:cubicBezTo>
                    <a:pt x="388" y="35"/>
                    <a:pt x="335" y="53"/>
                    <a:pt x="300" y="35"/>
                  </a:cubicBezTo>
                  <a:cubicBezTo>
                    <a:pt x="230" y="0"/>
                    <a:pt x="159" y="35"/>
                    <a:pt x="124" y="88"/>
                  </a:cubicBezTo>
                  <a:cubicBezTo>
                    <a:pt x="89" y="106"/>
                    <a:pt x="71" y="123"/>
                    <a:pt x="89" y="159"/>
                  </a:cubicBezTo>
                  <a:cubicBezTo>
                    <a:pt x="89" y="194"/>
                    <a:pt x="89" y="247"/>
                    <a:pt x="36" y="264"/>
                  </a:cubicBezTo>
                  <a:cubicBezTo>
                    <a:pt x="1" y="282"/>
                    <a:pt x="18" y="300"/>
                    <a:pt x="36" y="317"/>
                  </a:cubicBezTo>
                  <a:cubicBezTo>
                    <a:pt x="71" y="370"/>
                    <a:pt x="106" y="423"/>
                    <a:pt x="142" y="458"/>
                  </a:cubicBezTo>
                  <a:cubicBezTo>
                    <a:pt x="265" y="528"/>
                    <a:pt x="441" y="493"/>
                    <a:pt x="511" y="352"/>
                  </a:cubicBezTo>
                  <a:cubicBezTo>
                    <a:pt x="511" y="335"/>
                    <a:pt x="529" y="300"/>
                    <a:pt x="529" y="28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5"/>
            <p:cNvSpPr/>
            <p:nvPr/>
          </p:nvSpPr>
          <p:spPr>
            <a:xfrm>
              <a:off x="2951387" y="4874205"/>
              <a:ext cx="23722" cy="27704"/>
            </a:xfrm>
            <a:custGeom>
              <a:avLst/>
              <a:gdLst/>
              <a:ahLst/>
              <a:cxnLst/>
              <a:rect l="l" t="t" r="r" b="b"/>
              <a:pathLst>
                <a:path w="423" h="494" extrusionOk="0">
                  <a:moveTo>
                    <a:pt x="388" y="247"/>
                  </a:moveTo>
                  <a:lnTo>
                    <a:pt x="388" y="194"/>
                  </a:lnTo>
                  <a:cubicBezTo>
                    <a:pt x="388" y="88"/>
                    <a:pt x="264" y="0"/>
                    <a:pt x="159" y="71"/>
                  </a:cubicBezTo>
                  <a:cubicBezTo>
                    <a:pt x="0" y="71"/>
                    <a:pt x="53" y="212"/>
                    <a:pt x="18" y="300"/>
                  </a:cubicBezTo>
                  <a:cubicBezTo>
                    <a:pt x="18" y="335"/>
                    <a:pt x="36" y="388"/>
                    <a:pt x="88" y="388"/>
                  </a:cubicBezTo>
                  <a:cubicBezTo>
                    <a:pt x="124" y="388"/>
                    <a:pt x="124" y="440"/>
                    <a:pt x="176" y="458"/>
                  </a:cubicBezTo>
                  <a:cubicBezTo>
                    <a:pt x="264" y="493"/>
                    <a:pt x="282" y="493"/>
                    <a:pt x="335" y="423"/>
                  </a:cubicBezTo>
                  <a:cubicBezTo>
                    <a:pt x="388" y="352"/>
                    <a:pt x="423" y="317"/>
                    <a:pt x="388" y="24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5"/>
            <p:cNvSpPr/>
            <p:nvPr/>
          </p:nvSpPr>
          <p:spPr>
            <a:xfrm>
              <a:off x="2881287" y="5544534"/>
              <a:ext cx="24731" cy="24731"/>
            </a:xfrm>
            <a:custGeom>
              <a:avLst/>
              <a:gdLst/>
              <a:ahLst/>
              <a:cxnLst/>
              <a:rect l="l" t="t" r="r" b="b"/>
              <a:pathLst>
                <a:path w="441" h="441" extrusionOk="0">
                  <a:moveTo>
                    <a:pt x="36" y="176"/>
                  </a:moveTo>
                  <a:cubicBezTo>
                    <a:pt x="18" y="211"/>
                    <a:pt x="53" y="246"/>
                    <a:pt x="36" y="299"/>
                  </a:cubicBezTo>
                  <a:cubicBezTo>
                    <a:pt x="0" y="334"/>
                    <a:pt x="53" y="370"/>
                    <a:pt x="88" y="387"/>
                  </a:cubicBezTo>
                  <a:cubicBezTo>
                    <a:pt x="177" y="440"/>
                    <a:pt x="282" y="440"/>
                    <a:pt x="353" y="370"/>
                  </a:cubicBezTo>
                  <a:cubicBezTo>
                    <a:pt x="441" y="282"/>
                    <a:pt x="441" y="123"/>
                    <a:pt x="335" y="53"/>
                  </a:cubicBezTo>
                  <a:cubicBezTo>
                    <a:pt x="229" y="0"/>
                    <a:pt x="124" y="35"/>
                    <a:pt x="53" y="106"/>
                  </a:cubicBezTo>
                  <a:cubicBezTo>
                    <a:pt x="36" y="123"/>
                    <a:pt x="36" y="158"/>
                    <a:pt x="36" y="17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5"/>
            <p:cNvSpPr/>
            <p:nvPr/>
          </p:nvSpPr>
          <p:spPr>
            <a:xfrm>
              <a:off x="2647319" y="5022257"/>
              <a:ext cx="20806" cy="28713"/>
            </a:xfrm>
            <a:custGeom>
              <a:avLst/>
              <a:gdLst/>
              <a:ahLst/>
              <a:cxnLst/>
              <a:rect l="l" t="t" r="r" b="b"/>
              <a:pathLst>
                <a:path w="371" h="512" extrusionOk="0">
                  <a:moveTo>
                    <a:pt x="159" y="494"/>
                  </a:moveTo>
                  <a:cubicBezTo>
                    <a:pt x="300" y="476"/>
                    <a:pt x="370" y="423"/>
                    <a:pt x="370" y="265"/>
                  </a:cubicBezTo>
                  <a:cubicBezTo>
                    <a:pt x="370" y="247"/>
                    <a:pt x="370" y="230"/>
                    <a:pt x="370" y="212"/>
                  </a:cubicBezTo>
                  <a:cubicBezTo>
                    <a:pt x="370" y="159"/>
                    <a:pt x="370" y="106"/>
                    <a:pt x="317" y="106"/>
                  </a:cubicBezTo>
                  <a:lnTo>
                    <a:pt x="300" y="89"/>
                  </a:lnTo>
                  <a:cubicBezTo>
                    <a:pt x="212" y="1"/>
                    <a:pt x="141" y="71"/>
                    <a:pt x="71" y="106"/>
                  </a:cubicBezTo>
                  <a:cubicBezTo>
                    <a:pt x="36" y="142"/>
                    <a:pt x="18" y="212"/>
                    <a:pt x="18" y="265"/>
                  </a:cubicBezTo>
                  <a:cubicBezTo>
                    <a:pt x="18" y="283"/>
                    <a:pt x="18" y="300"/>
                    <a:pt x="18" y="318"/>
                  </a:cubicBezTo>
                  <a:cubicBezTo>
                    <a:pt x="1" y="388"/>
                    <a:pt x="53" y="423"/>
                    <a:pt x="89" y="476"/>
                  </a:cubicBezTo>
                  <a:cubicBezTo>
                    <a:pt x="124" y="511"/>
                    <a:pt x="141" y="476"/>
                    <a:pt x="159" y="49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5"/>
            <p:cNvSpPr/>
            <p:nvPr/>
          </p:nvSpPr>
          <p:spPr>
            <a:xfrm>
              <a:off x="3066857" y="5150625"/>
              <a:ext cx="22768" cy="22768"/>
            </a:xfrm>
            <a:custGeom>
              <a:avLst/>
              <a:gdLst/>
              <a:ahLst/>
              <a:cxnLst/>
              <a:rect l="l" t="t" r="r" b="b"/>
              <a:pathLst>
                <a:path w="406" h="406" extrusionOk="0">
                  <a:moveTo>
                    <a:pt x="177" y="405"/>
                  </a:moveTo>
                  <a:cubicBezTo>
                    <a:pt x="283" y="405"/>
                    <a:pt x="388" y="335"/>
                    <a:pt x="406" y="229"/>
                  </a:cubicBezTo>
                  <a:cubicBezTo>
                    <a:pt x="406" y="141"/>
                    <a:pt x="371" y="53"/>
                    <a:pt x="300" y="0"/>
                  </a:cubicBezTo>
                  <a:lnTo>
                    <a:pt x="300" y="0"/>
                  </a:lnTo>
                  <a:cubicBezTo>
                    <a:pt x="212" y="0"/>
                    <a:pt x="142" y="18"/>
                    <a:pt x="71" y="71"/>
                  </a:cubicBezTo>
                  <a:cubicBezTo>
                    <a:pt x="54" y="106"/>
                    <a:pt x="19" y="106"/>
                    <a:pt x="19" y="159"/>
                  </a:cubicBezTo>
                  <a:cubicBezTo>
                    <a:pt x="36" y="194"/>
                    <a:pt x="1" y="194"/>
                    <a:pt x="19" y="212"/>
                  </a:cubicBezTo>
                  <a:cubicBezTo>
                    <a:pt x="36" y="212"/>
                    <a:pt x="36" y="229"/>
                    <a:pt x="19" y="247"/>
                  </a:cubicBezTo>
                  <a:cubicBezTo>
                    <a:pt x="19" y="335"/>
                    <a:pt x="71" y="388"/>
                    <a:pt x="177" y="40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5"/>
            <p:cNvSpPr/>
            <p:nvPr/>
          </p:nvSpPr>
          <p:spPr>
            <a:xfrm>
              <a:off x="2921777" y="5373713"/>
              <a:ext cx="36564" cy="35611"/>
            </a:xfrm>
            <a:custGeom>
              <a:avLst/>
              <a:gdLst/>
              <a:ahLst/>
              <a:cxnLst/>
              <a:rect l="l" t="t" r="r" b="b"/>
              <a:pathLst>
                <a:path w="652" h="635" extrusionOk="0">
                  <a:moveTo>
                    <a:pt x="634" y="318"/>
                  </a:moveTo>
                  <a:cubicBezTo>
                    <a:pt x="652" y="159"/>
                    <a:pt x="528" y="18"/>
                    <a:pt x="370" y="1"/>
                  </a:cubicBezTo>
                  <a:cubicBezTo>
                    <a:pt x="299" y="1"/>
                    <a:pt x="229" y="36"/>
                    <a:pt x="176" y="106"/>
                  </a:cubicBezTo>
                  <a:cubicBezTo>
                    <a:pt x="159" y="124"/>
                    <a:pt x="141" y="141"/>
                    <a:pt x="123" y="141"/>
                  </a:cubicBezTo>
                  <a:cubicBezTo>
                    <a:pt x="35" y="177"/>
                    <a:pt x="0" y="265"/>
                    <a:pt x="18" y="335"/>
                  </a:cubicBezTo>
                  <a:cubicBezTo>
                    <a:pt x="35" y="406"/>
                    <a:pt x="71" y="458"/>
                    <a:pt x="141" y="494"/>
                  </a:cubicBezTo>
                  <a:cubicBezTo>
                    <a:pt x="141" y="494"/>
                    <a:pt x="159" y="494"/>
                    <a:pt x="159" y="494"/>
                  </a:cubicBezTo>
                  <a:cubicBezTo>
                    <a:pt x="229" y="634"/>
                    <a:pt x="229" y="634"/>
                    <a:pt x="352" y="599"/>
                  </a:cubicBezTo>
                  <a:cubicBezTo>
                    <a:pt x="476" y="582"/>
                    <a:pt x="564" y="511"/>
                    <a:pt x="616" y="406"/>
                  </a:cubicBezTo>
                  <a:cubicBezTo>
                    <a:pt x="634" y="370"/>
                    <a:pt x="652" y="353"/>
                    <a:pt x="634" y="3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5"/>
            <p:cNvSpPr/>
            <p:nvPr/>
          </p:nvSpPr>
          <p:spPr>
            <a:xfrm>
              <a:off x="2621634" y="5366815"/>
              <a:ext cx="20806" cy="26694"/>
            </a:xfrm>
            <a:custGeom>
              <a:avLst/>
              <a:gdLst/>
              <a:ahLst/>
              <a:cxnLst/>
              <a:rect l="l" t="t" r="r" b="b"/>
              <a:pathLst>
                <a:path w="371" h="476" extrusionOk="0">
                  <a:moveTo>
                    <a:pt x="194" y="476"/>
                  </a:moveTo>
                  <a:cubicBezTo>
                    <a:pt x="282" y="476"/>
                    <a:pt x="282" y="476"/>
                    <a:pt x="335" y="370"/>
                  </a:cubicBezTo>
                  <a:cubicBezTo>
                    <a:pt x="353" y="317"/>
                    <a:pt x="370" y="264"/>
                    <a:pt x="370" y="194"/>
                  </a:cubicBezTo>
                  <a:cubicBezTo>
                    <a:pt x="370" y="124"/>
                    <a:pt x="318" y="88"/>
                    <a:pt x="265" y="53"/>
                  </a:cubicBezTo>
                  <a:cubicBezTo>
                    <a:pt x="159" y="0"/>
                    <a:pt x="71" y="53"/>
                    <a:pt x="36" y="159"/>
                  </a:cubicBezTo>
                  <a:cubicBezTo>
                    <a:pt x="1" y="264"/>
                    <a:pt x="18" y="370"/>
                    <a:pt x="89" y="441"/>
                  </a:cubicBezTo>
                  <a:cubicBezTo>
                    <a:pt x="106" y="476"/>
                    <a:pt x="159" y="458"/>
                    <a:pt x="194" y="47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5"/>
            <p:cNvSpPr/>
            <p:nvPr/>
          </p:nvSpPr>
          <p:spPr>
            <a:xfrm>
              <a:off x="2894129" y="5080525"/>
              <a:ext cx="27704" cy="32639"/>
            </a:xfrm>
            <a:custGeom>
              <a:avLst/>
              <a:gdLst/>
              <a:ahLst/>
              <a:cxnLst/>
              <a:rect l="l" t="t" r="r" b="b"/>
              <a:pathLst>
                <a:path w="494" h="582" extrusionOk="0">
                  <a:moveTo>
                    <a:pt x="282" y="0"/>
                  </a:moveTo>
                  <a:cubicBezTo>
                    <a:pt x="141" y="0"/>
                    <a:pt x="36" y="88"/>
                    <a:pt x="18" y="229"/>
                  </a:cubicBezTo>
                  <a:cubicBezTo>
                    <a:pt x="18" y="282"/>
                    <a:pt x="0" y="335"/>
                    <a:pt x="0" y="405"/>
                  </a:cubicBezTo>
                  <a:cubicBezTo>
                    <a:pt x="0" y="458"/>
                    <a:pt x="36" y="493"/>
                    <a:pt x="88" y="529"/>
                  </a:cubicBezTo>
                  <a:cubicBezTo>
                    <a:pt x="194" y="581"/>
                    <a:pt x="317" y="546"/>
                    <a:pt x="388" y="458"/>
                  </a:cubicBezTo>
                  <a:cubicBezTo>
                    <a:pt x="493" y="353"/>
                    <a:pt x="493" y="212"/>
                    <a:pt x="388" y="106"/>
                  </a:cubicBezTo>
                  <a:cubicBezTo>
                    <a:pt x="352" y="71"/>
                    <a:pt x="317" y="0"/>
                    <a:pt x="2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5"/>
            <p:cNvSpPr/>
            <p:nvPr/>
          </p:nvSpPr>
          <p:spPr>
            <a:xfrm>
              <a:off x="2760826" y="5599773"/>
              <a:ext cx="24731" cy="23778"/>
            </a:xfrm>
            <a:custGeom>
              <a:avLst/>
              <a:gdLst/>
              <a:ahLst/>
              <a:cxnLst/>
              <a:rect l="l" t="t" r="r" b="b"/>
              <a:pathLst>
                <a:path w="441" h="424" extrusionOk="0">
                  <a:moveTo>
                    <a:pt x="212" y="406"/>
                  </a:moveTo>
                  <a:cubicBezTo>
                    <a:pt x="318" y="423"/>
                    <a:pt x="406" y="335"/>
                    <a:pt x="423" y="230"/>
                  </a:cubicBezTo>
                  <a:cubicBezTo>
                    <a:pt x="441" y="142"/>
                    <a:pt x="335" y="36"/>
                    <a:pt x="247" y="18"/>
                  </a:cubicBezTo>
                  <a:cubicBezTo>
                    <a:pt x="159" y="1"/>
                    <a:pt x="159" y="54"/>
                    <a:pt x="89" y="54"/>
                  </a:cubicBezTo>
                  <a:cubicBezTo>
                    <a:pt x="71" y="54"/>
                    <a:pt x="54" y="89"/>
                    <a:pt x="54" y="124"/>
                  </a:cubicBezTo>
                  <a:cubicBezTo>
                    <a:pt x="54" y="159"/>
                    <a:pt x="18" y="194"/>
                    <a:pt x="36" y="247"/>
                  </a:cubicBezTo>
                  <a:cubicBezTo>
                    <a:pt x="36" y="282"/>
                    <a:pt x="1" y="282"/>
                    <a:pt x="18" y="300"/>
                  </a:cubicBezTo>
                  <a:cubicBezTo>
                    <a:pt x="36" y="318"/>
                    <a:pt x="54" y="370"/>
                    <a:pt x="107" y="388"/>
                  </a:cubicBezTo>
                  <a:cubicBezTo>
                    <a:pt x="142" y="388"/>
                    <a:pt x="159" y="423"/>
                    <a:pt x="212" y="40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5"/>
            <p:cNvSpPr/>
            <p:nvPr/>
          </p:nvSpPr>
          <p:spPr>
            <a:xfrm>
              <a:off x="2759873" y="5494174"/>
              <a:ext cx="26694" cy="21759"/>
            </a:xfrm>
            <a:custGeom>
              <a:avLst/>
              <a:gdLst/>
              <a:ahLst/>
              <a:cxnLst/>
              <a:rect l="l" t="t" r="r" b="b"/>
              <a:pathLst>
                <a:path w="476" h="388" extrusionOk="0">
                  <a:moveTo>
                    <a:pt x="0" y="264"/>
                  </a:moveTo>
                  <a:cubicBezTo>
                    <a:pt x="18" y="264"/>
                    <a:pt x="35" y="264"/>
                    <a:pt x="53" y="282"/>
                  </a:cubicBezTo>
                  <a:cubicBezTo>
                    <a:pt x="106" y="352"/>
                    <a:pt x="194" y="388"/>
                    <a:pt x="264" y="370"/>
                  </a:cubicBezTo>
                  <a:cubicBezTo>
                    <a:pt x="335" y="352"/>
                    <a:pt x="388" y="300"/>
                    <a:pt x="423" y="229"/>
                  </a:cubicBezTo>
                  <a:cubicBezTo>
                    <a:pt x="423" y="212"/>
                    <a:pt x="423" y="194"/>
                    <a:pt x="440" y="176"/>
                  </a:cubicBezTo>
                  <a:cubicBezTo>
                    <a:pt x="476" y="88"/>
                    <a:pt x="440" y="18"/>
                    <a:pt x="370" y="0"/>
                  </a:cubicBezTo>
                  <a:cubicBezTo>
                    <a:pt x="300" y="0"/>
                    <a:pt x="229" y="18"/>
                    <a:pt x="159" y="18"/>
                  </a:cubicBezTo>
                  <a:cubicBezTo>
                    <a:pt x="88" y="35"/>
                    <a:pt x="35" y="106"/>
                    <a:pt x="35" y="176"/>
                  </a:cubicBezTo>
                  <a:cubicBezTo>
                    <a:pt x="35" y="212"/>
                    <a:pt x="35" y="247"/>
                    <a:pt x="0" y="26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5"/>
            <p:cNvSpPr/>
            <p:nvPr/>
          </p:nvSpPr>
          <p:spPr>
            <a:xfrm>
              <a:off x="3321574" y="5472415"/>
              <a:ext cx="21759" cy="25741"/>
            </a:xfrm>
            <a:custGeom>
              <a:avLst/>
              <a:gdLst/>
              <a:ahLst/>
              <a:cxnLst/>
              <a:rect l="l" t="t" r="r" b="b"/>
              <a:pathLst>
                <a:path w="388" h="459" extrusionOk="0">
                  <a:moveTo>
                    <a:pt x="1" y="230"/>
                  </a:moveTo>
                  <a:cubicBezTo>
                    <a:pt x="1" y="335"/>
                    <a:pt x="106" y="459"/>
                    <a:pt x="194" y="441"/>
                  </a:cubicBezTo>
                  <a:cubicBezTo>
                    <a:pt x="317" y="423"/>
                    <a:pt x="388" y="318"/>
                    <a:pt x="388" y="195"/>
                  </a:cubicBezTo>
                  <a:cubicBezTo>
                    <a:pt x="388" y="124"/>
                    <a:pt x="247" y="1"/>
                    <a:pt x="177" y="19"/>
                  </a:cubicBezTo>
                  <a:cubicBezTo>
                    <a:pt x="71" y="19"/>
                    <a:pt x="1" y="107"/>
                    <a:pt x="1" y="23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5"/>
            <p:cNvSpPr/>
            <p:nvPr/>
          </p:nvSpPr>
          <p:spPr>
            <a:xfrm>
              <a:off x="2828964" y="5015359"/>
              <a:ext cx="24731" cy="25741"/>
            </a:xfrm>
            <a:custGeom>
              <a:avLst/>
              <a:gdLst/>
              <a:ahLst/>
              <a:cxnLst/>
              <a:rect l="l" t="t" r="r" b="b"/>
              <a:pathLst>
                <a:path w="441" h="459" extrusionOk="0">
                  <a:moveTo>
                    <a:pt x="194" y="36"/>
                  </a:moveTo>
                  <a:cubicBezTo>
                    <a:pt x="89" y="1"/>
                    <a:pt x="1" y="106"/>
                    <a:pt x="36" y="229"/>
                  </a:cubicBezTo>
                  <a:cubicBezTo>
                    <a:pt x="36" y="229"/>
                    <a:pt x="36" y="247"/>
                    <a:pt x="36" y="265"/>
                  </a:cubicBezTo>
                  <a:cubicBezTo>
                    <a:pt x="1" y="300"/>
                    <a:pt x="18" y="335"/>
                    <a:pt x="71" y="353"/>
                  </a:cubicBezTo>
                  <a:cubicBezTo>
                    <a:pt x="89" y="353"/>
                    <a:pt x="106" y="370"/>
                    <a:pt x="106" y="406"/>
                  </a:cubicBezTo>
                  <a:cubicBezTo>
                    <a:pt x="141" y="441"/>
                    <a:pt x="159" y="458"/>
                    <a:pt x="212" y="441"/>
                  </a:cubicBezTo>
                  <a:cubicBezTo>
                    <a:pt x="282" y="423"/>
                    <a:pt x="353" y="370"/>
                    <a:pt x="370" y="300"/>
                  </a:cubicBezTo>
                  <a:cubicBezTo>
                    <a:pt x="441" y="159"/>
                    <a:pt x="353" y="18"/>
                    <a:pt x="194" y="3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5"/>
            <p:cNvSpPr/>
            <p:nvPr/>
          </p:nvSpPr>
          <p:spPr>
            <a:xfrm>
              <a:off x="3031358" y="5437869"/>
              <a:ext cx="21759" cy="22768"/>
            </a:xfrm>
            <a:custGeom>
              <a:avLst/>
              <a:gdLst/>
              <a:ahLst/>
              <a:cxnLst/>
              <a:rect l="l" t="t" r="r" b="b"/>
              <a:pathLst>
                <a:path w="388" h="406" extrusionOk="0">
                  <a:moveTo>
                    <a:pt x="194" y="18"/>
                  </a:moveTo>
                  <a:cubicBezTo>
                    <a:pt x="141" y="1"/>
                    <a:pt x="88" y="54"/>
                    <a:pt x="18" y="36"/>
                  </a:cubicBezTo>
                  <a:lnTo>
                    <a:pt x="18" y="36"/>
                  </a:lnTo>
                  <a:cubicBezTo>
                    <a:pt x="0" y="142"/>
                    <a:pt x="18" y="247"/>
                    <a:pt x="71" y="353"/>
                  </a:cubicBezTo>
                  <a:cubicBezTo>
                    <a:pt x="88" y="388"/>
                    <a:pt x="141" y="406"/>
                    <a:pt x="176" y="388"/>
                  </a:cubicBezTo>
                  <a:cubicBezTo>
                    <a:pt x="247" y="371"/>
                    <a:pt x="317" y="388"/>
                    <a:pt x="352" y="318"/>
                  </a:cubicBezTo>
                  <a:cubicBezTo>
                    <a:pt x="387" y="230"/>
                    <a:pt x="387" y="142"/>
                    <a:pt x="335" y="54"/>
                  </a:cubicBezTo>
                  <a:cubicBezTo>
                    <a:pt x="299" y="18"/>
                    <a:pt x="247" y="18"/>
                    <a:pt x="194" y="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5"/>
            <p:cNvSpPr/>
            <p:nvPr/>
          </p:nvSpPr>
          <p:spPr>
            <a:xfrm>
              <a:off x="2673004" y="5526757"/>
              <a:ext cx="28657" cy="28657"/>
            </a:xfrm>
            <a:custGeom>
              <a:avLst/>
              <a:gdLst/>
              <a:ahLst/>
              <a:cxnLst/>
              <a:rect l="l" t="t" r="r" b="b"/>
              <a:pathLst>
                <a:path w="511" h="511" extrusionOk="0">
                  <a:moveTo>
                    <a:pt x="511" y="264"/>
                  </a:moveTo>
                  <a:cubicBezTo>
                    <a:pt x="511" y="159"/>
                    <a:pt x="458" y="71"/>
                    <a:pt x="370" y="18"/>
                  </a:cubicBezTo>
                  <a:cubicBezTo>
                    <a:pt x="299" y="0"/>
                    <a:pt x="211" y="18"/>
                    <a:pt x="159" y="88"/>
                  </a:cubicBezTo>
                  <a:cubicBezTo>
                    <a:pt x="141" y="106"/>
                    <a:pt x="106" y="123"/>
                    <a:pt x="88" y="141"/>
                  </a:cubicBezTo>
                  <a:cubicBezTo>
                    <a:pt x="18" y="194"/>
                    <a:pt x="0" y="299"/>
                    <a:pt x="71" y="352"/>
                  </a:cubicBezTo>
                  <a:cubicBezTo>
                    <a:pt x="106" y="405"/>
                    <a:pt x="159" y="440"/>
                    <a:pt x="194" y="475"/>
                  </a:cubicBezTo>
                  <a:cubicBezTo>
                    <a:pt x="229" y="511"/>
                    <a:pt x="264" y="475"/>
                    <a:pt x="299" y="475"/>
                  </a:cubicBezTo>
                  <a:cubicBezTo>
                    <a:pt x="335" y="475"/>
                    <a:pt x="405" y="511"/>
                    <a:pt x="440" y="458"/>
                  </a:cubicBezTo>
                  <a:cubicBezTo>
                    <a:pt x="475" y="405"/>
                    <a:pt x="511" y="335"/>
                    <a:pt x="511" y="26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5"/>
            <p:cNvSpPr/>
            <p:nvPr/>
          </p:nvSpPr>
          <p:spPr>
            <a:xfrm>
              <a:off x="3065903" y="4888001"/>
              <a:ext cx="21759" cy="24731"/>
            </a:xfrm>
            <a:custGeom>
              <a:avLst/>
              <a:gdLst/>
              <a:ahLst/>
              <a:cxnLst/>
              <a:rect l="l" t="t" r="r" b="b"/>
              <a:pathLst>
                <a:path w="388" h="441" extrusionOk="0">
                  <a:moveTo>
                    <a:pt x="388" y="194"/>
                  </a:moveTo>
                  <a:cubicBezTo>
                    <a:pt x="388" y="142"/>
                    <a:pt x="370" y="124"/>
                    <a:pt x="317" y="89"/>
                  </a:cubicBezTo>
                  <a:cubicBezTo>
                    <a:pt x="229" y="1"/>
                    <a:pt x="141" y="54"/>
                    <a:pt x="71" y="124"/>
                  </a:cubicBezTo>
                  <a:cubicBezTo>
                    <a:pt x="53" y="142"/>
                    <a:pt x="36" y="142"/>
                    <a:pt x="18" y="159"/>
                  </a:cubicBezTo>
                  <a:cubicBezTo>
                    <a:pt x="18" y="159"/>
                    <a:pt x="0" y="177"/>
                    <a:pt x="18" y="194"/>
                  </a:cubicBezTo>
                  <a:cubicBezTo>
                    <a:pt x="36" y="212"/>
                    <a:pt x="36" y="282"/>
                    <a:pt x="53" y="318"/>
                  </a:cubicBezTo>
                  <a:cubicBezTo>
                    <a:pt x="53" y="370"/>
                    <a:pt x="124" y="441"/>
                    <a:pt x="194" y="441"/>
                  </a:cubicBezTo>
                  <a:cubicBezTo>
                    <a:pt x="317" y="406"/>
                    <a:pt x="370" y="388"/>
                    <a:pt x="388" y="19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5"/>
            <p:cNvSpPr/>
            <p:nvPr/>
          </p:nvSpPr>
          <p:spPr>
            <a:xfrm>
              <a:off x="3004664" y="5058822"/>
              <a:ext cx="24731" cy="27704"/>
            </a:xfrm>
            <a:custGeom>
              <a:avLst/>
              <a:gdLst/>
              <a:ahLst/>
              <a:cxnLst/>
              <a:rect l="l" t="t" r="r" b="b"/>
              <a:pathLst>
                <a:path w="441" h="494" extrusionOk="0">
                  <a:moveTo>
                    <a:pt x="230" y="0"/>
                  </a:moveTo>
                  <a:cubicBezTo>
                    <a:pt x="195" y="35"/>
                    <a:pt x="159" y="35"/>
                    <a:pt x="124" y="53"/>
                  </a:cubicBezTo>
                  <a:cubicBezTo>
                    <a:pt x="54" y="123"/>
                    <a:pt x="1" y="229"/>
                    <a:pt x="18" y="335"/>
                  </a:cubicBezTo>
                  <a:cubicBezTo>
                    <a:pt x="36" y="423"/>
                    <a:pt x="124" y="475"/>
                    <a:pt x="212" y="493"/>
                  </a:cubicBezTo>
                  <a:cubicBezTo>
                    <a:pt x="318" y="458"/>
                    <a:pt x="406" y="370"/>
                    <a:pt x="423" y="264"/>
                  </a:cubicBezTo>
                  <a:cubicBezTo>
                    <a:pt x="423" y="229"/>
                    <a:pt x="441" y="176"/>
                    <a:pt x="423" y="123"/>
                  </a:cubicBezTo>
                  <a:cubicBezTo>
                    <a:pt x="371" y="71"/>
                    <a:pt x="300" y="18"/>
                    <a:pt x="2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5"/>
            <p:cNvSpPr/>
            <p:nvPr/>
          </p:nvSpPr>
          <p:spPr>
            <a:xfrm>
              <a:off x="2794418" y="5101275"/>
              <a:ext cx="22768" cy="26694"/>
            </a:xfrm>
            <a:custGeom>
              <a:avLst/>
              <a:gdLst/>
              <a:ahLst/>
              <a:cxnLst/>
              <a:rect l="l" t="t" r="r" b="b"/>
              <a:pathLst>
                <a:path w="406" h="476" extrusionOk="0">
                  <a:moveTo>
                    <a:pt x="388" y="211"/>
                  </a:moveTo>
                  <a:cubicBezTo>
                    <a:pt x="388" y="88"/>
                    <a:pt x="282" y="0"/>
                    <a:pt x="159" y="35"/>
                  </a:cubicBezTo>
                  <a:lnTo>
                    <a:pt x="141" y="35"/>
                  </a:lnTo>
                  <a:lnTo>
                    <a:pt x="0" y="194"/>
                  </a:lnTo>
                  <a:lnTo>
                    <a:pt x="0" y="229"/>
                  </a:lnTo>
                  <a:cubicBezTo>
                    <a:pt x="0" y="229"/>
                    <a:pt x="53" y="282"/>
                    <a:pt x="36" y="317"/>
                  </a:cubicBezTo>
                  <a:cubicBezTo>
                    <a:pt x="18" y="352"/>
                    <a:pt x="36" y="335"/>
                    <a:pt x="53" y="335"/>
                  </a:cubicBezTo>
                  <a:cubicBezTo>
                    <a:pt x="71" y="352"/>
                    <a:pt x="71" y="352"/>
                    <a:pt x="71" y="370"/>
                  </a:cubicBezTo>
                  <a:cubicBezTo>
                    <a:pt x="124" y="475"/>
                    <a:pt x="194" y="440"/>
                    <a:pt x="264" y="405"/>
                  </a:cubicBezTo>
                  <a:cubicBezTo>
                    <a:pt x="335" y="370"/>
                    <a:pt x="405" y="317"/>
                    <a:pt x="388" y="21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5"/>
            <p:cNvSpPr/>
            <p:nvPr/>
          </p:nvSpPr>
          <p:spPr>
            <a:xfrm>
              <a:off x="3231733" y="5222689"/>
              <a:ext cx="22768" cy="23722"/>
            </a:xfrm>
            <a:custGeom>
              <a:avLst/>
              <a:gdLst/>
              <a:ahLst/>
              <a:cxnLst/>
              <a:rect l="l" t="t" r="r" b="b"/>
              <a:pathLst>
                <a:path w="406" h="423" extrusionOk="0">
                  <a:moveTo>
                    <a:pt x="406" y="159"/>
                  </a:moveTo>
                  <a:cubicBezTo>
                    <a:pt x="406" y="106"/>
                    <a:pt x="318" y="18"/>
                    <a:pt x="265" y="18"/>
                  </a:cubicBezTo>
                  <a:cubicBezTo>
                    <a:pt x="247" y="18"/>
                    <a:pt x="229" y="18"/>
                    <a:pt x="229" y="18"/>
                  </a:cubicBezTo>
                  <a:cubicBezTo>
                    <a:pt x="159" y="0"/>
                    <a:pt x="89" y="36"/>
                    <a:pt x="89" y="106"/>
                  </a:cubicBezTo>
                  <a:lnTo>
                    <a:pt x="89" y="106"/>
                  </a:lnTo>
                  <a:cubicBezTo>
                    <a:pt x="1" y="159"/>
                    <a:pt x="53" y="229"/>
                    <a:pt x="71" y="282"/>
                  </a:cubicBezTo>
                  <a:cubicBezTo>
                    <a:pt x="89" y="370"/>
                    <a:pt x="177" y="423"/>
                    <a:pt x="247" y="423"/>
                  </a:cubicBezTo>
                  <a:cubicBezTo>
                    <a:pt x="335" y="388"/>
                    <a:pt x="388" y="317"/>
                    <a:pt x="406" y="229"/>
                  </a:cubicBezTo>
                  <a:cubicBezTo>
                    <a:pt x="406" y="212"/>
                    <a:pt x="406" y="194"/>
                    <a:pt x="406" y="15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5"/>
            <p:cNvSpPr/>
            <p:nvPr/>
          </p:nvSpPr>
          <p:spPr>
            <a:xfrm>
              <a:off x="2781576" y="4967972"/>
              <a:ext cx="19796" cy="25741"/>
            </a:xfrm>
            <a:custGeom>
              <a:avLst/>
              <a:gdLst/>
              <a:ahLst/>
              <a:cxnLst/>
              <a:rect l="l" t="t" r="r" b="b"/>
              <a:pathLst>
                <a:path w="353" h="459" extrusionOk="0">
                  <a:moveTo>
                    <a:pt x="18" y="159"/>
                  </a:moveTo>
                  <a:cubicBezTo>
                    <a:pt x="36" y="212"/>
                    <a:pt x="1" y="265"/>
                    <a:pt x="18" y="335"/>
                  </a:cubicBezTo>
                  <a:cubicBezTo>
                    <a:pt x="36" y="388"/>
                    <a:pt x="159" y="458"/>
                    <a:pt x="229" y="423"/>
                  </a:cubicBezTo>
                  <a:cubicBezTo>
                    <a:pt x="335" y="370"/>
                    <a:pt x="353" y="318"/>
                    <a:pt x="335" y="194"/>
                  </a:cubicBezTo>
                  <a:cubicBezTo>
                    <a:pt x="335" y="124"/>
                    <a:pt x="282" y="54"/>
                    <a:pt x="212" y="18"/>
                  </a:cubicBezTo>
                  <a:cubicBezTo>
                    <a:pt x="177" y="1"/>
                    <a:pt x="124" y="18"/>
                    <a:pt x="89" y="36"/>
                  </a:cubicBezTo>
                  <a:cubicBezTo>
                    <a:pt x="71" y="71"/>
                    <a:pt x="1" y="89"/>
                    <a:pt x="18" y="15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5"/>
            <p:cNvSpPr/>
            <p:nvPr/>
          </p:nvSpPr>
          <p:spPr>
            <a:xfrm>
              <a:off x="3027376" y="5273049"/>
              <a:ext cx="20806" cy="25685"/>
            </a:xfrm>
            <a:custGeom>
              <a:avLst/>
              <a:gdLst/>
              <a:ahLst/>
              <a:cxnLst/>
              <a:rect l="l" t="t" r="r" b="b"/>
              <a:pathLst>
                <a:path w="371" h="458" extrusionOk="0">
                  <a:moveTo>
                    <a:pt x="159" y="458"/>
                  </a:moveTo>
                  <a:cubicBezTo>
                    <a:pt x="265" y="458"/>
                    <a:pt x="353" y="387"/>
                    <a:pt x="353" y="282"/>
                  </a:cubicBezTo>
                  <a:cubicBezTo>
                    <a:pt x="353" y="264"/>
                    <a:pt x="370" y="247"/>
                    <a:pt x="370" y="211"/>
                  </a:cubicBezTo>
                  <a:cubicBezTo>
                    <a:pt x="370" y="123"/>
                    <a:pt x="300" y="88"/>
                    <a:pt x="247" y="53"/>
                  </a:cubicBezTo>
                  <a:cubicBezTo>
                    <a:pt x="194" y="0"/>
                    <a:pt x="142" y="53"/>
                    <a:pt x="124" y="71"/>
                  </a:cubicBezTo>
                  <a:cubicBezTo>
                    <a:pt x="71" y="123"/>
                    <a:pt x="36" y="176"/>
                    <a:pt x="1" y="229"/>
                  </a:cubicBezTo>
                  <a:cubicBezTo>
                    <a:pt x="1" y="247"/>
                    <a:pt x="1" y="247"/>
                    <a:pt x="1" y="264"/>
                  </a:cubicBezTo>
                  <a:cubicBezTo>
                    <a:pt x="18" y="317"/>
                    <a:pt x="54" y="352"/>
                    <a:pt x="54" y="405"/>
                  </a:cubicBezTo>
                  <a:cubicBezTo>
                    <a:pt x="54" y="423"/>
                    <a:pt x="54" y="440"/>
                    <a:pt x="71" y="440"/>
                  </a:cubicBezTo>
                  <a:cubicBezTo>
                    <a:pt x="106" y="440"/>
                    <a:pt x="124" y="458"/>
                    <a:pt x="159" y="45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5"/>
            <p:cNvSpPr/>
            <p:nvPr/>
          </p:nvSpPr>
          <p:spPr>
            <a:xfrm>
              <a:off x="2659152" y="5119052"/>
              <a:ext cx="25741" cy="29666"/>
            </a:xfrm>
            <a:custGeom>
              <a:avLst/>
              <a:gdLst/>
              <a:ahLst/>
              <a:cxnLst/>
              <a:rect l="l" t="t" r="r" b="b"/>
              <a:pathLst>
                <a:path w="459" h="529" extrusionOk="0">
                  <a:moveTo>
                    <a:pt x="18" y="194"/>
                  </a:moveTo>
                  <a:cubicBezTo>
                    <a:pt x="1" y="264"/>
                    <a:pt x="18" y="334"/>
                    <a:pt x="36" y="387"/>
                  </a:cubicBezTo>
                  <a:cubicBezTo>
                    <a:pt x="106" y="528"/>
                    <a:pt x="106" y="510"/>
                    <a:pt x="230" y="493"/>
                  </a:cubicBezTo>
                  <a:cubicBezTo>
                    <a:pt x="370" y="475"/>
                    <a:pt x="441" y="440"/>
                    <a:pt x="458" y="334"/>
                  </a:cubicBezTo>
                  <a:cubicBezTo>
                    <a:pt x="458" y="299"/>
                    <a:pt x="458" y="264"/>
                    <a:pt x="441" y="229"/>
                  </a:cubicBezTo>
                  <a:cubicBezTo>
                    <a:pt x="406" y="176"/>
                    <a:pt x="406" y="88"/>
                    <a:pt x="318" y="53"/>
                  </a:cubicBezTo>
                  <a:cubicBezTo>
                    <a:pt x="230" y="0"/>
                    <a:pt x="124" y="18"/>
                    <a:pt x="36" y="88"/>
                  </a:cubicBezTo>
                  <a:cubicBezTo>
                    <a:pt x="18" y="123"/>
                    <a:pt x="1" y="158"/>
                    <a:pt x="18" y="19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5"/>
            <p:cNvSpPr/>
            <p:nvPr/>
          </p:nvSpPr>
          <p:spPr>
            <a:xfrm>
              <a:off x="3194215" y="5671837"/>
              <a:ext cx="22768" cy="20806"/>
            </a:xfrm>
            <a:custGeom>
              <a:avLst/>
              <a:gdLst/>
              <a:ahLst/>
              <a:cxnLst/>
              <a:rect l="l" t="t" r="r" b="b"/>
              <a:pathLst>
                <a:path w="406" h="371" extrusionOk="0">
                  <a:moveTo>
                    <a:pt x="1" y="124"/>
                  </a:moveTo>
                  <a:cubicBezTo>
                    <a:pt x="1" y="177"/>
                    <a:pt x="54" y="230"/>
                    <a:pt x="18" y="300"/>
                  </a:cubicBezTo>
                  <a:cubicBezTo>
                    <a:pt x="18" y="300"/>
                    <a:pt x="36" y="300"/>
                    <a:pt x="36" y="318"/>
                  </a:cubicBezTo>
                  <a:cubicBezTo>
                    <a:pt x="71" y="283"/>
                    <a:pt x="106" y="318"/>
                    <a:pt x="124" y="335"/>
                  </a:cubicBezTo>
                  <a:cubicBezTo>
                    <a:pt x="159" y="371"/>
                    <a:pt x="212" y="371"/>
                    <a:pt x="265" y="335"/>
                  </a:cubicBezTo>
                  <a:cubicBezTo>
                    <a:pt x="318" y="300"/>
                    <a:pt x="335" y="230"/>
                    <a:pt x="388" y="177"/>
                  </a:cubicBezTo>
                  <a:cubicBezTo>
                    <a:pt x="406" y="177"/>
                    <a:pt x="406" y="159"/>
                    <a:pt x="388" y="142"/>
                  </a:cubicBezTo>
                  <a:cubicBezTo>
                    <a:pt x="353" y="71"/>
                    <a:pt x="300" y="36"/>
                    <a:pt x="247" y="1"/>
                  </a:cubicBezTo>
                  <a:lnTo>
                    <a:pt x="194" y="1"/>
                  </a:lnTo>
                  <a:cubicBezTo>
                    <a:pt x="177" y="1"/>
                    <a:pt x="142" y="18"/>
                    <a:pt x="124" y="18"/>
                  </a:cubicBezTo>
                  <a:cubicBezTo>
                    <a:pt x="18" y="1"/>
                    <a:pt x="1" y="18"/>
                    <a:pt x="1" y="12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5"/>
            <p:cNvSpPr/>
            <p:nvPr/>
          </p:nvSpPr>
          <p:spPr>
            <a:xfrm>
              <a:off x="2850667" y="4896918"/>
              <a:ext cx="18843" cy="25685"/>
            </a:xfrm>
            <a:custGeom>
              <a:avLst/>
              <a:gdLst/>
              <a:ahLst/>
              <a:cxnLst/>
              <a:rect l="l" t="t" r="r" b="b"/>
              <a:pathLst>
                <a:path w="336" h="458" extrusionOk="0">
                  <a:moveTo>
                    <a:pt x="335" y="247"/>
                  </a:moveTo>
                  <a:cubicBezTo>
                    <a:pt x="335" y="141"/>
                    <a:pt x="265" y="53"/>
                    <a:pt x="177" y="18"/>
                  </a:cubicBezTo>
                  <a:cubicBezTo>
                    <a:pt x="106" y="0"/>
                    <a:pt x="36" y="53"/>
                    <a:pt x="18" y="123"/>
                  </a:cubicBezTo>
                  <a:cubicBezTo>
                    <a:pt x="1" y="194"/>
                    <a:pt x="1" y="264"/>
                    <a:pt x="18" y="335"/>
                  </a:cubicBezTo>
                  <a:cubicBezTo>
                    <a:pt x="36" y="423"/>
                    <a:pt x="106" y="458"/>
                    <a:pt x="194" y="440"/>
                  </a:cubicBezTo>
                  <a:cubicBezTo>
                    <a:pt x="265" y="388"/>
                    <a:pt x="318" y="317"/>
                    <a:pt x="335" y="24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5"/>
            <p:cNvSpPr/>
            <p:nvPr/>
          </p:nvSpPr>
          <p:spPr>
            <a:xfrm>
              <a:off x="2950378" y="5494174"/>
              <a:ext cx="24731" cy="21759"/>
            </a:xfrm>
            <a:custGeom>
              <a:avLst/>
              <a:gdLst/>
              <a:ahLst/>
              <a:cxnLst/>
              <a:rect l="l" t="t" r="r" b="b"/>
              <a:pathLst>
                <a:path w="441" h="388" extrusionOk="0">
                  <a:moveTo>
                    <a:pt x="54" y="176"/>
                  </a:moveTo>
                  <a:lnTo>
                    <a:pt x="54" y="229"/>
                  </a:lnTo>
                  <a:cubicBezTo>
                    <a:pt x="1" y="282"/>
                    <a:pt x="71" y="300"/>
                    <a:pt x="89" y="317"/>
                  </a:cubicBezTo>
                  <a:cubicBezTo>
                    <a:pt x="212" y="388"/>
                    <a:pt x="318" y="317"/>
                    <a:pt x="406" y="300"/>
                  </a:cubicBezTo>
                  <a:cubicBezTo>
                    <a:pt x="423" y="264"/>
                    <a:pt x="441" y="212"/>
                    <a:pt x="423" y="176"/>
                  </a:cubicBezTo>
                  <a:cubicBezTo>
                    <a:pt x="406" y="141"/>
                    <a:pt x="370" y="106"/>
                    <a:pt x="353" y="71"/>
                  </a:cubicBezTo>
                  <a:cubicBezTo>
                    <a:pt x="353" y="18"/>
                    <a:pt x="265" y="0"/>
                    <a:pt x="212" y="18"/>
                  </a:cubicBezTo>
                  <a:cubicBezTo>
                    <a:pt x="177" y="35"/>
                    <a:pt x="142" y="53"/>
                    <a:pt x="106" y="35"/>
                  </a:cubicBezTo>
                  <a:cubicBezTo>
                    <a:pt x="71" y="18"/>
                    <a:pt x="71" y="53"/>
                    <a:pt x="71" y="71"/>
                  </a:cubicBezTo>
                  <a:cubicBezTo>
                    <a:pt x="89" y="106"/>
                    <a:pt x="54" y="141"/>
                    <a:pt x="54" y="17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5"/>
            <p:cNvSpPr/>
            <p:nvPr/>
          </p:nvSpPr>
          <p:spPr>
            <a:xfrm>
              <a:off x="2771706" y="5260206"/>
              <a:ext cx="20806" cy="22768"/>
            </a:xfrm>
            <a:custGeom>
              <a:avLst/>
              <a:gdLst/>
              <a:ahLst/>
              <a:cxnLst/>
              <a:rect l="l" t="t" r="r" b="b"/>
              <a:pathLst>
                <a:path w="371" h="406" extrusionOk="0">
                  <a:moveTo>
                    <a:pt x="159" y="388"/>
                  </a:moveTo>
                  <a:cubicBezTo>
                    <a:pt x="229" y="405"/>
                    <a:pt x="300" y="352"/>
                    <a:pt x="335" y="300"/>
                  </a:cubicBezTo>
                  <a:cubicBezTo>
                    <a:pt x="370" y="229"/>
                    <a:pt x="370" y="141"/>
                    <a:pt x="317" y="71"/>
                  </a:cubicBezTo>
                  <a:cubicBezTo>
                    <a:pt x="282" y="0"/>
                    <a:pt x="194" y="0"/>
                    <a:pt x="124" y="35"/>
                  </a:cubicBezTo>
                  <a:cubicBezTo>
                    <a:pt x="89" y="71"/>
                    <a:pt x="53" y="106"/>
                    <a:pt x="18" y="124"/>
                  </a:cubicBezTo>
                  <a:cubicBezTo>
                    <a:pt x="1" y="124"/>
                    <a:pt x="1" y="159"/>
                    <a:pt x="1" y="176"/>
                  </a:cubicBezTo>
                  <a:cubicBezTo>
                    <a:pt x="18" y="229"/>
                    <a:pt x="36" y="282"/>
                    <a:pt x="53" y="335"/>
                  </a:cubicBezTo>
                  <a:cubicBezTo>
                    <a:pt x="89" y="388"/>
                    <a:pt x="106" y="388"/>
                    <a:pt x="159" y="38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5"/>
            <p:cNvSpPr/>
            <p:nvPr/>
          </p:nvSpPr>
          <p:spPr>
            <a:xfrm>
              <a:off x="3002701" y="5588950"/>
              <a:ext cx="26694" cy="27704"/>
            </a:xfrm>
            <a:custGeom>
              <a:avLst/>
              <a:gdLst/>
              <a:ahLst/>
              <a:cxnLst/>
              <a:rect l="l" t="t" r="r" b="b"/>
              <a:pathLst>
                <a:path w="476" h="494" extrusionOk="0">
                  <a:moveTo>
                    <a:pt x="476" y="229"/>
                  </a:moveTo>
                  <a:cubicBezTo>
                    <a:pt x="458" y="141"/>
                    <a:pt x="388" y="53"/>
                    <a:pt x="300" y="18"/>
                  </a:cubicBezTo>
                  <a:cubicBezTo>
                    <a:pt x="230" y="0"/>
                    <a:pt x="159" y="35"/>
                    <a:pt x="124" y="88"/>
                  </a:cubicBezTo>
                  <a:cubicBezTo>
                    <a:pt x="106" y="106"/>
                    <a:pt x="89" y="88"/>
                    <a:pt x="71" y="106"/>
                  </a:cubicBezTo>
                  <a:cubicBezTo>
                    <a:pt x="71" y="123"/>
                    <a:pt x="1" y="141"/>
                    <a:pt x="18" y="211"/>
                  </a:cubicBezTo>
                  <a:cubicBezTo>
                    <a:pt x="36" y="247"/>
                    <a:pt x="36" y="299"/>
                    <a:pt x="1" y="335"/>
                  </a:cubicBezTo>
                  <a:cubicBezTo>
                    <a:pt x="1" y="352"/>
                    <a:pt x="1" y="387"/>
                    <a:pt x="1" y="405"/>
                  </a:cubicBezTo>
                  <a:cubicBezTo>
                    <a:pt x="18" y="423"/>
                    <a:pt x="36" y="405"/>
                    <a:pt x="53" y="405"/>
                  </a:cubicBezTo>
                  <a:cubicBezTo>
                    <a:pt x="71" y="405"/>
                    <a:pt x="89" y="387"/>
                    <a:pt x="89" y="405"/>
                  </a:cubicBezTo>
                  <a:cubicBezTo>
                    <a:pt x="142" y="493"/>
                    <a:pt x="230" y="440"/>
                    <a:pt x="282" y="440"/>
                  </a:cubicBezTo>
                  <a:cubicBezTo>
                    <a:pt x="353" y="440"/>
                    <a:pt x="476" y="299"/>
                    <a:pt x="476" y="22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5"/>
            <p:cNvSpPr/>
            <p:nvPr/>
          </p:nvSpPr>
          <p:spPr>
            <a:xfrm>
              <a:off x="3126134" y="5471461"/>
              <a:ext cx="19796" cy="16824"/>
            </a:xfrm>
            <a:custGeom>
              <a:avLst/>
              <a:gdLst/>
              <a:ahLst/>
              <a:cxnLst/>
              <a:rect l="l" t="t" r="r" b="b"/>
              <a:pathLst>
                <a:path w="353" h="300" extrusionOk="0">
                  <a:moveTo>
                    <a:pt x="176" y="300"/>
                  </a:moveTo>
                  <a:cubicBezTo>
                    <a:pt x="264" y="300"/>
                    <a:pt x="352" y="141"/>
                    <a:pt x="299" y="71"/>
                  </a:cubicBezTo>
                  <a:cubicBezTo>
                    <a:pt x="264" y="18"/>
                    <a:pt x="211" y="0"/>
                    <a:pt x="159" y="18"/>
                  </a:cubicBezTo>
                  <a:cubicBezTo>
                    <a:pt x="106" y="53"/>
                    <a:pt x="53" y="106"/>
                    <a:pt x="18" y="159"/>
                  </a:cubicBezTo>
                  <a:cubicBezTo>
                    <a:pt x="0" y="176"/>
                    <a:pt x="0" y="194"/>
                    <a:pt x="18" y="194"/>
                  </a:cubicBezTo>
                  <a:cubicBezTo>
                    <a:pt x="53" y="247"/>
                    <a:pt x="106" y="300"/>
                    <a:pt x="176" y="30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255;p5"/>
          <p:cNvSpPr/>
          <p:nvPr/>
        </p:nvSpPr>
        <p:spPr>
          <a:xfrm rot="-675230">
            <a:off x="-685619" y="2377556"/>
            <a:ext cx="1735745" cy="1015154"/>
          </a:xfrm>
          <a:custGeom>
            <a:avLst/>
            <a:gdLst/>
            <a:ahLst/>
            <a:cxnLst/>
            <a:rect l="l" t="t" r="r" b="b"/>
            <a:pathLst>
              <a:path w="11109" h="6497" extrusionOk="0">
                <a:moveTo>
                  <a:pt x="5599" y="1"/>
                </a:moveTo>
                <a:cubicBezTo>
                  <a:pt x="4543" y="1"/>
                  <a:pt x="3627" y="705"/>
                  <a:pt x="2800" y="1391"/>
                </a:cubicBezTo>
                <a:cubicBezTo>
                  <a:pt x="2237" y="1849"/>
                  <a:pt x="1708" y="2342"/>
                  <a:pt x="1216" y="2870"/>
                </a:cubicBezTo>
                <a:cubicBezTo>
                  <a:pt x="952" y="3152"/>
                  <a:pt x="705" y="3469"/>
                  <a:pt x="494" y="3803"/>
                </a:cubicBezTo>
                <a:cubicBezTo>
                  <a:pt x="283" y="4085"/>
                  <a:pt x="142" y="4419"/>
                  <a:pt x="36" y="4754"/>
                </a:cubicBezTo>
                <a:cubicBezTo>
                  <a:pt x="1" y="4877"/>
                  <a:pt x="1" y="5018"/>
                  <a:pt x="1" y="5158"/>
                </a:cubicBezTo>
                <a:cubicBezTo>
                  <a:pt x="19" y="5440"/>
                  <a:pt x="142" y="5722"/>
                  <a:pt x="353" y="5951"/>
                </a:cubicBezTo>
                <a:cubicBezTo>
                  <a:pt x="547" y="6179"/>
                  <a:pt x="811" y="6355"/>
                  <a:pt x="1110" y="6444"/>
                </a:cubicBezTo>
                <a:cubicBezTo>
                  <a:pt x="1224" y="6479"/>
                  <a:pt x="1343" y="6496"/>
                  <a:pt x="1462" y="6496"/>
                </a:cubicBezTo>
                <a:cubicBezTo>
                  <a:pt x="1581" y="6496"/>
                  <a:pt x="1700" y="6479"/>
                  <a:pt x="1814" y="6444"/>
                </a:cubicBezTo>
                <a:cubicBezTo>
                  <a:pt x="2923" y="6109"/>
                  <a:pt x="3381" y="4736"/>
                  <a:pt x="4419" y="4243"/>
                </a:cubicBezTo>
                <a:cubicBezTo>
                  <a:pt x="4728" y="4094"/>
                  <a:pt x="5070" y="4033"/>
                  <a:pt x="5421" y="4033"/>
                </a:cubicBezTo>
                <a:cubicBezTo>
                  <a:pt x="5732" y="4033"/>
                  <a:pt x="6050" y="4081"/>
                  <a:pt x="6356" y="4155"/>
                </a:cubicBezTo>
                <a:cubicBezTo>
                  <a:pt x="6989" y="4314"/>
                  <a:pt x="7606" y="4578"/>
                  <a:pt x="8239" y="4718"/>
                </a:cubicBezTo>
                <a:cubicBezTo>
                  <a:pt x="8513" y="4778"/>
                  <a:pt x="8796" y="4815"/>
                  <a:pt x="9075" y="4815"/>
                </a:cubicBezTo>
                <a:cubicBezTo>
                  <a:pt x="9461" y="4815"/>
                  <a:pt x="9839" y="4744"/>
                  <a:pt x="10176" y="4560"/>
                </a:cubicBezTo>
                <a:cubicBezTo>
                  <a:pt x="10739" y="4225"/>
                  <a:pt x="11109" y="3486"/>
                  <a:pt x="10862" y="2888"/>
                </a:cubicBezTo>
                <a:cubicBezTo>
                  <a:pt x="10704" y="2500"/>
                  <a:pt x="10334" y="2254"/>
                  <a:pt x="10000" y="2025"/>
                </a:cubicBezTo>
                <a:cubicBezTo>
                  <a:pt x="9155" y="1462"/>
                  <a:pt x="8292" y="969"/>
                  <a:pt x="7394" y="529"/>
                </a:cubicBezTo>
                <a:cubicBezTo>
                  <a:pt x="6831" y="265"/>
                  <a:pt x="6233" y="1"/>
                  <a:pt x="55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5"/>
          <p:cNvSpPr/>
          <p:nvPr/>
        </p:nvSpPr>
        <p:spPr>
          <a:xfrm>
            <a:off x="315826" y="1307996"/>
            <a:ext cx="1900500" cy="239856"/>
          </a:xfrm>
          <a:custGeom>
            <a:avLst/>
            <a:gdLst/>
            <a:ahLst/>
            <a:cxnLst/>
            <a:rect l="l" t="t" r="r" b="b"/>
            <a:pathLst>
              <a:path w="11584" h="1462" fill="none" extrusionOk="0">
                <a:moveTo>
                  <a:pt x="0" y="1461"/>
                </a:moveTo>
                <a:lnTo>
                  <a:pt x="616" y="775"/>
                </a:lnTo>
                <a:cubicBezTo>
                  <a:pt x="1232" y="71"/>
                  <a:pt x="2324" y="53"/>
                  <a:pt x="2993" y="704"/>
                </a:cubicBezTo>
                <a:lnTo>
                  <a:pt x="3362" y="1074"/>
                </a:lnTo>
                <a:cubicBezTo>
                  <a:pt x="3697" y="1408"/>
                  <a:pt x="4242" y="1408"/>
                  <a:pt x="4595" y="1074"/>
                </a:cubicBezTo>
                <a:lnTo>
                  <a:pt x="4929" y="722"/>
                </a:lnTo>
                <a:cubicBezTo>
                  <a:pt x="5528" y="123"/>
                  <a:pt x="6496" y="123"/>
                  <a:pt x="7094" y="722"/>
                </a:cubicBezTo>
                <a:lnTo>
                  <a:pt x="7446" y="1074"/>
                </a:lnTo>
                <a:cubicBezTo>
                  <a:pt x="7693" y="1320"/>
                  <a:pt x="8098" y="1320"/>
                  <a:pt x="8344" y="1074"/>
                </a:cubicBezTo>
                <a:lnTo>
                  <a:pt x="8872" y="546"/>
                </a:lnTo>
                <a:cubicBezTo>
                  <a:pt x="9400" y="18"/>
                  <a:pt x="10263" y="0"/>
                  <a:pt x="10809" y="511"/>
                </a:cubicBezTo>
                <a:cubicBezTo>
                  <a:pt x="11389" y="1056"/>
                  <a:pt x="11583" y="1426"/>
                  <a:pt x="11425" y="1426"/>
                </a:cubicBezTo>
              </a:path>
            </a:pathLst>
          </a:custGeom>
          <a:noFill/>
          <a:ln w="285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5"/>
          <p:cNvSpPr/>
          <p:nvPr/>
        </p:nvSpPr>
        <p:spPr>
          <a:xfrm flipH="1">
            <a:off x="7371058" y="184122"/>
            <a:ext cx="326342" cy="326497"/>
          </a:xfrm>
          <a:custGeom>
            <a:avLst/>
            <a:gdLst/>
            <a:ahLst/>
            <a:cxnLst/>
            <a:rect l="l" t="t" r="r" b="b"/>
            <a:pathLst>
              <a:path w="2183" h="2184" extrusionOk="0">
                <a:moveTo>
                  <a:pt x="1092" y="1"/>
                </a:moveTo>
                <a:lnTo>
                  <a:pt x="704" y="705"/>
                </a:lnTo>
                <a:lnTo>
                  <a:pt x="0" y="1092"/>
                </a:lnTo>
                <a:lnTo>
                  <a:pt x="704" y="1480"/>
                </a:lnTo>
                <a:lnTo>
                  <a:pt x="1092" y="2184"/>
                </a:lnTo>
                <a:lnTo>
                  <a:pt x="1479" y="1480"/>
                </a:lnTo>
                <a:lnTo>
                  <a:pt x="2183" y="1092"/>
                </a:lnTo>
                <a:lnTo>
                  <a:pt x="1479" y="705"/>
                </a:lnTo>
                <a:lnTo>
                  <a:pt x="109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5"/>
          <p:cNvSpPr/>
          <p:nvPr/>
        </p:nvSpPr>
        <p:spPr>
          <a:xfrm flipH="1">
            <a:off x="5711577" y="4442750"/>
            <a:ext cx="197550" cy="199101"/>
          </a:xfrm>
          <a:custGeom>
            <a:avLst/>
            <a:gdLst/>
            <a:ahLst/>
            <a:cxnLst/>
            <a:rect l="l" t="t" r="r" b="b"/>
            <a:pathLst>
              <a:path w="2166" h="2183" extrusionOk="0">
                <a:moveTo>
                  <a:pt x="1074" y="0"/>
                </a:moveTo>
                <a:lnTo>
                  <a:pt x="704" y="704"/>
                </a:lnTo>
                <a:lnTo>
                  <a:pt x="0" y="1092"/>
                </a:lnTo>
                <a:lnTo>
                  <a:pt x="704" y="1479"/>
                </a:lnTo>
                <a:lnTo>
                  <a:pt x="1074" y="2183"/>
                </a:lnTo>
                <a:lnTo>
                  <a:pt x="1461" y="1479"/>
                </a:lnTo>
                <a:lnTo>
                  <a:pt x="2165" y="1092"/>
                </a:lnTo>
                <a:lnTo>
                  <a:pt x="1461" y="704"/>
                </a:lnTo>
                <a:lnTo>
                  <a:pt x="107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5"/>
          <p:cNvSpPr/>
          <p:nvPr/>
        </p:nvSpPr>
        <p:spPr>
          <a:xfrm flipH="1">
            <a:off x="8329548" y="4325826"/>
            <a:ext cx="323801" cy="326348"/>
          </a:xfrm>
          <a:custGeom>
            <a:avLst/>
            <a:gdLst/>
            <a:ahLst/>
            <a:cxnLst/>
            <a:rect l="l" t="t" r="r" b="b"/>
            <a:pathLst>
              <a:path w="2166" h="2183" extrusionOk="0">
                <a:moveTo>
                  <a:pt x="1074" y="0"/>
                </a:moveTo>
                <a:lnTo>
                  <a:pt x="705" y="704"/>
                </a:lnTo>
                <a:lnTo>
                  <a:pt x="1" y="1092"/>
                </a:lnTo>
                <a:lnTo>
                  <a:pt x="705" y="1479"/>
                </a:lnTo>
                <a:lnTo>
                  <a:pt x="1074" y="2183"/>
                </a:lnTo>
                <a:lnTo>
                  <a:pt x="1462" y="1479"/>
                </a:lnTo>
                <a:lnTo>
                  <a:pt x="2166" y="1092"/>
                </a:lnTo>
                <a:lnTo>
                  <a:pt x="1462" y="704"/>
                </a:lnTo>
                <a:lnTo>
                  <a:pt x="107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5"/>
          <p:cNvSpPr/>
          <p:nvPr/>
        </p:nvSpPr>
        <p:spPr>
          <a:xfrm flipH="1">
            <a:off x="8392677" y="1872275"/>
            <a:ext cx="197550" cy="199101"/>
          </a:xfrm>
          <a:custGeom>
            <a:avLst/>
            <a:gdLst/>
            <a:ahLst/>
            <a:cxnLst/>
            <a:rect l="l" t="t" r="r" b="b"/>
            <a:pathLst>
              <a:path w="2166" h="2183" extrusionOk="0">
                <a:moveTo>
                  <a:pt x="1074" y="0"/>
                </a:moveTo>
                <a:lnTo>
                  <a:pt x="704" y="704"/>
                </a:lnTo>
                <a:lnTo>
                  <a:pt x="0" y="1092"/>
                </a:lnTo>
                <a:lnTo>
                  <a:pt x="704" y="1479"/>
                </a:lnTo>
                <a:lnTo>
                  <a:pt x="1074" y="2183"/>
                </a:lnTo>
                <a:lnTo>
                  <a:pt x="1461" y="1479"/>
                </a:lnTo>
                <a:lnTo>
                  <a:pt x="2165" y="1092"/>
                </a:lnTo>
                <a:lnTo>
                  <a:pt x="1461" y="704"/>
                </a:lnTo>
                <a:lnTo>
                  <a:pt x="107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5"/>
          <p:cNvSpPr/>
          <p:nvPr/>
        </p:nvSpPr>
        <p:spPr>
          <a:xfrm flipH="1">
            <a:off x="246602" y="3353225"/>
            <a:ext cx="197550" cy="199101"/>
          </a:xfrm>
          <a:custGeom>
            <a:avLst/>
            <a:gdLst/>
            <a:ahLst/>
            <a:cxnLst/>
            <a:rect l="l" t="t" r="r" b="b"/>
            <a:pathLst>
              <a:path w="2166" h="2183" extrusionOk="0">
                <a:moveTo>
                  <a:pt x="1074" y="0"/>
                </a:moveTo>
                <a:lnTo>
                  <a:pt x="704" y="704"/>
                </a:lnTo>
                <a:lnTo>
                  <a:pt x="0" y="1092"/>
                </a:lnTo>
                <a:lnTo>
                  <a:pt x="704" y="1479"/>
                </a:lnTo>
                <a:lnTo>
                  <a:pt x="1074" y="2183"/>
                </a:lnTo>
                <a:lnTo>
                  <a:pt x="1461" y="1479"/>
                </a:lnTo>
                <a:lnTo>
                  <a:pt x="2165" y="1092"/>
                </a:lnTo>
                <a:lnTo>
                  <a:pt x="1461" y="704"/>
                </a:lnTo>
                <a:lnTo>
                  <a:pt x="107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5"/>
          <p:cNvSpPr/>
          <p:nvPr/>
        </p:nvSpPr>
        <p:spPr>
          <a:xfrm flipH="1">
            <a:off x="2166608" y="4576559"/>
            <a:ext cx="326342" cy="326497"/>
          </a:xfrm>
          <a:custGeom>
            <a:avLst/>
            <a:gdLst/>
            <a:ahLst/>
            <a:cxnLst/>
            <a:rect l="l" t="t" r="r" b="b"/>
            <a:pathLst>
              <a:path w="2183" h="2184" extrusionOk="0">
                <a:moveTo>
                  <a:pt x="1092" y="1"/>
                </a:moveTo>
                <a:lnTo>
                  <a:pt x="704" y="705"/>
                </a:lnTo>
                <a:lnTo>
                  <a:pt x="0" y="1092"/>
                </a:lnTo>
                <a:lnTo>
                  <a:pt x="704" y="1480"/>
                </a:lnTo>
                <a:lnTo>
                  <a:pt x="1092" y="2184"/>
                </a:lnTo>
                <a:lnTo>
                  <a:pt x="1479" y="1480"/>
                </a:lnTo>
                <a:lnTo>
                  <a:pt x="2183" y="1092"/>
                </a:lnTo>
                <a:lnTo>
                  <a:pt x="1479" y="705"/>
                </a:lnTo>
                <a:lnTo>
                  <a:pt x="109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Background 2">
  <p:cSld name="CUSTOM_9_1_1">
    <p:spTree>
      <p:nvGrpSpPr>
        <p:cNvPr id="1" name="Shape 2772"/>
        <p:cNvGrpSpPr/>
        <p:nvPr/>
      </p:nvGrpSpPr>
      <p:grpSpPr>
        <a:xfrm>
          <a:off x="0" y="0"/>
          <a:ext cx="0" cy="0"/>
          <a:chOff x="0" y="0"/>
          <a:chExt cx="0" cy="0"/>
        </a:xfrm>
      </p:grpSpPr>
      <p:pic>
        <p:nvPicPr>
          <p:cNvPr id="2773" name="Google Shape;2773;p41"/>
          <p:cNvPicPr preferRelativeResize="0"/>
          <p:nvPr/>
        </p:nvPicPr>
        <p:blipFill rotWithShape="1">
          <a:blip r:embed="rId2">
            <a:alphaModFix/>
          </a:blip>
          <a:srcRect/>
          <a:stretch/>
        </p:blipFill>
        <p:spPr>
          <a:xfrm>
            <a:off x="1516" y="0"/>
            <a:ext cx="9140967" cy="5143500"/>
          </a:xfrm>
          <a:prstGeom prst="rect">
            <a:avLst/>
          </a:prstGeom>
          <a:noFill/>
          <a:ln>
            <a:noFill/>
          </a:ln>
        </p:spPr>
      </p:pic>
      <p:sp>
        <p:nvSpPr>
          <p:cNvPr id="2774" name="Google Shape;2774;p41"/>
          <p:cNvSpPr/>
          <p:nvPr/>
        </p:nvSpPr>
        <p:spPr>
          <a:xfrm flipH="1">
            <a:off x="2074208" y="1476822"/>
            <a:ext cx="326342" cy="326497"/>
          </a:xfrm>
          <a:custGeom>
            <a:avLst/>
            <a:gdLst/>
            <a:ahLst/>
            <a:cxnLst/>
            <a:rect l="l" t="t" r="r" b="b"/>
            <a:pathLst>
              <a:path w="2183" h="2184" extrusionOk="0">
                <a:moveTo>
                  <a:pt x="1092" y="1"/>
                </a:moveTo>
                <a:lnTo>
                  <a:pt x="704" y="705"/>
                </a:lnTo>
                <a:lnTo>
                  <a:pt x="0" y="1092"/>
                </a:lnTo>
                <a:lnTo>
                  <a:pt x="704" y="1480"/>
                </a:lnTo>
                <a:lnTo>
                  <a:pt x="1092" y="2184"/>
                </a:lnTo>
                <a:lnTo>
                  <a:pt x="1479" y="1480"/>
                </a:lnTo>
                <a:lnTo>
                  <a:pt x="2183" y="1092"/>
                </a:lnTo>
                <a:lnTo>
                  <a:pt x="1479" y="705"/>
                </a:lnTo>
                <a:lnTo>
                  <a:pt x="109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5" name="Google Shape;2775;p41"/>
          <p:cNvSpPr/>
          <p:nvPr/>
        </p:nvSpPr>
        <p:spPr>
          <a:xfrm flipH="1">
            <a:off x="6778227" y="1045675"/>
            <a:ext cx="197550" cy="199101"/>
          </a:xfrm>
          <a:custGeom>
            <a:avLst/>
            <a:gdLst/>
            <a:ahLst/>
            <a:cxnLst/>
            <a:rect l="l" t="t" r="r" b="b"/>
            <a:pathLst>
              <a:path w="2166" h="2183" extrusionOk="0">
                <a:moveTo>
                  <a:pt x="1074" y="0"/>
                </a:moveTo>
                <a:lnTo>
                  <a:pt x="704" y="704"/>
                </a:lnTo>
                <a:lnTo>
                  <a:pt x="0" y="1092"/>
                </a:lnTo>
                <a:lnTo>
                  <a:pt x="704" y="1479"/>
                </a:lnTo>
                <a:lnTo>
                  <a:pt x="1074" y="2183"/>
                </a:lnTo>
                <a:lnTo>
                  <a:pt x="1461" y="1479"/>
                </a:lnTo>
                <a:lnTo>
                  <a:pt x="2165" y="1092"/>
                </a:lnTo>
                <a:lnTo>
                  <a:pt x="1461" y="704"/>
                </a:lnTo>
                <a:lnTo>
                  <a:pt x="107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6" name="Google Shape;2776;p41"/>
          <p:cNvSpPr/>
          <p:nvPr/>
        </p:nvSpPr>
        <p:spPr>
          <a:xfrm flipH="1">
            <a:off x="3570740" y="4699350"/>
            <a:ext cx="197550" cy="199101"/>
          </a:xfrm>
          <a:custGeom>
            <a:avLst/>
            <a:gdLst/>
            <a:ahLst/>
            <a:cxnLst/>
            <a:rect l="l" t="t" r="r" b="b"/>
            <a:pathLst>
              <a:path w="2166" h="2183" extrusionOk="0">
                <a:moveTo>
                  <a:pt x="1074" y="0"/>
                </a:moveTo>
                <a:lnTo>
                  <a:pt x="704" y="704"/>
                </a:lnTo>
                <a:lnTo>
                  <a:pt x="0" y="1092"/>
                </a:lnTo>
                <a:lnTo>
                  <a:pt x="704" y="1479"/>
                </a:lnTo>
                <a:lnTo>
                  <a:pt x="1074" y="2183"/>
                </a:lnTo>
                <a:lnTo>
                  <a:pt x="1461" y="1479"/>
                </a:lnTo>
                <a:lnTo>
                  <a:pt x="2165" y="1092"/>
                </a:lnTo>
                <a:lnTo>
                  <a:pt x="1461" y="704"/>
                </a:lnTo>
                <a:lnTo>
                  <a:pt x="107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7" name="Google Shape;2777;p41"/>
          <p:cNvSpPr/>
          <p:nvPr/>
        </p:nvSpPr>
        <p:spPr>
          <a:xfrm flipH="1">
            <a:off x="8086708" y="3921484"/>
            <a:ext cx="326342" cy="326497"/>
          </a:xfrm>
          <a:custGeom>
            <a:avLst/>
            <a:gdLst/>
            <a:ahLst/>
            <a:cxnLst/>
            <a:rect l="l" t="t" r="r" b="b"/>
            <a:pathLst>
              <a:path w="2183" h="2184" extrusionOk="0">
                <a:moveTo>
                  <a:pt x="1092" y="1"/>
                </a:moveTo>
                <a:lnTo>
                  <a:pt x="704" y="705"/>
                </a:lnTo>
                <a:lnTo>
                  <a:pt x="0" y="1092"/>
                </a:lnTo>
                <a:lnTo>
                  <a:pt x="704" y="1480"/>
                </a:lnTo>
                <a:lnTo>
                  <a:pt x="1092" y="2184"/>
                </a:lnTo>
                <a:lnTo>
                  <a:pt x="1479" y="1480"/>
                </a:lnTo>
                <a:lnTo>
                  <a:pt x="2183" y="1092"/>
                </a:lnTo>
                <a:lnTo>
                  <a:pt x="1479" y="705"/>
                </a:lnTo>
                <a:lnTo>
                  <a:pt x="109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 name="Google Shape;2778;p41"/>
          <p:cNvSpPr/>
          <p:nvPr/>
        </p:nvSpPr>
        <p:spPr>
          <a:xfrm flipH="1">
            <a:off x="555602" y="2502125"/>
            <a:ext cx="197550" cy="199101"/>
          </a:xfrm>
          <a:custGeom>
            <a:avLst/>
            <a:gdLst/>
            <a:ahLst/>
            <a:cxnLst/>
            <a:rect l="l" t="t" r="r" b="b"/>
            <a:pathLst>
              <a:path w="2166" h="2183" extrusionOk="0">
                <a:moveTo>
                  <a:pt x="1074" y="0"/>
                </a:moveTo>
                <a:lnTo>
                  <a:pt x="704" y="704"/>
                </a:lnTo>
                <a:lnTo>
                  <a:pt x="0" y="1092"/>
                </a:lnTo>
                <a:lnTo>
                  <a:pt x="704" y="1479"/>
                </a:lnTo>
                <a:lnTo>
                  <a:pt x="1074" y="2183"/>
                </a:lnTo>
                <a:lnTo>
                  <a:pt x="1461" y="1479"/>
                </a:lnTo>
                <a:lnTo>
                  <a:pt x="2165" y="1092"/>
                </a:lnTo>
                <a:lnTo>
                  <a:pt x="1461" y="704"/>
                </a:lnTo>
                <a:lnTo>
                  <a:pt x="107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 name="Google Shape;2779;p41"/>
          <p:cNvSpPr/>
          <p:nvPr/>
        </p:nvSpPr>
        <p:spPr>
          <a:xfrm flipH="1">
            <a:off x="788633" y="3749384"/>
            <a:ext cx="326342" cy="326497"/>
          </a:xfrm>
          <a:custGeom>
            <a:avLst/>
            <a:gdLst/>
            <a:ahLst/>
            <a:cxnLst/>
            <a:rect l="l" t="t" r="r" b="b"/>
            <a:pathLst>
              <a:path w="2183" h="2184" extrusionOk="0">
                <a:moveTo>
                  <a:pt x="1092" y="1"/>
                </a:moveTo>
                <a:lnTo>
                  <a:pt x="704" y="705"/>
                </a:lnTo>
                <a:lnTo>
                  <a:pt x="0" y="1092"/>
                </a:lnTo>
                <a:lnTo>
                  <a:pt x="704" y="1480"/>
                </a:lnTo>
                <a:lnTo>
                  <a:pt x="1092" y="2184"/>
                </a:lnTo>
                <a:lnTo>
                  <a:pt x="1479" y="1480"/>
                </a:lnTo>
                <a:lnTo>
                  <a:pt x="2183" y="1092"/>
                </a:lnTo>
                <a:lnTo>
                  <a:pt x="1479" y="705"/>
                </a:lnTo>
                <a:lnTo>
                  <a:pt x="109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 name="Google Shape;2780;p41"/>
          <p:cNvSpPr/>
          <p:nvPr/>
        </p:nvSpPr>
        <p:spPr>
          <a:xfrm rot="9799238">
            <a:off x="7416011" y="4164970"/>
            <a:ext cx="2454161" cy="1658990"/>
          </a:xfrm>
          <a:custGeom>
            <a:avLst/>
            <a:gdLst/>
            <a:ahLst/>
            <a:cxnLst/>
            <a:rect l="l" t="t" r="r" b="b"/>
            <a:pathLst>
              <a:path w="15527" h="10496" extrusionOk="0">
                <a:moveTo>
                  <a:pt x="7554" y="0"/>
                </a:moveTo>
                <a:cubicBezTo>
                  <a:pt x="6829" y="0"/>
                  <a:pt x="6103" y="121"/>
                  <a:pt x="5404" y="364"/>
                </a:cubicBezTo>
                <a:cubicBezTo>
                  <a:pt x="3908" y="875"/>
                  <a:pt x="2658" y="1843"/>
                  <a:pt x="1620" y="2987"/>
                </a:cubicBezTo>
                <a:cubicBezTo>
                  <a:pt x="493" y="4202"/>
                  <a:pt x="0" y="5874"/>
                  <a:pt x="299" y="7494"/>
                </a:cubicBezTo>
                <a:cubicBezTo>
                  <a:pt x="423" y="8356"/>
                  <a:pt x="845" y="9131"/>
                  <a:pt x="1479" y="9694"/>
                </a:cubicBezTo>
                <a:cubicBezTo>
                  <a:pt x="2143" y="10275"/>
                  <a:pt x="2966" y="10495"/>
                  <a:pt x="3786" y="10495"/>
                </a:cubicBezTo>
                <a:cubicBezTo>
                  <a:pt x="4357" y="10495"/>
                  <a:pt x="4926" y="10388"/>
                  <a:pt x="5440" y="10222"/>
                </a:cubicBezTo>
                <a:cubicBezTo>
                  <a:pt x="6566" y="9852"/>
                  <a:pt x="7534" y="9201"/>
                  <a:pt x="8520" y="8567"/>
                </a:cubicBezTo>
                <a:cubicBezTo>
                  <a:pt x="8819" y="8321"/>
                  <a:pt x="9189" y="8180"/>
                  <a:pt x="9594" y="8127"/>
                </a:cubicBezTo>
                <a:cubicBezTo>
                  <a:pt x="9624" y="8125"/>
                  <a:pt x="9654" y="8124"/>
                  <a:pt x="9684" y="8124"/>
                </a:cubicBezTo>
                <a:cubicBezTo>
                  <a:pt x="10147" y="8124"/>
                  <a:pt x="10609" y="8370"/>
                  <a:pt x="11055" y="8585"/>
                </a:cubicBezTo>
                <a:cubicBezTo>
                  <a:pt x="11726" y="8899"/>
                  <a:pt x="12484" y="9133"/>
                  <a:pt x="13188" y="9133"/>
                </a:cubicBezTo>
                <a:cubicBezTo>
                  <a:pt x="13667" y="9133"/>
                  <a:pt x="14121" y="9025"/>
                  <a:pt x="14505" y="8761"/>
                </a:cubicBezTo>
                <a:cubicBezTo>
                  <a:pt x="15350" y="8180"/>
                  <a:pt x="15526" y="6948"/>
                  <a:pt x="15192" y="5892"/>
                </a:cubicBezTo>
                <a:cubicBezTo>
                  <a:pt x="14857" y="4835"/>
                  <a:pt x="14118" y="3938"/>
                  <a:pt x="13344" y="3093"/>
                </a:cubicBezTo>
                <a:cubicBezTo>
                  <a:pt x="12428" y="2107"/>
                  <a:pt x="11425" y="1139"/>
                  <a:pt x="10193" y="558"/>
                </a:cubicBezTo>
                <a:cubicBezTo>
                  <a:pt x="9353" y="187"/>
                  <a:pt x="8455" y="0"/>
                  <a:pt x="75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1" name="Google Shape;2781;p41"/>
          <p:cNvSpPr/>
          <p:nvPr/>
        </p:nvSpPr>
        <p:spPr>
          <a:xfrm rot="-2700000">
            <a:off x="-686378" y="1437782"/>
            <a:ext cx="2031132" cy="1187912"/>
          </a:xfrm>
          <a:custGeom>
            <a:avLst/>
            <a:gdLst/>
            <a:ahLst/>
            <a:cxnLst/>
            <a:rect l="l" t="t" r="r" b="b"/>
            <a:pathLst>
              <a:path w="11109" h="6497" extrusionOk="0">
                <a:moveTo>
                  <a:pt x="5599" y="1"/>
                </a:moveTo>
                <a:cubicBezTo>
                  <a:pt x="4543" y="1"/>
                  <a:pt x="3627" y="705"/>
                  <a:pt x="2800" y="1391"/>
                </a:cubicBezTo>
                <a:cubicBezTo>
                  <a:pt x="2237" y="1849"/>
                  <a:pt x="1708" y="2342"/>
                  <a:pt x="1216" y="2870"/>
                </a:cubicBezTo>
                <a:cubicBezTo>
                  <a:pt x="952" y="3152"/>
                  <a:pt x="705" y="3469"/>
                  <a:pt x="494" y="3803"/>
                </a:cubicBezTo>
                <a:cubicBezTo>
                  <a:pt x="283" y="4085"/>
                  <a:pt x="142" y="4419"/>
                  <a:pt x="36" y="4754"/>
                </a:cubicBezTo>
                <a:cubicBezTo>
                  <a:pt x="1" y="4877"/>
                  <a:pt x="1" y="5018"/>
                  <a:pt x="1" y="5158"/>
                </a:cubicBezTo>
                <a:cubicBezTo>
                  <a:pt x="19" y="5440"/>
                  <a:pt x="142" y="5722"/>
                  <a:pt x="353" y="5951"/>
                </a:cubicBezTo>
                <a:cubicBezTo>
                  <a:pt x="547" y="6179"/>
                  <a:pt x="811" y="6355"/>
                  <a:pt x="1110" y="6444"/>
                </a:cubicBezTo>
                <a:cubicBezTo>
                  <a:pt x="1224" y="6479"/>
                  <a:pt x="1343" y="6496"/>
                  <a:pt x="1462" y="6496"/>
                </a:cubicBezTo>
                <a:cubicBezTo>
                  <a:pt x="1581" y="6496"/>
                  <a:pt x="1700" y="6479"/>
                  <a:pt x="1814" y="6444"/>
                </a:cubicBezTo>
                <a:cubicBezTo>
                  <a:pt x="2923" y="6109"/>
                  <a:pt x="3381" y="4736"/>
                  <a:pt x="4419" y="4243"/>
                </a:cubicBezTo>
                <a:cubicBezTo>
                  <a:pt x="4728" y="4094"/>
                  <a:pt x="5070" y="4033"/>
                  <a:pt x="5421" y="4033"/>
                </a:cubicBezTo>
                <a:cubicBezTo>
                  <a:pt x="5732" y="4033"/>
                  <a:pt x="6050" y="4081"/>
                  <a:pt x="6356" y="4155"/>
                </a:cubicBezTo>
                <a:cubicBezTo>
                  <a:pt x="6989" y="4314"/>
                  <a:pt x="7606" y="4578"/>
                  <a:pt x="8239" y="4718"/>
                </a:cubicBezTo>
                <a:cubicBezTo>
                  <a:pt x="8513" y="4778"/>
                  <a:pt x="8796" y="4815"/>
                  <a:pt x="9075" y="4815"/>
                </a:cubicBezTo>
                <a:cubicBezTo>
                  <a:pt x="9461" y="4815"/>
                  <a:pt x="9839" y="4744"/>
                  <a:pt x="10176" y="4560"/>
                </a:cubicBezTo>
                <a:cubicBezTo>
                  <a:pt x="10739" y="4225"/>
                  <a:pt x="11109" y="3486"/>
                  <a:pt x="10862" y="2888"/>
                </a:cubicBezTo>
                <a:cubicBezTo>
                  <a:pt x="10704" y="2500"/>
                  <a:pt x="10334" y="2254"/>
                  <a:pt x="10000" y="2025"/>
                </a:cubicBezTo>
                <a:cubicBezTo>
                  <a:pt x="9155" y="1462"/>
                  <a:pt x="8292" y="969"/>
                  <a:pt x="7394" y="529"/>
                </a:cubicBezTo>
                <a:cubicBezTo>
                  <a:pt x="6831" y="265"/>
                  <a:pt x="6233" y="1"/>
                  <a:pt x="55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2" name="Google Shape;2782;p41"/>
          <p:cNvSpPr/>
          <p:nvPr/>
        </p:nvSpPr>
        <p:spPr>
          <a:xfrm rot="-8322247">
            <a:off x="-1081624" y="4112449"/>
            <a:ext cx="2685940" cy="1570863"/>
          </a:xfrm>
          <a:custGeom>
            <a:avLst/>
            <a:gdLst/>
            <a:ahLst/>
            <a:cxnLst/>
            <a:rect l="l" t="t" r="r" b="b"/>
            <a:pathLst>
              <a:path w="11109" h="6497" extrusionOk="0">
                <a:moveTo>
                  <a:pt x="5599" y="1"/>
                </a:moveTo>
                <a:cubicBezTo>
                  <a:pt x="4543" y="1"/>
                  <a:pt x="3627" y="705"/>
                  <a:pt x="2800" y="1391"/>
                </a:cubicBezTo>
                <a:cubicBezTo>
                  <a:pt x="2237" y="1849"/>
                  <a:pt x="1708" y="2342"/>
                  <a:pt x="1216" y="2870"/>
                </a:cubicBezTo>
                <a:cubicBezTo>
                  <a:pt x="952" y="3152"/>
                  <a:pt x="705" y="3469"/>
                  <a:pt x="494" y="3803"/>
                </a:cubicBezTo>
                <a:cubicBezTo>
                  <a:pt x="283" y="4085"/>
                  <a:pt x="142" y="4419"/>
                  <a:pt x="36" y="4754"/>
                </a:cubicBezTo>
                <a:cubicBezTo>
                  <a:pt x="1" y="4877"/>
                  <a:pt x="1" y="5018"/>
                  <a:pt x="1" y="5158"/>
                </a:cubicBezTo>
                <a:cubicBezTo>
                  <a:pt x="19" y="5440"/>
                  <a:pt x="142" y="5722"/>
                  <a:pt x="353" y="5951"/>
                </a:cubicBezTo>
                <a:cubicBezTo>
                  <a:pt x="547" y="6179"/>
                  <a:pt x="811" y="6355"/>
                  <a:pt x="1110" y="6444"/>
                </a:cubicBezTo>
                <a:cubicBezTo>
                  <a:pt x="1224" y="6479"/>
                  <a:pt x="1343" y="6496"/>
                  <a:pt x="1462" y="6496"/>
                </a:cubicBezTo>
                <a:cubicBezTo>
                  <a:pt x="1581" y="6496"/>
                  <a:pt x="1700" y="6479"/>
                  <a:pt x="1814" y="6444"/>
                </a:cubicBezTo>
                <a:cubicBezTo>
                  <a:pt x="2923" y="6109"/>
                  <a:pt x="3381" y="4736"/>
                  <a:pt x="4419" y="4243"/>
                </a:cubicBezTo>
                <a:cubicBezTo>
                  <a:pt x="4728" y="4094"/>
                  <a:pt x="5070" y="4033"/>
                  <a:pt x="5421" y="4033"/>
                </a:cubicBezTo>
                <a:cubicBezTo>
                  <a:pt x="5732" y="4033"/>
                  <a:pt x="6050" y="4081"/>
                  <a:pt x="6356" y="4155"/>
                </a:cubicBezTo>
                <a:cubicBezTo>
                  <a:pt x="6989" y="4314"/>
                  <a:pt x="7606" y="4578"/>
                  <a:pt x="8239" y="4718"/>
                </a:cubicBezTo>
                <a:cubicBezTo>
                  <a:pt x="8513" y="4778"/>
                  <a:pt x="8796" y="4815"/>
                  <a:pt x="9075" y="4815"/>
                </a:cubicBezTo>
                <a:cubicBezTo>
                  <a:pt x="9461" y="4815"/>
                  <a:pt x="9839" y="4744"/>
                  <a:pt x="10176" y="4560"/>
                </a:cubicBezTo>
                <a:cubicBezTo>
                  <a:pt x="10739" y="4225"/>
                  <a:pt x="11109" y="3486"/>
                  <a:pt x="10862" y="2888"/>
                </a:cubicBezTo>
                <a:cubicBezTo>
                  <a:pt x="10704" y="2500"/>
                  <a:pt x="10334" y="2254"/>
                  <a:pt x="10000" y="2025"/>
                </a:cubicBezTo>
                <a:cubicBezTo>
                  <a:pt x="9155" y="1462"/>
                  <a:pt x="8292" y="969"/>
                  <a:pt x="7394" y="529"/>
                </a:cubicBezTo>
                <a:cubicBezTo>
                  <a:pt x="6831" y="265"/>
                  <a:pt x="6233" y="1"/>
                  <a:pt x="55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83" name="Google Shape;2783;p41"/>
          <p:cNvGrpSpPr/>
          <p:nvPr/>
        </p:nvGrpSpPr>
        <p:grpSpPr>
          <a:xfrm>
            <a:off x="6605688" y="-445474"/>
            <a:ext cx="3288359" cy="2471183"/>
            <a:chOff x="6605688" y="-445474"/>
            <a:chExt cx="3288359" cy="2471183"/>
          </a:xfrm>
        </p:grpSpPr>
        <p:sp>
          <p:nvSpPr>
            <p:cNvPr id="2784" name="Google Shape;2784;p41"/>
            <p:cNvSpPr/>
            <p:nvPr/>
          </p:nvSpPr>
          <p:spPr>
            <a:xfrm>
              <a:off x="7514875" y="-445474"/>
              <a:ext cx="2379172" cy="2471183"/>
            </a:xfrm>
            <a:custGeom>
              <a:avLst/>
              <a:gdLst/>
              <a:ahLst/>
              <a:cxnLst/>
              <a:rect l="l" t="t" r="r" b="b"/>
              <a:pathLst>
                <a:path w="18695" h="19418" extrusionOk="0">
                  <a:moveTo>
                    <a:pt x="18554" y="8046"/>
                  </a:moveTo>
                  <a:cubicBezTo>
                    <a:pt x="18395" y="5740"/>
                    <a:pt x="17040" y="3592"/>
                    <a:pt x="15104" y="2307"/>
                  </a:cubicBezTo>
                  <a:cubicBezTo>
                    <a:pt x="12604" y="635"/>
                    <a:pt x="8678" y="1"/>
                    <a:pt x="6214" y="2078"/>
                  </a:cubicBezTo>
                  <a:cubicBezTo>
                    <a:pt x="0" y="7359"/>
                    <a:pt x="9752" y="19417"/>
                    <a:pt x="16160" y="14154"/>
                  </a:cubicBezTo>
                  <a:cubicBezTo>
                    <a:pt x="16301" y="14031"/>
                    <a:pt x="16442" y="13908"/>
                    <a:pt x="16565" y="13784"/>
                  </a:cubicBezTo>
                  <a:cubicBezTo>
                    <a:pt x="18026" y="12323"/>
                    <a:pt x="18695" y="10088"/>
                    <a:pt x="18554" y="804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5" name="Google Shape;2785;p41"/>
            <p:cNvSpPr/>
            <p:nvPr/>
          </p:nvSpPr>
          <p:spPr>
            <a:xfrm>
              <a:off x="6605688" y="445033"/>
              <a:ext cx="1900500" cy="239856"/>
            </a:xfrm>
            <a:custGeom>
              <a:avLst/>
              <a:gdLst/>
              <a:ahLst/>
              <a:cxnLst/>
              <a:rect l="l" t="t" r="r" b="b"/>
              <a:pathLst>
                <a:path w="11584" h="1462" fill="none" extrusionOk="0">
                  <a:moveTo>
                    <a:pt x="0" y="1461"/>
                  </a:moveTo>
                  <a:lnTo>
                    <a:pt x="616" y="775"/>
                  </a:lnTo>
                  <a:cubicBezTo>
                    <a:pt x="1232" y="71"/>
                    <a:pt x="2324" y="53"/>
                    <a:pt x="2993" y="704"/>
                  </a:cubicBezTo>
                  <a:lnTo>
                    <a:pt x="3362" y="1074"/>
                  </a:lnTo>
                  <a:cubicBezTo>
                    <a:pt x="3697" y="1408"/>
                    <a:pt x="4242" y="1408"/>
                    <a:pt x="4595" y="1074"/>
                  </a:cubicBezTo>
                  <a:lnTo>
                    <a:pt x="4929" y="722"/>
                  </a:lnTo>
                  <a:cubicBezTo>
                    <a:pt x="5528" y="123"/>
                    <a:pt x="6496" y="123"/>
                    <a:pt x="7094" y="722"/>
                  </a:cubicBezTo>
                  <a:lnTo>
                    <a:pt x="7446" y="1074"/>
                  </a:lnTo>
                  <a:cubicBezTo>
                    <a:pt x="7693" y="1320"/>
                    <a:pt x="8098" y="1320"/>
                    <a:pt x="8344" y="1074"/>
                  </a:cubicBezTo>
                  <a:lnTo>
                    <a:pt x="8872" y="546"/>
                  </a:lnTo>
                  <a:cubicBezTo>
                    <a:pt x="9400" y="18"/>
                    <a:pt x="10263" y="0"/>
                    <a:pt x="10809" y="511"/>
                  </a:cubicBezTo>
                  <a:cubicBezTo>
                    <a:pt x="11389" y="1056"/>
                    <a:pt x="11583" y="1426"/>
                    <a:pt x="11425" y="1426"/>
                  </a:cubicBezTo>
                </a:path>
              </a:pathLst>
            </a:custGeom>
            <a:noFill/>
            <a:ln w="285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6" name="Google Shape;2786;p41"/>
          <p:cNvGrpSpPr/>
          <p:nvPr/>
        </p:nvGrpSpPr>
        <p:grpSpPr>
          <a:xfrm rot="-1442057" flipH="1">
            <a:off x="8181397" y="1865463"/>
            <a:ext cx="1979711" cy="2017474"/>
            <a:chOff x="2621634" y="4874205"/>
            <a:chExt cx="929028" cy="946749"/>
          </a:xfrm>
        </p:grpSpPr>
        <p:sp>
          <p:nvSpPr>
            <p:cNvPr id="2787" name="Google Shape;2787;p41"/>
            <p:cNvSpPr/>
            <p:nvPr/>
          </p:nvSpPr>
          <p:spPr>
            <a:xfrm>
              <a:off x="3204085" y="5037063"/>
              <a:ext cx="29666" cy="32639"/>
            </a:xfrm>
            <a:custGeom>
              <a:avLst/>
              <a:gdLst/>
              <a:ahLst/>
              <a:cxnLst/>
              <a:rect l="l" t="t" r="r" b="b"/>
              <a:pathLst>
                <a:path w="529" h="582" extrusionOk="0">
                  <a:moveTo>
                    <a:pt x="265" y="1"/>
                  </a:moveTo>
                  <a:cubicBezTo>
                    <a:pt x="247" y="1"/>
                    <a:pt x="230" y="19"/>
                    <a:pt x="212" y="36"/>
                  </a:cubicBezTo>
                  <a:cubicBezTo>
                    <a:pt x="124" y="71"/>
                    <a:pt x="89" y="159"/>
                    <a:pt x="54" y="230"/>
                  </a:cubicBezTo>
                  <a:cubicBezTo>
                    <a:pt x="1" y="300"/>
                    <a:pt x="71" y="459"/>
                    <a:pt x="142" y="476"/>
                  </a:cubicBezTo>
                  <a:cubicBezTo>
                    <a:pt x="177" y="494"/>
                    <a:pt x="212" y="511"/>
                    <a:pt x="247" y="547"/>
                  </a:cubicBezTo>
                  <a:cubicBezTo>
                    <a:pt x="282" y="582"/>
                    <a:pt x="318" y="547"/>
                    <a:pt x="353" y="547"/>
                  </a:cubicBezTo>
                  <a:cubicBezTo>
                    <a:pt x="458" y="494"/>
                    <a:pt x="529" y="423"/>
                    <a:pt x="511" y="300"/>
                  </a:cubicBezTo>
                  <a:cubicBezTo>
                    <a:pt x="476" y="230"/>
                    <a:pt x="458" y="159"/>
                    <a:pt x="423" y="107"/>
                  </a:cubicBezTo>
                  <a:cubicBezTo>
                    <a:pt x="388" y="36"/>
                    <a:pt x="335" y="1"/>
                    <a:pt x="2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8" name="Google Shape;2788;p41"/>
            <p:cNvSpPr/>
            <p:nvPr/>
          </p:nvSpPr>
          <p:spPr>
            <a:xfrm>
              <a:off x="3211993" y="5301650"/>
              <a:ext cx="24731" cy="32639"/>
            </a:xfrm>
            <a:custGeom>
              <a:avLst/>
              <a:gdLst/>
              <a:ahLst/>
              <a:cxnLst/>
              <a:rect l="l" t="t" r="r" b="b"/>
              <a:pathLst>
                <a:path w="441" h="582" extrusionOk="0">
                  <a:moveTo>
                    <a:pt x="1" y="177"/>
                  </a:moveTo>
                  <a:cubicBezTo>
                    <a:pt x="1" y="282"/>
                    <a:pt x="18" y="370"/>
                    <a:pt x="53" y="476"/>
                  </a:cubicBezTo>
                  <a:cubicBezTo>
                    <a:pt x="106" y="546"/>
                    <a:pt x="194" y="582"/>
                    <a:pt x="282" y="564"/>
                  </a:cubicBezTo>
                  <a:cubicBezTo>
                    <a:pt x="353" y="546"/>
                    <a:pt x="388" y="494"/>
                    <a:pt x="423" y="441"/>
                  </a:cubicBezTo>
                  <a:cubicBezTo>
                    <a:pt x="441" y="370"/>
                    <a:pt x="441" y="300"/>
                    <a:pt x="405" y="247"/>
                  </a:cubicBezTo>
                  <a:cubicBezTo>
                    <a:pt x="388" y="194"/>
                    <a:pt x="370" y="159"/>
                    <a:pt x="353" y="124"/>
                  </a:cubicBezTo>
                  <a:cubicBezTo>
                    <a:pt x="300" y="18"/>
                    <a:pt x="194" y="1"/>
                    <a:pt x="106" y="53"/>
                  </a:cubicBezTo>
                  <a:cubicBezTo>
                    <a:pt x="89" y="71"/>
                    <a:pt x="89" y="71"/>
                    <a:pt x="71" y="71"/>
                  </a:cubicBezTo>
                  <a:cubicBezTo>
                    <a:pt x="18" y="89"/>
                    <a:pt x="1" y="124"/>
                    <a:pt x="1" y="17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9" name="Google Shape;2789;p41"/>
            <p:cNvSpPr/>
            <p:nvPr/>
          </p:nvSpPr>
          <p:spPr>
            <a:xfrm>
              <a:off x="3077736" y="5335242"/>
              <a:ext cx="30676" cy="24731"/>
            </a:xfrm>
            <a:custGeom>
              <a:avLst/>
              <a:gdLst/>
              <a:ahLst/>
              <a:cxnLst/>
              <a:rect l="l" t="t" r="r" b="b"/>
              <a:pathLst>
                <a:path w="547" h="441" extrusionOk="0">
                  <a:moveTo>
                    <a:pt x="546" y="211"/>
                  </a:moveTo>
                  <a:cubicBezTo>
                    <a:pt x="546" y="106"/>
                    <a:pt x="476" y="18"/>
                    <a:pt x="370" y="18"/>
                  </a:cubicBezTo>
                  <a:cubicBezTo>
                    <a:pt x="247" y="0"/>
                    <a:pt x="141" y="35"/>
                    <a:pt x="53" y="123"/>
                  </a:cubicBezTo>
                  <a:cubicBezTo>
                    <a:pt x="53" y="123"/>
                    <a:pt x="36" y="123"/>
                    <a:pt x="53" y="141"/>
                  </a:cubicBezTo>
                  <a:cubicBezTo>
                    <a:pt x="71" y="159"/>
                    <a:pt x="53" y="176"/>
                    <a:pt x="36" y="194"/>
                  </a:cubicBezTo>
                  <a:cubicBezTo>
                    <a:pt x="1" y="247"/>
                    <a:pt x="18" y="317"/>
                    <a:pt x="71" y="370"/>
                  </a:cubicBezTo>
                  <a:cubicBezTo>
                    <a:pt x="159" y="423"/>
                    <a:pt x="282" y="440"/>
                    <a:pt x="405" y="423"/>
                  </a:cubicBezTo>
                  <a:cubicBezTo>
                    <a:pt x="476" y="370"/>
                    <a:pt x="529" y="299"/>
                    <a:pt x="546" y="21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0" name="Google Shape;2790;p41"/>
            <p:cNvSpPr/>
            <p:nvPr/>
          </p:nvSpPr>
          <p:spPr>
            <a:xfrm>
              <a:off x="3522959" y="5163468"/>
              <a:ext cx="27704" cy="28657"/>
            </a:xfrm>
            <a:custGeom>
              <a:avLst/>
              <a:gdLst/>
              <a:ahLst/>
              <a:cxnLst/>
              <a:rect l="l" t="t" r="r" b="b"/>
              <a:pathLst>
                <a:path w="494" h="511" extrusionOk="0">
                  <a:moveTo>
                    <a:pt x="317" y="0"/>
                  </a:moveTo>
                  <a:cubicBezTo>
                    <a:pt x="212" y="18"/>
                    <a:pt x="124" y="71"/>
                    <a:pt x="53" y="141"/>
                  </a:cubicBezTo>
                  <a:cubicBezTo>
                    <a:pt x="18" y="194"/>
                    <a:pt x="36" y="247"/>
                    <a:pt x="1" y="282"/>
                  </a:cubicBezTo>
                  <a:lnTo>
                    <a:pt x="1" y="299"/>
                  </a:lnTo>
                  <a:cubicBezTo>
                    <a:pt x="71" y="370"/>
                    <a:pt x="89" y="475"/>
                    <a:pt x="229" y="475"/>
                  </a:cubicBezTo>
                  <a:cubicBezTo>
                    <a:pt x="247" y="475"/>
                    <a:pt x="247" y="511"/>
                    <a:pt x="300" y="493"/>
                  </a:cubicBezTo>
                  <a:cubicBezTo>
                    <a:pt x="335" y="475"/>
                    <a:pt x="423" y="458"/>
                    <a:pt x="458" y="405"/>
                  </a:cubicBezTo>
                  <a:cubicBezTo>
                    <a:pt x="476" y="352"/>
                    <a:pt x="494" y="282"/>
                    <a:pt x="494" y="229"/>
                  </a:cubicBezTo>
                  <a:cubicBezTo>
                    <a:pt x="476" y="159"/>
                    <a:pt x="441" y="88"/>
                    <a:pt x="405" y="35"/>
                  </a:cubicBezTo>
                  <a:cubicBezTo>
                    <a:pt x="388" y="18"/>
                    <a:pt x="353" y="0"/>
                    <a:pt x="3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1" name="Google Shape;2791;p41"/>
            <p:cNvSpPr/>
            <p:nvPr/>
          </p:nvSpPr>
          <p:spPr>
            <a:xfrm>
              <a:off x="2622644" y="5773566"/>
              <a:ext cx="26694" cy="28657"/>
            </a:xfrm>
            <a:custGeom>
              <a:avLst/>
              <a:gdLst/>
              <a:ahLst/>
              <a:cxnLst/>
              <a:rect l="l" t="t" r="r" b="b"/>
              <a:pathLst>
                <a:path w="476" h="511" extrusionOk="0">
                  <a:moveTo>
                    <a:pt x="18" y="229"/>
                  </a:moveTo>
                  <a:cubicBezTo>
                    <a:pt x="0" y="299"/>
                    <a:pt x="36" y="370"/>
                    <a:pt x="88" y="405"/>
                  </a:cubicBezTo>
                  <a:cubicBezTo>
                    <a:pt x="124" y="422"/>
                    <a:pt x="141" y="458"/>
                    <a:pt x="141" y="493"/>
                  </a:cubicBezTo>
                  <a:cubicBezTo>
                    <a:pt x="141" y="511"/>
                    <a:pt x="176" y="493"/>
                    <a:pt x="194" y="493"/>
                  </a:cubicBezTo>
                  <a:cubicBezTo>
                    <a:pt x="247" y="493"/>
                    <a:pt x="282" y="493"/>
                    <a:pt x="335" y="493"/>
                  </a:cubicBezTo>
                  <a:cubicBezTo>
                    <a:pt x="423" y="440"/>
                    <a:pt x="476" y="334"/>
                    <a:pt x="476" y="229"/>
                  </a:cubicBezTo>
                  <a:cubicBezTo>
                    <a:pt x="458" y="141"/>
                    <a:pt x="405" y="70"/>
                    <a:pt x="335" y="35"/>
                  </a:cubicBezTo>
                  <a:cubicBezTo>
                    <a:pt x="317" y="18"/>
                    <a:pt x="300" y="0"/>
                    <a:pt x="282" y="35"/>
                  </a:cubicBezTo>
                  <a:cubicBezTo>
                    <a:pt x="264" y="35"/>
                    <a:pt x="247" y="53"/>
                    <a:pt x="229" y="35"/>
                  </a:cubicBezTo>
                  <a:cubicBezTo>
                    <a:pt x="141" y="18"/>
                    <a:pt x="88" y="88"/>
                    <a:pt x="36" y="123"/>
                  </a:cubicBezTo>
                  <a:cubicBezTo>
                    <a:pt x="18" y="123"/>
                    <a:pt x="18" y="141"/>
                    <a:pt x="18" y="14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2" name="Google Shape;2792;p41"/>
            <p:cNvSpPr/>
            <p:nvPr/>
          </p:nvSpPr>
          <p:spPr>
            <a:xfrm>
              <a:off x="3245585" y="4889010"/>
              <a:ext cx="27647" cy="29666"/>
            </a:xfrm>
            <a:custGeom>
              <a:avLst/>
              <a:gdLst/>
              <a:ahLst/>
              <a:cxnLst/>
              <a:rect l="l" t="t" r="r" b="b"/>
              <a:pathLst>
                <a:path w="493" h="529" extrusionOk="0">
                  <a:moveTo>
                    <a:pt x="18" y="300"/>
                  </a:moveTo>
                  <a:cubicBezTo>
                    <a:pt x="18" y="335"/>
                    <a:pt x="18" y="370"/>
                    <a:pt x="35" y="388"/>
                  </a:cubicBezTo>
                  <a:cubicBezTo>
                    <a:pt x="106" y="458"/>
                    <a:pt x="194" y="493"/>
                    <a:pt x="282" y="511"/>
                  </a:cubicBezTo>
                  <a:cubicBezTo>
                    <a:pt x="352" y="529"/>
                    <a:pt x="493" y="370"/>
                    <a:pt x="493" y="264"/>
                  </a:cubicBezTo>
                  <a:cubicBezTo>
                    <a:pt x="493" y="159"/>
                    <a:pt x="387" y="18"/>
                    <a:pt x="299" y="18"/>
                  </a:cubicBezTo>
                  <a:cubicBezTo>
                    <a:pt x="141" y="0"/>
                    <a:pt x="0" y="141"/>
                    <a:pt x="18" y="30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3" name="Google Shape;2793;p41"/>
            <p:cNvSpPr/>
            <p:nvPr/>
          </p:nvSpPr>
          <p:spPr>
            <a:xfrm>
              <a:off x="3332453" y="5298678"/>
              <a:ext cx="29666" cy="30676"/>
            </a:xfrm>
            <a:custGeom>
              <a:avLst/>
              <a:gdLst/>
              <a:ahLst/>
              <a:cxnLst/>
              <a:rect l="l" t="t" r="r" b="b"/>
              <a:pathLst>
                <a:path w="529" h="547" extrusionOk="0">
                  <a:moveTo>
                    <a:pt x="194" y="36"/>
                  </a:moveTo>
                  <a:cubicBezTo>
                    <a:pt x="176" y="36"/>
                    <a:pt x="123" y="1"/>
                    <a:pt x="106" y="71"/>
                  </a:cubicBezTo>
                  <a:cubicBezTo>
                    <a:pt x="106" y="71"/>
                    <a:pt x="88" y="71"/>
                    <a:pt x="71" y="89"/>
                  </a:cubicBezTo>
                  <a:cubicBezTo>
                    <a:pt x="0" y="142"/>
                    <a:pt x="0" y="247"/>
                    <a:pt x="53" y="318"/>
                  </a:cubicBezTo>
                  <a:cubicBezTo>
                    <a:pt x="71" y="335"/>
                    <a:pt x="71" y="353"/>
                    <a:pt x="88" y="370"/>
                  </a:cubicBezTo>
                  <a:cubicBezTo>
                    <a:pt x="194" y="547"/>
                    <a:pt x="299" y="529"/>
                    <a:pt x="423" y="441"/>
                  </a:cubicBezTo>
                  <a:cubicBezTo>
                    <a:pt x="528" y="335"/>
                    <a:pt x="511" y="124"/>
                    <a:pt x="370" y="71"/>
                  </a:cubicBezTo>
                  <a:cubicBezTo>
                    <a:pt x="317" y="36"/>
                    <a:pt x="247" y="18"/>
                    <a:pt x="194" y="3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4" name="Google Shape;2794;p41"/>
            <p:cNvSpPr/>
            <p:nvPr/>
          </p:nvSpPr>
          <p:spPr>
            <a:xfrm>
              <a:off x="3159670" y="4937352"/>
              <a:ext cx="44471" cy="40546"/>
            </a:xfrm>
            <a:custGeom>
              <a:avLst/>
              <a:gdLst/>
              <a:ahLst/>
              <a:cxnLst/>
              <a:rect l="l" t="t" r="r" b="b"/>
              <a:pathLst>
                <a:path w="793" h="723" extrusionOk="0">
                  <a:moveTo>
                    <a:pt x="282" y="705"/>
                  </a:moveTo>
                  <a:cubicBezTo>
                    <a:pt x="441" y="723"/>
                    <a:pt x="599" y="670"/>
                    <a:pt x="687" y="547"/>
                  </a:cubicBezTo>
                  <a:cubicBezTo>
                    <a:pt x="775" y="441"/>
                    <a:pt x="793" y="300"/>
                    <a:pt x="740" y="195"/>
                  </a:cubicBezTo>
                  <a:cubicBezTo>
                    <a:pt x="687" y="71"/>
                    <a:pt x="564" y="1"/>
                    <a:pt x="441" y="1"/>
                  </a:cubicBezTo>
                  <a:cubicBezTo>
                    <a:pt x="335" y="36"/>
                    <a:pt x="229" y="124"/>
                    <a:pt x="177" y="230"/>
                  </a:cubicBezTo>
                  <a:cubicBezTo>
                    <a:pt x="141" y="300"/>
                    <a:pt x="106" y="353"/>
                    <a:pt x="71" y="423"/>
                  </a:cubicBezTo>
                  <a:cubicBezTo>
                    <a:pt x="1" y="547"/>
                    <a:pt x="89" y="705"/>
                    <a:pt x="229" y="705"/>
                  </a:cubicBezTo>
                  <a:cubicBezTo>
                    <a:pt x="247" y="705"/>
                    <a:pt x="265" y="705"/>
                    <a:pt x="282" y="70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5" name="Google Shape;2795;p41"/>
            <p:cNvSpPr/>
            <p:nvPr/>
          </p:nvSpPr>
          <p:spPr>
            <a:xfrm>
              <a:off x="2622644" y="5644189"/>
              <a:ext cx="23722" cy="27704"/>
            </a:xfrm>
            <a:custGeom>
              <a:avLst/>
              <a:gdLst/>
              <a:ahLst/>
              <a:cxnLst/>
              <a:rect l="l" t="t" r="r" b="b"/>
              <a:pathLst>
                <a:path w="423" h="494" extrusionOk="0">
                  <a:moveTo>
                    <a:pt x="194" y="476"/>
                  </a:moveTo>
                  <a:cubicBezTo>
                    <a:pt x="300" y="494"/>
                    <a:pt x="423" y="353"/>
                    <a:pt x="423" y="265"/>
                  </a:cubicBezTo>
                  <a:cubicBezTo>
                    <a:pt x="423" y="195"/>
                    <a:pt x="423" y="142"/>
                    <a:pt x="423" y="71"/>
                  </a:cubicBezTo>
                  <a:cubicBezTo>
                    <a:pt x="423" y="54"/>
                    <a:pt x="423" y="36"/>
                    <a:pt x="388" y="36"/>
                  </a:cubicBezTo>
                  <a:cubicBezTo>
                    <a:pt x="317" y="36"/>
                    <a:pt x="264" y="1"/>
                    <a:pt x="194" y="36"/>
                  </a:cubicBezTo>
                  <a:cubicBezTo>
                    <a:pt x="176" y="36"/>
                    <a:pt x="159" y="36"/>
                    <a:pt x="141" y="36"/>
                  </a:cubicBezTo>
                  <a:cubicBezTo>
                    <a:pt x="88" y="54"/>
                    <a:pt x="53" y="89"/>
                    <a:pt x="36" y="142"/>
                  </a:cubicBezTo>
                  <a:cubicBezTo>
                    <a:pt x="18" y="195"/>
                    <a:pt x="18" y="247"/>
                    <a:pt x="18" y="318"/>
                  </a:cubicBezTo>
                  <a:cubicBezTo>
                    <a:pt x="0" y="406"/>
                    <a:pt x="88" y="494"/>
                    <a:pt x="194" y="47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6" name="Google Shape;2796;p41"/>
            <p:cNvSpPr/>
            <p:nvPr/>
          </p:nvSpPr>
          <p:spPr>
            <a:xfrm>
              <a:off x="3233696" y="5531692"/>
              <a:ext cx="27704" cy="25685"/>
            </a:xfrm>
            <a:custGeom>
              <a:avLst/>
              <a:gdLst/>
              <a:ahLst/>
              <a:cxnLst/>
              <a:rect l="l" t="t" r="r" b="b"/>
              <a:pathLst>
                <a:path w="494" h="458" extrusionOk="0">
                  <a:moveTo>
                    <a:pt x="300" y="18"/>
                  </a:moveTo>
                  <a:cubicBezTo>
                    <a:pt x="230" y="0"/>
                    <a:pt x="159" y="71"/>
                    <a:pt x="89" y="71"/>
                  </a:cubicBezTo>
                  <a:cubicBezTo>
                    <a:pt x="18" y="88"/>
                    <a:pt x="54" y="141"/>
                    <a:pt x="36" y="176"/>
                  </a:cubicBezTo>
                  <a:cubicBezTo>
                    <a:pt x="1" y="211"/>
                    <a:pt x="1" y="247"/>
                    <a:pt x="36" y="282"/>
                  </a:cubicBezTo>
                  <a:cubicBezTo>
                    <a:pt x="54" y="299"/>
                    <a:pt x="54" y="317"/>
                    <a:pt x="54" y="335"/>
                  </a:cubicBezTo>
                  <a:cubicBezTo>
                    <a:pt x="54" y="405"/>
                    <a:pt x="89" y="423"/>
                    <a:pt x="159" y="440"/>
                  </a:cubicBezTo>
                  <a:cubicBezTo>
                    <a:pt x="194" y="458"/>
                    <a:pt x="230" y="458"/>
                    <a:pt x="265" y="458"/>
                  </a:cubicBezTo>
                  <a:cubicBezTo>
                    <a:pt x="353" y="440"/>
                    <a:pt x="423" y="352"/>
                    <a:pt x="423" y="264"/>
                  </a:cubicBezTo>
                  <a:cubicBezTo>
                    <a:pt x="423" y="247"/>
                    <a:pt x="423" y="229"/>
                    <a:pt x="441" y="211"/>
                  </a:cubicBezTo>
                  <a:cubicBezTo>
                    <a:pt x="494" y="194"/>
                    <a:pt x="494" y="141"/>
                    <a:pt x="476" y="106"/>
                  </a:cubicBezTo>
                  <a:cubicBezTo>
                    <a:pt x="441" y="53"/>
                    <a:pt x="406" y="18"/>
                    <a:pt x="353" y="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7" name="Google Shape;2797;p41"/>
            <p:cNvSpPr/>
            <p:nvPr/>
          </p:nvSpPr>
          <p:spPr>
            <a:xfrm>
              <a:off x="3162642" y="5392500"/>
              <a:ext cx="25741" cy="27704"/>
            </a:xfrm>
            <a:custGeom>
              <a:avLst/>
              <a:gdLst/>
              <a:ahLst/>
              <a:cxnLst/>
              <a:rect l="l" t="t" r="r" b="b"/>
              <a:pathLst>
                <a:path w="459" h="494" extrusionOk="0">
                  <a:moveTo>
                    <a:pt x="458" y="194"/>
                  </a:moveTo>
                  <a:cubicBezTo>
                    <a:pt x="441" y="123"/>
                    <a:pt x="423" y="71"/>
                    <a:pt x="370" y="53"/>
                  </a:cubicBezTo>
                  <a:cubicBezTo>
                    <a:pt x="282" y="0"/>
                    <a:pt x="194" y="0"/>
                    <a:pt x="124" y="53"/>
                  </a:cubicBezTo>
                  <a:cubicBezTo>
                    <a:pt x="18" y="88"/>
                    <a:pt x="0" y="194"/>
                    <a:pt x="53" y="282"/>
                  </a:cubicBezTo>
                  <a:cubicBezTo>
                    <a:pt x="71" y="299"/>
                    <a:pt x="71" y="299"/>
                    <a:pt x="71" y="317"/>
                  </a:cubicBezTo>
                  <a:cubicBezTo>
                    <a:pt x="71" y="440"/>
                    <a:pt x="194" y="493"/>
                    <a:pt x="300" y="458"/>
                  </a:cubicBezTo>
                  <a:cubicBezTo>
                    <a:pt x="405" y="423"/>
                    <a:pt x="458" y="370"/>
                    <a:pt x="458" y="19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8" name="Google Shape;2798;p41"/>
            <p:cNvSpPr/>
            <p:nvPr/>
          </p:nvSpPr>
          <p:spPr>
            <a:xfrm>
              <a:off x="2906972" y="5675818"/>
              <a:ext cx="25685" cy="25685"/>
            </a:xfrm>
            <a:custGeom>
              <a:avLst/>
              <a:gdLst/>
              <a:ahLst/>
              <a:cxnLst/>
              <a:rect l="l" t="t" r="r" b="b"/>
              <a:pathLst>
                <a:path w="458" h="458" extrusionOk="0">
                  <a:moveTo>
                    <a:pt x="18" y="176"/>
                  </a:moveTo>
                  <a:cubicBezTo>
                    <a:pt x="0" y="194"/>
                    <a:pt x="18" y="212"/>
                    <a:pt x="18" y="229"/>
                  </a:cubicBezTo>
                  <a:cubicBezTo>
                    <a:pt x="35" y="247"/>
                    <a:pt x="53" y="282"/>
                    <a:pt x="35" y="300"/>
                  </a:cubicBezTo>
                  <a:cubicBezTo>
                    <a:pt x="35" y="317"/>
                    <a:pt x="35" y="335"/>
                    <a:pt x="53" y="352"/>
                  </a:cubicBezTo>
                  <a:cubicBezTo>
                    <a:pt x="106" y="423"/>
                    <a:pt x="194" y="440"/>
                    <a:pt x="264" y="458"/>
                  </a:cubicBezTo>
                  <a:cubicBezTo>
                    <a:pt x="352" y="423"/>
                    <a:pt x="423" y="352"/>
                    <a:pt x="440" y="264"/>
                  </a:cubicBezTo>
                  <a:cubicBezTo>
                    <a:pt x="458" y="159"/>
                    <a:pt x="387" y="35"/>
                    <a:pt x="282" y="18"/>
                  </a:cubicBezTo>
                  <a:cubicBezTo>
                    <a:pt x="194" y="0"/>
                    <a:pt x="106" y="18"/>
                    <a:pt x="35" y="71"/>
                  </a:cubicBezTo>
                  <a:cubicBezTo>
                    <a:pt x="18" y="106"/>
                    <a:pt x="0" y="141"/>
                    <a:pt x="18" y="17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9" name="Google Shape;2799;p41"/>
            <p:cNvSpPr/>
            <p:nvPr/>
          </p:nvSpPr>
          <p:spPr>
            <a:xfrm>
              <a:off x="3300824" y="5145690"/>
              <a:ext cx="24731" cy="28657"/>
            </a:xfrm>
            <a:custGeom>
              <a:avLst/>
              <a:gdLst/>
              <a:ahLst/>
              <a:cxnLst/>
              <a:rect l="l" t="t" r="r" b="b"/>
              <a:pathLst>
                <a:path w="441" h="511" extrusionOk="0">
                  <a:moveTo>
                    <a:pt x="212" y="476"/>
                  </a:moveTo>
                  <a:cubicBezTo>
                    <a:pt x="265" y="511"/>
                    <a:pt x="318" y="440"/>
                    <a:pt x="371" y="423"/>
                  </a:cubicBezTo>
                  <a:cubicBezTo>
                    <a:pt x="441" y="405"/>
                    <a:pt x="423" y="335"/>
                    <a:pt x="441" y="282"/>
                  </a:cubicBezTo>
                  <a:cubicBezTo>
                    <a:pt x="441" y="159"/>
                    <a:pt x="371" y="53"/>
                    <a:pt x="247" y="18"/>
                  </a:cubicBezTo>
                  <a:cubicBezTo>
                    <a:pt x="177" y="0"/>
                    <a:pt x="89" y="35"/>
                    <a:pt x="36" y="88"/>
                  </a:cubicBezTo>
                  <a:cubicBezTo>
                    <a:pt x="18" y="106"/>
                    <a:pt x="1" y="229"/>
                    <a:pt x="18" y="247"/>
                  </a:cubicBezTo>
                  <a:cubicBezTo>
                    <a:pt x="54" y="282"/>
                    <a:pt x="54" y="317"/>
                    <a:pt x="71" y="352"/>
                  </a:cubicBezTo>
                  <a:cubicBezTo>
                    <a:pt x="71" y="423"/>
                    <a:pt x="142" y="476"/>
                    <a:pt x="212" y="47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0" name="Google Shape;2800;p41"/>
            <p:cNvSpPr/>
            <p:nvPr/>
          </p:nvSpPr>
          <p:spPr>
            <a:xfrm>
              <a:off x="3392628" y="5214781"/>
              <a:ext cx="38583" cy="41499"/>
            </a:xfrm>
            <a:custGeom>
              <a:avLst/>
              <a:gdLst/>
              <a:ahLst/>
              <a:cxnLst/>
              <a:rect l="l" t="t" r="r" b="b"/>
              <a:pathLst>
                <a:path w="688" h="740" extrusionOk="0">
                  <a:moveTo>
                    <a:pt x="318" y="1"/>
                  </a:moveTo>
                  <a:cubicBezTo>
                    <a:pt x="230" y="1"/>
                    <a:pt x="19" y="141"/>
                    <a:pt x="19" y="212"/>
                  </a:cubicBezTo>
                  <a:cubicBezTo>
                    <a:pt x="19" y="335"/>
                    <a:pt x="1" y="476"/>
                    <a:pt x="124" y="581"/>
                  </a:cubicBezTo>
                  <a:cubicBezTo>
                    <a:pt x="159" y="599"/>
                    <a:pt x="177" y="652"/>
                    <a:pt x="230" y="652"/>
                  </a:cubicBezTo>
                  <a:cubicBezTo>
                    <a:pt x="300" y="652"/>
                    <a:pt x="388" y="740"/>
                    <a:pt x="476" y="652"/>
                  </a:cubicBezTo>
                  <a:cubicBezTo>
                    <a:pt x="582" y="564"/>
                    <a:pt x="652" y="511"/>
                    <a:pt x="652" y="423"/>
                  </a:cubicBezTo>
                  <a:cubicBezTo>
                    <a:pt x="688" y="212"/>
                    <a:pt x="529" y="18"/>
                    <a:pt x="3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1" name="Google Shape;2801;p41"/>
            <p:cNvSpPr/>
            <p:nvPr/>
          </p:nvSpPr>
          <p:spPr>
            <a:xfrm>
              <a:off x="3290954" y="5013397"/>
              <a:ext cx="26750" cy="26694"/>
            </a:xfrm>
            <a:custGeom>
              <a:avLst/>
              <a:gdLst/>
              <a:ahLst/>
              <a:cxnLst/>
              <a:rect l="l" t="t" r="r" b="b"/>
              <a:pathLst>
                <a:path w="477" h="476" extrusionOk="0">
                  <a:moveTo>
                    <a:pt x="1" y="229"/>
                  </a:moveTo>
                  <a:cubicBezTo>
                    <a:pt x="36" y="264"/>
                    <a:pt x="18" y="317"/>
                    <a:pt x="71" y="335"/>
                  </a:cubicBezTo>
                  <a:cubicBezTo>
                    <a:pt x="89" y="335"/>
                    <a:pt x="106" y="353"/>
                    <a:pt x="106" y="370"/>
                  </a:cubicBezTo>
                  <a:cubicBezTo>
                    <a:pt x="106" y="423"/>
                    <a:pt x="142" y="423"/>
                    <a:pt x="177" y="423"/>
                  </a:cubicBezTo>
                  <a:cubicBezTo>
                    <a:pt x="212" y="423"/>
                    <a:pt x="247" y="458"/>
                    <a:pt x="282" y="458"/>
                  </a:cubicBezTo>
                  <a:cubicBezTo>
                    <a:pt x="371" y="476"/>
                    <a:pt x="441" y="405"/>
                    <a:pt x="459" y="317"/>
                  </a:cubicBezTo>
                  <a:cubicBezTo>
                    <a:pt x="476" y="247"/>
                    <a:pt x="459" y="176"/>
                    <a:pt x="441" y="106"/>
                  </a:cubicBezTo>
                  <a:cubicBezTo>
                    <a:pt x="406" y="36"/>
                    <a:pt x="335" y="0"/>
                    <a:pt x="265" y="18"/>
                  </a:cubicBezTo>
                  <a:cubicBezTo>
                    <a:pt x="177" y="36"/>
                    <a:pt x="106" y="71"/>
                    <a:pt x="71" y="141"/>
                  </a:cubicBezTo>
                  <a:cubicBezTo>
                    <a:pt x="54" y="159"/>
                    <a:pt x="54" y="176"/>
                    <a:pt x="54" y="194"/>
                  </a:cubicBezTo>
                  <a:cubicBezTo>
                    <a:pt x="54" y="212"/>
                    <a:pt x="71" y="229"/>
                    <a:pt x="54" y="247"/>
                  </a:cubicBezTo>
                  <a:cubicBezTo>
                    <a:pt x="36" y="264"/>
                    <a:pt x="36" y="212"/>
                    <a:pt x="1" y="22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2" name="Google Shape;2802;p41"/>
            <p:cNvSpPr/>
            <p:nvPr/>
          </p:nvSpPr>
          <p:spPr>
            <a:xfrm>
              <a:off x="2670985" y="5231549"/>
              <a:ext cx="27704" cy="25741"/>
            </a:xfrm>
            <a:custGeom>
              <a:avLst/>
              <a:gdLst/>
              <a:ahLst/>
              <a:cxnLst/>
              <a:rect l="l" t="t" r="r" b="b"/>
              <a:pathLst>
                <a:path w="494" h="459" extrusionOk="0">
                  <a:moveTo>
                    <a:pt x="230" y="458"/>
                  </a:moveTo>
                  <a:cubicBezTo>
                    <a:pt x="335" y="441"/>
                    <a:pt x="423" y="370"/>
                    <a:pt x="459" y="265"/>
                  </a:cubicBezTo>
                  <a:cubicBezTo>
                    <a:pt x="494" y="159"/>
                    <a:pt x="423" y="106"/>
                    <a:pt x="371" y="54"/>
                  </a:cubicBezTo>
                  <a:cubicBezTo>
                    <a:pt x="318" y="1"/>
                    <a:pt x="230" y="1"/>
                    <a:pt x="177" y="54"/>
                  </a:cubicBezTo>
                  <a:cubicBezTo>
                    <a:pt x="142" y="71"/>
                    <a:pt x="89" y="89"/>
                    <a:pt x="54" y="124"/>
                  </a:cubicBezTo>
                  <a:cubicBezTo>
                    <a:pt x="19" y="142"/>
                    <a:pt x="1" y="177"/>
                    <a:pt x="19" y="212"/>
                  </a:cubicBezTo>
                  <a:cubicBezTo>
                    <a:pt x="36" y="265"/>
                    <a:pt x="19" y="335"/>
                    <a:pt x="89" y="353"/>
                  </a:cubicBezTo>
                  <a:cubicBezTo>
                    <a:pt x="89" y="370"/>
                    <a:pt x="89" y="370"/>
                    <a:pt x="89" y="388"/>
                  </a:cubicBezTo>
                  <a:cubicBezTo>
                    <a:pt x="124" y="423"/>
                    <a:pt x="177" y="458"/>
                    <a:pt x="230" y="45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3" name="Google Shape;2803;p41"/>
            <p:cNvSpPr/>
            <p:nvPr/>
          </p:nvSpPr>
          <p:spPr>
            <a:xfrm>
              <a:off x="2909888" y="4949241"/>
              <a:ext cx="24787" cy="28657"/>
            </a:xfrm>
            <a:custGeom>
              <a:avLst/>
              <a:gdLst/>
              <a:ahLst/>
              <a:cxnLst/>
              <a:rect l="l" t="t" r="r" b="b"/>
              <a:pathLst>
                <a:path w="442" h="511" extrusionOk="0">
                  <a:moveTo>
                    <a:pt x="19" y="247"/>
                  </a:moveTo>
                  <a:cubicBezTo>
                    <a:pt x="19" y="299"/>
                    <a:pt x="19" y="388"/>
                    <a:pt x="89" y="405"/>
                  </a:cubicBezTo>
                  <a:cubicBezTo>
                    <a:pt x="124" y="511"/>
                    <a:pt x="212" y="458"/>
                    <a:pt x="265" y="476"/>
                  </a:cubicBezTo>
                  <a:cubicBezTo>
                    <a:pt x="283" y="476"/>
                    <a:pt x="283" y="476"/>
                    <a:pt x="283" y="476"/>
                  </a:cubicBezTo>
                  <a:cubicBezTo>
                    <a:pt x="335" y="423"/>
                    <a:pt x="371" y="388"/>
                    <a:pt x="406" y="335"/>
                  </a:cubicBezTo>
                  <a:cubicBezTo>
                    <a:pt x="441" y="264"/>
                    <a:pt x="441" y="211"/>
                    <a:pt x="406" y="159"/>
                  </a:cubicBezTo>
                  <a:cubicBezTo>
                    <a:pt x="406" y="106"/>
                    <a:pt x="283" y="0"/>
                    <a:pt x="247" y="18"/>
                  </a:cubicBezTo>
                  <a:cubicBezTo>
                    <a:pt x="195" y="18"/>
                    <a:pt x="142" y="35"/>
                    <a:pt x="107" y="71"/>
                  </a:cubicBezTo>
                  <a:cubicBezTo>
                    <a:pt x="71" y="123"/>
                    <a:pt x="1" y="159"/>
                    <a:pt x="19" y="24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4" name="Google Shape;2804;p41"/>
            <p:cNvSpPr/>
            <p:nvPr/>
          </p:nvSpPr>
          <p:spPr>
            <a:xfrm>
              <a:off x="3013580" y="5792297"/>
              <a:ext cx="25685" cy="28657"/>
            </a:xfrm>
            <a:custGeom>
              <a:avLst/>
              <a:gdLst/>
              <a:ahLst/>
              <a:cxnLst/>
              <a:rect l="l" t="t" r="r" b="b"/>
              <a:pathLst>
                <a:path w="458" h="511" extrusionOk="0">
                  <a:moveTo>
                    <a:pt x="300" y="71"/>
                  </a:moveTo>
                  <a:lnTo>
                    <a:pt x="282" y="71"/>
                  </a:lnTo>
                  <a:cubicBezTo>
                    <a:pt x="194" y="0"/>
                    <a:pt x="141" y="71"/>
                    <a:pt x="88" y="124"/>
                  </a:cubicBezTo>
                  <a:cubicBezTo>
                    <a:pt x="0" y="212"/>
                    <a:pt x="0" y="247"/>
                    <a:pt x="71" y="353"/>
                  </a:cubicBezTo>
                  <a:cubicBezTo>
                    <a:pt x="88" y="388"/>
                    <a:pt x="88" y="441"/>
                    <a:pt x="141" y="476"/>
                  </a:cubicBezTo>
                  <a:cubicBezTo>
                    <a:pt x="159" y="493"/>
                    <a:pt x="194" y="493"/>
                    <a:pt x="229" y="493"/>
                  </a:cubicBezTo>
                  <a:lnTo>
                    <a:pt x="264" y="493"/>
                  </a:lnTo>
                  <a:cubicBezTo>
                    <a:pt x="352" y="511"/>
                    <a:pt x="405" y="441"/>
                    <a:pt x="423" y="388"/>
                  </a:cubicBezTo>
                  <a:cubicBezTo>
                    <a:pt x="458" y="300"/>
                    <a:pt x="458" y="212"/>
                    <a:pt x="388" y="141"/>
                  </a:cubicBezTo>
                  <a:cubicBezTo>
                    <a:pt x="370" y="124"/>
                    <a:pt x="352" y="71"/>
                    <a:pt x="300" y="7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5" name="Google Shape;2805;p41"/>
            <p:cNvSpPr/>
            <p:nvPr/>
          </p:nvSpPr>
          <p:spPr>
            <a:xfrm>
              <a:off x="3187317" y="5138792"/>
              <a:ext cx="24731" cy="25685"/>
            </a:xfrm>
            <a:custGeom>
              <a:avLst/>
              <a:gdLst/>
              <a:ahLst/>
              <a:cxnLst/>
              <a:rect l="l" t="t" r="r" b="b"/>
              <a:pathLst>
                <a:path w="441" h="458" extrusionOk="0">
                  <a:moveTo>
                    <a:pt x="247" y="18"/>
                  </a:moveTo>
                  <a:lnTo>
                    <a:pt x="141" y="18"/>
                  </a:lnTo>
                  <a:cubicBezTo>
                    <a:pt x="106" y="18"/>
                    <a:pt x="71" y="70"/>
                    <a:pt x="36" y="106"/>
                  </a:cubicBezTo>
                  <a:cubicBezTo>
                    <a:pt x="1" y="194"/>
                    <a:pt x="18" y="282"/>
                    <a:pt x="71" y="352"/>
                  </a:cubicBezTo>
                  <a:cubicBezTo>
                    <a:pt x="106" y="440"/>
                    <a:pt x="177" y="458"/>
                    <a:pt x="282" y="423"/>
                  </a:cubicBezTo>
                  <a:cubicBezTo>
                    <a:pt x="370" y="405"/>
                    <a:pt x="423" y="335"/>
                    <a:pt x="441" y="264"/>
                  </a:cubicBezTo>
                  <a:cubicBezTo>
                    <a:pt x="441" y="229"/>
                    <a:pt x="441" y="194"/>
                    <a:pt x="423" y="158"/>
                  </a:cubicBezTo>
                  <a:cubicBezTo>
                    <a:pt x="405" y="123"/>
                    <a:pt x="405" y="88"/>
                    <a:pt x="370" y="53"/>
                  </a:cubicBezTo>
                  <a:cubicBezTo>
                    <a:pt x="335" y="18"/>
                    <a:pt x="300" y="0"/>
                    <a:pt x="247" y="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 name="Google Shape;2806;p41"/>
            <p:cNvSpPr/>
            <p:nvPr/>
          </p:nvSpPr>
          <p:spPr>
            <a:xfrm>
              <a:off x="3096467" y="5239457"/>
              <a:ext cx="36620" cy="41499"/>
            </a:xfrm>
            <a:custGeom>
              <a:avLst/>
              <a:gdLst/>
              <a:ahLst/>
              <a:cxnLst/>
              <a:rect l="l" t="t" r="r" b="b"/>
              <a:pathLst>
                <a:path w="653" h="740" extrusionOk="0">
                  <a:moveTo>
                    <a:pt x="335" y="18"/>
                  </a:moveTo>
                  <a:cubicBezTo>
                    <a:pt x="283" y="1"/>
                    <a:pt x="212" y="36"/>
                    <a:pt x="177" y="89"/>
                  </a:cubicBezTo>
                  <a:cubicBezTo>
                    <a:pt x="142" y="159"/>
                    <a:pt x="89" y="212"/>
                    <a:pt x="36" y="282"/>
                  </a:cubicBezTo>
                  <a:cubicBezTo>
                    <a:pt x="1" y="353"/>
                    <a:pt x="36" y="335"/>
                    <a:pt x="36" y="370"/>
                  </a:cubicBezTo>
                  <a:cubicBezTo>
                    <a:pt x="71" y="458"/>
                    <a:pt x="124" y="529"/>
                    <a:pt x="124" y="634"/>
                  </a:cubicBezTo>
                  <a:cubicBezTo>
                    <a:pt x="124" y="634"/>
                    <a:pt x="142" y="652"/>
                    <a:pt x="142" y="652"/>
                  </a:cubicBezTo>
                  <a:cubicBezTo>
                    <a:pt x="300" y="740"/>
                    <a:pt x="476" y="687"/>
                    <a:pt x="564" y="546"/>
                  </a:cubicBezTo>
                  <a:cubicBezTo>
                    <a:pt x="652" y="423"/>
                    <a:pt x="635" y="247"/>
                    <a:pt x="529" y="141"/>
                  </a:cubicBezTo>
                  <a:cubicBezTo>
                    <a:pt x="476" y="89"/>
                    <a:pt x="406" y="36"/>
                    <a:pt x="335" y="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 name="Google Shape;2807;p41"/>
            <p:cNvSpPr/>
            <p:nvPr/>
          </p:nvSpPr>
          <p:spPr>
            <a:xfrm>
              <a:off x="3449886" y="5331260"/>
              <a:ext cx="23778" cy="27704"/>
            </a:xfrm>
            <a:custGeom>
              <a:avLst/>
              <a:gdLst/>
              <a:ahLst/>
              <a:cxnLst/>
              <a:rect l="l" t="t" r="r" b="b"/>
              <a:pathLst>
                <a:path w="424" h="494" extrusionOk="0">
                  <a:moveTo>
                    <a:pt x="423" y="247"/>
                  </a:moveTo>
                  <a:cubicBezTo>
                    <a:pt x="423" y="194"/>
                    <a:pt x="406" y="124"/>
                    <a:pt x="371" y="71"/>
                  </a:cubicBezTo>
                  <a:cubicBezTo>
                    <a:pt x="353" y="36"/>
                    <a:pt x="300" y="54"/>
                    <a:pt x="265" y="36"/>
                  </a:cubicBezTo>
                  <a:cubicBezTo>
                    <a:pt x="159" y="1"/>
                    <a:pt x="89" y="54"/>
                    <a:pt x="36" y="124"/>
                  </a:cubicBezTo>
                  <a:cubicBezTo>
                    <a:pt x="19" y="142"/>
                    <a:pt x="36" y="177"/>
                    <a:pt x="19" y="212"/>
                  </a:cubicBezTo>
                  <a:cubicBezTo>
                    <a:pt x="1" y="265"/>
                    <a:pt x="1" y="318"/>
                    <a:pt x="36" y="353"/>
                  </a:cubicBezTo>
                  <a:cubicBezTo>
                    <a:pt x="89" y="406"/>
                    <a:pt x="142" y="441"/>
                    <a:pt x="195" y="458"/>
                  </a:cubicBezTo>
                  <a:cubicBezTo>
                    <a:pt x="300" y="494"/>
                    <a:pt x="423" y="353"/>
                    <a:pt x="423" y="24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8" name="Google Shape;2808;p41"/>
            <p:cNvSpPr/>
            <p:nvPr/>
          </p:nvSpPr>
          <p:spPr>
            <a:xfrm>
              <a:off x="2856611" y="5757752"/>
              <a:ext cx="27704" cy="25741"/>
            </a:xfrm>
            <a:custGeom>
              <a:avLst/>
              <a:gdLst/>
              <a:ahLst/>
              <a:cxnLst/>
              <a:rect l="l" t="t" r="r" b="b"/>
              <a:pathLst>
                <a:path w="494" h="459" extrusionOk="0">
                  <a:moveTo>
                    <a:pt x="476" y="229"/>
                  </a:moveTo>
                  <a:cubicBezTo>
                    <a:pt x="493" y="106"/>
                    <a:pt x="388" y="0"/>
                    <a:pt x="282" y="0"/>
                  </a:cubicBezTo>
                  <a:cubicBezTo>
                    <a:pt x="264" y="0"/>
                    <a:pt x="247" y="0"/>
                    <a:pt x="229" y="18"/>
                  </a:cubicBezTo>
                  <a:cubicBezTo>
                    <a:pt x="194" y="36"/>
                    <a:pt x="176" y="71"/>
                    <a:pt x="141" y="71"/>
                  </a:cubicBezTo>
                  <a:cubicBezTo>
                    <a:pt x="71" y="88"/>
                    <a:pt x="71" y="159"/>
                    <a:pt x="36" y="194"/>
                  </a:cubicBezTo>
                  <a:cubicBezTo>
                    <a:pt x="0" y="247"/>
                    <a:pt x="36" y="229"/>
                    <a:pt x="36" y="229"/>
                  </a:cubicBezTo>
                  <a:cubicBezTo>
                    <a:pt x="88" y="247"/>
                    <a:pt x="88" y="317"/>
                    <a:pt x="124" y="352"/>
                  </a:cubicBezTo>
                  <a:cubicBezTo>
                    <a:pt x="141" y="352"/>
                    <a:pt x="141" y="370"/>
                    <a:pt x="141" y="370"/>
                  </a:cubicBezTo>
                  <a:cubicBezTo>
                    <a:pt x="159" y="423"/>
                    <a:pt x="194" y="458"/>
                    <a:pt x="247" y="440"/>
                  </a:cubicBezTo>
                  <a:cubicBezTo>
                    <a:pt x="282" y="440"/>
                    <a:pt x="335" y="423"/>
                    <a:pt x="370" y="405"/>
                  </a:cubicBezTo>
                  <a:cubicBezTo>
                    <a:pt x="423" y="370"/>
                    <a:pt x="476" y="300"/>
                    <a:pt x="476" y="22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9" name="Google Shape;2809;p41"/>
            <p:cNvSpPr/>
            <p:nvPr/>
          </p:nvSpPr>
          <p:spPr>
            <a:xfrm>
              <a:off x="2760826" y="5704419"/>
              <a:ext cx="30676" cy="30676"/>
            </a:xfrm>
            <a:custGeom>
              <a:avLst/>
              <a:gdLst/>
              <a:ahLst/>
              <a:cxnLst/>
              <a:rect l="l" t="t" r="r" b="b"/>
              <a:pathLst>
                <a:path w="547" h="547" extrusionOk="0">
                  <a:moveTo>
                    <a:pt x="247" y="511"/>
                  </a:moveTo>
                  <a:cubicBezTo>
                    <a:pt x="353" y="511"/>
                    <a:pt x="441" y="511"/>
                    <a:pt x="494" y="423"/>
                  </a:cubicBezTo>
                  <a:cubicBezTo>
                    <a:pt x="547" y="335"/>
                    <a:pt x="547" y="230"/>
                    <a:pt x="494" y="142"/>
                  </a:cubicBezTo>
                  <a:cubicBezTo>
                    <a:pt x="441" y="71"/>
                    <a:pt x="371" y="18"/>
                    <a:pt x="283" y="1"/>
                  </a:cubicBezTo>
                  <a:cubicBezTo>
                    <a:pt x="265" y="1"/>
                    <a:pt x="265" y="1"/>
                    <a:pt x="247" y="18"/>
                  </a:cubicBezTo>
                  <a:cubicBezTo>
                    <a:pt x="159" y="36"/>
                    <a:pt x="54" y="54"/>
                    <a:pt x="54" y="159"/>
                  </a:cubicBezTo>
                  <a:cubicBezTo>
                    <a:pt x="54" y="212"/>
                    <a:pt x="1" y="300"/>
                    <a:pt x="71" y="353"/>
                  </a:cubicBezTo>
                  <a:cubicBezTo>
                    <a:pt x="107" y="370"/>
                    <a:pt x="71" y="406"/>
                    <a:pt x="107" y="441"/>
                  </a:cubicBezTo>
                  <a:cubicBezTo>
                    <a:pt x="124" y="458"/>
                    <a:pt x="195" y="546"/>
                    <a:pt x="247" y="51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 name="Google Shape;2810;p41"/>
            <p:cNvSpPr/>
            <p:nvPr/>
          </p:nvSpPr>
          <p:spPr>
            <a:xfrm>
              <a:off x="3123161" y="5550422"/>
              <a:ext cx="29666" cy="31629"/>
            </a:xfrm>
            <a:custGeom>
              <a:avLst/>
              <a:gdLst/>
              <a:ahLst/>
              <a:cxnLst/>
              <a:rect l="l" t="t" r="r" b="b"/>
              <a:pathLst>
                <a:path w="529" h="564" extrusionOk="0">
                  <a:moveTo>
                    <a:pt x="511" y="318"/>
                  </a:moveTo>
                  <a:cubicBezTo>
                    <a:pt x="528" y="194"/>
                    <a:pt x="440" y="71"/>
                    <a:pt x="317" y="36"/>
                  </a:cubicBezTo>
                  <a:cubicBezTo>
                    <a:pt x="212" y="1"/>
                    <a:pt x="88" y="36"/>
                    <a:pt x="18" y="124"/>
                  </a:cubicBezTo>
                  <a:cubicBezTo>
                    <a:pt x="0" y="177"/>
                    <a:pt x="0" y="229"/>
                    <a:pt x="18" y="265"/>
                  </a:cubicBezTo>
                  <a:cubicBezTo>
                    <a:pt x="35" y="318"/>
                    <a:pt x="53" y="370"/>
                    <a:pt x="53" y="423"/>
                  </a:cubicBezTo>
                  <a:cubicBezTo>
                    <a:pt x="71" y="511"/>
                    <a:pt x="159" y="564"/>
                    <a:pt x="247" y="546"/>
                  </a:cubicBezTo>
                  <a:cubicBezTo>
                    <a:pt x="282" y="546"/>
                    <a:pt x="335" y="564"/>
                    <a:pt x="388" y="529"/>
                  </a:cubicBezTo>
                  <a:cubicBezTo>
                    <a:pt x="458" y="476"/>
                    <a:pt x="493" y="406"/>
                    <a:pt x="511" y="3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 name="Google Shape;2811;p41"/>
            <p:cNvSpPr/>
            <p:nvPr/>
          </p:nvSpPr>
          <p:spPr>
            <a:xfrm>
              <a:off x="3369971" y="5401361"/>
              <a:ext cx="23722" cy="26694"/>
            </a:xfrm>
            <a:custGeom>
              <a:avLst/>
              <a:gdLst/>
              <a:ahLst/>
              <a:cxnLst/>
              <a:rect l="l" t="t" r="r" b="b"/>
              <a:pathLst>
                <a:path w="423" h="476" extrusionOk="0">
                  <a:moveTo>
                    <a:pt x="0" y="212"/>
                  </a:moveTo>
                  <a:cubicBezTo>
                    <a:pt x="35" y="282"/>
                    <a:pt x="0" y="405"/>
                    <a:pt x="106" y="458"/>
                  </a:cubicBezTo>
                  <a:cubicBezTo>
                    <a:pt x="159" y="476"/>
                    <a:pt x="299" y="458"/>
                    <a:pt x="335" y="423"/>
                  </a:cubicBezTo>
                  <a:cubicBezTo>
                    <a:pt x="370" y="370"/>
                    <a:pt x="387" y="317"/>
                    <a:pt x="423" y="265"/>
                  </a:cubicBezTo>
                  <a:cubicBezTo>
                    <a:pt x="423" y="194"/>
                    <a:pt x="405" y="141"/>
                    <a:pt x="352" y="89"/>
                  </a:cubicBezTo>
                  <a:cubicBezTo>
                    <a:pt x="247" y="1"/>
                    <a:pt x="71" y="36"/>
                    <a:pt x="0" y="17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 name="Google Shape;2812;p41"/>
            <p:cNvSpPr/>
            <p:nvPr/>
          </p:nvSpPr>
          <p:spPr>
            <a:xfrm>
              <a:off x="2879324" y="5302659"/>
              <a:ext cx="29666" cy="21759"/>
            </a:xfrm>
            <a:custGeom>
              <a:avLst/>
              <a:gdLst/>
              <a:ahLst/>
              <a:cxnLst/>
              <a:rect l="l" t="t" r="r" b="b"/>
              <a:pathLst>
                <a:path w="529" h="388" extrusionOk="0">
                  <a:moveTo>
                    <a:pt x="212" y="387"/>
                  </a:moveTo>
                  <a:cubicBezTo>
                    <a:pt x="282" y="387"/>
                    <a:pt x="370" y="370"/>
                    <a:pt x="440" y="352"/>
                  </a:cubicBezTo>
                  <a:cubicBezTo>
                    <a:pt x="493" y="335"/>
                    <a:pt x="528" y="264"/>
                    <a:pt x="511" y="211"/>
                  </a:cubicBezTo>
                  <a:cubicBezTo>
                    <a:pt x="493" y="176"/>
                    <a:pt x="511" y="141"/>
                    <a:pt x="458" y="106"/>
                  </a:cubicBezTo>
                  <a:cubicBezTo>
                    <a:pt x="388" y="35"/>
                    <a:pt x="282" y="0"/>
                    <a:pt x="176" y="35"/>
                  </a:cubicBezTo>
                  <a:cubicBezTo>
                    <a:pt x="106" y="53"/>
                    <a:pt x="88" y="123"/>
                    <a:pt x="35" y="176"/>
                  </a:cubicBezTo>
                  <a:cubicBezTo>
                    <a:pt x="0" y="229"/>
                    <a:pt x="35" y="282"/>
                    <a:pt x="71" y="317"/>
                  </a:cubicBezTo>
                  <a:cubicBezTo>
                    <a:pt x="106" y="352"/>
                    <a:pt x="159" y="387"/>
                    <a:pt x="212" y="38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 name="Google Shape;2813;p41"/>
            <p:cNvSpPr/>
            <p:nvPr/>
          </p:nvSpPr>
          <p:spPr>
            <a:xfrm>
              <a:off x="3396609" y="5105200"/>
              <a:ext cx="27704" cy="24731"/>
            </a:xfrm>
            <a:custGeom>
              <a:avLst/>
              <a:gdLst/>
              <a:ahLst/>
              <a:cxnLst/>
              <a:rect l="l" t="t" r="r" b="b"/>
              <a:pathLst>
                <a:path w="494" h="441" extrusionOk="0">
                  <a:moveTo>
                    <a:pt x="229" y="1"/>
                  </a:moveTo>
                  <a:cubicBezTo>
                    <a:pt x="176" y="1"/>
                    <a:pt x="124" y="18"/>
                    <a:pt x="106" y="71"/>
                  </a:cubicBezTo>
                  <a:cubicBezTo>
                    <a:pt x="88" y="106"/>
                    <a:pt x="53" y="106"/>
                    <a:pt x="53" y="124"/>
                  </a:cubicBezTo>
                  <a:cubicBezTo>
                    <a:pt x="0" y="212"/>
                    <a:pt x="36" y="317"/>
                    <a:pt x="124" y="370"/>
                  </a:cubicBezTo>
                  <a:cubicBezTo>
                    <a:pt x="124" y="370"/>
                    <a:pt x="141" y="370"/>
                    <a:pt x="141" y="388"/>
                  </a:cubicBezTo>
                  <a:cubicBezTo>
                    <a:pt x="141" y="423"/>
                    <a:pt x="176" y="441"/>
                    <a:pt x="212" y="441"/>
                  </a:cubicBezTo>
                  <a:cubicBezTo>
                    <a:pt x="300" y="423"/>
                    <a:pt x="388" y="370"/>
                    <a:pt x="440" y="282"/>
                  </a:cubicBezTo>
                  <a:cubicBezTo>
                    <a:pt x="493" y="141"/>
                    <a:pt x="388" y="1"/>
                    <a:pt x="2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 name="Google Shape;2814;p41"/>
            <p:cNvSpPr/>
            <p:nvPr/>
          </p:nvSpPr>
          <p:spPr>
            <a:xfrm>
              <a:off x="3037246" y="4954176"/>
              <a:ext cx="24731" cy="26694"/>
            </a:xfrm>
            <a:custGeom>
              <a:avLst/>
              <a:gdLst/>
              <a:ahLst/>
              <a:cxnLst/>
              <a:rect l="l" t="t" r="r" b="b"/>
              <a:pathLst>
                <a:path w="441" h="476" extrusionOk="0">
                  <a:moveTo>
                    <a:pt x="441" y="229"/>
                  </a:moveTo>
                  <a:cubicBezTo>
                    <a:pt x="441" y="88"/>
                    <a:pt x="318" y="0"/>
                    <a:pt x="177" y="35"/>
                  </a:cubicBezTo>
                  <a:cubicBezTo>
                    <a:pt x="159" y="35"/>
                    <a:pt x="159" y="35"/>
                    <a:pt x="142" y="53"/>
                  </a:cubicBezTo>
                  <a:cubicBezTo>
                    <a:pt x="124" y="88"/>
                    <a:pt x="89" y="123"/>
                    <a:pt x="36" y="159"/>
                  </a:cubicBezTo>
                  <a:cubicBezTo>
                    <a:pt x="18" y="194"/>
                    <a:pt x="1" y="229"/>
                    <a:pt x="18" y="282"/>
                  </a:cubicBezTo>
                  <a:cubicBezTo>
                    <a:pt x="36" y="317"/>
                    <a:pt x="54" y="352"/>
                    <a:pt x="89" y="370"/>
                  </a:cubicBezTo>
                  <a:cubicBezTo>
                    <a:pt x="142" y="370"/>
                    <a:pt x="177" y="405"/>
                    <a:pt x="177" y="440"/>
                  </a:cubicBezTo>
                  <a:cubicBezTo>
                    <a:pt x="177" y="476"/>
                    <a:pt x="230" y="458"/>
                    <a:pt x="247" y="458"/>
                  </a:cubicBezTo>
                  <a:cubicBezTo>
                    <a:pt x="353" y="440"/>
                    <a:pt x="441" y="352"/>
                    <a:pt x="441" y="22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 name="Google Shape;2815;p41"/>
            <p:cNvSpPr/>
            <p:nvPr/>
          </p:nvSpPr>
          <p:spPr>
            <a:xfrm>
              <a:off x="3127087" y="5047942"/>
              <a:ext cx="22768" cy="25741"/>
            </a:xfrm>
            <a:custGeom>
              <a:avLst/>
              <a:gdLst/>
              <a:ahLst/>
              <a:cxnLst/>
              <a:rect l="l" t="t" r="r" b="b"/>
              <a:pathLst>
                <a:path w="406" h="459" extrusionOk="0">
                  <a:moveTo>
                    <a:pt x="194" y="458"/>
                  </a:moveTo>
                  <a:cubicBezTo>
                    <a:pt x="318" y="441"/>
                    <a:pt x="406" y="335"/>
                    <a:pt x="406" y="194"/>
                  </a:cubicBezTo>
                  <a:cubicBezTo>
                    <a:pt x="406" y="71"/>
                    <a:pt x="353" y="36"/>
                    <a:pt x="247" y="18"/>
                  </a:cubicBezTo>
                  <a:cubicBezTo>
                    <a:pt x="177" y="1"/>
                    <a:pt x="106" y="36"/>
                    <a:pt x="54" y="106"/>
                  </a:cubicBezTo>
                  <a:cubicBezTo>
                    <a:pt x="1" y="177"/>
                    <a:pt x="1" y="282"/>
                    <a:pt x="71" y="353"/>
                  </a:cubicBezTo>
                  <a:cubicBezTo>
                    <a:pt x="89" y="405"/>
                    <a:pt x="106" y="441"/>
                    <a:pt x="159" y="45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 name="Google Shape;2816;p41"/>
            <p:cNvSpPr/>
            <p:nvPr/>
          </p:nvSpPr>
          <p:spPr>
            <a:xfrm>
              <a:off x="2840797" y="5169356"/>
              <a:ext cx="32639" cy="31685"/>
            </a:xfrm>
            <a:custGeom>
              <a:avLst/>
              <a:gdLst/>
              <a:ahLst/>
              <a:cxnLst/>
              <a:rect l="l" t="t" r="r" b="b"/>
              <a:pathLst>
                <a:path w="582" h="565" extrusionOk="0">
                  <a:moveTo>
                    <a:pt x="247" y="564"/>
                  </a:moveTo>
                  <a:cubicBezTo>
                    <a:pt x="388" y="546"/>
                    <a:pt x="582" y="458"/>
                    <a:pt x="546" y="247"/>
                  </a:cubicBezTo>
                  <a:cubicBezTo>
                    <a:pt x="529" y="159"/>
                    <a:pt x="476" y="71"/>
                    <a:pt x="388" y="36"/>
                  </a:cubicBezTo>
                  <a:cubicBezTo>
                    <a:pt x="300" y="1"/>
                    <a:pt x="212" y="18"/>
                    <a:pt x="159" y="89"/>
                  </a:cubicBezTo>
                  <a:cubicBezTo>
                    <a:pt x="159" y="106"/>
                    <a:pt x="142" y="106"/>
                    <a:pt x="142" y="124"/>
                  </a:cubicBezTo>
                  <a:cubicBezTo>
                    <a:pt x="36" y="142"/>
                    <a:pt x="36" y="230"/>
                    <a:pt x="18" y="300"/>
                  </a:cubicBezTo>
                  <a:cubicBezTo>
                    <a:pt x="1" y="335"/>
                    <a:pt x="71" y="353"/>
                    <a:pt x="71" y="406"/>
                  </a:cubicBezTo>
                  <a:cubicBezTo>
                    <a:pt x="71" y="441"/>
                    <a:pt x="194" y="564"/>
                    <a:pt x="247" y="56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7" name="Google Shape;2817;p41"/>
            <p:cNvSpPr/>
            <p:nvPr/>
          </p:nvSpPr>
          <p:spPr>
            <a:xfrm>
              <a:off x="2737160" y="5054840"/>
              <a:ext cx="21759" cy="26750"/>
            </a:xfrm>
            <a:custGeom>
              <a:avLst/>
              <a:gdLst/>
              <a:ahLst/>
              <a:cxnLst/>
              <a:rect l="l" t="t" r="r" b="b"/>
              <a:pathLst>
                <a:path w="388" h="477" extrusionOk="0">
                  <a:moveTo>
                    <a:pt x="159" y="476"/>
                  </a:moveTo>
                  <a:cubicBezTo>
                    <a:pt x="282" y="476"/>
                    <a:pt x="370" y="370"/>
                    <a:pt x="388" y="247"/>
                  </a:cubicBezTo>
                  <a:cubicBezTo>
                    <a:pt x="388" y="106"/>
                    <a:pt x="264" y="1"/>
                    <a:pt x="124" y="36"/>
                  </a:cubicBezTo>
                  <a:cubicBezTo>
                    <a:pt x="53" y="71"/>
                    <a:pt x="18" y="142"/>
                    <a:pt x="18" y="230"/>
                  </a:cubicBezTo>
                  <a:cubicBezTo>
                    <a:pt x="18" y="230"/>
                    <a:pt x="18" y="247"/>
                    <a:pt x="18" y="265"/>
                  </a:cubicBezTo>
                  <a:cubicBezTo>
                    <a:pt x="0" y="353"/>
                    <a:pt x="53" y="441"/>
                    <a:pt x="141" y="476"/>
                  </a:cubicBezTo>
                  <a:cubicBezTo>
                    <a:pt x="141" y="476"/>
                    <a:pt x="159" y="476"/>
                    <a:pt x="159" y="47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8" name="Google Shape;2818;p41"/>
            <p:cNvSpPr/>
            <p:nvPr/>
          </p:nvSpPr>
          <p:spPr>
            <a:xfrm>
              <a:off x="2951387" y="5255271"/>
              <a:ext cx="22768" cy="23722"/>
            </a:xfrm>
            <a:custGeom>
              <a:avLst/>
              <a:gdLst/>
              <a:ahLst/>
              <a:cxnLst/>
              <a:rect l="l" t="t" r="r" b="b"/>
              <a:pathLst>
                <a:path w="406" h="423" extrusionOk="0">
                  <a:moveTo>
                    <a:pt x="159" y="405"/>
                  </a:moveTo>
                  <a:cubicBezTo>
                    <a:pt x="317" y="405"/>
                    <a:pt x="405" y="335"/>
                    <a:pt x="405" y="229"/>
                  </a:cubicBezTo>
                  <a:cubicBezTo>
                    <a:pt x="405" y="106"/>
                    <a:pt x="335" y="0"/>
                    <a:pt x="247" y="0"/>
                  </a:cubicBezTo>
                  <a:cubicBezTo>
                    <a:pt x="53" y="0"/>
                    <a:pt x="0" y="71"/>
                    <a:pt x="0" y="282"/>
                  </a:cubicBezTo>
                  <a:cubicBezTo>
                    <a:pt x="0" y="317"/>
                    <a:pt x="36" y="335"/>
                    <a:pt x="71" y="370"/>
                  </a:cubicBezTo>
                  <a:cubicBezTo>
                    <a:pt x="88" y="405"/>
                    <a:pt x="124" y="423"/>
                    <a:pt x="159" y="40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9" name="Google Shape;2819;p41"/>
            <p:cNvSpPr/>
            <p:nvPr/>
          </p:nvSpPr>
          <p:spPr>
            <a:xfrm>
              <a:off x="3276149" y="5391491"/>
              <a:ext cx="25741" cy="24731"/>
            </a:xfrm>
            <a:custGeom>
              <a:avLst/>
              <a:gdLst/>
              <a:ahLst/>
              <a:cxnLst/>
              <a:rect l="l" t="t" r="r" b="b"/>
              <a:pathLst>
                <a:path w="459" h="441" extrusionOk="0">
                  <a:moveTo>
                    <a:pt x="265" y="441"/>
                  </a:moveTo>
                  <a:cubicBezTo>
                    <a:pt x="300" y="441"/>
                    <a:pt x="353" y="423"/>
                    <a:pt x="388" y="388"/>
                  </a:cubicBezTo>
                  <a:cubicBezTo>
                    <a:pt x="441" y="317"/>
                    <a:pt x="458" y="194"/>
                    <a:pt x="406" y="106"/>
                  </a:cubicBezTo>
                  <a:cubicBezTo>
                    <a:pt x="370" y="36"/>
                    <a:pt x="282" y="1"/>
                    <a:pt x="212" y="36"/>
                  </a:cubicBezTo>
                  <a:cubicBezTo>
                    <a:pt x="194" y="53"/>
                    <a:pt x="159" y="71"/>
                    <a:pt x="124" y="89"/>
                  </a:cubicBezTo>
                  <a:cubicBezTo>
                    <a:pt x="71" y="106"/>
                    <a:pt x="54" y="159"/>
                    <a:pt x="36" y="194"/>
                  </a:cubicBezTo>
                  <a:cubicBezTo>
                    <a:pt x="18" y="247"/>
                    <a:pt x="1" y="282"/>
                    <a:pt x="71" y="300"/>
                  </a:cubicBezTo>
                  <a:cubicBezTo>
                    <a:pt x="124" y="317"/>
                    <a:pt x="71" y="353"/>
                    <a:pt x="106" y="388"/>
                  </a:cubicBezTo>
                  <a:cubicBezTo>
                    <a:pt x="142" y="441"/>
                    <a:pt x="194" y="441"/>
                    <a:pt x="265" y="44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0" name="Google Shape;2820;p41"/>
            <p:cNvSpPr/>
            <p:nvPr/>
          </p:nvSpPr>
          <p:spPr>
            <a:xfrm>
              <a:off x="3098486" y="5645198"/>
              <a:ext cx="22768" cy="26694"/>
            </a:xfrm>
            <a:custGeom>
              <a:avLst/>
              <a:gdLst/>
              <a:ahLst/>
              <a:cxnLst/>
              <a:rect l="l" t="t" r="r" b="b"/>
              <a:pathLst>
                <a:path w="406" h="476" extrusionOk="0">
                  <a:moveTo>
                    <a:pt x="387" y="265"/>
                  </a:moveTo>
                  <a:cubicBezTo>
                    <a:pt x="405" y="194"/>
                    <a:pt x="387" y="124"/>
                    <a:pt x="335" y="89"/>
                  </a:cubicBezTo>
                  <a:cubicBezTo>
                    <a:pt x="317" y="36"/>
                    <a:pt x="264" y="18"/>
                    <a:pt x="229" y="36"/>
                  </a:cubicBezTo>
                  <a:lnTo>
                    <a:pt x="211" y="36"/>
                  </a:lnTo>
                  <a:cubicBezTo>
                    <a:pt x="141" y="1"/>
                    <a:pt x="88" y="71"/>
                    <a:pt x="53" y="106"/>
                  </a:cubicBezTo>
                  <a:cubicBezTo>
                    <a:pt x="0" y="159"/>
                    <a:pt x="0" y="229"/>
                    <a:pt x="18" y="282"/>
                  </a:cubicBezTo>
                  <a:cubicBezTo>
                    <a:pt x="35" y="317"/>
                    <a:pt x="71" y="335"/>
                    <a:pt x="53" y="388"/>
                  </a:cubicBezTo>
                  <a:cubicBezTo>
                    <a:pt x="53" y="388"/>
                    <a:pt x="53" y="405"/>
                    <a:pt x="71" y="423"/>
                  </a:cubicBezTo>
                  <a:cubicBezTo>
                    <a:pt x="176" y="476"/>
                    <a:pt x="299" y="458"/>
                    <a:pt x="352" y="353"/>
                  </a:cubicBezTo>
                  <a:cubicBezTo>
                    <a:pt x="387" y="317"/>
                    <a:pt x="405" y="300"/>
                    <a:pt x="387" y="26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1" name="Google Shape;2821;p41"/>
            <p:cNvSpPr/>
            <p:nvPr/>
          </p:nvSpPr>
          <p:spPr>
            <a:xfrm>
              <a:off x="2873379" y="5438879"/>
              <a:ext cx="23778" cy="24731"/>
            </a:xfrm>
            <a:custGeom>
              <a:avLst/>
              <a:gdLst/>
              <a:ahLst/>
              <a:cxnLst/>
              <a:rect l="l" t="t" r="r" b="b"/>
              <a:pathLst>
                <a:path w="424" h="441" extrusionOk="0">
                  <a:moveTo>
                    <a:pt x="229" y="18"/>
                  </a:moveTo>
                  <a:cubicBezTo>
                    <a:pt x="177" y="18"/>
                    <a:pt x="106" y="36"/>
                    <a:pt x="53" y="53"/>
                  </a:cubicBezTo>
                  <a:cubicBezTo>
                    <a:pt x="1" y="71"/>
                    <a:pt x="18" y="124"/>
                    <a:pt x="18" y="159"/>
                  </a:cubicBezTo>
                  <a:cubicBezTo>
                    <a:pt x="36" y="212"/>
                    <a:pt x="36" y="265"/>
                    <a:pt x="18" y="317"/>
                  </a:cubicBezTo>
                  <a:cubicBezTo>
                    <a:pt x="18" y="335"/>
                    <a:pt x="53" y="353"/>
                    <a:pt x="71" y="370"/>
                  </a:cubicBezTo>
                  <a:cubicBezTo>
                    <a:pt x="159" y="441"/>
                    <a:pt x="265" y="441"/>
                    <a:pt x="335" y="370"/>
                  </a:cubicBezTo>
                  <a:cubicBezTo>
                    <a:pt x="406" y="300"/>
                    <a:pt x="423" y="194"/>
                    <a:pt x="388" y="106"/>
                  </a:cubicBezTo>
                  <a:cubicBezTo>
                    <a:pt x="353" y="0"/>
                    <a:pt x="300" y="36"/>
                    <a:pt x="229" y="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2" name="Google Shape;2822;p41"/>
            <p:cNvSpPr/>
            <p:nvPr/>
          </p:nvSpPr>
          <p:spPr>
            <a:xfrm>
              <a:off x="2674967" y="5439888"/>
              <a:ext cx="22768" cy="27647"/>
            </a:xfrm>
            <a:custGeom>
              <a:avLst/>
              <a:gdLst/>
              <a:ahLst/>
              <a:cxnLst/>
              <a:rect l="l" t="t" r="r" b="b"/>
              <a:pathLst>
                <a:path w="406" h="493" extrusionOk="0">
                  <a:moveTo>
                    <a:pt x="0" y="194"/>
                  </a:moveTo>
                  <a:cubicBezTo>
                    <a:pt x="18" y="247"/>
                    <a:pt x="0" y="299"/>
                    <a:pt x="53" y="335"/>
                  </a:cubicBezTo>
                  <a:cubicBezTo>
                    <a:pt x="88" y="387"/>
                    <a:pt x="53" y="423"/>
                    <a:pt x="88" y="458"/>
                  </a:cubicBezTo>
                  <a:cubicBezTo>
                    <a:pt x="141" y="475"/>
                    <a:pt x="124" y="493"/>
                    <a:pt x="159" y="458"/>
                  </a:cubicBezTo>
                  <a:cubicBezTo>
                    <a:pt x="176" y="440"/>
                    <a:pt x="212" y="458"/>
                    <a:pt x="247" y="458"/>
                  </a:cubicBezTo>
                  <a:cubicBezTo>
                    <a:pt x="352" y="387"/>
                    <a:pt x="405" y="264"/>
                    <a:pt x="388" y="141"/>
                  </a:cubicBezTo>
                  <a:cubicBezTo>
                    <a:pt x="352" y="70"/>
                    <a:pt x="300" y="35"/>
                    <a:pt x="247" y="18"/>
                  </a:cubicBezTo>
                  <a:cubicBezTo>
                    <a:pt x="176" y="0"/>
                    <a:pt x="124" y="35"/>
                    <a:pt x="88" y="88"/>
                  </a:cubicBezTo>
                  <a:cubicBezTo>
                    <a:pt x="88" y="106"/>
                    <a:pt x="53" y="123"/>
                    <a:pt x="36" y="123"/>
                  </a:cubicBezTo>
                  <a:cubicBezTo>
                    <a:pt x="18" y="141"/>
                    <a:pt x="0" y="159"/>
                    <a:pt x="0" y="19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3" name="Google Shape;2823;p41"/>
            <p:cNvSpPr/>
            <p:nvPr/>
          </p:nvSpPr>
          <p:spPr>
            <a:xfrm>
              <a:off x="2962211" y="5174291"/>
              <a:ext cx="22768" cy="26750"/>
            </a:xfrm>
            <a:custGeom>
              <a:avLst/>
              <a:gdLst/>
              <a:ahLst/>
              <a:cxnLst/>
              <a:rect l="l" t="t" r="r" b="b"/>
              <a:pathLst>
                <a:path w="406" h="477" extrusionOk="0">
                  <a:moveTo>
                    <a:pt x="406" y="265"/>
                  </a:moveTo>
                  <a:cubicBezTo>
                    <a:pt x="406" y="142"/>
                    <a:pt x="300" y="1"/>
                    <a:pt x="177" y="36"/>
                  </a:cubicBezTo>
                  <a:cubicBezTo>
                    <a:pt x="142" y="54"/>
                    <a:pt x="124" y="54"/>
                    <a:pt x="124" y="71"/>
                  </a:cubicBezTo>
                  <a:cubicBezTo>
                    <a:pt x="124" y="71"/>
                    <a:pt x="107" y="106"/>
                    <a:pt x="89" y="106"/>
                  </a:cubicBezTo>
                  <a:cubicBezTo>
                    <a:pt x="54" y="106"/>
                    <a:pt x="19" y="142"/>
                    <a:pt x="19" y="194"/>
                  </a:cubicBezTo>
                  <a:cubicBezTo>
                    <a:pt x="19" y="230"/>
                    <a:pt x="1" y="265"/>
                    <a:pt x="19" y="318"/>
                  </a:cubicBezTo>
                  <a:cubicBezTo>
                    <a:pt x="36" y="335"/>
                    <a:pt x="54" y="370"/>
                    <a:pt x="71" y="370"/>
                  </a:cubicBezTo>
                  <a:cubicBezTo>
                    <a:pt x="107" y="388"/>
                    <a:pt x="142" y="406"/>
                    <a:pt x="159" y="458"/>
                  </a:cubicBezTo>
                  <a:cubicBezTo>
                    <a:pt x="159" y="476"/>
                    <a:pt x="177" y="476"/>
                    <a:pt x="212" y="476"/>
                  </a:cubicBezTo>
                  <a:cubicBezTo>
                    <a:pt x="265" y="458"/>
                    <a:pt x="300" y="423"/>
                    <a:pt x="353" y="388"/>
                  </a:cubicBezTo>
                  <a:cubicBezTo>
                    <a:pt x="388" y="370"/>
                    <a:pt x="406" y="318"/>
                    <a:pt x="406" y="26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4" name="Google Shape;2824;p41"/>
            <p:cNvSpPr/>
            <p:nvPr/>
          </p:nvSpPr>
          <p:spPr>
            <a:xfrm>
              <a:off x="2796381" y="5393453"/>
              <a:ext cx="26694" cy="28713"/>
            </a:xfrm>
            <a:custGeom>
              <a:avLst/>
              <a:gdLst/>
              <a:ahLst/>
              <a:cxnLst/>
              <a:rect l="l" t="t" r="r" b="b"/>
              <a:pathLst>
                <a:path w="476" h="512" extrusionOk="0">
                  <a:moveTo>
                    <a:pt x="1" y="247"/>
                  </a:moveTo>
                  <a:cubicBezTo>
                    <a:pt x="18" y="282"/>
                    <a:pt x="18" y="318"/>
                    <a:pt x="36" y="335"/>
                  </a:cubicBezTo>
                  <a:cubicBezTo>
                    <a:pt x="53" y="370"/>
                    <a:pt x="124" y="388"/>
                    <a:pt x="106" y="458"/>
                  </a:cubicBezTo>
                  <a:cubicBezTo>
                    <a:pt x="106" y="494"/>
                    <a:pt x="194" y="511"/>
                    <a:pt x="247" y="494"/>
                  </a:cubicBezTo>
                  <a:cubicBezTo>
                    <a:pt x="405" y="458"/>
                    <a:pt x="441" y="406"/>
                    <a:pt x="476" y="247"/>
                  </a:cubicBezTo>
                  <a:cubicBezTo>
                    <a:pt x="458" y="159"/>
                    <a:pt x="423" y="106"/>
                    <a:pt x="370" y="54"/>
                  </a:cubicBezTo>
                  <a:cubicBezTo>
                    <a:pt x="265" y="1"/>
                    <a:pt x="247" y="18"/>
                    <a:pt x="141" y="89"/>
                  </a:cubicBezTo>
                  <a:cubicBezTo>
                    <a:pt x="106" y="124"/>
                    <a:pt x="71" y="159"/>
                    <a:pt x="36" y="194"/>
                  </a:cubicBezTo>
                  <a:cubicBezTo>
                    <a:pt x="1" y="212"/>
                    <a:pt x="18" y="230"/>
                    <a:pt x="1" y="24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5" name="Google Shape;2825;p41"/>
            <p:cNvSpPr/>
            <p:nvPr/>
          </p:nvSpPr>
          <p:spPr>
            <a:xfrm>
              <a:off x="2711475" y="5374723"/>
              <a:ext cx="29666" cy="29666"/>
            </a:xfrm>
            <a:custGeom>
              <a:avLst/>
              <a:gdLst/>
              <a:ahLst/>
              <a:cxnLst/>
              <a:rect l="l" t="t" r="r" b="b"/>
              <a:pathLst>
                <a:path w="529" h="529" extrusionOk="0">
                  <a:moveTo>
                    <a:pt x="529" y="282"/>
                  </a:moveTo>
                  <a:cubicBezTo>
                    <a:pt x="511" y="194"/>
                    <a:pt x="529" y="106"/>
                    <a:pt x="441" y="53"/>
                  </a:cubicBezTo>
                  <a:cubicBezTo>
                    <a:pt x="388" y="35"/>
                    <a:pt x="335" y="53"/>
                    <a:pt x="300" y="35"/>
                  </a:cubicBezTo>
                  <a:cubicBezTo>
                    <a:pt x="230" y="0"/>
                    <a:pt x="159" y="35"/>
                    <a:pt x="124" y="88"/>
                  </a:cubicBezTo>
                  <a:cubicBezTo>
                    <a:pt x="89" y="106"/>
                    <a:pt x="71" y="123"/>
                    <a:pt x="89" y="159"/>
                  </a:cubicBezTo>
                  <a:cubicBezTo>
                    <a:pt x="89" y="194"/>
                    <a:pt x="89" y="247"/>
                    <a:pt x="36" y="264"/>
                  </a:cubicBezTo>
                  <a:cubicBezTo>
                    <a:pt x="1" y="282"/>
                    <a:pt x="18" y="300"/>
                    <a:pt x="36" y="317"/>
                  </a:cubicBezTo>
                  <a:cubicBezTo>
                    <a:pt x="71" y="370"/>
                    <a:pt x="106" y="423"/>
                    <a:pt x="142" y="458"/>
                  </a:cubicBezTo>
                  <a:cubicBezTo>
                    <a:pt x="265" y="528"/>
                    <a:pt x="441" y="493"/>
                    <a:pt x="511" y="352"/>
                  </a:cubicBezTo>
                  <a:cubicBezTo>
                    <a:pt x="511" y="335"/>
                    <a:pt x="529" y="300"/>
                    <a:pt x="529" y="28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6" name="Google Shape;2826;p41"/>
            <p:cNvSpPr/>
            <p:nvPr/>
          </p:nvSpPr>
          <p:spPr>
            <a:xfrm>
              <a:off x="2951387" y="4874205"/>
              <a:ext cx="23722" cy="27704"/>
            </a:xfrm>
            <a:custGeom>
              <a:avLst/>
              <a:gdLst/>
              <a:ahLst/>
              <a:cxnLst/>
              <a:rect l="l" t="t" r="r" b="b"/>
              <a:pathLst>
                <a:path w="423" h="494" extrusionOk="0">
                  <a:moveTo>
                    <a:pt x="388" y="247"/>
                  </a:moveTo>
                  <a:lnTo>
                    <a:pt x="388" y="194"/>
                  </a:lnTo>
                  <a:cubicBezTo>
                    <a:pt x="388" y="88"/>
                    <a:pt x="264" y="0"/>
                    <a:pt x="159" y="71"/>
                  </a:cubicBezTo>
                  <a:cubicBezTo>
                    <a:pt x="0" y="71"/>
                    <a:pt x="53" y="212"/>
                    <a:pt x="18" y="300"/>
                  </a:cubicBezTo>
                  <a:cubicBezTo>
                    <a:pt x="18" y="335"/>
                    <a:pt x="36" y="388"/>
                    <a:pt x="88" y="388"/>
                  </a:cubicBezTo>
                  <a:cubicBezTo>
                    <a:pt x="124" y="388"/>
                    <a:pt x="124" y="440"/>
                    <a:pt x="176" y="458"/>
                  </a:cubicBezTo>
                  <a:cubicBezTo>
                    <a:pt x="264" y="493"/>
                    <a:pt x="282" y="493"/>
                    <a:pt x="335" y="423"/>
                  </a:cubicBezTo>
                  <a:cubicBezTo>
                    <a:pt x="388" y="352"/>
                    <a:pt x="423" y="317"/>
                    <a:pt x="388" y="24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7" name="Google Shape;2827;p41"/>
            <p:cNvSpPr/>
            <p:nvPr/>
          </p:nvSpPr>
          <p:spPr>
            <a:xfrm>
              <a:off x="2881287" y="5544534"/>
              <a:ext cx="24731" cy="24731"/>
            </a:xfrm>
            <a:custGeom>
              <a:avLst/>
              <a:gdLst/>
              <a:ahLst/>
              <a:cxnLst/>
              <a:rect l="l" t="t" r="r" b="b"/>
              <a:pathLst>
                <a:path w="441" h="441" extrusionOk="0">
                  <a:moveTo>
                    <a:pt x="36" y="176"/>
                  </a:moveTo>
                  <a:cubicBezTo>
                    <a:pt x="18" y="211"/>
                    <a:pt x="53" y="246"/>
                    <a:pt x="36" y="299"/>
                  </a:cubicBezTo>
                  <a:cubicBezTo>
                    <a:pt x="0" y="334"/>
                    <a:pt x="53" y="370"/>
                    <a:pt x="88" y="387"/>
                  </a:cubicBezTo>
                  <a:cubicBezTo>
                    <a:pt x="177" y="440"/>
                    <a:pt x="282" y="440"/>
                    <a:pt x="353" y="370"/>
                  </a:cubicBezTo>
                  <a:cubicBezTo>
                    <a:pt x="441" y="282"/>
                    <a:pt x="441" y="123"/>
                    <a:pt x="335" y="53"/>
                  </a:cubicBezTo>
                  <a:cubicBezTo>
                    <a:pt x="229" y="0"/>
                    <a:pt x="124" y="35"/>
                    <a:pt x="53" y="106"/>
                  </a:cubicBezTo>
                  <a:cubicBezTo>
                    <a:pt x="36" y="123"/>
                    <a:pt x="36" y="158"/>
                    <a:pt x="36" y="17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8" name="Google Shape;2828;p41"/>
            <p:cNvSpPr/>
            <p:nvPr/>
          </p:nvSpPr>
          <p:spPr>
            <a:xfrm>
              <a:off x="2647319" y="5022257"/>
              <a:ext cx="20806" cy="28713"/>
            </a:xfrm>
            <a:custGeom>
              <a:avLst/>
              <a:gdLst/>
              <a:ahLst/>
              <a:cxnLst/>
              <a:rect l="l" t="t" r="r" b="b"/>
              <a:pathLst>
                <a:path w="371" h="512" extrusionOk="0">
                  <a:moveTo>
                    <a:pt x="159" y="494"/>
                  </a:moveTo>
                  <a:cubicBezTo>
                    <a:pt x="300" y="476"/>
                    <a:pt x="370" y="423"/>
                    <a:pt x="370" y="265"/>
                  </a:cubicBezTo>
                  <a:cubicBezTo>
                    <a:pt x="370" y="247"/>
                    <a:pt x="370" y="230"/>
                    <a:pt x="370" y="212"/>
                  </a:cubicBezTo>
                  <a:cubicBezTo>
                    <a:pt x="370" y="159"/>
                    <a:pt x="370" y="106"/>
                    <a:pt x="317" y="106"/>
                  </a:cubicBezTo>
                  <a:lnTo>
                    <a:pt x="300" y="89"/>
                  </a:lnTo>
                  <a:cubicBezTo>
                    <a:pt x="212" y="1"/>
                    <a:pt x="141" y="71"/>
                    <a:pt x="71" y="106"/>
                  </a:cubicBezTo>
                  <a:cubicBezTo>
                    <a:pt x="36" y="142"/>
                    <a:pt x="18" y="212"/>
                    <a:pt x="18" y="265"/>
                  </a:cubicBezTo>
                  <a:cubicBezTo>
                    <a:pt x="18" y="283"/>
                    <a:pt x="18" y="300"/>
                    <a:pt x="18" y="318"/>
                  </a:cubicBezTo>
                  <a:cubicBezTo>
                    <a:pt x="1" y="388"/>
                    <a:pt x="53" y="423"/>
                    <a:pt x="89" y="476"/>
                  </a:cubicBezTo>
                  <a:cubicBezTo>
                    <a:pt x="124" y="511"/>
                    <a:pt x="141" y="476"/>
                    <a:pt x="159" y="49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9" name="Google Shape;2829;p41"/>
            <p:cNvSpPr/>
            <p:nvPr/>
          </p:nvSpPr>
          <p:spPr>
            <a:xfrm>
              <a:off x="3066857" y="5150625"/>
              <a:ext cx="22768" cy="22768"/>
            </a:xfrm>
            <a:custGeom>
              <a:avLst/>
              <a:gdLst/>
              <a:ahLst/>
              <a:cxnLst/>
              <a:rect l="l" t="t" r="r" b="b"/>
              <a:pathLst>
                <a:path w="406" h="406" extrusionOk="0">
                  <a:moveTo>
                    <a:pt x="177" y="405"/>
                  </a:moveTo>
                  <a:cubicBezTo>
                    <a:pt x="283" y="405"/>
                    <a:pt x="388" y="335"/>
                    <a:pt x="406" y="229"/>
                  </a:cubicBezTo>
                  <a:cubicBezTo>
                    <a:pt x="406" y="141"/>
                    <a:pt x="371" y="53"/>
                    <a:pt x="300" y="0"/>
                  </a:cubicBezTo>
                  <a:lnTo>
                    <a:pt x="300" y="0"/>
                  </a:lnTo>
                  <a:cubicBezTo>
                    <a:pt x="212" y="0"/>
                    <a:pt x="142" y="18"/>
                    <a:pt x="71" y="71"/>
                  </a:cubicBezTo>
                  <a:cubicBezTo>
                    <a:pt x="54" y="106"/>
                    <a:pt x="19" y="106"/>
                    <a:pt x="19" y="159"/>
                  </a:cubicBezTo>
                  <a:cubicBezTo>
                    <a:pt x="36" y="194"/>
                    <a:pt x="1" y="194"/>
                    <a:pt x="19" y="212"/>
                  </a:cubicBezTo>
                  <a:cubicBezTo>
                    <a:pt x="36" y="212"/>
                    <a:pt x="36" y="229"/>
                    <a:pt x="19" y="247"/>
                  </a:cubicBezTo>
                  <a:cubicBezTo>
                    <a:pt x="19" y="335"/>
                    <a:pt x="71" y="388"/>
                    <a:pt x="177" y="40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0" name="Google Shape;2830;p41"/>
            <p:cNvSpPr/>
            <p:nvPr/>
          </p:nvSpPr>
          <p:spPr>
            <a:xfrm>
              <a:off x="2921777" y="5373713"/>
              <a:ext cx="36564" cy="35611"/>
            </a:xfrm>
            <a:custGeom>
              <a:avLst/>
              <a:gdLst/>
              <a:ahLst/>
              <a:cxnLst/>
              <a:rect l="l" t="t" r="r" b="b"/>
              <a:pathLst>
                <a:path w="652" h="635" extrusionOk="0">
                  <a:moveTo>
                    <a:pt x="634" y="318"/>
                  </a:moveTo>
                  <a:cubicBezTo>
                    <a:pt x="652" y="159"/>
                    <a:pt x="528" y="18"/>
                    <a:pt x="370" y="1"/>
                  </a:cubicBezTo>
                  <a:cubicBezTo>
                    <a:pt x="299" y="1"/>
                    <a:pt x="229" y="36"/>
                    <a:pt x="176" y="106"/>
                  </a:cubicBezTo>
                  <a:cubicBezTo>
                    <a:pt x="159" y="124"/>
                    <a:pt x="141" y="141"/>
                    <a:pt x="123" y="141"/>
                  </a:cubicBezTo>
                  <a:cubicBezTo>
                    <a:pt x="35" y="177"/>
                    <a:pt x="0" y="265"/>
                    <a:pt x="18" y="335"/>
                  </a:cubicBezTo>
                  <a:cubicBezTo>
                    <a:pt x="35" y="406"/>
                    <a:pt x="71" y="458"/>
                    <a:pt x="141" y="494"/>
                  </a:cubicBezTo>
                  <a:cubicBezTo>
                    <a:pt x="141" y="494"/>
                    <a:pt x="159" y="494"/>
                    <a:pt x="159" y="494"/>
                  </a:cubicBezTo>
                  <a:cubicBezTo>
                    <a:pt x="229" y="634"/>
                    <a:pt x="229" y="634"/>
                    <a:pt x="352" y="599"/>
                  </a:cubicBezTo>
                  <a:cubicBezTo>
                    <a:pt x="476" y="582"/>
                    <a:pt x="564" y="511"/>
                    <a:pt x="616" y="406"/>
                  </a:cubicBezTo>
                  <a:cubicBezTo>
                    <a:pt x="634" y="370"/>
                    <a:pt x="652" y="353"/>
                    <a:pt x="634" y="3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1" name="Google Shape;2831;p41"/>
            <p:cNvSpPr/>
            <p:nvPr/>
          </p:nvSpPr>
          <p:spPr>
            <a:xfrm>
              <a:off x="2621634" y="5366815"/>
              <a:ext cx="20806" cy="26694"/>
            </a:xfrm>
            <a:custGeom>
              <a:avLst/>
              <a:gdLst/>
              <a:ahLst/>
              <a:cxnLst/>
              <a:rect l="l" t="t" r="r" b="b"/>
              <a:pathLst>
                <a:path w="371" h="476" extrusionOk="0">
                  <a:moveTo>
                    <a:pt x="194" y="476"/>
                  </a:moveTo>
                  <a:cubicBezTo>
                    <a:pt x="282" y="476"/>
                    <a:pt x="282" y="476"/>
                    <a:pt x="335" y="370"/>
                  </a:cubicBezTo>
                  <a:cubicBezTo>
                    <a:pt x="353" y="317"/>
                    <a:pt x="370" y="264"/>
                    <a:pt x="370" y="194"/>
                  </a:cubicBezTo>
                  <a:cubicBezTo>
                    <a:pt x="370" y="124"/>
                    <a:pt x="318" y="88"/>
                    <a:pt x="265" y="53"/>
                  </a:cubicBezTo>
                  <a:cubicBezTo>
                    <a:pt x="159" y="0"/>
                    <a:pt x="71" y="53"/>
                    <a:pt x="36" y="159"/>
                  </a:cubicBezTo>
                  <a:cubicBezTo>
                    <a:pt x="1" y="264"/>
                    <a:pt x="18" y="370"/>
                    <a:pt x="89" y="441"/>
                  </a:cubicBezTo>
                  <a:cubicBezTo>
                    <a:pt x="106" y="476"/>
                    <a:pt x="159" y="458"/>
                    <a:pt x="194" y="47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2" name="Google Shape;2832;p41"/>
            <p:cNvSpPr/>
            <p:nvPr/>
          </p:nvSpPr>
          <p:spPr>
            <a:xfrm>
              <a:off x="2894129" y="5080525"/>
              <a:ext cx="27704" cy="32639"/>
            </a:xfrm>
            <a:custGeom>
              <a:avLst/>
              <a:gdLst/>
              <a:ahLst/>
              <a:cxnLst/>
              <a:rect l="l" t="t" r="r" b="b"/>
              <a:pathLst>
                <a:path w="494" h="582" extrusionOk="0">
                  <a:moveTo>
                    <a:pt x="282" y="0"/>
                  </a:moveTo>
                  <a:cubicBezTo>
                    <a:pt x="141" y="0"/>
                    <a:pt x="36" y="88"/>
                    <a:pt x="18" y="229"/>
                  </a:cubicBezTo>
                  <a:cubicBezTo>
                    <a:pt x="18" y="282"/>
                    <a:pt x="0" y="335"/>
                    <a:pt x="0" y="405"/>
                  </a:cubicBezTo>
                  <a:cubicBezTo>
                    <a:pt x="0" y="458"/>
                    <a:pt x="36" y="493"/>
                    <a:pt x="88" y="529"/>
                  </a:cubicBezTo>
                  <a:cubicBezTo>
                    <a:pt x="194" y="581"/>
                    <a:pt x="317" y="546"/>
                    <a:pt x="388" y="458"/>
                  </a:cubicBezTo>
                  <a:cubicBezTo>
                    <a:pt x="493" y="353"/>
                    <a:pt x="493" y="212"/>
                    <a:pt x="388" y="106"/>
                  </a:cubicBezTo>
                  <a:cubicBezTo>
                    <a:pt x="352" y="71"/>
                    <a:pt x="317" y="0"/>
                    <a:pt x="2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3" name="Google Shape;2833;p41"/>
            <p:cNvSpPr/>
            <p:nvPr/>
          </p:nvSpPr>
          <p:spPr>
            <a:xfrm>
              <a:off x="2760826" y="5599773"/>
              <a:ext cx="24731" cy="23778"/>
            </a:xfrm>
            <a:custGeom>
              <a:avLst/>
              <a:gdLst/>
              <a:ahLst/>
              <a:cxnLst/>
              <a:rect l="l" t="t" r="r" b="b"/>
              <a:pathLst>
                <a:path w="441" h="424" extrusionOk="0">
                  <a:moveTo>
                    <a:pt x="212" y="406"/>
                  </a:moveTo>
                  <a:cubicBezTo>
                    <a:pt x="318" y="423"/>
                    <a:pt x="406" y="335"/>
                    <a:pt x="423" y="230"/>
                  </a:cubicBezTo>
                  <a:cubicBezTo>
                    <a:pt x="441" y="142"/>
                    <a:pt x="335" y="36"/>
                    <a:pt x="247" y="18"/>
                  </a:cubicBezTo>
                  <a:cubicBezTo>
                    <a:pt x="159" y="1"/>
                    <a:pt x="159" y="54"/>
                    <a:pt x="89" y="54"/>
                  </a:cubicBezTo>
                  <a:cubicBezTo>
                    <a:pt x="71" y="54"/>
                    <a:pt x="54" y="89"/>
                    <a:pt x="54" y="124"/>
                  </a:cubicBezTo>
                  <a:cubicBezTo>
                    <a:pt x="54" y="159"/>
                    <a:pt x="18" y="194"/>
                    <a:pt x="36" y="247"/>
                  </a:cubicBezTo>
                  <a:cubicBezTo>
                    <a:pt x="36" y="282"/>
                    <a:pt x="1" y="282"/>
                    <a:pt x="18" y="300"/>
                  </a:cubicBezTo>
                  <a:cubicBezTo>
                    <a:pt x="36" y="318"/>
                    <a:pt x="54" y="370"/>
                    <a:pt x="107" y="388"/>
                  </a:cubicBezTo>
                  <a:cubicBezTo>
                    <a:pt x="142" y="388"/>
                    <a:pt x="159" y="423"/>
                    <a:pt x="212" y="40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4" name="Google Shape;2834;p41"/>
            <p:cNvSpPr/>
            <p:nvPr/>
          </p:nvSpPr>
          <p:spPr>
            <a:xfrm>
              <a:off x="2759873" y="5494174"/>
              <a:ext cx="26694" cy="21759"/>
            </a:xfrm>
            <a:custGeom>
              <a:avLst/>
              <a:gdLst/>
              <a:ahLst/>
              <a:cxnLst/>
              <a:rect l="l" t="t" r="r" b="b"/>
              <a:pathLst>
                <a:path w="476" h="388" extrusionOk="0">
                  <a:moveTo>
                    <a:pt x="0" y="264"/>
                  </a:moveTo>
                  <a:cubicBezTo>
                    <a:pt x="18" y="264"/>
                    <a:pt x="35" y="264"/>
                    <a:pt x="53" y="282"/>
                  </a:cubicBezTo>
                  <a:cubicBezTo>
                    <a:pt x="106" y="352"/>
                    <a:pt x="194" y="388"/>
                    <a:pt x="264" y="370"/>
                  </a:cubicBezTo>
                  <a:cubicBezTo>
                    <a:pt x="335" y="352"/>
                    <a:pt x="388" y="300"/>
                    <a:pt x="423" y="229"/>
                  </a:cubicBezTo>
                  <a:cubicBezTo>
                    <a:pt x="423" y="212"/>
                    <a:pt x="423" y="194"/>
                    <a:pt x="440" y="176"/>
                  </a:cubicBezTo>
                  <a:cubicBezTo>
                    <a:pt x="476" y="88"/>
                    <a:pt x="440" y="18"/>
                    <a:pt x="370" y="0"/>
                  </a:cubicBezTo>
                  <a:cubicBezTo>
                    <a:pt x="300" y="0"/>
                    <a:pt x="229" y="18"/>
                    <a:pt x="159" y="18"/>
                  </a:cubicBezTo>
                  <a:cubicBezTo>
                    <a:pt x="88" y="35"/>
                    <a:pt x="35" y="106"/>
                    <a:pt x="35" y="176"/>
                  </a:cubicBezTo>
                  <a:cubicBezTo>
                    <a:pt x="35" y="212"/>
                    <a:pt x="35" y="247"/>
                    <a:pt x="0" y="26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5" name="Google Shape;2835;p41"/>
            <p:cNvSpPr/>
            <p:nvPr/>
          </p:nvSpPr>
          <p:spPr>
            <a:xfrm>
              <a:off x="3321574" y="5472415"/>
              <a:ext cx="21759" cy="25741"/>
            </a:xfrm>
            <a:custGeom>
              <a:avLst/>
              <a:gdLst/>
              <a:ahLst/>
              <a:cxnLst/>
              <a:rect l="l" t="t" r="r" b="b"/>
              <a:pathLst>
                <a:path w="388" h="459" extrusionOk="0">
                  <a:moveTo>
                    <a:pt x="1" y="230"/>
                  </a:moveTo>
                  <a:cubicBezTo>
                    <a:pt x="1" y="335"/>
                    <a:pt x="106" y="459"/>
                    <a:pt x="194" y="441"/>
                  </a:cubicBezTo>
                  <a:cubicBezTo>
                    <a:pt x="317" y="423"/>
                    <a:pt x="388" y="318"/>
                    <a:pt x="388" y="195"/>
                  </a:cubicBezTo>
                  <a:cubicBezTo>
                    <a:pt x="388" y="124"/>
                    <a:pt x="247" y="1"/>
                    <a:pt x="177" y="19"/>
                  </a:cubicBezTo>
                  <a:cubicBezTo>
                    <a:pt x="71" y="19"/>
                    <a:pt x="1" y="107"/>
                    <a:pt x="1" y="23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6" name="Google Shape;2836;p41"/>
            <p:cNvSpPr/>
            <p:nvPr/>
          </p:nvSpPr>
          <p:spPr>
            <a:xfrm>
              <a:off x="2828964" y="5015359"/>
              <a:ext cx="24731" cy="25741"/>
            </a:xfrm>
            <a:custGeom>
              <a:avLst/>
              <a:gdLst/>
              <a:ahLst/>
              <a:cxnLst/>
              <a:rect l="l" t="t" r="r" b="b"/>
              <a:pathLst>
                <a:path w="441" h="459" extrusionOk="0">
                  <a:moveTo>
                    <a:pt x="194" y="36"/>
                  </a:moveTo>
                  <a:cubicBezTo>
                    <a:pt x="89" y="1"/>
                    <a:pt x="1" y="106"/>
                    <a:pt x="36" y="229"/>
                  </a:cubicBezTo>
                  <a:cubicBezTo>
                    <a:pt x="36" y="229"/>
                    <a:pt x="36" y="247"/>
                    <a:pt x="36" y="265"/>
                  </a:cubicBezTo>
                  <a:cubicBezTo>
                    <a:pt x="1" y="300"/>
                    <a:pt x="18" y="335"/>
                    <a:pt x="71" y="353"/>
                  </a:cubicBezTo>
                  <a:cubicBezTo>
                    <a:pt x="89" y="353"/>
                    <a:pt x="106" y="370"/>
                    <a:pt x="106" y="406"/>
                  </a:cubicBezTo>
                  <a:cubicBezTo>
                    <a:pt x="141" y="441"/>
                    <a:pt x="159" y="458"/>
                    <a:pt x="212" y="441"/>
                  </a:cubicBezTo>
                  <a:cubicBezTo>
                    <a:pt x="282" y="423"/>
                    <a:pt x="353" y="370"/>
                    <a:pt x="370" y="300"/>
                  </a:cubicBezTo>
                  <a:cubicBezTo>
                    <a:pt x="441" y="159"/>
                    <a:pt x="353" y="18"/>
                    <a:pt x="194" y="3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7" name="Google Shape;2837;p41"/>
            <p:cNvSpPr/>
            <p:nvPr/>
          </p:nvSpPr>
          <p:spPr>
            <a:xfrm>
              <a:off x="3031358" y="5437869"/>
              <a:ext cx="21759" cy="22768"/>
            </a:xfrm>
            <a:custGeom>
              <a:avLst/>
              <a:gdLst/>
              <a:ahLst/>
              <a:cxnLst/>
              <a:rect l="l" t="t" r="r" b="b"/>
              <a:pathLst>
                <a:path w="388" h="406" extrusionOk="0">
                  <a:moveTo>
                    <a:pt x="194" y="18"/>
                  </a:moveTo>
                  <a:cubicBezTo>
                    <a:pt x="141" y="1"/>
                    <a:pt x="88" y="54"/>
                    <a:pt x="18" y="36"/>
                  </a:cubicBezTo>
                  <a:lnTo>
                    <a:pt x="18" y="36"/>
                  </a:lnTo>
                  <a:cubicBezTo>
                    <a:pt x="0" y="142"/>
                    <a:pt x="18" y="247"/>
                    <a:pt x="71" y="353"/>
                  </a:cubicBezTo>
                  <a:cubicBezTo>
                    <a:pt x="88" y="388"/>
                    <a:pt x="141" y="406"/>
                    <a:pt x="176" y="388"/>
                  </a:cubicBezTo>
                  <a:cubicBezTo>
                    <a:pt x="247" y="371"/>
                    <a:pt x="317" y="388"/>
                    <a:pt x="352" y="318"/>
                  </a:cubicBezTo>
                  <a:cubicBezTo>
                    <a:pt x="387" y="230"/>
                    <a:pt x="387" y="142"/>
                    <a:pt x="335" y="54"/>
                  </a:cubicBezTo>
                  <a:cubicBezTo>
                    <a:pt x="299" y="18"/>
                    <a:pt x="247" y="18"/>
                    <a:pt x="194" y="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8" name="Google Shape;2838;p41"/>
            <p:cNvSpPr/>
            <p:nvPr/>
          </p:nvSpPr>
          <p:spPr>
            <a:xfrm>
              <a:off x="2673004" y="5526757"/>
              <a:ext cx="28657" cy="28657"/>
            </a:xfrm>
            <a:custGeom>
              <a:avLst/>
              <a:gdLst/>
              <a:ahLst/>
              <a:cxnLst/>
              <a:rect l="l" t="t" r="r" b="b"/>
              <a:pathLst>
                <a:path w="511" h="511" extrusionOk="0">
                  <a:moveTo>
                    <a:pt x="511" y="264"/>
                  </a:moveTo>
                  <a:cubicBezTo>
                    <a:pt x="511" y="159"/>
                    <a:pt x="458" y="71"/>
                    <a:pt x="370" y="18"/>
                  </a:cubicBezTo>
                  <a:cubicBezTo>
                    <a:pt x="299" y="0"/>
                    <a:pt x="211" y="18"/>
                    <a:pt x="159" y="88"/>
                  </a:cubicBezTo>
                  <a:cubicBezTo>
                    <a:pt x="141" y="106"/>
                    <a:pt x="106" y="123"/>
                    <a:pt x="88" y="141"/>
                  </a:cubicBezTo>
                  <a:cubicBezTo>
                    <a:pt x="18" y="194"/>
                    <a:pt x="0" y="299"/>
                    <a:pt x="71" y="352"/>
                  </a:cubicBezTo>
                  <a:cubicBezTo>
                    <a:pt x="106" y="405"/>
                    <a:pt x="159" y="440"/>
                    <a:pt x="194" y="475"/>
                  </a:cubicBezTo>
                  <a:cubicBezTo>
                    <a:pt x="229" y="511"/>
                    <a:pt x="264" y="475"/>
                    <a:pt x="299" y="475"/>
                  </a:cubicBezTo>
                  <a:cubicBezTo>
                    <a:pt x="335" y="475"/>
                    <a:pt x="405" y="511"/>
                    <a:pt x="440" y="458"/>
                  </a:cubicBezTo>
                  <a:cubicBezTo>
                    <a:pt x="475" y="405"/>
                    <a:pt x="511" y="335"/>
                    <a:pt x="511" y="26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9" name="Google Shape;2839;p41"/>
            <p:cNvSpPr/>
            <p:nvPr/>
          </p:nvSpPr>
          <p:spPr>
            <a:xfrm>
              <a:off x="3065903" y="4888001"/>
              <a:ext cx="21759" cy="24731"/>
            </a:xfrm>
            <a:custGeom>
              <a:avLst/>
              <a:gdLst/>
              <a:ahLst/>
              <a:cxnLst/>
              <a:rect l="l" t="t" r="r" b="b"/>
              <a:pathLst>
                <a:path w="388" h="441" extrusionOk="0">
                  <a:moveTo>
                    <a:pt x="388" y="194"/>
                  </a:moveTo>
                  <a:cubicBezTo>
                    <a:pt x="388" y="142"/>
                    <a:pt x="370" y="124"/>
                    <a:pt x="317" y="89"/>
                  </a:cubicBezTo>
                  <a:cubicBezTo>
                    <a:pt x="229" y="1"/>
                    <a:pt x="141" y="54"/>
                    <a:pt x="71" y="124"/>
                  </a:cubicBezTo>
                  <a:cubicBezTo>
                    <a:pt x="53" y="142"/>
                    <a:pt x="36" y="142"/>
                    <a:pt x="18" y="159"/>
                  </a:cubicBezTo>
                  <a:cubicBezTo>
                    <a:pt x="18" y="159"/>
                    <a:pt x="0" y="177"/>
                    <a:pt x="18" y="194"/>
                  </a:cubicBezTo>
                  <a:cubicBezTo>
                    <a:pt x="36" y="212"/>
                    <a:pt x="36" y="282"/>
                    <a:pt x="53" y="318"/>
                  </a:cubicBezTo>
                  <a:cubicBezTo>
                    <a:pt x="53" y="370"/>
                    <a:pt x="124" y="441"/>
                    <a:pt x="194" y="441"/>
                  </a:cubicBezTo>
                  <a:cubicBezTo>
                    <a:pt x="317" y="406"/>
                    <a:pt x="370" y="388"/>
                    <a:pt x="388" y="19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0" name="Google Shape;2840;p41"/>
            <p:cNvSpPr/>
            <p:nvPr/>
          </p:nvSpPr>
          <p:spPr>
            <a:xfrm>
              <a:off x="3004664" y="5058822"/>
              <a:ext cx="24731" cy="27704"/>
            </a:xfrm>
            <a:custGeom>
              <a:avLst/>
              <a:gdLst/>
              <a:ahLst/>
              <a:cxnLst/>
              <a:rect l="l" t="t" r="r" b="b"/>
              <a:pathLst>
                <a:path w="441" h="494" extrusionOk="0">
                  <a:moveTo>
                    <a:pt x="230" y="0"/>
                  </a:moveTo>
                  <a:cubicBezTo>
                    <a:pt x="195" y="35"/>
                    <a:pt x="159" y="35"/>
                    <a:pt x="124" y="53"/>
                  </a:cubicBezTo>
                  <a:cubicBezTo>
                    <a:pt x="54" y="123"/>
                    <a:pt x="1" y="229"/>
                    <a:pt x="18" y="335"/>
                  </a:cubicBezTo>
                  <a:cubicBezTo>
                    <a:pt x="36" y="423"/>
                    <a:pt x="124" y="475"/>
                    <a:pt x="212" y="493"/>
                  </a:cubicBezTo>
                  <a:cubicBezTo>
                    <a:pt x="318" y="458"/>
                    <a:pt x="406" y="370"/>
                    <a:pt x="423" y="264"/>
                  </a:cubicBezTo>
                  <a:cubicBezTo>
                    <a:pt x="423" y="229"/>
                    <a:pt x="441" y="176"/>
                    <a:pt x="423" y="123"/>
                  </a:cubicBezTo>
                  <a:cubicBezTo>
                    <a:pt x="371" y="71"/>
                    <a:pt x="300" y="18"/>
                    <a:pt x="2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1" name="Google Shape;2841;p41"/>
            <p:cNvSpPr/>
            <p:nvPr/>
          </p:nvSpPr>
          <p:spPr>
            <a:xfrm>
              <a:off x="2794418" y="5101275"/>
              <a:ext cx="22768" cy="26694"/>
            </a:xfrm>
            <a:custGeom>
              <a:avLst/>
              <a:gdLst/>
              <a:ahLst/>
              <a:cxnLst/>
              <a:rect l="l" t="t" r="r" b="b"/>
              <a:pathLst>
                <a:path w="406" h="476" extrusionOk="0">
                  <a:moveTo>
                    <a:pt x="388" y="211"/>
                  </a:moveTo>
                  <a:cubicBezTo>
                    <a:pt x="388" y="88"/>
                    <a:pt x="282" y="0"/>
                    <a:pt x="159" y="35"/>
                  </a:cubicBezTo>
                  <a:lnTo>
                    <a:pt x="141" y="35"/>
                  </a:lnTo>
                  <a:lnTo>
                    <a:pt x="0" y="194"/>
                  </a:lnTo>
                  <a:lnTo>
                    <a:pt x="0" y="229"/>
                  </a:lnTo>
                  <a:cubicBezTo>
                    <a:pt x="0" y="229"/>
                    <a:pt x="53" y="282"/>
                    <a:pt x="36" y="317"/>
                  </a:cubicBezTo>
                  <a:cubicBezTo>
                    <a:pt x="18" y="352"/>
                    <a:pt x="36" y="335"/>
                    <a:pt x="53" y="335"/>
                  </a:cubicBezTo>
                  <a:cubicBezTo>
                    <a:pt x="71" y="352"/>
                    <a:pt x="71" y="352"/>
                    <a:pt x="71" y="370"/>
                  </a:cubicBezTo>
                  <a:cubicBezTo>
                    <a:pt x="124" y="475"/>
                    <a:pt x="194" y="440"/>
                    <a:pt x="264" y="405"/>
                  </a:cubicBezTo>
                  <a:cubicBezTo>
                    <a:pt x="335" y="370"/>
                    <a:pt x="405" y="317"/>
                    <a:pt x="388" y="21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2" name="Google Shape;2842;p41"/>
            <p:cNvSpPr/>
            <p:nvPr/>
          </p:nvSpPr>
          <p:spPr>
            <a:xfrm>
              <a:off x="3231733" y="5222689"/>
              <a:ext cx="22768" cy="23722"/>
            </a:xfrm>
            <a:custGeom>
              <a:avLst/>
              <a:gdLst/>
              <a:ahLst/>
              <a:cxnLst/>
              <a:rect l="l" t="t" r="r" b="b"/>
              <a:pathLst>
                <a:path w="406" h="423" extrusionOk="0">
                  <a:moveTo>
                    <a:pt x="406" y="159"/>
                  </a:moveTo>
                  <a:cubicBezTo>
                    <a:pt x="406" y="106"/>
                    <a:pt x="318" y="18"/>
                    <a:pt x="265" y="18"/>
                  </a:cubicBezTo>
                  <a:cubicBezTo>
                    <a:pt x="247" y="18"/>
                    <a:pt x="229" y="18"/>
                    <a:pt x="229" y="18"/>
                  </a:cubicBezTo>
                  <a:cubicBezTo>
                    <a:pt x="159" y="0"/>
                    <a:pt x="89" y="36"/>
                    <a:pt x="89" y="106"/>
                  </a:cubicBezTo>
                  <a:lnTo>
                    <a:pt x="89" y="106"/>
                  </a:lnTo>
                  <a:cubicBezTo>
                    <a:pt x="1" y="159"/>
                    <a:pt x="53" y="229"/>
                    <a:pt x="71" y="282"/>
                  </a:cubicBezTo>
                  <a:cubicBezTo>
                    <a:pt x="89" y="370"/>
                    <a:pt x="177" y="423"/>
                    <a:pt x="247" y="423"/>
                  </a:cubicBezTo>
                  <a:cubicBezTo>
                    <a:pt x="335" y="388"/>
                    <a:pt x="388" y="317"/>
                    <a:pt x="406" y="229"/>
                  </a:cubicBezTo>
                  <a:cubicBezTo>
                    <a:pt x="406" y="212"/>
                    <a:pt x="406" y="194"/>
                    <a:pt x="406" y="15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3" name="Google Shape;2843;p41"/>
            <p:cNvSpPr/>
            <p:nvPr/>
          </p:nvSpPr>
          <p:spPr>
            <a:xfrm>
              <a:off x="2781576" y="4967972"/>
              <a:ext cx="19796" cy="25741"/>
            </a:xfrm>
            <a:custGeom>
              <a:avLst/>
              <a:gdLst/>
              <a:ahLst/>
              <a:cxnLst/>
              <a:rect l="l" t="t" r="r" b="b"/>
              <a:pathLst>
                <a:path w="353" h="459" extrusionOk="0">
                  <a:moveTo>
                    <a:pt x="18" y="159"/>
                  </a:moveTo>
                  <a:cubicBezTo>
                    <a:pt x="36" y="212"/>
                    <a:pt x="1" y="265"/>
                    <a:pt x="18" y="335"/>
                  </a:cubicBezTo>
                  <a:cubicBezTo>
                    <a:pt x="36" y="388"/>
                    <a:pt x="159" y="458"/>
                    <a:pt x="229" y="423"/>
                  </a:cubicBezTo>
                  <a:cubicBezTo>
                    <a:pt x="335" y="370"/>
                    <a:pt x="353" y="318"/>
                    <a:pt x="335" y="194"/>
                  </a:cubicBezTo>
                  <a:cubicBezTo>
                    <a:pt x="335" y="124"/>
                    <a:pt x="282" y="54"/>
                    <a:pt x="212" y="18"/>
                  </a:cubicBezTo>
                  <a:cubicBezTo>
                    <a:pt x="177" y="1"/>
                    <a:pt x="124" y="18"/>
                    <a:pt x="89" y="36"/>
                  </a:cubicBezTo>
                  <a:cubicBezTo>
                    <a:pt x="71" y="71"/>
                    <a:pt x="1" y="89"/>
                    <a:pt x="18" y="15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4" name="Google Shape;2844;p41"/>
            <p:cNvSpPr/>
            <p:nvPr/>
          </p:nvSpPr>
          <p:spPr>
            <a:xfrm>
              <a:off x="3027376" y="5273049"/>
              <a:ext cx="20806" cy="25685"/>
            </a:xfrm>
            <a:custGeom>
              <a:avLst/>
              <a:gdLst/>
              <a:ahLst/>
              <a:cxnLst/>
              <a:rect l="l" t="t" r="r" b="b"/>
              <a:pathLst>
                <a:path w="371" h="458" extrusionOk="0">
                  <a:moveTo>
                    <a:pt x="159" y="458"/>
                  </a:moveTo>
                  <a:cubicBezTo>
                    <a:pt x="265" y="458"/>
                    <a:pt x="353" y="387"/>
                    <a:pt x="353" y="282"/>
                  </a:cubicBezTo>
                  <a:cubicBezTo>
                    <a:pt x="353" y="264"/>
                    <a:pt x="370" y="247"/>
                    <a:pt x="370" y="211"/>
                  </a:cubicBezTo>
                  <a:cubicBezTo>
                    <a:pt x="370" y="123"/>
                    <a:pt x="300" y="88"/>
                    <a:pt x="247" y="53"/>
                  </a:cubicBezTo>
                  <a:cubicBezTo>
                    <a:pt x="194" y="0"/>
                    <a:pt x="142" y="53"/>
                    <a:pt x="124" y="71"/>
                  </a:cubicBezTo>
                  <a:cubicBezTo>
                    <a:pt x="71" y="123"/>
                    <a:pt x="36" y="176"/>
                    <a:pt x="1" y="229"/>
                  </a:cubicBezTo>
                  <a:cubicBezTo>
                    <a:pt x="1" y="247"/>
                    <a:pt x="1" y="247"/>
                    <a:pt x="1" y="264"/>
                  </a:cubicBezTo>
                  <a:cubicBezTo>
                    <a:pt x="18" y="317"/>
                    <a:pt x="54" y="352"/>
                    <a:pt x="54" y="405"/>
                  </a:cubicBezTo>
                  <a:cubicBezTo>
                    <a:pt x="54" y="423"/>
                    <a:pt x="54" y="440"/>
                    <a:pt x="71" y="440"/>
                  </a:cubicBezTo>
                  <a:cubicBezTo>
                    <a:pt x="106" y="440"/>
                    <a:pt x="124" y="458"/>
                    <a:pt x="159" y="45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5" name="Google Shape;2845;p41"/>
            <p:cNvSpPr/>
            <p:nvPr/>
          </p:nvSpPr>
          <p:spPr>
            <a:xfrm>
              <a:off x="2659152" y="5119052"/>
              <a:ext cx="25741" cy="29666"/>
            </a:xfrm>
            <a:custGeom>
              <a:avLst/>
              <a:gdLst/>
              <a:ahLst/>
              <a:cxnLst/>
              <a:rect l="l" t="t" r="r" b="b"/>
              <a:pathLst>
                <a:path w="459" h="529" extrusionOk="0">
                  <a:moveTo>
                    <a:pt x="18" y="194"/>
                  </a:moveTo>
                  <a:cubicBezTo>
                    <a:pt x="1" y="264"/>
                    <a:pt x="18" y="334"/>
                    <a:pt x="36" y="387"/>
                  </a:cubicBezTo>
                  <a:cubicBezTo>
                    <a:pt x="106" y="528"/>
                    <a:pt x="106" y="510"/>
                    <a:pt x="230" y="493"/>
                  </a:cubicBezTo>
                  <a:cubicBezTo>
                    <a:pt x="370" y="475"/>
                    <a:pt x="441" y="440"/>
                    <a:pt x="458" y="334"/>
                  </a:cubicBezTo>
                  <a:cubicBezTo>
                    <a:pt x="458" y="299"/>
                    <a:pt x="458" y="264"/>
                    <a:pt x="441" y="229"/>
                  </a:cubicBezTo>
                  <a:cubicBezTo>
                    <a:pt x="406" y="176"/>
                    <a:pt x="406" y="88"/>
                    <a:pt x="318" y="53"/>
                  </a:cubicBezTo>
                  <a:cubicBezTo>
                    <a:pt x="230" y="0"/>
                    <a:pt x="124" y="18"/>
                    <a:pt x="36" y="88"/>
                  </a:cubicBezTo>
                  <a:cubicBezTo>
                    <a:pt x="18" y="123"/>
                    <a:pt x="1" y="158"/>
                    <a:pt x="18" y="19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6" name="Google Shape;2846;p41"/>
            <p:cNvSpPr/>
            <p:nvPr/>
          </p:nvSpPr>
          <p:spPr>
            <a:xfrm>
              <a:off x="3194215" y="5671837"/>
              <a:ext cx="22768" cy="20806"/>
            </a:xfrm>
            <a:custGeom>
              <a:avLst/>
              <a:gdLst/>
              <a:ahLst/>
              <a:cxnLst/>
              <a:rect l="l" t="t" r="r" b="b"/>
              <a:pathLst>
                <a:path w="406" h="371" extrusionOk="0">
                  <a:moveTo>
                    <a:pt x="1" y="124"/>
                  </a:moveTo>
                  <a:cubicBezTo>
                    <a:pt x="1" y="177"/>
                    <a:pt x="54" y="230"/>
                    <a:pt x="18" y="300"/>
                  </a:cubicBezTo>
                  <a:cubicBezTo>
                    <a:pt x="18" y="300"/>
                    <a:pt x="36" y="300"/>
                    <a:pt x="36" y="318"/>
                  </a:cubicBezTo>
                  <a:cubicBezTo>
                    <a:pt x="71" y="283"/>
                    <a:pt x="106" y="318"/>
                    <a:pt x="124" y="335"/>
                  </a:cubicBezTo>
                  <a:cubicBezTo>
                    <a:pt x="159" y="371"/>
                    <a:pt x="212" y="371"/>
                    <a:pt x="265" y="335"/>
                  </a:cubicBezTo>
                  <a:cubicBezTo>
                    <a:pt x="318" y="300"/>
                    <a:pt x="335" y="230"/>
                    <a:pt x="388" y="177"/>
                  </a:cubicBezTo>
                  <a:cubicBezTo>
                    <a:pt x="406" y="177"/>
                    <a:pt x="406" y="159"/>
                    <a:pt x="388" y="142"/>
                  </a:cubicBezTo>
                  <a:cubicBezTo>
                    <a:pt x="353" y="71"/>
                    <a:pt x="300" y="36"/>
                    <a:pt x="247" y="1"/>
                  </a:cubicBezTo>
                  <a:lnTo>
                    <a:pt x="194" y="1"/>
                  </a:lnTo>
                  <a:cubicBezTo>
                    <a:pt x="177" y="1"/>
                    <a:pt x="142" y="18"/>
                    <a:pt x="124" y="18"/>
                  </a:cubicBezTo>
                  <a:cubicBezTo>
                    <a:pt x="18" y="1"/>
                    <a:pt x="1" y="18"/>
                    <a:pt x="1" y="12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7" name="Google Shape;2847;p41"/>
            <p:cNvSpPr/>
            <p:nvPr/>
          </p:nvSpPr>
          <p:spPr>
            <a:xfrm>
              <a:off x="2850667" y="4896918"/>
              <a:ext cx="18843" cy="25685"/>
            </a:xfrm>
            <a:custGeom>
              <a:avLst/>
              <a:gdLst/>
              <a:ahLst/>
              <a:cxnLst/>
              <a:rect l="l" t="t" r="r" b="b"/>
              <a:pathLst>
                <a:path w="336" h="458" extrusionOk="0">
                  <a:moveTo>
                    <a:pt x="335" y="247"/>
                  </a:moveTo>
                  <a:cubicBezTo>
                    <a:pt x="335" y="141"/>
                    <a:pt x="265" y="53"/>
                    <a:pt x="177" y="18"/>
                  </a:cubicBezTo>
                  <a:cubicBezTo>
                    <a:pt x="106" y="0"/>
                    <a:pt x="36" y="53"/>
                    <a:pt x="18" y="123"/>
                  </a:cubicBezTo>
                  <a:cubicBezTo>
                    <a:pt x="1" y="194"/>
                    <a:pt x="1" y="264"/>
                    <a:pt x="18" y="335"/>
                  </a:cubicBezTo>
                  <a:cubicBezTo>
                    <a:pt x="36" y="423"/>
                    <a:pt x="106" y="458"/>
                    <a:pt x="194" y="440"/>
                  </a:cubicBezTo>
                  <a:cubicBezTo>
                    <a:pt x="265" y="388"/>
                    <a:pt x="318" y="317"/>
                    <a:pt x="335" y="24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8" name="Google Shape;2848;p41"/>
            <p:cNvSpPr/>
            <p:nvPr/>
          </p:nvSpPr>
          <p:spPr>
            <a:xfrm>
              <a:off x="2950378" y="5494174"/>
              <a:ext cx="24731" cy="21759"/>
            </a:xfrm>
            <a:custGeom>
              <a:avLst/>
              <a:gdLst/>
              <a:ahLst/>
              <a:cxnLst/>
              <a:rect l="l" t="t" r="r" b="b"/>
              <a:pathLst>
                <a:path w="441" h="388" extrusionOk="0">
                  <a:moveTo>
                    <a:pt x="54" y="176"/>
                  </a:moveTo>
                  <a:lnTo>
                    <a:pt x="54" y="229"/>
                  </a:lnTo>
                  <a:cubicBezTo>
                    <a:pt x="1" y="282"/>
                    <a:pt x="71" y="300"/>
                    <a:pt x="89" y="317"/>
                  </a:cubicBezTo>
                  <a:cubicBezTo>
                    <a:pt x="212" y="388"/>
                    <a:pt x="318" y="317"/>
                    <a:pt x="406" y="300"/>
                  </a:cubicBezTo>
                  <a:cubicBezTo>
                    <a:pt x="423" y="264"/>
                    <a:pt x="441" y="212"/>
                    <a:pt x="423" y="176"/>
                  </a:cubicBezTo>
                  <a:cubicBezTo>
                    <a:pt x="406" y="141"/>
                    <a:pt x="370" y="106"/>
                    <a:pt x="353" y="71"/>
                  </a:cubicBezTo>
                  <a:cubicBezTo>
                    <a:pt x="353" y="18"/>
                    <a:pt x="265" y="0"/>
                    <a:pt x="212" y="18"/>
                  </a:cubicBezTo>
                  <a:cubicBezTo>
                    <a:pt x="177" y="35"/>
                    <a:pt x="142" y="53"/>
                    <a:pt x="106" y="35"/>
                  </a:cubicBezTo>
                  <a:cubicBezTo>
                    <a:pt x="71" y="18"/>
                    <a:pt x="71" y="53"/>
                    <a:pt x="71" y="71"/>
                  </a:cubicBezTo>
                  <a:cubicBezTo>
                    <a:pt x="89" y="106"/>
                    <a:pt x="54" y="141"/>
                    <a:pt x="54" y="17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9" name="Google Shape;2849;p41"/>
            <p:cNvSpPr/>
            <p:nvPr/>
          </p:nvSpPr>
          <p:spPr>
            <a:xfrm>
              <a:off x="2771706" y="5260206"/>
              <a:ext cx="20806" cy="22768"/>
            </a:xfrm>
            <a:custGeom>
              <a:avLst/>
              <a:gdLst/>
              <a:ahLst/>
              <a:cxnLst/>
              <a:rect l="l" t="t" r="r" b="b"/>
              <a:pathLst>
                <a:path w="371" h="406" extrusionOk="0">
                  <a:moveTo>
                    <a:pt x="159" y="388"/>
                  </a:moveTo>
                  <a:cubicBezTo>
                    <a:pt x="229" y="405"/>
                    <a:pt x="300" y="352"/>
                    <a:pt x="335" y="300"/>
                  </a:cubicBezTo>
                  <a:cubicBezTo>
                    <a:pt x="370" y="229"/>
                    <a:pt x="370" y="141"/>
                    <a:pt x="317" y="71"/>
                  </a:cubicBezTo>
                  <a:cubicBezTo>
                    <a:pt x="282" y="0"/>
                    <a:pt x="194" y="0"/>
                    <a:pt x="124" y="35"/>
                  </a:cubicBezTo>
                  <a:cubicBezTo>
                    <a:pt x="89" y="71"/>
                    <a:pt x="53" y="106"/>
                    <a:pt x="18" y="124"/>
                  </a:cubicBezTo>
                  <a:cubicBezTo>
                    <a:pt x="1" y="124"/>
                    <a:pt x="1" y="159"/>
                    <a:pt x="1" y="176"/>
                  </a:cubicBezTo>
                  <a:cubicBezTo>
                    <a:pt x="18" y="229"/>
                    <a:pt x="36" y="282"/>
                    <a:pt x="53" y="335"/>
                  </a:cubicBezTo>
                  <a:cubicBezTo>
                    <a:pt x="89" y="388"/>
                    <a:pt x="106" y="388"/>
                    <a:pt x="159" y="38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0" name="Google Shape;2850;p41"/>
            <p:cNvSpPr/>
            <p:nvPr/>
          </p:nvSpPr>
          <p:spPr>
            <a:xfrm>
              <a:off x="3002701" y="5588950"/>
              <a:ext cx="26694" cy="27704"/>
            </a:xfrm>
            <a:custGeom>
              <a:avLst/>
              <a:gdLst/>
              <a:ahLst/>
              <a:cxnLst/>
              <a:rect l="l" t="t" r="r" b="b"/>
              <a:pathLst>
                <a:path w="476" h="494" extrusionOk="0">
                  <a:moveTo>
                    <a:pt x="476" y="229"/>
                  </a:moveTo>
                  <a:cubicBezTo>
                    <a:pt x="458" y="141"/>
                    <a:pt x="388" y="53"/>
                    <a:pt x="300" y="18"/>
                  </a:cubicBezTo>
                  <a:cubicBezTo>
                    <a:pt x="230" y="0"/>
                    <a:pt x="159" y="35"/>
                    <a:pt x="124" y="88"/>
                  </a:cubicBezTo>
                  <a:cubicBezTo>
                    <a:pt x="106" y="106"/>
                    <a:pt x="89" y="88"/>
                    <a:pt x="71" y="106"/>
                  </a:cubicBezTo>
                  <a:cubicBezTo>
                    <a:pt x="71" y="123"/>
                    <a:pt x="1" y="141"/>
                    <a:pt x="18" y="211"/>
                  </a:cubicBezTo>
                  <a:cubicBezTo>
                    <a:pt x="36" y="247"/>
                    <a:pt x="36" y="299"/>
                    <a:pt x="1" y="335"/>
                  </a:cubicBezTo>
                  <a:cubicBezTo>
                    <a:pt x="1" y="352"/>
                    <a:pt x="1" y="387"/>
                    <a:pt x="1" y="405"/>
                  </a:cubicBezTo>
                  <a:cubicBezTo>
                    <a:pt x="18" y="423"/>
                    <a:pt x="36" y="405"/>
                    <a:pt x="53" y="405"/>
                  </a:cubicBezTo>
                  <a:cubicBezTo>
                    <a:pt x="71" y="405"/>
                    <a:pt x="89" y="387"/>
                    <a:pt x="89" y="405"/>
                  </a:cubicBezTo>
                  <a:cubicBezTo>
                    <a:pt x="142" y="493"/>
                    <a:pt x="230" y="440"/>
                    <a:pt x="282" y="440"/>
                  </a:cubicBezTo>
                  <a:cubicBezTo>
                    <a:pt x="353" y="440"/>
                    <a:pt x="476" y="299"/>
                    <a:pt x="476" y="22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1" name="Google Shape;2851;p41"/>
            <p:cNvSpPr/>
            <p:nvPr/>
          </p:nvSpPr>
          <p:spPr>
            <a:xfrm>
              <a:off x="3126134" y="5471461"/>
              <a:ext cx="19796" cy="16824"/>
            </a:xfrm>
            <a:custGeom>
              <a:avLst/>
              <a:gdLst/>
              <a:ahLst/>
              <a:cxnLst/>
              <a:rect l="l" t="t" r="r" b="b"/>
              <a:pathLst>
                <a:path w="353" h="300" extrusionOk="0">
                  <a:moveTo>
                    <a:pt x="176" y="300"/>
                  </a:moveTo>
                  <a:cubicBezTo>
                    <a:pt x="264" y="300"/>
                    <a:pt x="352" y="141"/>
                    <a:pt x="299" y="71"/>
                  </a:cubicBezTo>
                  <a:cubicBezTo>
                    <a:pt x="264" y="18"/>
                    <a:pt x="211" y="0"/>
                    <a:pt x="159" y="18"/>
                  </a:cubicBezTo>
                  <a:cubicBezTo>
                    <a:pt x="106" y="53"/>
                    <a:pt x="53" y="106"/>
                    <a:pt x="18" y="159"/>
                  </a:cubicBezTo>
                  <a:cubicBezTo>
                    <a:pt x="0" y="176"/>
                    <a:pt x="0" y="194"/>
                    <a:pt x="18" y="194"/>
                  </a:cubicBezTo>
                  <a:cubicBezTo>
                    <a:pt x="53" y="247"/>
                    <a:pt x="106" y="300"/>
                    <a:pt x="176" y="30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Background 3">
  <p:cSld name="CUSTOM_9_1_1_1">
    <p:spTree>
      <p:nvGrpSpPr>
        <p:cNvPr id="1" name="Shape 2852"/>
        <p:cNvGrpSpPr/>
        <p:nvPr/>
      </p:nvGrpSpPr>
      <p:grpSpPr>
        <a:xfrm>
          <a:off x="0" y="0"/>
          <a:ext cx="0" cy="0"/>
          <a:chOff x="0" y="0"/>
          <a:chExt cx="0" cy="0"/>
        </a:xfrm>
      </p:grpSpPr>
      <p:pic>
        <p:nvPicPr>
          <p:cNvPr id="2853" name="Google Shape;2853;p42"/>
          <p:cNvPicPr preferRelativeResize="0"/>
          <p:nvPr/>
        </p:nvPicPr>
        <p:blipFill rotWithShape="1">
          <a:blip r:embed="rId2">
            <a:alphaModFix/>
          </a:blip>
          <a:srcRect/>
          <a:stretch/>
        </p:blipFill>
        <p:spPr>
          <a:xfrm>
            <a:off x="0" y="0"/>
            <a:ext cx="9143999" cy="5145211"/>
          </a:xfrm>
          <a:prstGeom prst="rect">
            <a:avLst/>
          </a:prstGeom>
          <a:noFill/>
          <a:ln>
            <a:noFill/>
          </a:ln>
        </p:spPr>
      </p:pic>
      <p:sp>
        <p:nvSpPr>
          <p:cNvPr id="2854" name="Google Shape;2854;p42"/>
          <p:cNvSpPr/>
          <p:nvPr/>
        </p:nvSpPr>
        <p:spPr>
          <a:xfrm>
            <a:off x="7437818" y="-495587"/>
            <a:ext cx="2186380" cy="2270935"/>
          </a:xfrm>
          <a:custGeom>
            <a:avLst/>
            <a:gdLst/>
            <a:ahLst/>
            <a:cxnLst/>
            <a:rect l="l" t="t" r="r" b="b"/>
            <a:pathLst>
              <a:path w="18695" h="19418" extrusionOk="0">
                <a:moveTo>
                  <a:pt x="18554" y="8046"/>
                </a:moveTo>
                <a:cubicBezTo>
                  <a:pt x="18395" y="5740"/>
                  <a:pt x="17040" y="3592"/>
                  <a:pt x="15104" y="2307"/>
                </a:cubicBezTo>
                <a:cubicBezTo>
                  <a:pt x="12604" y="635"/>
                  <a:pt x="8678" y="1"/>
                  <a:pt x="6214" y="2078"/>
                </a:cubicBezTo>
                <a:cubicBezTo>
                  <a:pt x="0" y="7359"/>
                  <a:pt x="9752" y="19417"/>
                  <a:pt x="16160" y="14154"/>
                </a:cubicBezTo>
                <a:cubicBezTo>
                  <a:pt x="16301" y="14031"/>
                  <a:pt x="16442" y="13908"/>
                  <a:pt x="16565" y="13784"/>
                </a:cubicBezTo>
                <a:cubicBezTo>
                  <a:pt x="18026" y="12323"/>
                  <a:pt x="18695" y="10088"/>
                  <a:pt x="18554" y="804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5" name="Google Shape;2855;p42"/>
          <p:cNvSpPr/>
          <p:nvPr/>
        </p:nvSpPr>
        <p:spPr>
          <a:xfrm rot="-7130264">
            <a:off x="-864775" y="3534639"/>
            <a:ext cx="2031127" cy="1187909"/>
          </a:xfrm>
          <a:custGeom>
            <a:avLst/>
            <a:gdLst/>
            <a:ahLst/>
            <a:cxnLst/>
            <a:rect l="l" t="t" r="r" b="b"/>
            <a:pathLst>
              <a:path w="11109" h="6497" extrusionOk="0">
                <a:moveTo>
                  <a:pt x="5599" y="1"/>
                </a:moveTo>
                <a:cubicBezTo>
                  <a:pt x="4543" y="1"/>
                  <a:pt x="3627" y="705"/>
                  <a:pt x="2800" y="1391"/>
                </a:cubicBezTo>
                <a:cubicBezTo>
                  <a:pt x="2237" y="1849"/>
                  <a:pt x="1708" y="2342"/>
                  <a:pt x="1216" y="2870"/>
                </a:cubicBezTo>
                <a:cubicBezTo>
                  <a:pt x="952" y="3152"/>
                  <a:pt x="705" y="3469"/>
                  <a:pt x="494" y="3803"/>
                </a:cubicBezTo>
                <a:cubicBezTo>
                  <a:pt x="283" y="4085"/>
                  <a:pt x="142" y="4419"/>
                  <a:pt x="36" y="4754"/>
                </a:cubicBezTo>
                <a:cubicBezTo>
                  <a:pt x="1" y="4877"/>
                  <a:pt x="1" y="5018"/>
                  <a:pt x="1" y="5158"/>
                </a:cubicBezTo>
                <a:cubicBezTo>
                  <a:pt x="19" y="5440"/>
                  <a:pt x="142" y="5722"/>
                  <a:pt x="353" y="5951"/>
                </a:cubicBezTo>
                <a:cubicBezTo>
                  <a:pt x="547" y="6179"/>
                  <a:pt x="811" y="6355"/>
                  <a:pt x="1110" y="6444"/>
                </a:cubicBezTo>
                <a:cubicBezTo>
                  <a:pt x="1224" y="6479"/>
                  <a:pt x="1343" y="6496"/>
                  <a:pt x="1462" y="6496"/>
                </a:cubicBezTo>
                <a:cubicBezTo>
                  <a:pt x="1581" y="6496"/>
                  <a:pt x="1700" y="6479"/>
                  <a:pt x="1814" y="6444"/>
                </a:cubicBezTo>
                <a:cubicBezTo>
                  <a:pt x="2923" y="6109"/>
                  <a:pt x="3381" y="4736"/>
                  <a:pt x="4419" y="4243"/>
                </a:cubicBezTo>
                <a:cubicBezTo>
                  <a:pt x="4728" y="4094"/>
                  <a:pt x="5070" y="4033"/>
                  <a:pt x="5421" y="4033"/>
                </a:cubicBezTo>
                <a:cubicBezTo>
                  <a:pt x="5732" y="4033"/>
                  <a:pt x="6050" y="4081"/>
                  <a:pt x="6356" y="4155"/>
                </a:cubicBezTo>
                <a:cubicBezTo>
                  <a:pt x="6989" y="4314"/>
                  <a:pt x="7606" y="4578"/>
                  <a:pt x="8239" y="4718"/>
                </a:cubicBezTo>
                <a:cubicBezTo>
                  <a:pt x="8513" y="4778"/>
                  <a:pt x="8796" y="4815"/>
                  <a:pt x="9075" y="4815"/>
                </a:cubicBezTo>
                <a:cubicBezTo>
                  <a:pt x="9461" y="4815"/>
                  <a:pt x="9839" y="4744"/>
                  <a:pt x="10176" y="4560"/>
                </a:cubicBezTo>
                <a:cubicBezTo>
                  <a:pt x="10739" y="4225"/>
                  <a:pt x="11109" y="3486"/>
                  <a:pt x="10862" y="2888"/>
                </a:cubicBezTo>
                <a:cubicBezTo>
                  <a:pt x="10704" y="2500"/>
                  <a:pt x="10334" y="2254"/>
                  <a:pt x="10000" y="2025"/>
                </a:cubicBezTo>
                <a:cubicBezTo>
                  <a:pt x="9155" y="1462"/>
                  <a:pt x="8292" y="969"/>
                  <a:pt x="7394" y="529"/>
                </a:cubicBezTo>
                <a:cubicBezTo>
                  <a:pt x="6831" y="265"/>
                  <a:pt x="6233" y="1"/>
                  <a:pt x="55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6" name="Google Shape;2856;p42"/>
          <p:cNvSpPr/>
          <p:nvPr/>
        </p:nvSpPr>
        <p:spPr>
          <a:xfrm rot="8467038">
            <a:off x="7388094" y="3962526"/>
            <a:ext cx="2685942" cy="1570867"/>
          </a:xfrm>
          <a:custGeom>
            <a:avLst/>
            <a:gdLst/>
            <a:ahLst/>
            <a:cxnLst/>
            <a:rect l="l" t="t" r="r" b="b"/>
            <a:pathLst>
              <a:path w="11109" h="6497" extrusionOk="0">
                <a:moveTo>
                  <a:pt x="5599" y="1"/>
                </a:moveTo>
                <a:cubicBezTo>
                  <a:pt x="4543" y="1"/>
                  <a:pt x="3627" y="705"/>
                  <a:pt x="2800" y="1391"/>
                </a:cubicBezTo>
                <a:cubicBezTo>
                  <a:pt x="2237" y="1849"/>
                  <a:pt x="1708" y="2342"/>
                  <a:pt x="1216" y="2870"/>
                </a:cubicBezTo>
                <a:cubicBezTo>
                  <a:pt x="952" y="3152"/>
                  <a:pt x="705" y="3469"/>
                  <a:pt x="494" y="3803"/>
                </a:cubicBezTo>
                <a:cubicBezTo>
                  <a:pt x="283" y="4085"/>
                  <a:pt x="142" y="4419"/>
                  <a:pt x="36" y="4754"/>
                </a:cubicBezTo>
                <a:cubicBezTo>
                  <a:pt x="1" y="4877"/>
                  <a:pt x="1" y="5018"/>
                  <a:pt x="1" y="5158"/>
                </a:cubicBezTo>
                <a:cubicBezTo>
                  <a:pt x="19" y="5440"/>
                  <a:pt x="142" y="5722"/>
                  <a:pt x="353" y="5951"/>
                </a:cubicBezTo>
                <a:cubicBezTo>
                  <a:pt x="547" y="6179"/>
                  <a:pt x="811" y="6355"/>
                  <a:pt x="1110" y="6444"/>
                </a:cubicBezTo>
                <a:cubicBezTo>
                  <a:pt x="1224" y="6479"/>
                  <a:pt x="1343" y="6496"/>
                  <a:pt x="1462" y="6496"/>
                </a:cubicBezTo>
                <a:cubicBezTo>
                  <a:pt x="1581" y="6496"/>
                  <a:pt x="1700" y="6479"/>
                  <a:pt x="1814" y="6444"/>
                </a:cubicBezTo>
                <a:cubicBezTo>
                  <a:pt x="2923" y="6109"/>
                  <a:pt x="3381" y="4736"/>
                  <a:pt x="4419" y="4243"/>
                </a:cubicBezTo>
                <a:cubicBezTo>
                  <a:pt x="4728" y="4094"/>
                  <a:pt x="5070" y="4033"/>
                  <a:pt x="5421" y="4033"/>
                </a:cubicBezTo>
                <a:cubicBezTo>
                  <a:pt x="5732" y="4033"/>
                  <a:pt x="6050" y="4081"/>
                  <a:pt x="6356" y="4155"/>
                </a:cubicBezTo>
                <a:cubicBezTo>
                  <a:pt x="6989" y="4314"/>
                  <a:pt x="7606" y="4578"/>
                  <a:pt x="8239" y="4718"/>
                </a:cubicBezTo>
                <a:cubicBezTo>
                  <a:pt x="8513" y="4778"/>
                  <a:pt x="8796" y="4815"/>
                  <a:pt x="9075" y="4815"/>
                </a:cubicBezTo>
                <a:cubicBezTo>
                  <a:pt x="9461" y="4815"/>
                  <a:pt x="9839" y="4744"/>
                  <a:pt x="10176" y="4560"/>
                </a:cubicBezTo>
                <a:cubicBezTo>
                  <a:pt x="10739" y="4225"/>
                  <a:pt x="11109" y="3486"/>
                  <a:pt x="10862" y="2888"/>
                </a:cubicBezTo>
                <a:cubicBezTo>
                  <a:pt x="10704" y="2500"/>
                  <a:pt x="10334" y="2254"/>
                  <a:pt x="10000" y="2025"/>
                </a:cubicBezTo>
                <a:cubicBezTo>
                  <a:pt x="9155" y="1462"/>
                  <a:pt x="8292" y="969"/>
                  <a:pt x="7394" y="529"/>
                </a:cubicBezTo>
                <a:cubicBezTo>
                  <a:pt x="6831" y="265"/>
                  <a:pt x="6233" y="1"/>
                  <a:pt x="55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7" name="Google Shape;2857;p42"/>
          <p:cNvSpPr/>
          <p:nvPr/>
        </p:nvSpPr>
        <p:spPr>
          <a:xfrm flipH="1">
            <a:off x="548558" y="3353684"/>
            <a:ext cx="326342" cy="326497"/>
          </a:xfrm>
          <a:custGeom>
            <a:avLst/>
            <a:gdLst/>
            <a:ahLst/>
            <a:cxnLst/>
            <a:rect l="l" t="t" r="r" b="b"/>
            <a:pathLst>
              <a:path w="2183" h="2184" extrusionOk="0">
                <a:moveTo>
                  <a:pt x="1092" y="1"/>
                </a:moveTo>
                <a:lnTo>
                  <a:pt x="704" y="705"/>
                </a:lnTo>
                <a:lnTo>
                  <a:pt x="0" y="1092"/>
                </a:lnTo>
                <a:lnTo>
                  <a:pt x="704" y="1480"/>
                </a:lnTo>
                <a:lnTo>
                  <a:pt x="1092" y="2184"/>
                </a:lnTo>
                <a:lnTo>
                  <a:pt x="1479" y="1480"/>
                </a:lnTo>
                <a:lnTo>
                  <a:pt x="2183" y="1092"/>
                </a:lnTo>
                <a:lnTo>
                  <a:pt x="1479" y="705"/>
                </a:lnTo>
                <a:lnTo>
                  <a:pt x="109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8" name="Google Shape;2858;p42"/>
          <p:cNvSpPr/>
          <p:nvPr/>
        </p:nvSpPr>
        <p:spPr>
          <a:xfrm flipH="1">
            <a:off x="6823023" y="529951"/>
            <a:ext cx="323801" cy="326348"/>
          </a:xfrm>
          <a:custGeom>
            <a:avLst/>
            <a:gdLst/>
            <a:ahLst/>
            <a:cxnLst/>
            <a:rect l="l" t="t" r="r" b="b"/>
            <a:pathLst>
              <a:path w="2166" h="2183" extrusionOk="0">
                <a:moveTo>
                  <a:pt x="1074" y="0"/>
                </a:moveTo>
                <a:lnTo>
                  <a:pt x="705" y="704"/>
                </a:lnTo>
                <a:lnTo>
                  <a:pt x="1" y="1092"/>
                </a:lnTo>
                <a:lnTo>
                  <a:pt x="705" y="1479"/>
                </a:lnTo>
                <a:lnTo>
                  <a:pt x="1074" y="2183"/>
                </a:lnTo>
                <a:lnTo>
                  <a:pt x="1462" y="1479"/>
                </a:lnTo>
                <a:lnTo>
                  <a:pt x="2166" y="1092"/>
                </a:lnTo>
                <a:lnTo>
                  <a:pt x="1462" y="704"/>
                </a:lnTo>
                <a:lnTo>
                  <a:pt x="107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9" name="Google Shape;2859;p42"/>
          <p:cNvSpPr/>
          <p:nvPr/>
        </p:nvSpPr>
        <p:spPr>
          <a:xfrm flipH="1">
            <a:off x="8432277" y="2592050"/>
            <a:ext cx="197550" cy="199101"/>
          </a:xfrm>
          <a:custGeom>
            <a:avLst/>
            <a:gdLst/>
            <a:ahLst/>
            <a:cxnLst/>
            <a:rect l="l" t="t" r="r" b="b"/>
            <a:pathLst>
              <a:path w="2166" h="2183" extrusionOk="0">
                <a:moveTo>
                  <a:pt x="1074" y="0"/>
                </a:moveTo>
                <a:lnTo>
                  <a:pt x="704" y="704"/>
                </a:lnTo>
                <a:lnTo>
                  <a:pt x="0" y="1092"/>
                </a:lnTo>
                <a:lnTo>
                  <a:pt x="704" y="1479"/>
                </a:lnTo>
                <a:lnTo>
                  <a:pt x="1074" y="2183"/>
                </a:lnTo>
                <a:lnTo>
                  <a:pt x="1461" y="1479"/>
                </a:lnTo>
                <a:lnTo>
                  <a:pt x="2165" y="1092"/>
                </a:lnTo>
                <a:lnTo>
                  <a:pt x="1461" y="704"/>
                </a:lnTo>
                <a:lnTo>
                  <a:pt x="107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0" name="Google Shape;2860;p42"/>
          <p:cNvSpPr/>
          <p:nvPr/>
        </p:nvSpPr>
        <p:spPr>
          <a:xfrm flipH="1">
            <a:off x="371302" y="1404850"/>
            <a:ext cx="197550" cy="199101"/>
          </a:xfrm>
          <a:custGeom>
            <a:avLst/>
            <a:gdLst/>
            <a:ahLst/>
            <a:cxnLst/>
            <a:rect l="l" t="t" r="r" b="b"/>
            <a:pathLst>
              <a:path w="2166" h="2183" extrusionOk="0">
                <a:moveTo>
                  <a:pt x="1074" y="0"/>
                </a:moveTo>
                <a:lnTo>
                  <a:pt x="704" y="704"/>
                </a:lnTo>
                <a:lnTo>
                  <a:pt x="0" y="1092"/>
                </a:lnTo>
                <a:lnTo>
                  <a:pt x="704" y="1479"/>
                </a:lnTo>
                <a:lnTo>
                  <a:pt x="1074" y="2183"/>
                </a:lnTo>
                <a:lnTo>
                  <a:pt x="1461" y="1479"/>
                </a:lnTo>
                <a:lnTo>
                  <a:pt x="2165" y="1092"/>
                </a:lnTo>
                <a:lnTo>
                  <a:pt x="1461" y="704"/>
                </a:lnTo>
                <a:lnTo>
                  <a:pt x="107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1" name="Google Shape;2861;p42"/>
          <p:cNvSpPr/>
          <p:nvPr/>
        </p:nvSpPr>
        <p:spPr>
          <a:xfrm>
            <a:off x="3078788" y="4676933"/>
            <a:ext cx="1900500" cy="239856"/>
          </a:xfrm>
          <a:custGeom>
            <a:avLst/>
            <a:gdLst/>
            <a:ahLst/>
            <a:cxnLst/>
            <a:rect l="l" t="t" r="r" b="b"/>
            <a:pathLst>
              <a:path w="11584" h="1462" fill="none" extrusionOk="0">
                <a:moveTo>
                  <a:pt x="0" y="1461"/>
                </a:moveTo>
                <a:lnTo>
                  <a:pt x="616" y="775"/>
                </a:lnTo>
                <a:cubicBezTo>
                  <a:pt x="1232" y="71"/>
                  <a:pt x="2324" y="53"/>
                  <a:pt x="2993" y="704"/>
                </a:cubicBezTo>
                <a:lnTo>
                  <a:pt x="3362" y="1074"/>
                </a:lnTo>
                <a:cubicBezTo>
                  <a:pt x="3697" y="1408"/>
                  <a:pt x="4242" y="1408"/>
                  <a:pt x="4595" y="1074"/>
                </a:cubicBezTo>
                <a:lnTo>
                  <a:pt x="4929" y="722"/>
                </a:lnTo>
                <a:cubicBezTo>
                  <a:pt x="5528" y="123"/>
                  <a:pt x="6496" y="123"/>
                  <a:pt x="7094" y="722"/>
                </a:cubicBezTo>
                <a:lnTo>
                  <a:pt x="7446" y="1074"/>
                </a:lnTo>
                <a:cubicBezTo>
                  <a:pt x="7693" y="1320"/>
                  <a:pt x="8098" y="1320"/>
                  <a:pt x="8344" y="1074"/>
                </a:cubicBezTo>
                <a:lnTo>
                  <a:pt x="8872" y="546"/>
                </a:lnTo>
                <a:cubicBezTo>
                  <a:pt x="9400" y="18"/>
                  <a:pt x="10263" y="0"/>
                  <a:pt x="10809" y="511"/>
                </a:cubicBezTo>
                <a:cubicBezTo>
                  <a:pt x="11389" y="1056"/>
                  <a:pt x="11583" y="1426"/>
                  <a:pt x="11425" y="1426"/>
                </a:cubicBezTo>
              </a:path>
            </a:pathLst>
          </a:custGeom>
          <a:noFill/>
          <a:ln w="285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62" name="Google Shape;2862;p42"/>
          <p:cNvGrpSpPr/>
          <p:nvPr/>
        </p:nvGrpSpPr>
        <p:grpSpPr>
          <a:xfrm rot="-1442057" flipH="1">
            <a:off x="5452622" y="4378338"/>
            <a:ext cx="1979711" cy="2017474"/>
            <a:chOff x="2621634" y="4874205"/>
            <a:chExt cx="929028" cy="946749"/>
          </a:xfrm>
        </p:grpSpPr>
        <p:sp>
          <p:nvSpPr>
            <p:cNvPr id="2863" name="Google Shape;2863;p42"/>
            <p:cNvSpPr/>
            <p:nvPr/>
          </p:nvSpPr>
          <p:spPr>
            <a:xfrm>
              <a:off x="3204085" y="5037063"/>
              <a:ext cx="29666" cy="32639"/>
            </a:xfrm>
            <a:custGeom>
              <a:avLst/>
              <a:gdLst/>
              <a:ahLst/>
              <a:cxnLst/>
              <a:rect l="l" t="t" r="r" b="b"/>
              <a:pathLst>
                <a:path w="529" h="582" extrusionOk="0">
                  <a:moveTo>
                    <a:pt x="265" y="1"/>
                  </a:moveTo>
                  <a:cubicBezTo>
                    <a:pt x="247" y="1"/>
                    <a:pt x="230" y="19"/>
                    <a:pt x="212" y="36"/>
                  </a:cubicBezTo>
                  <a:cubicBezTo>
                    <a:pt x="124" y="71"/>
                    <a:pt x="89" y="159"/>
                    <a:pt x="54" y="230"/>
                  </a:cubicBezTo>
                  <a:cubicBezTo>
                    <a:pt x="1" y="300"/>
                    <a:pt x="71" y="459"/>
                    <a:pt x="142" y="476"/>
                  </a:cubicBezTo>
                  <a:cubicBezTo>
                    <a:pt x="177" y="494"/>
                    <a:pt x="212" y="511"/>
                    <a:pt x="247" y="547"/>
                  </a:cubicBezTo>
                  <a:cubicBezTo>
                    <a:pt x="282" y="582"/>
                    <a:pt x="318" y="547"/>
                    <a:pt x="353" y="547"/>
                  </a:cubicBezTo>
                  <a:cubicBezTo>
                    <a:pt x="458" y="494"/>
                    <a:pt x="529" y="423"/>
                    <a:pt x="511" y="300"/>
                  </a:cubicBezTo>
                  <a:cubicBezTo>
                    <a:pt x="476" y="230"/>
                    <a:pt x="458" y="159"/>
                    <a:pt x="423" y="107"/>
                  </a:cubicBezTo>
                  <a:cubicBezTo>
                    <a:pt x="388" y="36"/>
                    <a:pt x="335" y="1"/>
                    <a:pt x="2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4" name="Google Shape;2864;p42"/>
            <p:cNvSpPr/>
            <p:nvPr/>
          </p:nvSpPr>
          <p:spPr>
            <a:xfrm>
              <a:off x="3211993" y="5301650"/>
              <a:ext cx="24731" cy="32639"/>
            </a:xfrm>
            <a:custGeom>
              <a:avLst/>
              <a:gdLst/>
              <a:ahLst/>
              <a:cxnLst/>
              <a:rect l="l" t="t" r="r" b="b"/>
              <a:pathLst>
                <a:path w="441" h="582" extrusionOk="0">
                  <a:moveTo>
                    <a:pt x="1" y="177"/>
                  </a:moveTo>
                  <a:cubicBezTo>
                    <a:pt x="1" y="282"/>
                    <a:pt x="18" y="370"/>
                    <a:pt x="53" y="476"/>
                  </a:cubicBezTo>
                  <a:cubicBezTo>
                    <a:pt x="106" y="546"/>
                    <a:pt x="194" y="582"/>
                    <a:pt x="282" y="564"/>
                  </a:cubicBezTo>
                  <a:cubicBezTo>
                    <a:pt x="353" y="546"/>
                    <a:pt x="388" y="494"/>
                    <a:pt x="423" y="441"/>
                  </a:cubicBezTo>
                  <a:cubicBezTo>
                    <a:pt x="441" y="370"/>
                    <a:pt x="441" y="300"/>
                    <a:pt x="405" y="247"/>
                  </a:cubicBezTo>
                  <a:cubicBezTo>
                    <a:pt x="388" y="194"/>
                    <a:pt x="370" y="159"/>
                    <a:pt x="353" y="124"/>
                  </a:cubicBezTo>
                  <a:cubicBezTo>
                    <a:pt x="300" y="18"/>
                    <a:pt x="194" y="1"/>
                    <a:pt x="106" y="53"/>
                  </a:cubicBezTo>
                  <a:cubicBezTo>
                    <a:pt x="89" y="71"/>
                    <a:pt x="89" y="71"/>
                    <a:pt x="71" y="71"/>
                  </a:cubicBezTo>
                  <a:cubicBezTo>
                    <a:pt x="18" y="89"/>
                    <a:pt x="1" y="124"/>
                    <a:pt x="1" y="17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5" name="Google Shape;2865;p42"/>
            <p:cNvSpPr/>
            <p:nvPr/>
          </p:nvSpPr>
          <p:spPr>
            <a:xfrm>
              <a:off x="3077736" y="5335242"/>
              <a:ext cx="30676" cy="24731"/>
            </a:xfrm>
            <a:custGeom>
              <a:avLst/>
              <a:gdLst/>
              <a:ahLst/>
              <a:cxnLst/>
              <a:rect l="l" t="t" r="r" b="b"/>
              <a:pathLst>
                <a:path w="547" h="441" extrusionOk="0">
                  <a:moveTo>
                    <a:pt x="546" y="211"/>
                  </a:moveTo>
                  <a:cubicBezTo>
                    <a:pt x="546" y="106"/>
                    <a:pt x="476" y="18"/>
                    <a:pt x="370" y="18"/>
                  </a:cubicBezTo>
                  <a:cubicBezTo>
                    <a:pt x="247" y="0"/>
                    <a:pt x="141" y="35"/>
                    <a:pt x="53" y="123"/>
                  </a:cubicBezTo>
                  <a:cubicBezTo>
                    <a:pt x="53" y="123"/>
                    <a:pt x="36" y="123"/>
                    <a:pt x="53" y="141"/>
                  </a:cubicBezTo>
                  <a:cubicBezTo>
                    <a:pt x="71" y="159"/>
                    <a:pt x="53" y="176"/>
                    <a:pt x="36" y="194"/>
                  </a:cubicBezTo>
                  <a:cubicBezTo>
                    <a:pt x="1" y="247"/>
                    <a:pt x="18" y="317"/>
                    <a:pt x="71" y="370"/>
                  </a:cubicBezTo>
                  <a:cubicBezTo>
                    <a:pt x="159" y="423"/>
                    <a:pt x="282" y="440"/>
                    <a:pt x="405" y="423"/>
                  </a:cubicBezTo>
                  <a:cubicBezTo>
                    <a:pt x="476" y="370"/>
                    <a:pt x="529" y="299"/>
                    <a:pt x="546" y="21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6" name="Google Shape;2866;p42"/>
            <p:cNvSpPr/>
            <p:nvPr/>
          </p:nvSpPr>
          <p:spPr>
            <a:xfrm>
              <a:off x="3522959" y="5163468"/>
              <a:ext cx="27704" cy="28657"/>
            </a:xfrm>
            <a:custGeom>
              <a:avLst/>
              <a:gdLst/>
              <a:ahLst/>
              <a:cxnLst/>
              <a:rect l="l" t="t" r="r" b="b"/>
              <a:pathLst>
                <a:path w="494" h="511" extrusionOk="0">
                  <a:moveTo>
                    <a:pt x="317" y="0"/>
                  </a:moveTo>
                  <a:cubicBezTo>
                    <a:pt x="212" y="18"/>
                    <a:pt x="124" y="71"/>
                    <a:pt x="53" y="141"/>
                  </a:cubicBezTo>
                  <a:cubicBezTo>
                    <a:pt x="18" y="194"/>
                    <a:pt x="36" y="247"/>
                    <a:pt x="1" y="282"/>
                  </a:cubicBezTo>
                  <a:lnTo>
                    <a:pt x="1" y="299"/>
                  </a:lnTo>
                  <a:cubicBezTo>
                    <a:pt x="71" y="370"/>
                    <a:pt x="89" y="475"/>
                    <a:pt x="229" y="475"/>
                  </a:cubicBezTo>
                  <a:cubicBezTo>
                    <a:pt x="247" y="475"/>
                    <a:pt x="247" y="511"/>
                    <a:pt x="300" y="493"/>
                  </a:cubicBezTo>
                  <a:cubicBezTo>
                    <a:pt x="335" y="475"/>
                    <a:pt x="423" y="458"/>
                    <a:pt x="458" y="405"/>
                  </a:cubicBezTo>
                  <a:cubicBezTo>
                    <a:pt x="476" y="352"/>
                    <a:pt x="494" y="282"/>
                    <a:pt x="494" y="229"/>
                  </a:cubicBezTo>
                  <a:cubicBezTo>
                    <a:pt x="476" y="159"/>
                    <a:pt x="441" y="88"/>
                    <a:pt x="405" y="35"/>
                  </a:cubicBezTo>
                  <a:cubicBezTo>
                    <a:pt x="388" y="18"/>
                    <a:pt x="353" y="0"/>
                    <a:pt x="3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7" name="Google Shape;2867;p42"/>
            <p:cNvSpPr/>
            <p:nvPr/>
          </p:nvSpPr>
          <p:spPr>
            <a:xfrm>
              <a:off x="2622644" y="5773566"/>
              <a:ext cx="26694" cy="28657"/>
            </a:xfrm>
            <a:custGeom>
              <a:avLst/>
              <a:gdLst/>
              <a:ahLst/>
              <a:cxnLst/>
              <a:rect l="l" t="t" r="r" b="b"/>
              <a:pathLst>
                <a:path w="476" h="511" extrusionOk="0">
                  <a:moveTo>
                    <a:pt x="18" y="229"/>
                  </a:moveTo>
                  <a:cubicBezTo>
                    <a:pt x="0" y="299"/>
                    <a:pt x="36" y="370"/>
                    <a:pt x="88" y="405"/>
                  </a:cubicBezTo>
                  <a:cubicBezTo>
                    <a:pt x="124" y="422"/>
                    <a:pt x="141" y="458"/>
                    <a:pt x="141" y="493"/>
                  </a:cubicBezTo>
                  <a:cubicBezTo>
                    <a:pt x="141" y="511"/>
                    <a:pt x="176" y="493"/>
                    <a:pt x="194" y="493"/>
                  </a:cubicBezTo>
                  <a:cubicBezTo>
                    <a:pt x="247" y="493"/>
                    <a:pt x="282" y="493"/>
                    <a:pt x="335" y="493"/>
                  </a:cubicBezTo>
                  <a:cubicBezTo>
                    <a:pt x="423" y="440"/>
                    <a:pt x="476" y="334"/>
                    <a:pt x="476" y="229"/>
                  </a:cubicBezTo>
                  <a:cubicBezTo>
                    <a:pt x="458" y="141"/>
                    <a:pt x="405" y="70"/>
                    <a:pt x="335" y="35"/>
                  </a:cubicBezTo>
                  <a:cubicBezTo>
                    <a:pt x="317" y="18"/>
                    <a:pt x="300" y="0"/>
                    <a:pt x="282" y="35"/>
                  </a:cubicBezTo>
                  <a:cubicBezTo>
                    <a:pt x="264" y="35"/>
                    <a:pt x="247" y="53"/>
                    <a:pt x="229" y="35"/>
                  </a:cubicBezTo>
                  <a:cubicBezTo>
                    <a:pt x="141" y="18"/>
                    <a:pt x="88" y="88"/>
                    <a:pt x="36" y="123"/>
                  </a:cubicBezTo>
                  <a:cubicBezTo>
                    <a:pt x="18" y="123"/>
                    <a:pt x="18" y="141"/>
                    <a:pt x="18" y="14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8" name="Google Shape;2868;p42"/>
            <p:cNvSpPr/>
            <p:nvPr/>
          </p:nvSpPr>
          <p:spPr>
            <a:xfrm>
              <a:off x="3245585" y="4889010"/>
              <a:ext cx="27647" cy="29666"/>
            </a:xfrm>
            <a:custGeom>
              <a:avLst/>
              <a:gdLst/>
              <a:ahLst/>
              <a:cxnLst/>
              <a:rect l="l" t="t" r="r" b="b"/>
              <a:pathLst>
                <a:path w="493" h="529" extrusionOk="0">
                  <a:moveTo>
                    <a:pt x="18" y="300"/>
                  </a:moveTo>
                  <a:cubicBezTo>
                    <a:pt x="18" y="335"/>
                    <a:pt x="18" y="370"/>
                    <a:pt x="35" y="388"/>
                  </a:cubicBezTo>
                  <a:cubicBezTo>
                    <a:pt x="106" y="458"/>
                    <a:pt x="194" y="493"/>
                    <a:pt x="282" y="511"/>
                  </a:cubicBezTo>
                  <a:cubicBezTo>
                    <a:pt x="352" y="529"/>
                    <a:pt x="493" y="370"/>
                    <a:pt x="493" y="264"/>
                  </a:cubicBezTo>
                  <a:cubicBezTo>
                    <a:pt x="493" y="159"/>
                    <a:pt x="387" y="18"/>
                    <a:pt x="299" y="18"/>
                  </a:cubicBezTo>
                  <a:cubicBezTo>
                    <a:pt x="141" y="0"/>
                    <a:pt x="0" y="141"/>
                    <a:pt x="18" y="30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9" name="Google Shape;2869;p42"/>
            <p:cNvSpPr/>
            <p:nvPr/>
          </p:nvSpPr>
          <p:spPr>
            <a:xfrm>
              <a:off x="3332453" y="5298678"/>
              <a:ext cx="29666" cy="30676"/>
            </a:xfrm>
            <a:custGeom>
              <a:avLst/>
              <a:gdLst/>
              <a:ahLst/>
              <a:cxnLst/>
              <a:rect l="l" t="t" r="r" b="b"/>
              <a:pathLst>
                <a:path w="529" h="547" extrusionOk="0">
                  <a:moveTo>
                    <a:pt x="194" y="36"/>
                  </a:moveTo>
                  <a:cubicBezTo>
                    <a:pt x="176" y="36"/>
                    <a:pt x="123" y="1"/>
                    <a:pt x="106" y="71"/>
                  </a:cubicBezTo>
                  <a:cubicBezTo>
                    <a:pt x="106" y="71"/>
                    <a:pt x="88" y="71"/>
                    <a:pt x="71" y="89"/>
                  </a:cubicBezTo>
                  <a:cubicBezTo>
                    <a:pt x="0" y="142"/>
                    <a:pt x="0" y="247"/>
                    <a:pt x="53" y="318"/>
                  </a:cubicBezTo>
                  <a:cubicBezTo>
                    <a:pt x="71" y="335"/>
                    <a:pt x="71" y="353"/>
                    <a:pt x="88" y="370"/>
                  </a:cubicBezTo>
                  <a:cubicBezTo>
                    <a:pt x="194" y="547"/>
                    <a:pt x="299" y="529"/>
                    <a:pt x="423" y="441"/>
                  </a:cubicBezTo>
                  <a:cubicBezTo>
                    <a:pt x="528" y="335"/>
                    <a:pt x="511" y="124"/>
                    <a:pt x="370" y="71"/>
                  </a:cubicBezTo>
                  <a:cubicBezTo>
                    <a:pt x="317" y="36"/>
                    <a:pt x="247" y="18"/>
                    <a:pt x="194" y="3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0" name="Google Shape;2870;p42"/>
            <p:cNvSpPr/>
            <p:nvPr/>
          </p:nvSpPr>
          <p:spPr>
            <a:xfrm>
              <a:off x="3159670" y="4937352"/>
              <a:ext cx="44471" cy="40546"/>
            </a:xfrm>
            <a:custGeom>
              <a:avLst/>
              <a:gdLst/>
              <a:ahLst/>
              <a:cxnLst/>
              <a:rect l="l" t="t" r="r" b="b"/>
              <a:pathLst>
                <a:path w="793" h="723" extrusionOk="0">
                  <a:moveTo>
                    <a:pt x="282" y="705"/>
                  </a:moveTo>
                  <a:cubicBezTo>
                    <a:pt x="441" y="723"/>
                    <a:pt x="599" y="670"/>
                    <a:pt x="687" y="547"/>
                  </a:cubicBezTo>
                  <a:cubicBezTo>
                    <a:pt x="775" y="441"/>
                    <a:pt x="793" y="300"/>
                    <a:pt x="740" y="195"/>
                  </a:cubicBezTo>
                  <a:cubicBezTo>
                    <a:pt x="687" y="71"/>
                    <a:pt x="564" y="1"/>
                    <a:pt x="441" y="1"/>
                  </a:cubicBezTo>
                  <a:cubicBezTo>
                    <a:pt x="335" y="36"/>
                    <a:pt x="229" y="124"/>
                    <a:pt x="177" y="230"/>
                  </a:cubicBezTo>
                  <a:cubicBezTo>
                    <a:pt x="141" y="300"/>
                    <a:pt x="106" y="353"/>
                    <a:pt x="71" y="423"/>
                  </a:cubicBezTo>
                  <a:cubicBezTo>
                    <a:pt x="1" y="547"/>
                    <a:pt x="89" y="705"/>
                    <a:pt x="229" y="705"/>
                  </a:cubicBezTo>
                  <a:cubicBezTo>
                    <a:pt x="247" y="705"/>
                    <a:pt x="265" y="705"/>
                    <a:pt x="282" y="70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1" name="Google Shape;2871;p42"/>
            <p:cNvSpPr/>
            <p:nvPr/>
          </p:nvSpPr>
          <p:spPr>
            <a:xfrm>
              <a:off x="2622644" y="5644189"/>
              <a:ext cx="23722" cy="27704"/>
            </a:xfrm>
            <a:custGeom>
              <a:avLst/>
              <a:gdLst/>
              <a:ahLst/>
              <a:cxnLst/>
              <a:rect l="l" t="t" r="r" b="b"/>
              <a:pathLst>
                <a:path w="423" h="494" extrusionOk="0">
                  <a:moveTo>
                    <a:pt x="194" y="476"/>
                  </a:moveTo>
                  <a:cubicBezTo>
                    <a:pt x="300" y="494"/>
                    <a:pt x="423" y="353"/>
                    <a:pt x="423" y="265"/>
                  </a:cubicBezTo>
                  <a:cubicBezTo>
                    <a:pt x="423" y="195"/>
                    <a:pt x="423" y="142"/>
                    <a:pt x="423" y="71"/>
                  </a:cubicBezTo>
                  <a:cubicBezTo>
                    <a:pt x="423" y="54"/>
                    <a:pt x="423" y="36"/>
                    <a:pt x="388" y="36"/>
                  </a:cubicBezTo>
                  <a:cubicBezTo>
                    <a:pt x="317" y="36"/>
                    <a:pt x="264" y="1"/>
                    <a:pt x="194" y="36"/>
                  </a:cubicBezTo>
                  <a:cubicBezTo>
                    <a:pt x="176" y="36"/>
                    <a:pt x="159" y="36"/>
                    <a:pt x="141" y="36"/>
                  </a:cubicBezTo>
                  <a:cubicBezTo>
                    <a:pt x="88" y="54"/>
                    <a:pt x="53" y="89"/>
                    <a:pt x="36" y="142"/>
                  </a:cubicBezTo>
                  <a:cubicBezTo>
                    <a:pt x="18" y="195"/>
                    <a:pt x="18" y="247"/>
                    <a:pt x="18" y="318"/>
                  </a:cubicBezTo>
                  <a:cubicBezTo>
                    <a:pt x="0" y="406"/>
                    <a:pt x="88" y="494"/>
                    <a:pt x="194" y="47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2" name="Google Shape;2872;p42"/>
            <p:cNvSpPr/>
            <p:nvPr/>
          </p:nvSpPr>
          <p:spPr>
            <a:xfrm>
              <a:off x="3233696" y="5531692"/>
              <a:ext cx="27704" cy="25685"/>
            </a:xfrm>
            <a:custGeom>
              <a:avLst/>
              <a:gdLst/>
              <a:ahLst/>
              <a:cxnLst/>
              <a:rect l="l" t="t" r="r" b="b"/>
              <a:pathLst>
                <a:path w="494" h="458" extrusionOk="0">
                  <a:moveTo>
                    <a:pt x="300" y="18"/>
                  </a:moveTo>
                  <a:cubicBezTo>
                    <a:pt x="230" y="0"/>
                    <a:pt x="159" y="71"/>
                    <a:pt x="89" y="71"/>
                  </a:cubicBezTo>
                  <a:cubicBezTo>
                    <a:pt x="18" y="88"/>
                    <a:pt x="54" y="141"/>
                    <a:pt x="36" y="176"/>
                  </a:cubicBezTo>
                  <a:cubicBezTo>
                    <a:pt x="1" y="211"/>
                    <a:pt x="1" y="247"/>
                    <a:pt x="36" y="282"/>
                  </a:cubicBezTo>
                  <a:cubicBezTo>
                    <a:pt x="54" y="299"/>
                    <a:pt x="54" y="317"/>
                    <a:pt x="54" y="335"/>
                  </a:cubicBezTo>
                  <a:cubicBezTo>
                    <a:pt x="54" y="405"/>
                    <a:pt x="89" y="423"/>
                    <a:pt x="159" y="440"/>
                  </a:cubicBezTo>
                  <a:cubicBezTo>
                    <a:pt x="194" y="458"/>
                    <a:pt x="230" y="458"/>
                    <a:pt x="265" y="458"/>
                  </a:cubicBezTo>
                  <a:cubicBezTo>
                    <a:pt x="353" y="440"/>
                    <a:pt x="423" y="352"/>
                    <a:pt x="423" y="264"/>
                  </a:cubicBezTo>
                  <a:cubicBezTo>
                    <a:pt x="423" y="247"/>
                    <a:pt x="423" y="229"/>
                    <a:pt x="441" y="211"/>
                  </a:cubicBezTo>
                  <a:cubicBezTo>
                    <a:pt x="494" y="194"/>
                    <a:pt x="494" y="141"/>
                    <a:pt x="476" y="106"/>
                  </a:cubicBezTo>
                  <a:cubicBezTo>
                    <a:pt x="441" y="53"/>
                    <a:pt x="406" y="18"/>
                    <a:pt x="353" y="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3" name="Google Shape;2873;p42"/>
            <p:cNvSpPr/>
            <p:nvPr/>
          </p:nvSpPr>
          <p:spPr>
            <a:xfrm>
              <a:off x="3162642" y="5392500"/>
              <a:ext cx="25741" cy="27704"/>
            </a:xfrm>
            <a:custGeom>
              <a:avLst/>
              <a:gdLst/>
              <a:ahLst/>
              <a:cxnLst/>
              <a:rect l="l" t="t" r="r" b="b"/>
              <a:pathLst>
                <a:path w="459" h="494" extrusionOk="0">
                  <a:moveTo>
                    <a:pt x="458" y="194"/>
                  </a:moveTo>
                  <a:cubicBezTo>
                    <a:pt x="441" y="123"/>
                    <a:pt x="423" y="71"/>
                    <a:pt x="370" y="53"/>
                  </a:cubicBezTo>
                  <a:cubicBezTo>
                    <a:pt x="282" y="0"/>
                    <a:pt x="194" y="0"/>
                    <a:pt x="124" y="53"/>
                  </a:cubicBezTo>
                  <a:cubicBezTo>
                    <a:pt x="18" y="88"/>
                    <a:pt x="0" y="194"/>
                    <a:pt x="53" y="282"/>
                  </a:cubicBezTo>
                  <a:cubicBezTo>
                    <a:pt x="71" y="299"/>
                    <a:pt x="71" y="299"/>
                    <a:pt x="71" y="317"/>
                  </a:cubicBezTo>
                  <a:cubicBezTo>
                    <a:pt x="71" y="440"/>
                    <a:pt x="194" y="493"/>
                    <a:pt x="300" y="458"/>
                  </a:cubicBezTo>
                  <a:cubicBezTo>
                    <a:pt x="405" y="423"/>
                    <a:pt x="458" y="370"/>
                    <a:pt x="458" y="19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4" name="Google Shape;2874;p42"/>
            <p:cNvSpPr/>
            <p:nvPr/>
          </p:nvSpPr>
          <p:spPr>
            <a:xfrm>
              <a:off x="2906972" y="5675818"/>
              <a:ext cx="25685" cy="25685"/>
            </a:xfrm>
            <a:custGeom>
              <a:avLst/>
              <a:gdLst/>
              <a:ahLst/>
              <a:cxnLst/>
              <a:rect l="l" t="t" r="r" b="b"/>
              <a:pathLst>
                <a:path w="458" h="458" extrusionOk="0">
                  <a:moveTo>
                    <a:pt x="18" y="176"/>
                  </a:moveTo>
                  <a:cubicBezTo>
                    <a:pt x="0" y="194"/>
                    <a:pt x="18" y="212"/>
                    <a:pt x="18" y="229"/>
                  </a:cubicBezTo>
                  <a:cubicBezTo>
                    <a:pt x="35" y="247"/>
                    <a:pt x="53" y="282"/>
                    <a:pt x="35" y="300"/>
                  </a:cubicBezTo>
                  <a:cubicBezTo>
                    <a:pt x="35" y="317"/>
                    <a:pt x="35" y="335"/>
                    <a:pt x="53" y="352"/>
                  </a:cubicBezTo>
                  <a:cubicBezTo>
                    <a:pt x="106" y="423"/>
                    <a:pt x="194" y="440"/>
                    <a:pt x="264" y="458"/>
                  </a:cubicBezTo>
                  <a:cubicBezTo>
                    <a:pt x="352" y="423"/>
                    <a:pt x="423" y="352"/>
                    <a:pt x="440" y="264"/>
                  </a:cubicBezTo>
                  <a:cubicBezTo>
                    <a:pt x="458" y="159"/>
                    <a:pt x="387" y="35"/>
                    <a:pt x="282" y="18"/>
                  </a:cubicBezTo>
                  <a:cubicBezTo>
                    <a:pt x="194" y="0"/>
                    <a:pt x="106" y="18"/>
                    <a:pt x="35" y="71"/>
                  </a:cubicBezTo>
                  <a:cubicBezTo>
                    <a:pt x="18" y="106"/>
                    <a:pt x="0" y="141"/>
                    <a:pt x="18" y="17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5" name="Google Shape;2875;p42"/>
            <p:cNvSpPr/>
            <p:nvPr/>
          </p:nvSpPr>
          <p:spPr>
            <a:xfrm>
              <a:off x="3300824" y="5145690"/>
              <a:ext cx="24731" cy="28657"/>
            </a:xfrm>
            <a:custGeom>
              <a:avLst/>
              <a:gdLst/>
              <a:ahLst/>
              <a:cxnLst/>
              <a:rect l="l" t="t" r="r" b="b"/>
              <a:pathLst>
                <a:path w="441" h="511" extrusionOk="0">
                  <a:moveTo>
                    <a:pt x="212" y="476"/>
                  </a:moveTo>
                  <a:cubicBezTo>
                    <a:pt x="265" y="511"/>
                    <a:pt x="318" y="440"/>
                    <a:pt x="371" y="423"/>
                  </a:cubicBezTo>
                  <a:cubicBezTo>
                    <a:pt x="441" y="405"/>
                    <a:pt x="423" y="335"/>
                    <a:pt x="441" y="282"/>
                  </a:cubicBezTo>
                  <a:cubicBezTo>
                    <a:pt x="441" y="159"/>
                    <a:pt x="371" y="53"/>
                    <a:pt x="247" y="18"/>
                  </a:cubicBezTo>
                  <a:cubicBezTo>
                    <a:pt x="177" y="0"/>
                    <a:pt x="89" y="35"/>
                    <a:pt x="36" y="88"/>
                  </a:cubicBezTo>
                  <a:cubicBezTo>
                    <a:pt x="18" y="106"/>
                    <a:pt x="1" y="229"/>
                    <a:pt x="18" y="247"/>
                  </a:cubicBezTo>
                  <a:cubicBezTo>
                    <a:pt x="54" y="282"/>
                    <a:pt x="54" y="317"/>
                    <a:pt x="71" y="352"/>
                  </a:cubicBezTo>
                  <a:cubicBezTo>
                    <a:pt x="71" y="423"/>
                    <a:pt x="142" y="476"/>
                    <a:pt x="212" y="47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6" name="Google Shape;2876;p42"/>
            <p:cNvSpPr/>
            <p:nvPr/>
          </p:nvSpPr>
          <p:spPr>
            <a:xfrm>
              <a:off x="3392628" y="5214781"/>
              <a:ext cx="38583" cy="41499"/>
            </a:xfrm>
            <a:custGeom>
              <a:avLst/>
              <a:gdLst/>
              <a:ahLst/>
              <a:cxnLst/>
              <a:rect l="l" t="t" r="r" b="b"/>
              <a:pathLst>
                <a:path w="688" h="740" extrusionOk="0">
                  <a:moveTo>
                    <a:pt x="318" y="1"/>
                  </a:moveTo>
                  <a:cubicBezTo>
                    <a:pt x="230" y="1"/>
                    <a:pt x="19" y="141"/>
                    <a:pt x="19" y="212"/>
                  </a:cubicBezTo>
                  <a:cubicBezTo>
                    <a:pt x="19" y="335"/>
                    <a:pt x="1" y="476"/>
                    <a:pt x="124" y="581"/>
                  </a:cubicBezTo>
                  <a:cubicBezTo>
                    <a:pt x="159" y="599"/>
                    <a:pt x="177" y="652"/>
                    <a:pt x="230" y="652"/>
                  </a:cubicBezTo>
                  <a:cubicBezTo>
                    <a:pt x="300" y="652"/>
                    <a:pt x="388" y="740"/>
                    <a:pt x="476" y="652"/>
                  </a:cubicBezTo>
                  <a:cubicBezTo>
                    <a:pt x="582" y="564"/>
                    <a:pt x="652" y="511"/>
                    <a:pt x="652" y="423"/>
                  </a:cubicBezTo>
                  <a:cubicBezTo>
                    <a:pt x="688" y="212"/>
                    <a:pt x="529" y="18"/>
                    <a:pt x="3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7" name="Google Shape;2877;p42"/>
            <p:cNvSpPr/>
            <p:nvPr/>
          </p:nvSpPr>
          <p:spPr>
            <a:xfrm>
              <a:off x="3290954" y="5013397"/>
              <a:ext cx="26750" cy="26694"/>
            </a:xfrm>
            <a:custGeom>
              <a:avLst/>
              <a:gdLst/>
              <a:ahLst/>
              <a:cxnLst/>
              <a:rect l="l" t="t" r="r" b="b"/>
              <a:pathLst>
                <a:path w="477" h="476" extrusionOk="0">
                  <a:moveTo>
                    <a:pt x="1" y="229"/>
                  </a:moveTo>
                  <a:cubicBezTo>
                    <a:pt x="36" y="264"/>
                    <a:pt x="18" y="317"/>
                    <a:pt x="71" y="335"/>
                  </a:cubicBezTo>
                  <a:cubicBezTo>
                    <a:pt x="89" y="335"/>
                    <a:pt x="106" y="353"/>
                    <a:pt x="106" y="370"/>
                  </a:cubicBezTo>
                  <a:cubicBezTo>
                    <a:pt x="106" y="423"/>
                    <a:pt x="142" y="423"/>
                    <a:pt x="177" y="423"/>
                  </a:cubicBezTo>
                  <a:cubicBezTo>
                    <a:pt x="212" y="423"/>
                    <a:pt x="247" y="458"/>
                    <a:pt x="282" y="458"/>
                  </a:cubicBezTo>
                  <a:cubicBezTo>
                    <a:pt x="371" y="476"/>
                    <a:pt x="441" y="405"/>
                    <a:pt x="459" y="317"/>
                  </a:cubicBezTo>
                  <a:cubicBezTo>
                    <a:pt x="476" y="247"/>
                    <a:pt x="459" y="176"/>
                    <a:pt x="441" y="106"/>
                  </a:cubicBezTo>
                  <a:cubicBezTo>
                    <a:pt x="406" y="36"/>
                    <a:pt x="335" y="0"/>
                    <a:pt x="265" y="18"/>
                  </a:cubicBezTo>
                  <a:cubicBezTo>
                    <a:pt x="177" y="36"/>
                    <a:pt x="106" y="71"/>
                    <a:pt x="71" y="141"/>
                  </a:cubicBezTo>
                  <a:cubicBezTo>
                    <a:pt x="54" y="159"/>
                    <a:pt x="54" y="176"/>
                    <a:pt x="54" y="194"/>
                  </a:cubicBezTo>
                  <a:cubicBezTo>
                    <a:pt x="54" y="212"/>
                    <a:pt x="71" y="229"/>
                    <a:pt x="54" y="247"/>
                  </a:cubicBezTo>
                  <a:cubicBezTo>
                    <a:pt x="36" y="264"/>
                    <a:pt x="36" y="212"/>
                    <a:pt x="1" y="22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8" name="Google Shape;2878;p42"/>
            <p:cNvSpPr/>
            <p:nvPr/>
          </p:nvSpPr>
          <p:spPr>
            <a:xfrm>
              <a:off x="2670985" y="5231549"/>
              <a:ext cx="27704" cy="25741"/>
            </a:xfrm>
            <a:custGeom>
              <a:avLst/>
              <a:gdLst/>
              <a:ahLst/>
              <a:cxnLst/>
              <a:rect l="l" t="t" r="r" b="b"/>
              <a:pathLst>
                <a:path w="494" h="459" extrusionOk="0">
                  <a:moveTo>
                    <a:pt x="230" y="458"/>
                  </a:moveTo>
                  <a:cubicBezTo>
                    <a:pt x="335" y="441"/>
                    <a:pt x="423" y="370"/>
                    <a:pt x="459" y="265"/>
                  </a:cubicBezTo>
                  <a:cubicBezTo>
                    <a:pt x="494" y="159"/>
                    <a:pt x="423" y="106"/>
                    <a:pt x="371" y="54"/>
                  </a:cubicBezTo>
                  <a:cubicBezTo>
                    <a:pt x="318" y="1"/>
                    <a:pt x="230" y="1"/>
                    <a:pt x="177" y="54"/>
                  </a:cubicBezTo>
                  <a:cubicBezTo>
                    <a:pt x="142" y="71"/>
                    <a:pt x="89" y="89"/>
                    <a:pt x="54" y="124"/>
                  </a:cubicBezTo>
                  <a:cubicBezTo>
                    <a:pt x="19" y="142"/>
                    <a:pt x="1" y="177"/>
                    <a:pt x="19" y="212"/>
                  </a:cubicBezTo>
                  <a:cubicBezTo>
                    <a:pt x="36" y="265"/>
                    <a:pt x="19" y="335"/>
                    <a:pt x="89" y="353"/>
                  </a:cubicBezTo>
                  <a:cubicBezTo>
                    <a:pt x="89" y="370"/>
                    <a:pt x="89" y="370"/>
                    <a:pt x="89" y="388"/>
                  </a:cubicBezTo>
                  <a:cubicBezTo>
                    <a:pt x="124" y="423"/>
                    <a:pt x="177" y="458"/>
                    <a:pt x="230" y="45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9" name="Google Shape;2879;p42"/>
            <p:cNvSpPr/>
            <p:nvPr/>
          </p:nvSpPr>
          <p:spPr>
            <a:xfrm>
              <a:off x="2909888" y="4949241"/>
              <a:ext cx="24787" cy="28657"/>
            </a:xfrm>
            <a:custGeom>
              <a:avLst/>
              <a:gdLst/>
              <a:ahLst/>
              <a:cxnLst/>
              <a:rect l="l" t="t" r="r" b="b"/>
              <a:pathLst>
                <a:path w="442" h="511" extrusionOk="0">
                  <a:moveTo>
                    <a:pt x="19" y="247"/>
                  </a:moveTo>
                  <a:cubicBezTo>
                    <a:pt x="19" y="299"/>
                    <a:pt x="19" y="388"/>
                    <a:pt x="89" y="405"/>
                  </a:cubicBezTo>
                  <a:cubicBezTo>
                    <a:pt x="124" y="511"/>
                    <a:pt x="212" y="458"/>
                    <a:pt x="265" y="476"/>
                  </a:cubicBezTo>
                  <a:cubicBezTo>
                    <a:pt x="283" y="476"/>
                    <a:pt x="283" y="476"/>
                    <a:pt x="283" y="476"/>
                  </a:cubicBezTo>
                  <a:cubicBezTo>
                    <a:pt x="335" y="423"/>
                    <a:pt x="371" y="388"/>
                    <a:pt x="406" y="335"/>
                  </a:cubicBezTo>
                  <a:cubicBezTo>
                    <a:pt x="441" y="264"/>
                    <a:pt x="441" y="211"/>
                    <a:pt x="406" y="159"/>
                  </a:cubicBezTo>
                  <a:cubicBezTo>
                    <a:pt x="406" y="106"/>
                    <a:pt x="283" y="0"/>
                    <a:pt x="247" y="18"/>
                  </a:cubicBezTo>
                  <a:cubicBezTo>
                    <a:pt x="195" y="18"/>
                    <a:pt x="142" y="35"/>
                    <a:pt x="107" y="71"/>
                  </a:cubicBezTo>
                  <a:cubicBezTo>
                    <a:pt x="71" y="123"/>
                    <a:pt x="1" y="159"/>
                    <a:pt x="19" y="24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0" name="Google Shape;2880;p42"/>
            <p:cNvSpPr/>
            <p:nvPr/>
          </p:nvSpPr>
          <p:spPr>
            <a:xfrm>
              <a:off x="3013580" y="5792297"/>
              <a:ext cx="25685" cy="28657"/>
            </a:xfrm>
            <a:custGeom>
              <a:avLst/>
              <a:gdLst/>
              <a:ahLst/>
              <a:cxnLst/>
              <a:rect l="l" t="t" r="r" b="b"/>
              <a:pathLst>
                <a:path w="458" h="511" extrusionOk="0">
                  <a:moveTo>
                    <a:pt x="300" y="71"/>
                  </a:moveTo>
                  <a:lnTo>
                    <a:pt x="282" y="71"/>
                  </a:lnTo>
                  <a:cubicBezTo>
                    <a:pt x="194" y="0"/>
                    <a:pt x="141" y="71"/>
                    <a:pt x="88" y="124"/>
                  </a:cubicBezTo>
                  <a:cubicBezTo>
                    <a:pt x="0" y="212"/>
                    <a:pt x="0" y="247"/>
                    <a:pt x="71" y="353"/>
                  </a:cubicBezTo>
                  <a:cubicBezTo>
                    <a:pt x="88" y="388"/>
                    <a:pt x="88" y="441"/>
                    <a:pt x="141" y="476"/>
                  </a:cubicBezTo>
                  <a:cubicBezTo>
                    <a:pt x="159" y="493"/>
                    <a:pt x="194" y="493"/>
                    <a:pt x="229" y="493"/>
                  </a:cubicBezTo>
                  <a:lnTo>
                    <a:pt x="264" y="493"/>
                  </a:lnTo>
                  <a:cubicBezTo>
                    <a:pt x="352" y="511"/>
                    <a:pt x="405" y="441"/>
                    <a:pt x="423" y="388"/>
                  </a:cubicBezTo>
                  <a:cubicBezTo>
                    <a:pt x="458" y="300"/>
                    <a:pt x="458" y="212"/>
                    <a:pt x="388" y="141"/>
                  </a:cubicBezTo>
                  <a:cubicBezTo>
                    <a:pt x="370" y="124"/>
                    <a:pt x="352" y="71"/>
                    <a:pt x="300" y="7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1" name="Google Shape;2881;p42"/>
            <p:cNvSpPr/>
            <p:nvPr/>
          </p:nvSpPr>
          <p:spPr>
            <a:xfrm>
              <a:off x="3187317" y="5138792"/>
              <a:ext cx="24731" cy="25685"/>
            </a:xfrm>
            <a:custGeom>
              <a:avLst/>
              <a:gdLst/>
              <a:ahLst/>
              <a:cxnLst/>
              <a:rect l="l" t="t" r="r" b="b"/>
              <a:pathLst>
                <a:path w="441" h="458" extrusionOk="0">
                  <a:moveTo>
                    <a:pt x="247" y="18"/>
                  </a:moveTo>
                  <a:lnTo>
                    <a:pt x="141" y="18"/>
                  </a:lnTo>
                  <a:cubicBezTo>
                    <a:pt x="106" y="18"/>
                    <a:pt x="71" y="70"/>
                    <a:pt x="36" y="106"/>
                  </a:cubicBezTo>
                  <a:cubicBezTo>
                    <a:pt x="1" y="194"/>
                    <a:pt x="18" y="282"/>
                    <a:pt x="71" y="352"/>
                  </a:cubicBezTo>
                  <a:cubicBezTo>
                    <a:pt x="106" y="440"/>
                    <a:pt x="177" y="458"/>
                    <a:pt x="282" y="423"/>
                  </a:cubicBezTo>
                  <a:cubicBezTo>
                    <a:pt x="370" y="405"/>
                    <a:pt x="423" y="335"/>
                    <a:pt x="441" y="264"/>
                  </a:cubicBezTo>
                  <a:cubicBezTo>
                    <a:pt x="441" y="229"/>
                    <a:pt x="441" y="194"/>
                    <a:pt x="423" y="158"/>
                  </a:cubicBezTo>
                  <a:cubicBezTo>
                    <a:pt x="405" y="123"/>
                    <a:pt x="405" y="88"/>
                    <a:pt x="370" y="53"/>
                  </a:cubicBezTo>
                  <a:cubicBezTo>
                    <a:pt x="335" y="18"/>
                    <a:pt x="300" y="0"/>
                    <a:pt x="247" y="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2" name="Google Shape;2882;p42"/>
            <p:cNvSpPr/>
            <p:nvPr/>
          </p:nvSpPr>
          <p:spPr>
            <a:xfrm>
              <a:off x="3096467" y="5239457"/>
              <a:ext cx="36620" cy="41499"/>
            </a:xfrm>
            <a:custGeom>
              <a:avLst/>
              <a:gdLst/>
              <a:ahLst/>
              <a:cxnLst/>
              <a:rect l="l" t="t" r="r" b="b"/>
              <a:pathLst>
                <a:path w="653" h="740" extrusionOk="0">
                  <a:moveTo>
                    <a:pt x="335" y="18"/>
                  </a:moveTo>
                  <a:cubicBezTo>
                    <a:pt x="283" y="1"/>
                    <a:pt x="212" y="36"/>
                    <a:pt x="177" y="89"/>
                  </a:cubicBezTo>
                  <a:cubicBezTo>
                    <a:pt x="142" y="159"/>
                    <a:pt x="89" y="212"/>
                    <a:pt x="36" y="282"/>
                  </a:cubicBezTo>
                  <a:cubicBezTo>
                    <a:pt x="1" y="353"/>
                    <a:pt x="36" y="335"/>
                    <a:pt x="36" y="370"/>
                  </a:cubicBezTo>
                  <a:cubicBezTo>
                    <a:pt x="71" y="458"/>
                    <a:pt x="124" y="529"/>
                    <a:pt x="124" y="634"/>
                  </a:cubicBezTo>
                  <a:cubicBezTo>
                    <a:pt x="124" y="634"/>
                    <a:pt x="142" y="652"/>
                    <a:pt x="142" y="652"/>
                  </a:cubicBezTo>
                  <a:cubicBezTo>
                    <a:pt x="300" y="740"/>
                    <a:pt x="476" y="687"/>
                    <a:pt x="564" y="546"/>
                  </a:cubicBezTo>
                  <a:cubicBezTo>
                    <a:pt x="652" y="423"/>
                    <a:pt x="635" y="247"/>
                    <a:pt x="529" y="141"/>
                  </a:cubicBezTo>
                  <a:cubicBezTo>
                    <a:pt x="476" y="89"/>
                    <a:pt x="406" y="36"/>
                    <a:pt x="335" y="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3" name="Google Shape;2883;p42"/>
            <p:cNvSpPr/>
            <p:nvPr/>
          </p:nvSpPr>
          <p:spPr>
            <a:xfrm>
              <a:off x="3449886" y="5331260"/>
              <a:ext cx="23778" cy="27704"/>
            </a:xfrm>
            <a:custGeom>
              <a:avLst/>
              <a:gdLst/>
              <a:ahLst/>
              <a:cxnLst/>
              <a:rect l="l" t="t" r="r" b="b"/>
              <a:pathLst>
                <a:path w="424" h="494" extrusionOk="0">
                  <a:moveTo>
                    <a:pt x="423" y="247"/>
                  </a:moveTo>
                  <a:cubicBezTo>
                    <a:pt x="423" y="194"/>
                    <a:pt x="406" y="124"/>
                    <a:pt x="371" y="71"/>
                  </a:cubicBezTo>
                  <a:cubicBezTo>
                    <a:pt x="353" y="36"/>
                    <a:pt x="300" y="54"/>
                    <a:pt x="265" y="36"/>
                  </a:cubicBezTo>
                  <a:cubicBezTo>
                    <a:pt x="159" y="1"/>
                    <a:pt x="89" y="54"/>
                    <a:pt x="36" y="124"/>
                  </a:cubicBezTo>
                  <a:cubicBezTo>
                    <a:pt x="19" y="142"/>
                    <a:pt x="36" y="177"/>
                    <a:pt x="19" y="212"/>
                  </a:cubicBezTo>
                  <a:cubicBezTo>
                    <a:pt x="1" y="265"/>
                    <a:pt x="1" y="318"/>
                    <a:pt x="36" y="353"/>
                  </a:cubicBezTo>
                  <a:cubicBezTo>
                    <a:pt x="89" y="406"/>
                    <a:pt x="142" y="441"/>
                    <a:pt x="195" y="458"/>
                  </a:cubicBezTo>
                  <a:cubicBezTo>
                    <a:pt x="300" y="494"/>
                    <a:pt x="423" y="353"/>
                    <a:pt x="423" y="24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4" name="Google Shape;2884;p42"/>
            <p:cNvSpPr/>
            <p:nvPr/>
          </p:nvSpPr>
          <p:spPr>
            <a:xfrm>
              <a:off x="2856611" y="5757752"/>
              <a:ext cx="27704" cy="25741"/>
            </a:xfrm>
            <a:custGeom>
              <a:avLst/>
              <a:gdLst/>
              <a:ahLst/>
              <a:cxnLst/>
              <a:rect l="l" t="t" r="r" b="b"/>
              <a:pathLst>
                <a:path w="494" h="459" extrusionOk="0">
                  <a:moveTo>
                    <a:pt x="476" y="229"/>
                  </a:moveTo>
                  <a:cubicBezTo>
                    <a:pt x="493" y="106"/>
                    <a:pt x="388" y="0"/>
                    <a:pt x="282" y="0"/>
                  </a:cubicBezTo>
                  <a:cubicBezTo>
                    <a:pt x="264" y="0"/>
                    <a:pt x="247" y="0"/>
                    <a:pt x="229" y="18"/>
                  </a:cubicBezTo>
                  <a:cubicBezTo>
                    <a:pt x="194" y="36"/>
                    <a:pt x="176" y="71"/>
                    <a:pt x="141" y="71"/>
                  </a:cubicBezTo>
                  <a:cubicBezTo>
                    <a:pt x="71" y="88"/>
                    <a:pt x="71" y="159"/>
                    <a:pt x="36" y="194"/>
                  </a:cubicBezTo>
                  <a:cubicBezTo>
                    <a:pt x="0" y="247"/>
                    <a:pt x="36" y="229"/>
                    <a:pt x="36" y="229"/>
                  </a:cubicBezTo>
                  <a:cubicBezTo>
                    <a:pt x="88" y="247"/>
                    <a:pt x="88" y="317"/>
                    <a:pt x="124" y="352"/>
                  </a:cubicBezTo>
                  <a:cubicBezTo>
                    <a:pt x="141" y="352"/>
                    <a:pt x="141" y="370"/>
                    <a:pt x="141" y="370"/>
                  </a:cubicBezTo>
                  <a:cubicBezTo>
                    <a:pt x="159" y="423"/>
                    <a:pt x="194" y="458"/>
                    <a:pt x="247" y="440"/>
                  </a:cubicBezTo>
                  <a:cubicBezTo>
                    <a:pt x="282" y="440"/>
                    <a:pt x="335" y="423"/>
                    <a:pt x="370" y="405"/>
                  </a:cubicBezTo>
                  <a:cubicBezTo>
                    <a:pt x="423" y="370"/>
                    <a:pt x="476" y="300"/>
                    <a:pt x="476" y="22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5" name="Google Shape;2885;p42"/>
            <p:cNvSpPr/>
            <p:nvPr/>
          </p:nvSpPr>
          <p:spPr>
            <a:xfrm>
              <a:off x="2760826" y="5704419"/>
              <a:ext cx="30676" cy="30676"/>
            </a:xfrm>
            <a:custGeom>
              <a:avLst/>
              <a:gdLst/>
              <a:ahLst/>
              <a:cxnLst/>
              <a:rect l="l" t="t" r="r" b="b"/>
              <a:pathLst>
                <a:path w="547" h="547" extrusionOk="0">
                  <a:moveTo>
                    <a:pt x="247" y="511"/>
                  </a:moveTo>
                  <a:cubicBezTo>
                    <a:pt x="353" y="511"/>
                    <a:pt x="441" y="511"/>
                    <a:pt x="494" y="423"/>
                  </a:cubicBezTo>
                  <a:cubicBezTo>
                    <a:pt x="547" y="335"/>
                    <a:pt x="547" y="230"/>
                    <a:pt x="494" y="142"/>
                  </a:cubicBezTo>
                  <a:cubicBezTo>
                    <a:pt x="441" y="71"/>
                    <a:pt x="371" y="18"/>
                    <a:pt x="283" y="1"/>
                  </a:cubicBezTo>
                  <a:cubicBezTo>
                    <a:pt x="265" y="1"/>
                    <a:pt x="265" y="1"/>
                    <a:pt x="247" y="18"/>
                  </a:cubicBezTo>
                  <a:cubicBezTo>
                    <a:pt x="159" y="36"/>
                    <a:pt x="54" y="54"/>
                    <a:pt x="54" y="159"/>
                  </a:cubicBezTo>
                  <a:cubicBezTo>
                    <a:pt x="54" y="212"/>
                    <a:pt x="1" y="300"/>
                    <a:pt x="71" y="353"/>
                  </a:cubicBezTo>
                  <a:cubicBezTo>
                    <a:pt x="107" y="370"/>
                    <a:pt x="71" y="406"/>
                    <a:pt x="107" y="441"/>
                  </a:cubicBezTo>
                  <a:cubicBezTo>
                    <a:pt x="124" y="458"/>
                    <a:pt x="195" y="546"/>
                    <a:pt x="247" y="51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6" name="Google Shape;2886;p42"/>
            <p:cNvSpPr/>
            <p:nvPr/>
          </p:nvSpPr>
          <p:spPr>
            <a:xfrm>
              <a:off x="3123161" y="5550422"/>
              <a:ext cx="29666" cy="31629"/>
            </a:xfrm>
            <a:custGeom>
              <a:avLst/>
              <a:gdLst/>
              <a:ahLst/>
              <a:cxnLst/>
              <a:rect l="l" t="t" r="r" b="b"/>
              <a:pathLst>
                <a:path w="529" h="564" extrusionOk="0">
                  <a:moveTo>
                    <a:pt x="511" y="318"/>
                  </a:moveTo>
                  <a:cubicBezTo>
                    <a:pt x="528" y="194"/>
                    <a:pt x="440" y="71"/>
                    <a:pt x="317" y="36"/>
                  </a:cubicBezTo>
                  <a:cubicBezTo>
                    <a:pt x="212" y="1"/>
                    <a:pt x="88" y="36"/>
                    <a:pt x="18" y="124"/>
                  </a:cubicBezTo>
                  <a:cubicBezTo>
                    <a:pt x="0" y="177"/>
                    <a:pt x="0" y="229"/>
                    <a:pt x="18" y="265"/>
                  </a:cubicBezTo>
                  <a:cubicBezTo>
                    <a:pt x="35" y="318"/>
                    <a:pt x="53" y="370"/>
                    <a:pt x="53" y="423"/>
                  </a:cubicBezTo>
                  <a:cubicBezTo>
                    <a:pt x="71" y="511"/>
                    <a:pt x="159" y="564"/>
                    <a:pt x="247" y="546"/>
                  </a:cubicBezTo>
                  <a:cubicBezTo>
                    <a:pt x="282" y="546"/>
                    <a:pt x="335" y="564"/>
                    <a:pt x="388" y="529"/>
                  </a:cubicBezTo>
                  <a:cubicBezTo>
                    <a:pt x="458" y="476"/>
                    <a:pt x="493" y="406"/>
                    <a:pt x="511" y="3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7" name="Google Shape;2887;p42"/>
            <p:cNvSpPr/>
            <p:nvPr/>
          </p:nvSpPr>
          <p:spPr>
            <a:xfrm>
              <a:off x="3369971" y="5401361"/>
              <a:ext cx="23722" cy="26694"/>
            </a:xfrm>
            <a:custGeom>
              <a:avLst/>
              <a:gdLst/>
              <a:ahLst/>
              <a:cxnLst/>
              <a:rect l="l" t="t" r="r" b="b"/>
              <a:pathLst>
                <a:path w="423" h="476" extrusionOk="0">
                  <a:moveTo>
                    <a:pt x="0" y="212"/>
                  </a:moveTo>
                  <a:cubicBezTo>
                    <a:pt x="35" y="282"/>
                    <a:pt x="0" y="405"/>
                    <a:pt x="106" y="458"/>
                  </a:cubicBezTo>
                  <a:cubicBezTo>
                    <a:pt x="159" y="476"/>
                    <a:pt x="299" y="458"/>
                    <a:pt x="335" y="423"/>
                  </a:cubicBezTo>
                  <a:cubicBezTo>
                    <a:pt x="370" y="370"/>
                    <a:pt x="387" y="317"/>
                    <a:pt x="423" y="265"/>
                  </a:cubicBezTo>
                  <a:cubicBezTo>
                    <a:pt x="423" y="194"/>
                    <a:pt x="405" y="141"/>
                    <a:pt x="352" y="89"/>
                  </a:cubicBezTo>
                  <a:cubicBezTo>
                    <a:pt x="247" y="1"/>
                    <a:pt x="71" y="36"/>
                    <a:pt x="0" y="17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8" name="Google Shape;2888;p42"/>
            <p:cNvSpPr/>
            <p:nvPr/>
          </p:nvSpPr>
          <p:spPr>
            <a:xfrm>
              <a:off x="2879324" y="5302659"/>
              <a:ext cx="29666" cy="21759"/>
            </a:xfrm>
            <a:custGeom>
              <a:avLst/>
              <a:gdLst/>
              <a:ahLst/>
              <a:cxnLst/>
              <a:rect l="l" t="t" r="r" b="b"/>
              <a:pathLst>
                <a:path w="529" h="388" extrusionOk="0">
                  <a:moveTo>
                    <a:pt x="212" y="387"/>
                  </a:moveTo>
                  <a:cubicBezTo>
                    <a:pt x="282" y="387"/>
                    <a:pt x="370" y="370"/>
                    <a:pt x="440" y="352"/>
                  </a:cubicBezTo>
                  <a:cubicBezTo>
                    <a:pt x="493" y="335"/>
                    <a:pt x="528" y="264"/>
                    <a:pt x="511" y="211"/>
                  </a:cubicBezTo>
                  <a:cubicBezTo>
                    <a:pt x="493" y="176"/>
                    <a:pt x="511" y="141"/>
                    <a:pt x="458" y="106"/>
                  </a:cubicBezTo>
                  <a:cubicBezTo>
                    <a:pt x="388" y="35"/>
                    <a:pt x="282" y="0"/>
                    <a:pt x="176" y="35"/>
                  </a:cubicBezTo>
                  <a:cubicBezTo>
                    <a:pt x="106" y="53"/>
                    <a:pt x="88" y="123"/>
                    <a:pt x="35" y="176"/>
                  </a:cubicBezTo>
                  <a:cubicBezTo>
                    <a:pt x="0" y="229"/>
                    <a:pt x="35" y="282"/>
                    <a:pt x="71" y="317"/>
                  </a:cubicBezTo>
                  <a:cubicBezTo>
                    <a:pt x="106" y="352"/>
                    <a:pt x="159" y="387"/>
                    <a:pt x="212" y="38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9" name="Google Shape;2889;p42"/>
            <p:cNvSpPr/>
            <p:nvPr/>
          </p:nvSpPr>
          <p:spPr>
            <a:xfrm>
              <a:off x="3396609" y="5105200"/>
              <a:ext cx="27704" cy="24731"/>
            </a:xfrm>
            <a:custGeom>
              <a:avLst/>
              <a:gdLst/>
              <a:ahLst/>
              <a:cxnLst/>
              <a:rect l="l" t="t" r="r" b="b"/>
              <a:pathLst>
                <a:path w="494" h="441" extrusionOk="0">
                  <a:moveTo>
                    <a:pt x="229" y="1"/>
                  </a:moveTo>
                  <a:cubicBezTo>
                    <a:pt x="176" y="1"/>
                    <a:pt x="124" y="18"/>
                    <a:pt x="106" y="71"/>
                  </a:cubicBezTo>
                  <a:cubicBezTo>
                    <a:pt x="88" y="106"/>
                    <a:pt x="53" y="106"/>
                    <a:pt x="53" y="124"/>
                  </a:cubicBezTo>
                  <a:cubicBezTo>
                    <a:pt x="0" y="212"/>
                    <a:pt x="36" y="317"/>
                    <a:pt x="124" y="370"/>
                  </a:cubicBezTo>
                  <a:cubicBezTo>
                    <a:pt x="124" y="370"/>
                    <a:pt x="141" y="370"/>
                    <a:pt x="141" y="388"/>
                  </a:cubicBezTo>
                  <a:cubicBezTo>
                    <a:pt x="141" y="423"/>
                    <a:pt x="176" y="441"/>
                    <a:pt x="212" y="441"/>
                  </a:cubicBezTo>
                  <a:cubicBezTo>
                    <a:pt x="300" y="423"/>
                    <a:pt x="388" y="370"/>
                    <a:pt x="440" y="282"/>
                  </a:cubicBezTo>
                  <a:cubicBezTo>
                    <a:pt x="493" y="141"/>
                    <a:pt x="388" y="1"/>
                    <a:pt x="2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0" name="Google Shape;2890;p42"/>
            <p:cNvSpPr/>
            <p:nvPr/>
          </p:nvSpPr>
          <p:spPr>
            <a:xfrm>
              <a:off x="3037246" y="4954176"/>
              <a:ext cx="24731" cy="26694"/>
            </a:xfrm>
            <a:custGeom>
              <a:avLst/>
              <a:gdLst/>
              <a:ahLst/>
              <a:cxnLst/>
              <a:rect l="l" t="t" r="r" b="b"/>
              <a:pathLst>
                <a:path w="441" h="476" extrusionOk="0">
                  <a:moveTo>
                    <a:pt x="441" y="229"/>
                  </a:moveTo>
                  <a:cubicBezTo>
                    <a:pt x="441" y="88"/>
                    <a:pt x="318" y="0"/>
                    <a:pt x="177" y="35"/>
                  </a:cubicBezTo>
                  <a:cubicBezTo>
                    <a:pt x="159" y="35"/>
                    <a:pt x="159" y="35"/>
                    <a:pt x="142" y="53"/>
                  </a:cubicBezTo>
                  <a:cubicBezTo>
                    <a:pt x="124" y="88"/>
                    <a:pt x="89" y="123"/>
                    <a:pt x="36" y="159"/>
                  </a:cubicBezTo>
                  <a:cubicBezTo>
                    <a:pt x="18" y="194"/>
                    <a:pt x="1" y="229"/>
                    <a:pt x="18" y="282"/>
                  </a:cubicBezTo>
                  <a:cubicBezTo>
                    <a:pt x="36" y="317"/>
                    <a:pt x="54" y="352"/>
                    <a:pt x="89" y="370"/>
                  </a:cubicBezTo>
                  <a:cubicBezTo>
                    <a:pt x="142" y="370"/>
                    <a:pt x="177" y="405"/>
                    <a:pt x="177" y="440"/>
                  </a:cubicBezTo>
                  <a:cubicBezTo>
                    <a:pt x="177" y="476"/>
                    <a:pt x="230" y="458"/>
                    <a:pt x="247" y="458"/>
                  </a:cubicBezTo>
                  <a:cubicBezTo>
                    <a:pt x="353" y="440"/>
                    <a:pt x="441" y="352"/>
                    <a:pt x="441" y="22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1" name="Google Shape;2891;p42"/>
            <p:cNvSpPr/>
            <p:nvPr/>
          </p:nvSpPr>
          <p:spPr>
            <a:xfrm>
              <a:off x="3127087" y="5047942"/>
              <a:ext cx="22768" cy="25741"/>
            </a:xfrm>
            <a:custGeom>
              <a:avLst/>
              <a:gdLst/>
              <a:ahLst/>
              <a:cxnLst/>
              <a:rect l="l" t="t" r="r" b="b"/>
              <a:pathLst>
                <a:path w="406" h="459" extrusionOk="0">
                  <a:moveTo>
                    <a:pt x="194" y="458"/>
                  </a:moveTo>
                  <a:cubicBezTo>
                    <a:pt x="318" y="441"/>
                    <a:pt x="406" y="335"/>
                    <a:pt x="406" y="194"/>
                  </a:cubicBezTo>
                  <a:cubicBezTo>
                    <a:pt x="406" y="71"/>
                    <a:pt x="353" y="36"/>
                    <a:pt x="247" y="18"/>
                  </a:cubicBezTo>
                  <a:cubicBezTo>
                    <a:pt x="177" y="1"/>
                    <a:pt x="106" y="36"/>
                    <a:pt x="54" y="106"/>
                  </a:cubicBezTo>
                  <a:cubicBezTo>
                    <a:pt x="1" y="177"/>
                    <a:pt x="1" y="282"/>
                    <a:pt x="71" y="353"/>
                  </a:cubicBezTo>
                  <a:cubicBezTo>
                    <a:pt x="89" y="405"/>
                    <a:pt x="106" y="441"/>
                    <a:pt x="159" y="45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2" name="Google Shape;2892;p42"/>
            <p:cNvSpPr/>
            <p:nvPr/>
          </p:nvSpPr>
          <p:spPr>
            <a:xfrm>
              <a:off x="2840797" y="5169356"/>
              <a:ext cx="32639" cy="31685"/>
            </a:xfrm>
            <a:custGeom>
              <a:avLst/>
              <a:gdLst/>
              <a:ahLst/>
              <a:cxnLst/>
              <a:rect l="l" t="t" r="r" b="b"/>
              <a:pathLst>
                <a:path w="582" h="565" extrusionOk="0">
                  <a:moveTo>
                    <a:pt x="247" y="564"/>
                  </a:moveTo>
                  <a:cubicBezTo>
                    <a:pt x="388" y="546"/>
                    <a:pt x="582" y="458"/>
                    <a:pt x="546" y="247"/>
                  </a:cubicBezTo>
                  <a:cubicBezTo>
                    <a:pt x="529" y="159"/>
                    <a:pt x="476" y="71"/>
                    <a:pt x="388" y="36"/>
                  </a:cubicBezTo>
                  <a:cubicBezTo>
                    <a:pt x="300" y="1"/>
                    <a:pt x="212" y="18"/>
                    <a:pt x="159" y="89"/>
                  </a:cubicBezTo>
                  <a:cubicBezTo>
                    <a:pt x="159" y="106"/>
                    <a:pt x="142" y="106"/>
                    <a:pt x="142" y="124"/>
                  </a:cubicBezTo>
                  <a:cubicBezTo>
                    <a:pt x="36" y="142"/>
                    <a:pt x="36" y="230"/>
                    <a:pt x="18" y="300"/>
                  </a:cubicBezTo>
                  <a:cubicBezTo>
                    <a:pt x="1" y="335"/>
                    <a:pt x="71" y="353"/>
                    <a:pt x="71" y="406"/>
                  </a:cubicBezTo>
                  <a:cubicBezTo>
                    <a:pt x="71" y="441"/>
                    <a:pt x="194" y="564"/>
                    <a:pt x="247" y="56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3" name="Google Shape;2893;p42"/>
            <p:cNvSpPr/>
            <p:nvPr/>
          </p:nvSpPr>
          <p:spPr>
            <a:xfrm>
              <a:off x="2737160" y="5054840"/>
              <a:ext cx="21759" cy="26750"/>
            </a:xfrm>
            <a:custGeom>
              <a:avLst/>
              <a:gdLst/>
              <a:ahLst/>
              <a:cxnLst/>
              <a:rect l="l" t="t" r="r" b="b"/>
              <a:pathLst>
                <a:path w="388" h="477" extrusionOk="0">
                  <a:moveTo>
                    <a:pt x="159" y="476"/>
                  </a:moveTo>
                  <a:cubicBezTo>
                    <a:pt x="282" y="476"/>
                    <a:pt x="370" y="370"/>
                    <a:pt x="388" y="247"/>
                  </a:cubicBezTo>
                  <a:cubicBezTo>
                    <a:pt x="388" y="106"/>
                    <a:pt x="264" y="1"/>
                    <a:pt x="124" y="36"/>
                  </a:cubicBezTo>
                  <a:cubicBezTo>
                    <a:pt x="53" y="71"/>
                    <a:pt x="18" y="142"/>
                    <a:pt x="18" y="230"/>
                  </a:cubicBezTo>
                  <a:cubicBezTo>
                    <a:pt x="18" y="230"/>
                    <a:pt x="18" y="247"/>
                    <a:pt x="18" y="265"/>
                  </a:cubicBezTo>
                  <a:cubicBezTo>
                    <a:pt x="0" y="353"/>
                    <a:pt x="53" y="441"/>
                    <a:pt x="141" y="476"/>
                  </a:cubicBezTo>
                  <a:cubicBezTo>
                    <a:pt x="141" y="476"/>
                    <a:pt x="159" y="476"/>
                    <a:pt x="159" y="47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4" name="Google Shape;2894;p42"/>
            <p:cNvSpPr/>
            <p:nvPr/>
          </p:nvSpPr>
          <p:spPr>
            <a:xfrm>
              <a:off x="2951387" y="5255271"/>
              <a:ext cx="22768" cy="23722"/>
            </a:xfrm>
            <a:custGeom>
              <a:avLst/>
              <a:gdLst/>
              <a:ahLst/>
              <a:cxnLst/>
              <a:rect l="l" t="t" r="r" b="b"/>
              <a:pathLst>
                <a:path w="406" h="423" extrusionOk="0">
                  <a:moveTo>
                    <a:pt x="159" y="405"/>
                  </a:moveTo>
                  <a:cubicBezTo>
                    <a:pt x="317" y="405"/>
                    <a:pt x="405" y="335"/>
                    <a:pt x="405" y="229"/>
                  </a:cubicBezTo>
                  <a:cubicBezTo>
                    <a:pt x="405" y="106"/>
                    <a:pt x="335" y="0"/>
                    <a:pt x="247" y="0"/>
                  </a:cubicBezTo>
                  <a:cubicBezTo>
                    <a:pt x="53" y="0"/>
                    <a:pt x="0" y="71"/>
                    <a:pt x="0" y="282"/>
                  </a:cubicBezTo>
                  <a:cubicBezTo>
                    <a:pt x="0" y="317"/>
                    <a:pt x="36" y="335"/>
                    <a:pt x="71" y="370"/>
                  </a:cubicBezTo>
                  <a:cubicBezTo>
                    <a:pt x="88" y="405"/>
                    <a:pt x="124" y="423"/>
                    <a:pt x="159" y="40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5" name="Google Shape;2895;p42"/>
            <p:cNvSpPr/>
            <p:nvPr/>
          </p:nvSpPr>
          <p:spPr>
            <a:xfrm>
              <a:off x="3276149" y="5391491"/>
              <a:ext cx="25741" cy="24731"/>
            </a:xfrm>
            <a:custGeom>
              <a:avLst/>
              <a:gdLst/>
              <a:ahLst/>
              <a:cxnLst/>
              <a:rect l="l" t="t" r="r" b="b"/>
              <a:pathLst>
                <a:path w="459" h="441" extrusionOk="0">
                  <a:moveTo>
                    <a:pt x="265" y="441"/>
                  </a:moveTo>
                  <a:cubicBezTo>
                    <a:pt x="300" y="441"/>
                    <a:pt x="353" y="423"/>
                    <a:pt x="388" y="388"/>
                  </a:cubicBezTo>
                  <a:cubicBezTo>
                    <a:pt x="441" y="317"/>
                    <a:pt x="458" y="194"/>
                    <a:pt x="406" y="106"/>
                  </a:cubicBezTo>
                  <a:cubicBezTo>
                    <a:pt x="370" y="36"/>
                    <a:pt x="282" y="1"/>
                    <a:pt x="212" y="36"/>
                  </a:cubicBezTo>
                  <a:cubicBezTo>
                    <a:pt x="194" y="53"/>
                    <a:pt x="159" y="71"/>
                    <a:pt x="124" y="89"/>
                  </a:cubicBezTo>
                  <a:cubicBezTo>
                    <a:pt x="71" y="106"/>
                    <a:pt x="54" y="159"/>
                    <a:pt x="36" y="194"/>
                  </a:cubicBezTo>
                  <a:cubicBezTo>
                    <a:pt x="18" y="247"/>
                    <a:pt x="1" y="282"/>
                    <a:pt x="71" y="300"/>
                  </a:cubicBezTo>
                  <a:cubicBezTo>
                    <a:pt x="124" y="317"/>
                    <a:pt x="71" y="353"/>
                    <a:pt x="106" y="388"/>
                  </a:cubicBezTo>
                  <a:cubicBezTo>
                    <a:pt x="142" y="441"/>
                    <a:pt x="194" y="441"/>
                    <a:pt x="265" y="44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6" name="Google Shape;2896;p42"/>
            <p:cNvSpPr/>
            <p:nvPr/>
          </p:nvSpPr>
          <p:spPr>
            <a:xfrm>
              <a:off x="3098486" y="5645198"/>
              <a:ext cx="22768" cy="26694"/>
            </a:xfrm>
            <a:custGeom>
              <a:avLst/>
              <a:gdLst/>
              <a:ahLst/>
              <a:cxnLst/>
              <a:rect l="l" t="t" r="r" b="b"/>
              <a:pathLst>
                <a:path w="406" h="476" extrusionOk="0">
                  <a:moveTo>
                    <a:pt x="387" y="265"/>
                  </a:moveTo>
                  <a:cubicBezTo>
                    <a:pt x="405" y="194"/>
                    <a:pt x="387" y="124"/>
                    <a:pt x="335" y="89"/>
                  </a:cubicBezTo>
                  <a:cubicBezTo>
                    <a:pt x="317" y="36"/>
                    <a:pt x="264" y="18"/>
                    <a:pt x="229" y="36"/>
                  </a:cubicBezTo>
                  <a:lnTo>
                    <a:pt x="211" y="36"/>
                  </a:lnTo>
                  <a:cubicBezTo>
                    <a:pt x="141" y="1"/>
                    <a:pt x="88" y="71"/>
                    <a:pt x="53" y="106"/>
                  </a:cubicBezTo>
                  <a:cubicBezTo>
                    <a:pt x="0" y="159"/>
                    <a:pt x="0" y="229"/>
                    <a:pt x="18" y="282"/>
                  </a:cubicBezTo>
                  <a:cubicBezTo>
                    <a:pt x="35" y="317"/>
                    <a:pt x="71" y="335"/>
                    <a:pt x="53" y="388"/>
                  </a:cubicBezTo>
                  <a:cubicBezTo>
                    <a:pt x="53" y="388"/>
                    <a:pt x="53" y="405"/>
                    <a:pt x="71" y="423"/>
                  </a:cubicBezTo>
                  <a:cubicBezTo>
                    <a:pt x="176" y="476"/>
                    <a:pt x="299" y="458"/>
                    <a:pt x="352" y="353"/>
                  </a:cubicBezTo>
                  <a:cubicBezTo>
                    <a:pt x="387" y="317"/>
                    <a:pt x="405" y="300"/>
                    <a:pt x="387" y="26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7" name="Google Shape;2897;p42"/>
            <p:cNvSpPr/>
            <p:nvPr/>
          </p:nvSpPr>
          <p:spPr>
            <a:xfrm>
              <a:off x="2873379" y="5438879"/>
              <a:ext cx="23778" cy="24731"/>
            </a:xfrm>
            <a:custGeom>
              <a:avLst/>
              <a:gdLst/>
              <a:ahLst/>
              <a:cxnLst/>
              <a:rect l="l" t="t" r="r" b="b"/>
              <a:pathLst>
                <a:path w="424" h="441" extrusionOk="0">
                  <a:moveTo>
                    <a:pt x="229" y="18"/>
                  </a:moveTo>
                  <a:cubicBezTo>
                    <a:pt x="177" y="18"/>
                    <a:pt x="106" y="36"/>
                    <a:pt x="53" y="53"/>
                  </a:cubicBezTo>
                  <a:cubicBezTo>
                    <a:pt x="1" y="71"/>
                    <a:pt x="18" y="124"/>
                    <a:pt x="18" y="159"/>
                  </a:cubicBezTo>
                  <a:cubicBezTo>
                    <a:pt x="36" y="212"/>
                    <a:pt x="36" y="265"/>
                    <a:pt x="18" y="317"/>
                  </a:cubicBezTo>
                  <a:cubicBezTo>
                    <a:pt x="18" y="335"/>
                    <a:pt x="53" y="353"/>
                    <a:pt x="71" y="370"/>
                  </a:cubicBezTo>
                  <a:cubicBezTo>
                    <a:pt x="159" y="441"/>
                    <a:pt x="265" y="441"/>
                    <a:pt x="335" y="370"/>
                  </a:cubicBezTo>
                  <a:cubicBezTo>
                    <a:pt x="406" y="300"/>
                    <a:pt x="423" y="194"/>
                    <a:pt x="388" y="106"/>
                  </a:cubicBezTo>
                  <a:cubicBezTo>
                    <a:pt x="353" y="0"/>
                    <a:pt x="300" y="36"/>
                    <a:pt x="229" y="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8" name="Google Shape;2898;p42"/>
            <p:cNvSpPr/>
            <p:nvPr/>
          </p:nvSpPr>
          <p:spPr>
            <a:xfrm>
              <a:off x="2674967" y="5439888"/>
              <a:ext cx="22768" cy="27647"/>
            </a:xfrm>
            <a:custGeom>
              <a:avLst/>
              <a:gdLst/>
              <a:ahLst/>
              <a:cxnLst/>
              <a:rect l="l" t="t" r="r" b="b"/>
              <a:pathLst>
                <a:path w="406" h="493" extrusionOk="0">
                  <a:moveTo>
                    <a:pt x="0" y="194"/>
                  </a:moveTo>
                  <a:cubicBezTo>
                    <a:pt x="18" y="247"/>
                    <a:pt x="0" y="299"/>
                    <a:pt x="53" y="335"/>
                  </a:cubicBezTo>
                  <a:cubicBezTo>
                    <a:pt x="88" y="387"/>
                    <a:pt x="53" y="423"/>
                    <a:pt x="88" y="458"/>
                  </a:cubicBezTo>
                  <a:cubicBezTo>
                    <a:pt x="141" y="475"/>
                    <a:pt x="124" y="493"/>
                    <a:pt x="159" y="458"/>
                  </a:cubicBezTo>
                  <a:cubicBezTo>
                    <a:pt x="176" y="440"/>
                    <a:pt x="212" y="458"/>
                    <a:pt x="247" y="458"/>
                  </a:cubicBezTo>
                  <a:cubicBezTo>
                    <a:pt x="352" y="387"/>
                    <a:pt x="405" y="264"/>
                    <a:pt x="388" y="141"/>
                  </a:cubicBezTo>
                  <a:cubicBezTo>
                    <a:pt x="352" y="70"/>
                    <a:pt x="300" y="35"/>
                    <a:pt x="247" y="18"/>
                  </a:cubicBezTo>
                  <a:cubicBezTo>
                    <a:pt x="176" y="0"/>
                    <a:pt x="124" y="35"/>
                    <a:pt x="88" y="88"/>
                  </a:cubicBezTo>
                  <a:cubicBezTo>
                    <a:pt x="88" y="106"/>
                    <a:pt x="53" y="123"/>
                    <a:pt x="36" y="123"/>
                  </a:cubicBezTo>
                  <a:cubicBezTo>
                    <a:pt x="18" y="141"/>
                    <a:pt x="0" y="159"/>
                    <a:pt x="0" y="19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9" name="Google Shape;2899;p42"/>
            <p:cNvSpPr/>
            <p:nvPr/>
          </p:nvSpPr>
          <p:spPr>
            <a:xfrm>
              <a:off x="2962211" y="5174291"/>
              <a:ext cx="22768" cy="26750"/>
            </a:xfrm>
            <a:custGeom>
              <a:avLst/>
              <a:gdLst/>
              <a:ahLst/>
              <a:cxnLst/>
              <a:rect l="l" t="t" r="r" b="b"/>
              <a:pathLst>
                <a:path w="406" h="477" extrusionOk="0">
                  <a:moveTo>
                    <a:pt x="406" y="265"/>
                  </a:moveTo>
                  <a:cubicBezTo>
                    <a:pt x="406" y="142"/>
                    <a:pt x="300" y="1"/>
                    <a:pt x="177" y="36"/>
                  </a:cubicBezTo>
                  <a:cubicBezTo>
                    <a:pt x="142" y="54"/>
                    <a:pt x="124" y="54"/>
                    <a:pt x="124" y="71"/>
                  </a:cubicBezTo>
                  <a:cubicBezTo>
                    <a:pt x="124" y="71"/>
                    <a:pt x="107" y="106"/>
                    <a:pt x="89" y="106"/>
                  </a:cubicBezTo>
                  <a:cubicBezTo>
                    <a:pt x="54" y="106"/>
                    <a:pt x="19" y="142"/>
                    <a:pt x="19" y="194"/>
                  </a:cubicBezTo>
                  <a:cubicBezTo>
                    <a:pt x="19" y="230"/>
                    <a:pt x="1" y="265"/>
                    <a:pt x="19" y="318"/>
                  </a:cubicBezTo>
                  <a:cubicBezTo>
                    <a:pt x="36" y="335"/>
                    <a:pt x="54" y="370"/>
                    <a:pt x="71" y="370"/>
                  </a:cubicBezTo>
                  <a:cubicBezTo>
                    <a:pt x="107" y="388"/>
                    <a:pt x="142" y="406"/>
                    <a:pt x="159" y="458"/>
                  </a:cubicBezTo>
                  <a:cubicBezTo>
                    <a:pt x="159" y="476"/>
                    <a:pt x="177" y="476"/>
                    <a:pt x="212" y="476"/>
                  </a:cubicBezTo>
                  <a:cubicBezTo>
                    <a:pt x="265" y="458"/>
                    <a:pt x="300" y="423"/>
                    <a:pt x="353" y="388"/>
                  </a:cubicBezTo>
                  <a:cubicBezTo>
                    <a:pt x="388" y="370"/>
                    <a:pt x="406" y="318"/>
                    <a:pt x="406" y="26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0" name="Google Shape;2900;p42"/>
            <p:cNvSpPr/>
            <p:nvPr/>
          </p:nvSpPr>
          <p:spPr>
            <a:xfrm>
              <a:off x="2796381" y="5393453"/>
              <a:ext cx="26694" cy="28713"/>
            </a:xfrm>
            <a:custGeom>
              <a:avLst/>
              <a:gdLst/>
              <a:ahLst/>
              <a:cxnLst/>
              <a:rect l="l" t="t" r="r" b="b"/>
              <a:pathLst>
                <a:path w="476" h="512" extrusionOk="0">
                  <a:moveTo>
                    <a:pt x="1" y="247"/>
                  </a:moveTo>
                  <a:cubicBezTo>
                    <a:pt x="18" y="282"/>
                    <a:pt x="18" y="318"/>
                    <a:pt x="36" y="335"/>
                  </a:cubicBezTo>
                  <a:cubicBezTo>
                    <a:pt x="53" y="370"/>
                    <a:pt x="124" y="388"/>
                    <a:pt x="106" y="458"/>
                  </a:cubicBezTo>
                  <a:cubicBezTo>
                    <a:pt x="106" y="494"/>
                    <a:pt x="194" y="511"/>
                    <a:pt x="247" y="494"/>
                  </a:cubicBezTo>
                  <a:cubicBezTo>
                    <a:pt x="405" y="458"/>
                    <a:pt x="441" y="406"/>
                    <a:pt x="476" y="247"/>
                  </a:cubicBezTo>
                  <a:cubicBezTo>
                    <a:pt x="458" y="159"/>
                    <a:pt x="423" y="106"/>
                    <a:pt x="370" y="54"/>
                  </a:cubicBezTo>
                  <a:cubicBezTo>
                    <a:pt x="265" y="1"/>
                    <a:pt x="247" y="18"/>
                    <a:pt x="141" y="89"/>
                  </a:cubicBezTo>
                  <a:cubicBezTo>
                    <a:pt x="106" y="124"/>
                    <a:pt x="71" y="159"/>
                    <a:pt x="36" y="194"/>
                  </a:cubicBezTo>
                  <a:cubicBezTo>
                    <a:pt x="1" y="212"/>
                    <a:pt x="18" y="230"/>
                    <a:pt x="1" y="24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1" name="Google Shape;2901;p42"/>
            <p:cNvSpPr/>
            <p:nvPr/>
          </p:nvSpPr>
          <p:spPr>
            <a:xfrm>
              <a:off x="2711475" y="5374723"/>
              <a:ext cx="29666" cy="29666"/>
            </a:xfrm>
            <a:custGeom>
              <a:avLst/>
              <a:gdLst/>
              <a:ahLst/>
              <a:cxnLst/>
              <a:rect l="l" t="t" r="r" b="b"/>
              <a:pathLst>
                <a:path w="529" h="529" extrusionOk="0">
                  <a:moveTo>
                    <a:pt x="529" y="282"/>
                  </a:moveTo>
                  <a:cubicBezTo>
                    <a:pt x="511" y="194"/>
                    <a:pt x="529" y="106"/>
                    <a:pt x="441" y="53"/>
                  </a:cubicBezTo>
                  <a:cubicBezTo>
                    <a:pt x="388" y="35"/>
                    <a:pt x="335" y="53"/>
                    <a:pt x="300" y="35"/>
                  </a:cubicBezTo>
                  <a:cubicBezTo>
                    <a:pt x="230" y="0"/>
                    <a:pt x="159" y="35"/>
                    <a:pt x="124" y="88"/>
                  </a:cubicBezTo>
                  <a:cubicBezTo>
                    <a:pt x="89" y="106"/>
                    <a:pt x="71" y="123"/>
                    <a:pt x="89" y="159"/>
                  </a:cubicBezTo>
                  <a:cubicBezTo>
                    <a:pt x="89" y="194"/>
                    <a:pt x="89" y="247"/>
                    <a:pt x="36" y="264"/>
                  </a:cubicBezTo>
                  <a:cubicBezTo>
                    <a:pt x="1" y="282"/>
                    <a:pt x="18" y="300"/>
                    <a:pt x="36" y="317"/>
                  </a:cubicBezTo>
                  <a:cubicBezTo>
                    <a:pt x="71" y="370"/>
                    <a:pt x="106" y="423"/>
                    <a:pt x="142" y="458"/>
                  </a:cubicBezTo>
                  <a:cubicBezTo>
                    <a:pt x="265" y="528"/>
                    <a:pt x="441" y="493"/>
                    <a:pt x="511" y="352"/>
                  </a:cubicBezTo>
                  <a:cubicBezTo>
                    <a:pt x="511" y="335"/>
                    <a:pt x="529" y="300"/>
                    <a:pt x="529" y="28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2" name="Google Shape;2902;p42"/>
            <p:cNvSpPr/>
            <p:nvPr/>
          </p:nvSpPr>
          <p:spPr>
            <a:xfrm>
              <a:off x="2951387" y="4874205"/>
              <a:ext cx="23722" cy="27704"/>
            </a:xfrm>
            <a:custGeom>
              <a:avLst/>
              <a:gdLst/>
              <a:ahLst/>
              <a:cxnLst/>
              <a:rect l="l" t="t" r="r" b="b"/>
              <a:pathLst>
                <a:path w="423" h="494" extrusionOk="0">
                  <a:moveTo>
                    <a:pt x="388" y="247"/>
                  </a:moveTo>
                  <a:lnTo>
                    <a:pt x="388" y="194"/>
                  </a:lnTo>
                  <a:cubicBezTo>
                    <a:pt x="388" y="88"/>
                    <a:pt x="264" y="0"/>
                    <a:pt x="159" y="71"/>
                  </a:cubicBezTo>
                  <a:cubicBezTo>
                    <a:pt x="0" y="71"/>
                    <a:pt x="53" y="212"/>
                    <a:pt x="18" y="300"/>
                  </a:cubicBezTo>
                  <a:cubicBezTo>
                    <a:pt x="18" y="335"/>
                    <a:pt x="36" y="388"/>
                    <a:pt x="88" y="388"/>
                  </a:cubicBezTo>
                  <a:cubicBezTo>
                    <a:pt x="124" y="388"/>
                    <a:pt x="124" y="440"/>
                    <a:pt x="176" y="458"/>
                  </a:cubicBezTo>
                  <a:cubicBezTo>
                    <a:pt x="264" y="493"/>
                    <a:pt x="282" y="493"/>
                    <a:pt x="335" y="423"/>
                  </a:cubicBezTo>
                  <a:cubicBezTo>
                    <a:pt x="388" y="352"/>
                    <a:pt x="423" y="317"/>
                    <a:pt x="388" y="24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3" name="Google Shape;2903;p42"/>
            <p:cNvSpPr/>
            <p:nvPr/>
          </p:nvSpPr>
          <p:spPr>
            <a:xfrm>
              <a:off x="2881287" y="5544534"/>
              <a:ext cx="24731" cy="24731"/>
            </a:xfrm>
            <a:custGeom>
              <a:avLst/>
              <a:gdLst/>
              <a:ahLst/>
              <a:cxnLst/>
              <a:rect l="l" t="t" r="r" b="b"/>
              <a:pathLst>
                <a:path w="441" h="441" extrusionOk="0">
                  <a:moveTo>
                    <a:pt x="36" y="176"/>
                  </a:moveTo>
                  <a:cubicBezTo>
                    <a:pt x="18" y="211"/>
                    <a:pt x="53" y="246"/>
                    <a:pt x="36" y="299"/>
                  </a:cubicBezTo>
                  <a:cubicBezTo>
                    <a:pt x="0" y="334"/>
                    <a:pt x="53" y="370"/>
                    <a:pt x="88" y="387"/>
                  </a:cubicBezTo>
                  <a:cubicBezTo>
                    <a:pt x="177" y="440"/>
                    <a:pt x="282" y="440"/>
                    <a:pt x="353" y="370"/>
                  </a:cubicBezTo>
                  <a:cubicBezTo>
                    <a:pt x="441" y="282"/>
                    <a:pt x="441" y="123"/>
                    <a:pt x="335" y="53"/>
                  </a:cubicBezTo>
                  <a:cubicBezTo>
                    <a:pt x="229" y="0"/>
                    <a:pt x="124" y="35"/>
                    <a:pt x="53" y="106"/>
                  </a:cubicBezTo>
                  <a:cubicBezTo>
                    <a:pt x="36" y="123"/>
                    <a:pt x="36" y="158"/>
                    <a:pt x="36" y="17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4" name="Google Shape;2904;p42"/>
            <p:cNvSpPr/>
            <p:nvPr/>
          </p:nvSpPr>
          <p:spPr>
            <a:xfrm>
              <a:off x="2647319" y="5022257"/>
              <a:ext cx="20806" cy="28713"/>
            </a:xfrm>
            <a:custGeom>
              <a:avLst/>
              <a:gdLst/>
              <a:ahLst/>
              <a:cxnLst/>
              <a:rect l="l" t="t" r="r" b="b"/>
              <a:pathLst>
                <a:path w="371" h="512" extrusionOk="0">
                  <a:moveTo>
                    <a:pt x="159" y="494"/>
                  </a:moveTo>
                  <a:cubicBezTo>
                    <a:pt x="300" y="476"/>
                    <a:pt x="370" y="423"/>
                    <a:pt x="370" y="265"/>
                  </a:cubicBezTo>
                  <a:cubicBezTo>
                    <a:pt x="370" y="247"/>
                    <a:pt x="370" y="230"/>
                    <a:pt x="370" y="212"/>
                  </a:cubicBezTo>
                  <a:cubicBezTo>
                    <a:pt x="370" y="159"/>
                    <a:pt x="370" y="106"/>
                    <a:pt x="317" y="106"/>
                  </a:cubicBezTo>
                  <a:lnTo>
                    <a:pt x="300" y="89"/>
                  </a:lnTo>
                  <a:cubicBezTo>
                    <a:pt x="212" y="1"/>
                    <a:pt x="141" y="71"/>
                    <a:pt x="71" y="106"/>
                  </a:cubicBezTo>
                  <a:cubicBezTo>
                    <a:pt x="36" y="142"/>
                    <a:pt x="18" y="212"/>
                    <a:pt x="18" y="265"/>
                  </a:cubicBezTo>
                  <a:cubicBezTo>
                    <a:pt x="18" y="283"/>
                    <a:pt x="18" y="300"/>
                    <a:pt x="18" y="318"/>
                  </a:cubicBezTo>
                  <a:cubicBezTo>
                    <a:pt x="1" y="388"/>
                    <a:pt x="53" y="423"/>
                    <a:pt x="89" y="476"/>
                  </a:cubicBezTo>
                  <a:cubicBezTo>
                    <a:pt x="124" y="511"/>
                    <a:pt x="141" y="476"/>
                    <a:pt x="159" y="49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5" name="Google Shape;2905;p42"/>
            <p:cNvSpPr/>
            <p:nvPr/>
          </p:nvSpPr>
          <p:spPr>
            <a:xfrm>
              <a:off x="3066857" y="5150625"/>
              <a:ext cx="22768" cy="22768"/>
            </a:xfrm>
            <a:custGeom>
              <a:avLst/>
              <a:gdLst/>
              <a:ahLst/>
              <a:cxnLst/>
              <a:rect l="l" t="t" r="r" b="b"/>
              <a:pathLst>
                <a:path w="406" h="406" extrusionOk="0">
                  <a:moveTo>
                    <a:pt x="177" y="405"/>
                  </a:moveTo>
                  <a:cubicBezTo>
                    <a:pt x="283" y="405"/>
                    <a:pt x="388" y="335"/>
                    <a:pt x="406" y="229"/>
                  </a:cubicBezTo>
                  <a:cubicBezTo>
                    <a:pt x="406" y="141"/>
                    <a:pt x="371" y="53"/>
                    <a:pt x="300" y="0"/>
                  </a:cubicBezTo>
                  <a:lnTo>
                    <a:pt x="300" y="0"/>
                  </a:lnTo>
                  <a:cubicBezTo>
                    <a:pt x="212" y="0"/>
                    <a:pt x="142" y="18"/>
                    <a:pt x="71" y="71"/>
                  </a:cubicBezTo>
                  <a:cubicBezTo>
                    <a:pt x="54" y="106"/>
                    <a:pt x="19" y="106"/>
                    <a:pt x="19" y="159"/>
                  </a:cubicBezTo>
                  <a:cubicBezTo>
                    <a:pt x="36" y="194"/>
                    <a:pt x="1" y="194"/>
                    <a:pt x="19" y="212"/>
                  </a:cubicBezTo>
                  <a:cubicBezTo>
                    <a:pt x="36" y="212"/>
                    <a:pt x="36" y="229"/>
                    <a:pt x="19" y="247"/>
                  </a:cubicBezTo>
                  <a:cubicBezTo>
                    <a:pt x="19" y="335"/>
                    <a:pt x="71" y="388"/>
                    <a:pt x="177" y="40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6" name="Google Shape;2906;p42"/>
            <p:cNvSpPr/>
            <p:nvPr/>
          </p:nvSpPr>
          <p:spPr>
            <a:xfrm>
              <a:off x="2921777" y="5373713"/>
              <a:ext cx="36564" cy="35611"/>
            </a:xfrm>
            <a:custGeom>
              <a:avLst/>
              <a:gdLst/>
              <a:ahLst/>
              <a:cxnLst/>
              <a:rect l="l" t="t" r="r" b="b"/>
              <a:pathLst>
                <a:path w="652" h="635" extrusionOk="0">
                  <a:moveTo>
                    <a:pt x="634" y="318"/>
                  </a:moveTo>
                  <a:cubicBezTo>
                    <a:pt x="652" y="159"/>
                    <a:pt x="528" y="18"/>
                    <a:pt x="370" y="1"/>
                  </a:cubicBezTo>
                  <a:cubicBezTo>
                    <a:pt x="299" y="1"/>
                    <a:pt x="229" y="36"/>
                    <a:pt x="176" y="106"/>
                  </a:cubicBezTo>
                  <a:cubicBezTo>
                    <a:pt x="159" y="124"/>
                    <a:pt x="141" y="141"/>
                    <a:pt x="123" y="141"/>
                  </a:cubicBezTo>
                  <a:cubicBezTo>
                    <a:pt x="35" y="177"/>
                    <a:pt x="0" y="265"/>
                    <a:pt x="18" y="335"/>
                  </a:cubicBezTo>
                  <a:cubicBezTo>
                    <a:pt x="35" y="406"/>
                    <a:pt x="71" y="458"/>
                    <a:pt x="141" y="494"/>
                  </a:cubicBezTo>
                  <a:cubicBezTo>
                    <a:pt x="141" y="494"/>
                    <a:pt x="159" y="494"/>
                    <a:pt x="159" y="494"/>
                  </a:cubicBezTo>
                  <a:cubicBezTo>
                    <a:pt x="229" y="634"/>
                    <a:pt x="229" y="634"/>
                    <a:pt x="352" y="599"/>
                  </a:cubicBezTo>
                  <a:cubicBezTo>
                    <a:pt x="476" y="582"/>
                    <a:pt x="564" y="511"/>
                    <a:pt x="616" y="406"/>
                  </a:cubicBezTo>
                  <a:cubicBezTo>
                    <a:pt x="634" y="370"/>
                    <a:pt x="652" y="353"/>
                    <a:pt x="634" y="3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7" name="Google Shape;2907;p42"/>
            <p:cNvSpPr/>
            <p:nvPr/>
          </p:nvSpPr>
          <p:spPr>
            <a:xfrm>
              <a:off x="2621634" y="5366815"/>
              <a:ext cx="20806" cy="26694"/>
            </a:xfrm>
            <a:custGeom>
              <a:avLst/>
              <a:gdLst/>
              <a:ahLst/>
              <a:cxnLst/>
              <a:rect l="l" t="t" r="r" b="b"/>
              <a:pathLst>
                <a:path w="371" h="476" extrusionOk="0">
                  <a:moveTo>
                    <a:pt x="194" y="476"/>
                  </a:moveTo>
                  <a:cubicBezTo>
                    <a:pt x="282" y="476"/>
                    <a:pt x="282" y="476"/>
                    <a:pt x="335" y="370"/>
                  </a:cubicBezTo>
                  <a:cubicBezTo>
                    <a:pt x="353" y="317"/>
                    <a:pt x="370" y="264"/>
                    <a:pt x="370" y="194"/>
                  </a:cubicBezTo>
                  <a:cubicBezTo>
                    <a:pt x="370" y="124"/>
                    <a:pt x="318" y="88"/>
                    <a:pt x="265" y="53"/>
                  </a:cubicBezTo>
                  <a:cubicBezTo>
                    <a:pt x="159" y="0"/>
                    <a:pt x="71" y="53"/>
                    <a:pt x="36" y="159"/>
                  </a:cubicBezTo>
                  <a:cubicBezTo>
                    <a:pt x="1" y="264"/>
                    <a:pt x="18" y="370"/>
                    <a:pt x="89" y="441"/>
                  </a:cubicBezTo>
                  <a:cubicBezTo>
                    <a:pt x="106" y="476"/>
                    <a:pt x="159" y="458"/>
                    <a:pt x="194" y="47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8" name="Google Shape;2908;p42"/>
            <p:cNvSpPr/>
            <p:nvPr/>
          </p:nvSpPr>
          <p:spPr>
            <a:xfrm>
              <a:off x="2894129" y="5080525"/>
              <a:ext cx="27704" cy="32639"/>
            </a:xfrm>
            <a:custGeom>
              <a:avLst/>
              <a:gdLst/>
              <a:ahLst/>
              <a:cxnLst/>
              <a:rect l="l" t="t" r="r" b="b"/>
              <a:pathLst>
                <a:path w="494" h="582" extrusionOk="0">
                  <a:moveTo>
                    <a:pt x="282" y="0"/>
                  </a:moveTo>
                  <a:cubicBezTo>
                    <a:pt x="141" y="0"/>
                    <a:pt x="36" y="88"/>
                    <a:pt x="18" y="229"/>
                  </a:cubicBezTo>
                  <a:cubicBezTo>
                    <a:pt x="18" y="282"/>
                    <a:pt x="0" y="335"/>
                    <a:pt x="0" y="405"/>
                  </a:cubicBezTo>
                  <a:cubicBezTo>
                    <a:pt x="0" y="458"/>
                    <a:pt x="36" y="493"/>
                    <a:pt x="88" y="529"/>
                  </a:cubicBezTo>
                  <a:cubicBezTo>
                    <a:pt x="194" y="581"/>
                    <a:pt x="317" y="546"/>
                    <a:pt x="388" y="458"/>
                  </a:cubicBezTo>
                  <a:cubicBezTo>
                    <a:pt x="493" y="353"/>
                    <a:pt x="493" y="212"/>
                    <a:pt x="388" y="106"/>
                  </a:cubicBezTo>
                  <a:cubicBezTo>
                    <a:pt x="352" y="71"/>
                    <a:pt x="317" y="0"/>
                    <a:pt x="2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9" name="Google Shape;2909;p42"/>
            <p:cNvSpPr/>
            <p:nvPr/>
          </p:nvSpPr>
          <p:spPr>
            <a:xfrm>
              <a:off x="2760826" y="5599773"/>
              <a:ext cx="24731" cy="23778"/>
            </a:xfrm>
            <a:custGeom>
              <a:avLst/>
              <a:gdLst/>
              <a:ahLst/>
              <a:cxnLst/>
              <a:rect l="l" t="t" r="r" b="b"/>
              <a:pathLst>
                <a:path w="441" h="424" extrusionOk="0">
                  <a:moveTo>
                    <a:pt x="212" y="406"/>
                  </a:moveTo>
                  <a:cubicBezTo>
                    <a:pt x="318" y="423"/>
                    <a:pt x="406" y="335"/>
                    <a:pt x="423" y="230"/>
                  </a:cubicBezTo>
                  <a:cubicBezTo>
                    <a:pt x="441" y="142"/>
                    <a:pt x="335" y="36"/>
                    <a:pt x="247" y="18"/>
                  </a:cubicBezTo>
                  <a:cubicBezTo>
                    <a:pt x="159" y="1"/>
                    <a:pt x="159" y="54"/>
                    <a:pt x="89" y="54"/>
                  </a:cubicBezTo>
                  <a:cubicBezTo>
                    <a:pt x="71" y="54"/>
                    <a:pt x="54" y="89"/>
                    <a:pt x="54" y="124"/>
                  </a:cubicBezTo>
                  <a:cubicBezTo>
                    <a:pt x="54" y="159"/>
                    <a:pt x="18" y="194"/>
                    <a:pt x="36" y="247"/>
                  </a:cubicBezTo>
                  <a:cubicBezTo>
                    <a:pt x="36" y="282"/>
                    <a:pt x="1" y="282"/>
                    <a:pt x="18" y="300"/>
                  </a:cubicBezTo>
                  <a:cubicBezTo>
                    <a:pt x="36" y="318"/>
                    <a:pt x="54" y="370"/>
                    <a:pt x="107" y="388"/>
                  </a:cubicBezTo>
                  <a:cubicBezTo>
                    <a:pt x="142" y="388"/>
                    <a:pt x="159" y="423"/>
                    <a:pt x="212" y="40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0" name="Google Shape;2910;p42"/>
            <p:cNvSpPr/>
            <p:nvPr/>
          </p:nvSpPr>
          <p:spPr>
            <a:xfrm>
              <a:off x="2759873" y="5494174"/>
              <a:ext cx="26694" cy="21759"/>
            </a:xfrm>
            <a:custGeom>
              <a:avLst/>
              <a:gdLst/>
              <a:ahLst/>
              <a:cxnLst/>
              <a:rect l="l" t="t" r="r" b="b"/>
              <a:pathLst>
                <a:path w="476" h="388" extrusionOk="0">
                  <a:moveTo>
                    <a:pt x="0" y="264"/>
                  </a:moveTo>
                  <a:cubicBezTo>
                    <a:pt x="18" y="264"/>
                    <a:pt x="35" y="264"/>
                    <a:pt x="53" y="282"/>
                  </a:cubicBezTo>
                  <a:cubicBezTo>
                    <a:pt x="106" y="352"/>
                    <a:pt x="194" y="388"/>
                    <a:pt x="264" y="370"/>
                  </a:cubicBezTo>
                  <a:cubicBezTo>
                    <a:pt x="335" y="352"/>
                    <a:pt x="388" y="300"/>
                    <a:pt x="423" y="229"/>
                  </a:cubicBezTo>
                  <a:cubicBezTo>
                    <a:pt x="423" y="212"/>
                    <a:pt x="423" y="194"/>
                    <a:pt x="440" y="176"/>
                  </a:cubicBezTo>
                  <a:cubicBezTo>
                    <a:pt x="476" y="88"/>
                    <a:pt x="440" y="18"/>
                    <a:pt x="370" y="0"/>
                  </a:cubicBezTo>
                  <a:cubicBezTo>
                    <a:pt x="300" y="0"/>
                    <a:pt x="229" y="18"/>
                    <a:pt x="159" y="18"/>
                  </a:cubicBezTo>
                  <a:cubicBezTo>
                    <a:pt x="88" y="35"/>
                    <a:pt x="35" y="106"/>
                    <a:pt x="35" y="176"/>
                  </a:cubicBezTo>
                  <a:cubicBezTo>
                    <a:pt x="35" y="212"/>
                    <a:pt x="35" y="247"/>
                    <a:pt x="0" y="26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1" name="Google Shape;2911;p42"/>
            <p:cNvSpPr/>
            <p:nvPr/>
          </p:nvSpPr>
          <p:spPr>
            <a:xfrm>
              <a:off x="3321574" y="5472415"/>
              <a:ext cx="21759" cy="25741"/>
            </a:xfrm>
            <a:custGeom>
              <a:avLst/>
              <a:gdLst/>
              <a:ahLst/>
              <a:cxnLst/>
              <a:rect l="l" t="t" r="r" b="b"/>
              <a:pathLst>
                <a:path w="388" h="459" extrusionOk="0">
                  <a:moveTo>
                    <a:pt x="1" y="230"/>
                  </a:moveTo>
                  <a:cubicBezTo>
                    <a:pt x="1" y="335"/>
                    <a:pt x="106" y="459"/>
                    <a:pt x="194" y="441"/>
                  </a:cubicBezTo>
                  <a:cubicBezTo>
                    <a:pt x="317" y="423"/>
                    <a:pt x="388" y="318"/>
                    <a:pt x="388" y="195"/>
                  </a:cubicBezTo>
                  <a:cubicBezTo>
                    <a:pt x="388" y="124"/>
                    <a:pt x="247" y="1"/>
                    <a:pt x="177" y="19"/>
                  </a:cubicBezTo>
                  <a:cubicBezTo>
                    <a:pt x="71" y="19"/>
                    <a:pt x="1" y="107"/>
                    <a:pt x="1" y="23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2" name="Google Shape;2912;p42"/>
            <p:cNvSpPr/>
            <p:nvPr/>
          </p:nvSpPr>
          <p:spPr>
            <a:xfrm>
              <a:off x="2828964" y="5015359"/>
              <a:ext cx="24731" cy="25741"/>
            </a:xfrm>
            <a:custGeom>
              <a:avLst/>
              <a:gdLst/>
              <a:ahLst/>
              <a:cxnLst/>
              <a:rect l="l" t="t" r="r" b="b"/>
              <a:pathLst>
                <a:path w="441" h="459" extrusionOk="0">
                  <a:moveTo>
                    <a:pt x="194" y="36"/>
                  </a:moveTo>
                  <a:cubicBezTo>
                    <a:pt x="89" y="1"/>
                    <a:pt x="1" y="106"/>
                    <a:pt x="36" y="229"/>
                  </a:cubicBezTo>
                  <a:cubicBezTo>
                    <a:pt x="36" y="229"/>
                    <a:pt x="36" y="247"/>
                    <a:pt x="36" y="265"/>
                  </a:cubicBezTo>
                  <a:cubicBezTo>
                    <a:pt x="1" y="300"/>
                    <a:pt x="18" y="335"/>
                    <a:pt x="71" y="353"/>
                  </a:cubicBezTo>
                  <a:cubicBezTo>
                    <a:pt x="89" y="353"/>
                    <a:pt x="106" y="370"/>
                    <a:pt x="106" y="406"/>
                  </a:cubicBezTo>
                  <a:cubicBezTo>
                    <a:pt x="141" y="441"/>
                    <a:pt x="159" y="458"/>
                    <a:pt x="212" y="441"/>
                  </a:cubicBezTo>
                  <a:cubicBezTo>
                    <a:pt x="282" y="423"/>
                    <a:pt x="353" y="370"/>
                    <a:pt x="370" y="300"/>
                  </a:cubicBezTo>
                  <a:cubicBezTo>
                    <a:pt x="441" y="159"/>
                    <a:pt x="353" y="18"/>
                    <a:pt x="194" y="3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3" name="Google Shape;2913;p42"/>
            <p:cNvSpPr/>
            <p:nvPr/>
          </p:nvSpPr>
          <p:spPr>
            <a:xfrm>
              <a:off x="3031358" y="5437869"/>
              <a:ext cx="21759" cy="22768"/>
            </a:xfrm>
            <a:custGeom>
              <a:avLst/>
              <a:gdLst/>
              <a:ahLst/>
              <a:cxnLst/>
              <a:rect l="l" t="t" r="r" b="b"/>
              <a:pathLst>
                <a:path w="388" h="406" extrusionOk="0">
                  <a:moveTo>
                    <a:pt x="194" y="18"/>
                  </a:moveTo>
                  <a:cubicBezTo>
                    <a:pt x="141" y="1"/>
                    <a:pt x="88" y="54"/>
                    <a:pt x="18" y="36"/>
                  </a:cubicBezTo>
                  <a:lnTo>
                    <a:pt x="18" y="36"/>
                  </a:lnTo>
                  <a:cubicBezTo>
                    <a:pt x="0" y="142"/>
                    <a:pt x="18" y="247"/>
                    <a:pt x="71" y="353"/>
                  </a:cubicBezTo>
                  <a:cubicBezTo>
                    <a:pt x="88" y="388"/>
                    <a:pt x="141" y="406"/>
                    <a:pt x="176" y="388"/>
                  </a:cubicBezTo>
                  <a:cubicBezTo>
                    <a:pt x="247" y="371"/>
                    <a:pt x="317" y="388"/>
                    <a:pt x="352" y="318"/>
                  </a:cubicBezTo>
                  <a:cubicBezTo>
                    <a:pt x="387" y="230"/>
                    <a:pt x="387" y="142"/>
                    <a:pt x="335" y="54"/>
                  </a:cubicBezTo>
                  <a:cubicBezTo>
                    <a:pt x="299" y="18"/>
                    <a:pt x="247" y="18"/>
                    <a:pt x="194" y="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4" name="Google Shape;2914;p42"/>
            <p:cNvSpPr/>
            <p:nvPr/>
          </p:nvSpPr>
          <p:spPr>
            <a:xfrm>
              <a:off x="2673004" y="5526757"/>
              <a:ext cx="28657" cy="28657"/>
            </a:xfrm>
            <a:custGeom>
              <a:avLst/>
              <a:gdLst/>
              <a:ahLst/>
              <a:cxnLst/>
              <a:rect l="l" t="t" r="r" b="b"/>
              <a:pathLst>
                <a:path w="511" h="511" extrusionOk="0">
                  <a:moveTo>
                    <a:pt x="511" y="264"/>
                  </a:moveTo>
                  <a:cubicBezTo>
                    <a:pt x="511" y="159"/>
                    <a:pt x="458" y="71"/>
                    <a:pt x="370" y="18"/>
                  </a:cubicBezTo>
                  <a:cubicBezTo>
                    <a:pt x="299" y="0"/>
                    <a:pt x="211" y="18"/>
                    <a:pt x="159" y="88"/>
                  </a:cubicBezTo>
                  <a:cubicBezTo>
                    <a:pt x="141" y="106"/>
                    <a:pt x="106" y="123"/>
                    <a:pt x="88" y="141"/>
                  </a:cubicBezTo>
                  <a:cubicBezTo>
                    <a:pt x="18" y="194"/>
                    <a:pt x="0" y="299"/>
                    <a:pt x="71" y="352"/>
                  </a:cubicBezTo>
                  <a:cubicBezTo>
                    <a:pt x="106" y="405"/>
                    <a:pt x="159" y="440"/>
                    <a:pt x="194" y="475"/>
                  </a:cubicBezTo>
                  <a:cubicBezTo>
                    <a:pt x="229" y="511"/>
                    <a:pt x="264" y="475"/>
                    <a:pt x="299" y="475"/>
                  </a:cubicBezTo>
                  <a:cubicBezTo>
                    <a:pt x="335" y="475"/>
                    <a:pt x="405" y="511"/>
                    <a:pt x="440" y="458"/>
                  </a:cubicBezTo>
                  <a:cubicBezTo>
                    <a:pt x="475" y="405"/>
                    <a:pt x="511" y="335"/>
                    <a:pt x="511" y="26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5" name="Google Shape;2915;p42"/>
            <p:cNvSpPr/>
            <p:nvPr/>
          </p:nvSpPr>
          <p:spPr>
            <a:xfrm>
              <a:off x="3065903" y="4888001"/>
              <a:ext cx="21759" cy="24731"/>
            </a:xfrm>
            <a:custGeom>
              <a:avLst/>
              <a:gdLst/>
              <a:ahLst/>
              <a:cxnLst/>
              <a:rect l="l" t="t" r="r" b="b"/>
              <a:pathLst>
                <a:path w="388" h="441" extrusionOk="0">
                  <a:moveTo>
                    <a:pt x="388" y="194"/>
                  </a:moveTo>
                  <a:cubicBezTo>
                    <a:pt x="388" y="142"/>
                    <a:pt x="370" y="124"/>
                    <a:pt x="317" y="89"/>
                  </a:cubicBezTo>
                  <a:cubicBezTo>
                    <a:pt x="229" y="1"/>
                    <a:pt x="141" y="54"/>
                    <a:pt x="71" y="124"/>
                  </a:cubicBezTo>
                  <a:cubicBezTo>
                    <a:pt x="53" y="142"/>
                    <a:pt x="36" y="142"/>
                    <a:pt x="18" y="159"/>
                  </a:cubicBezTo>
                  <a:cubicBezTo>
                    <a:pt x="18" y="159"/>
                    <a:pt x="0" y="177"/>
                    <a:pt x="18" y="194"/>
                  </a:cubicBezTo>
                  <a:cubicBezTo>
                    <a:pt x="36" y="212"/>
                    <a:pt x="36" y="282"/>
                    <a:pt x="53" y="318"/>
                  </a:cubicBezTo>
                  <a:cubicBezTo>
                    <a:pt x="53" y="370"/>
                    <a:pt x="124" y="441"/>
                    <a:pt x="194" y="441"/>
                  </a:cubicBezTo>
                  <a:cubicBezTo>
                    <a:pt x="317" y="406"/>
                    <a:pt x="370" y="388"/>
                    <a:pt x="388" y="19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6" name="Google Shape;2916;p42"/>
            <p:cNvSpPr/>
            <p:nvPr/>
          </p:nvSpPr>
          <p:spPr>
            <a:xfrm>
              <a:off x="3004664" y="5058822"/>
              <a:ext cx="24731" cy="27704"/>
            </a:xfrm>
            <a:custGeom>
              <a:avLst/>
              <a:gdLst/>
              <a:ahLst/>
              <a:cxnLst/>
              <a:rect l="l" t="t" r="r" b="b"/>
              <a:pathLst>
                <a:path w="441" h="494" extrusionOk="0">
                  <a:moveTo>
                    <a:pt x="230" y="0"/>
                  </a:moveTo>
                  <a:cubicBezTo>
                    <a:pt x="195" y="35"/>
                    <a:pt x="159" y="35"/>
                    <a:pt x="124" y="53"/>
                  </a:cubicBezTo>
                  <a:cubicBezTo>
                    <a:pt x="54" y="123"/>
                    <a:pt x="1" y="229"/>
                    <a:pt x="18" y="335"/>
                  </a:cubicBezTo>
                  <a:cubicBezTo>
                    <a:pt x="36" y="423"/>
                    <a:pt x="124" y="475"/>
                    <a:pt x="212" y="493"/>
                  </a:cubicBezTo>
                  <a:cubicBezTo>
                    <a:pt x="318" y="458"/>
                    <a:pt x="406" y="370"/>
                    <a:pt x="423" y="264"/>
                  </a:cubicBezTo>
                  <a:cubicBezTo>
                    <a:pt x="423" y="229"/>
                    <a:pt x="441" y="176"/>
                    <a:pt x="423" y="123"/>
                  </a:cubicBezTo>
                  <a:cubicBezTo>
                    <a:pt x="371" y="71"/>
                    <a:pt x="300" y="18"/>
                    <a:pt x="2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7" name="Google Shape;2917;p42"/>
            <p:cNvSpPr/>
            <p:nvPr/>
          </p:nvSpPr>
          <p:spPr>
            <a:xfrm>
              <a:off x="2794418" y="5101275"/>
              <a:ext cx="22768" cy="26694"/>
            </a:xfrm>
            <a:custGeom>
              <a:avLst/>
              <a:gdLst/>
              <a:ahLst/>
              <a:cxnLst/>
              <a:rect l="l" t="t" r="r" b="b"/>
              <a:pathLst>
                <a:path w="406" h="476" extrusionOk="0">
                  <a:moveTo>
                    <a:pt x="388" y="211"/>
                  </a:moveTo>
                  <a:cubicBezTo>
                    <a:pt x="388" y="88"/>
                    <a:pt x="282" y="0"/>
                    <a:pt x="159" y="35"/>
                  </a:cubicBezTo>
                  <a:lnTo>
                    <a:pt x="141" y="35"/>
                  </a:lnTo>
                  <a:lnTo>
                    <a:pt x="0" y="194"/>
                  </a:lnTo>
                  <a:lnTo>
                    <a:pt x="0" y="229"/>
                  </a:lnTo>
                  <a:cubicBezTo>
                    <a:pt x="0" y="229"/>
                    <a:pt x="53" y="282"/>
                    <a:pt x="36" y="317"/>
                  </a:cubicBezTo>
                  <a:cubicBezTo>
                    <a:pt x="18" y="352"/>
                    <a:pt x="36" y="335"/>
                    <a:pt x="53" y="335"/>
                  </a:cubicBezTo>
                  <a:cubicBezTo>
                    <a:pt x="71" y="352"/>
                    <a:pt x="71" y="352"/>
                    <a:pt x="71" y="370"/>
                  </a:cubicBezTo>
                  <a:cubicBezTo>
                    <a:pt x="124" y="475"/>
                    <a:pt x="194" y="440"/>
                    <a:pt x="264" y="405"/>
                  </a:cubicBezTo>
                  <a:cubicBezTo>
                    <a:pt x="335" y="370"/>
                    <a:pt x="405" y="317"/>
                    <a:pt x="388" y="21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8" name="Google Shape;2918;p42"/>
            <p:cNvSpPr/>
            <p:nvPr/>
          </p:nvSpPr>
          <p:spPr>
            <a:xfrm>
              <a:off x="3231733" y="5222689"/>
              <a:ext cx="22768" cy="23722"/>
            </a:xfrm>
            <a:custGeom>
              <a:avLst/>
              <a:gdLst/>
              <a:ahLst/>
              <a:cxnLst/>
              <a:rect l="l" t="t" r="r" b="b"/>
              <a:pathLst>
                <a:path w="406" h="423" extrusionOk="0">
                  <a:moveTo>
                    <a:pt x="406" y="159"/>
                  </a:moveTo>
                  <a:cubicBezTo>
                    <a:pt x="406" y="106"/>
                    <a:pt x="318" y="18"/>
                    <a:pt x="265" y="18"/>
                  </a:cubicBezTo>
                  <a:cubicBezTo>
                    <a:pt x="247" y="18"/>
                    <a:pt x="229" y="18"/>
                    <a:pt x="229" y="18"/>
                  </a:cubicBezTo>
                  <a:cubicBezTo>
                    <a:pt x="159" y="0"/>
                    <a:pt x="89" y="36"/>
                    <a:pt x="89" y="106"/>
                  </a:cubicBezTo>
                  <a:lnTo>
                    <a:pt x="89" y="106"/>
                  </a:lnTo>
                  <a:cubicBezTo>
                    <a:pt x="1" y="159"/>
                    <a:pt x="53" y="229"/>
                    <a:pt x="71" y="282"/>
                  </a:cubicBezTo>
                  <a:cubicBezTo>
                    <a:pt x="89" y="370"/>
                    <a:pt x="177" y="423"/>
                    <a:pt x="247" y="423"/>
                  </a:cubicBezTo>
                  <a:cubicBezTo>
                    <a:pt x="335" y="388"/>
                    <a:pt x="388" y="317"/>
                    <a:pt x="406" y="229"/>
                  </a:cubicBezTo>
                  <a:cubicBezTo>
                    <a:pt x="406" y="212"/>
                    <a:pt x="406" y="194"/>
                    <a:pt x="406" y="15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9" name="Google Shape;2919;p42"/>
            <p:cNvSpPr/>
            <p:nvPr/>
          </p:nvSpPr>
          <p:spPr>
            <a:xfrm>
              <a:off x="2781576" y="4967972"/>
              <a:ext cx="19796" cy="25741"/>
            </a:xfrm>
            <a:custGeom>
              <a:avLst/>
              <a:gdLst/>
              <a:ahLst/>
              <a:cxnLst/>
              <a:rect l="l" t="t" r="r" b="b"/>
              <a:pathLst>
                <a:path w="353" h="459" extrusionOk="0">
                  <a:moveTo>
                    <a:pt x="18" y="159"/>
                  </a:moveTo>
                  <a:cubicBezTo>
                    <a:pt x="36" y="212"/>
                    <a:pt x="1" y="265"/>
                    <a:pt x="18" y="335"/>
                  </a:cubicBezTo>
                  <a:cubicBezTo>
                    <a:pt x="36" y="388"/>
                    <a:pt x="159" y="458"/>
                    <a:pt x="229" y="423"/>
                  </a:cubicBezTo>
                  <a:cubicBezTo>
                    <a:pt x="335" y="370"/>
                    <a:pt x="353" y="318"/>
                    <a:pt x="335" y="194"/>
                  </a:cubicBezTo>
                  <a:cubicBezTo>
                    <a:pt x="335" y="124"/>
                    <a:pt x="282" y="54"/>
                    <a:pt x="212" y="18"/>
                  </a:cubicBezTo>
                  <a:cubicBezTo>
                    <a:pt x="177" y="1"/>
                    <a:pt x="124" y="18"/>
                    <a:pt x="89" y="36"/>
                  </a:cubicBezTo>
                  <a:cubicBezTo>
                    <a:pt x="71" y="71"/>
                    <a:pt x="1" y="89"/>
                    <a:pt x="18" y="15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0" name="Google Shape;2920;p42"/>
            <p:cNvSpPr/>
            <p:nvPr/>
          </p:nvSpPr>
          <p:spPr>
            <a:xfrm>
              <a:off x="3027376" y="5273049"/>
              <a:ext cx="20806" cy="25685"/>
            </a:xfrm>
            <a:custGeom>
              <a:avLst/>
              <a:gdLst/>
              <a:ahLst/>
              <a:cxnLst/>
              <a:rect l="l" t="t" r="r" b="b"/>
              <a:pathLst>
                <a:path w="371" h="458" extrusionOk="0">
                  <a:moveTo>
                    <a:pt x="159" y="458"/>
                  </a:moveTo>
                  <a:cubicBezTo>
                    <a:pt x="265" y="458"/>
                    <a:pt x="353" y="387"/>
                    <a:pt x="353" y="282"/>
                  </a:cubicBezTo>
                  <a:cubicBezTo>
                    <a:pt x="353" y="264"/>
                    <a:pt x="370" y="247"/>
                    <a:pt x="370" y="211"/>
                  </a:cubicBezTo>
                  <a:cubicBezTo>
                    <a:pt x="370" y="123"/>
                    <a:pt x="300" y="88"/>
                    <a:pt x="247" y="53"/>
                  </a:cubicBezTo>
                  <a:cubicBezTo>
                    <a:pt x="194" y="0"/>
                    <a:pt x="142" y="53"/>
                    <a:pt x="124" y="71"/>
                  </a:cubicBezTo>
                  <a:cubicBezTo>
                    <a:pt x="71" y="123"/>
                    <a:pt x="36" y="176"/>
                    <a:pt x="1" y="229"/>
                  </a:cubicBezTo>
                  <a:cubicBezTo>
                    <a:pt x="1" y="247"/>
                    <a:pt x="1" y="247"/>
                    <a:pt x="1" y="264"/>
                  </a:cubicBezTo>
                  <a:cubicBezTo>
                    <a:pt x="18" y="317"/>
                    <a:pt x="54" y="352"/>
                    <a:pt x="54" y="405"/>
                  </a:cubicBezTo>
                  <a:cubicBezTo>
                    <a:pt x="54" y="423"/>
                    <a:pt x="54" y="440"/>
                    <a:pt x="71" y="440"/>
                  </a:cubicBezTo>
                  <a:cubicBezTo>
                    <a:pt x="106" y="440"/>
                    <a:pt x="124" y="458"/>
                    <a:pt x="159" y="45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1" name="Google Shape;2921;p42"/>
            <p:cNvSpPr/>
            <p:nvPr/>
          </p:nvSpPr>
          <p:spPr>
            <a:xfrm>
              <a:off x="2659152" y="5119052"/>
              <a:ext cx="25741" cy="29666"/>
            </a:xfrm>
            <a:custGeom>
              <a:avLst/>
              <a:gdLst/>
              <a:ahLst/>
              <a:cxnLst/>
              <a:rect l="l" t="t" r="r" b="b"/>
              <a:pathLst>
                <a:path w="459" h="529" extrusionOk="0">
                  <a:moveTo>
                    <a:pt x="18" y="194"/>
                  </a:moveTo>
                  <a:cubicBezTo>
                    <a:pt x="1" y="264"/>
                    <a:pt x="18" y="334"/>
                    <a:pt x="36" y="387"/>
                  </a:cubicBezTo>
                  <a:cubicBezTo>
                    <a:pt x="106" y="528"/>
                    <a:pt x="106" y="510"/>
                    <a:pt x="230" y="493"/>
                  </a:cubicBezTo>
                  <a:cubicBezTo>
                    <a:pt x="370" y="475"/>
                    <a:pt x="441" y="440"/>
                    <a:pt x="458" y="334"/>
                  </a:cubicBezTo>
                  <a:cubicBezTo>
                    <a:pt x="458" y="299"/>
                    <a:pt x="458" y="264"/>
                    <a:pt x="441" y="229"/>
                  </a:cubicBezTo>
                  <a:cubicBezTo>
                    <a:pt x="406" y="176"/>
                    <a:pt x="406" y="88"/>
                    <a:pt x="318" y="53"/>
                  </a:cubicBezTo>
                  <a:cubicBezTo>
                    <a:pt x="230" y="0"/>
                    <a:pt x="124" y="18"/>
                    <a:pt x="36" y="88"/>
                  </a:cubicBezTo>
                  <a:cubicBezTo>
                    <a:pt x="18" y="123"/>
                    <a:pt x="1" y="158"/>
                    <a:pt x="18" y="19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2" name="Google Shape;2922;p42"/>
            <p:cNvSpPr/>
            <p:nvPr/>
          </p:nvSpPr>
          <p:spPr>
            <a:xfrm>
              <a:off x="3194215" y="5671837"/>
              <a:ext cx="22768" cy="20806"/>
            </a:xfrm>
            <a:custGeom>
              <a:avLst/>
              <a:gdLst/>
              <a:ahLst/>
              <a:cxnLst/>
              <a:rect l="l" t="t" r="r" b="b"/>
              <a:pathLst>
                <a:path w="406" h="371" extrusionOk="0">
                  <a:moveTo>
                    <a:pt x="1" y="124"/>
                  </a:moveTo>
                  <a:cubicBezTo>
                    <a:pt x="1" y="177"/>
                    <a:pt x="54" y="230"/>
                    <a:pt x="18" y="300"/>
                  </a:cubicBezTo>
                  <a:cubicBezTo>
                    <a:pt x="18" y="300"/>
                    <a:pt x="36" y="300"/>
                    <a:pt x="36" y="318"/>
                  </a:cubicBezTo>
                  <a:cubicBezTo>
                    <a:pt x="71" y="283"/>
                    <a:pt x="106" y="318"/>
                    <a:pt x="124" y="335"/>
                  </a:cubicBezTo>
                  <a:cubicBezTo>
                    <a:pt x="159" y="371"/>
                    <a:pt x="212" y="371"/>
                    <a:pt x="265" y="335"/>
                  </a:cubicBezTo>
                  <a:cubicBezTo>
                    <a:pt x="318" y="300"/>
                    <a:pt x="335" y="230"/>
                    <a:pt x="388" y="177"/>
                  </a:cubicBezTo>
                  <a:cubicBezTo>
                    <a:pt x="406" y="177"/>
                    <a:pt x="406" y="159"/>
                    <a:pt x="388" y="142"/>
                  </a:cubicBezTo>
                  <a:cubicBezTo>
                    <a:pt x="353" y="71"/>
                    <a:pt x="300" y="36"/>
                    <a:pt x="247" y="1"/>
                  </a:cubicBezTo>
                  <a:lnTo>
                    <a:pt x="194" y="1"/>
                  </a:lnTo>
                  <a:cubicBezTo>
                    <a:pt x="177" y="1"/>
                    <a:pt x="142" y="18"/>
                    <a:pt x="124" y="18"/>
                  </a:cubicBezTo>
                  <a:cubicBezTo>
                    <a:pt x="18" y="1"/>
                    <a:pt x="1" y="18"/>
                    <a:pt x="1" y="12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3" name="Google Shape;2923;p42"/>
            <p:cNvSpPr/>
            <p:nvPr/>
          </p:nvSpPr>
          <p:spPr>
            <a:xfrm>
              <a:off x="2850667" y="4896918"/>
              <a:ext cx="18843" cy="25685"/>
            </a:xfrm>
            <a:custGeom>
              <a:avLst/>
              <a:gdLst/>
              <a:ahLst/>
              <a:cxnLst/>
              <a:rect l="l" t="t" r="r" b="b"/>
              <a:pathLst>
                <a:path w="336" h="458" extrusionOk="0">
                  <a:moveTo>
                    <a:pt x="335" y="247"/>
                  </a:moveTo>
                  <a:cubicBezTo>
                    <a:pt x="335" y="141"/>
                    <a:pt x="265" y="53"/>
                    <a:pt x="177" y="18"/>
                  </a:cubicBezTo>
                  <a:cubicBezTo>
                    <a:pt x="106" y="0"/>
                    <a:pt x="36" y="53"/>
                    <a:pt x="18" y="123"/>
                  </a:cubicBezTo>
                  <a:cubicBezTo>
                    <a:pt x="1" y="194"/>
                    <a:pt x="1" y="264"/>
                    <a:pt x="18" y="335"/>
                  </a:cubicBezTo>
                  <a:cubicBezTo>
                    <a:pt x="36" y="423"/>
                    <a:pt x="106" y="458"/>
                    <a:pt x="194" y="440"/>
                  </a:cubicBezTo>
                  <a:cubicBezTo>
                    <a:pt x="265" y="388"/>
                    <a:pt x="318" y="317"/>
                    <a:pt x="335" y="24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4" name="Google Shape;2924;p42"/>
            <p:cNvSpPr/>
            <p:nvPr/>
          </p:nvSpPr>
          <p:spPr>
            <a:xfrm>
              <a:off x="2950378" y="5494174"/>
              <a:ext cx="24731" cy="21759"/>
            </a:xfrm>
            <a:custGeom>
              <a:avLst/>
              <a:gdLst/>
              <a:ahLst/>
              <a:cxnLst/>
              <a:rect l="l" t="t" r="r" b="b"/>
              <a:pathLst>
                <a:path w="441" h="388" extrusionOk="0">
                  <a:moveTo>
                    <a:pt x="54" y="176"/>
                  </a:moveTo>
                  <a:lnTo>
                    <a:pt x="54" y="229"/>
                  </a:lnTo>
                  <a:cubicBezTo>
                    <a:pt x="1" y="282"/>
                    <a:pt x="71" y="300"/>
                    <a:pt x="89" y="317"/>
                  </a:cubicBezTo>
                  <a:cubicBezTo>
                    <a:pt x="212" y="388"/>
                    <a:pt x="318" y="317"/>
                    <a:pt x="406" y="300"/>
                  </a:cubicBezTo>
                  <a:cubicBezTo>
                    <a:pt x="423" y="264"/>
                    <a:pt x="441" y="212"/>
                    <a:pt x="423" y="176"/>
                  </a:cubicBezTo>
                  <a:cubicBezTo>
                    <a:pt x="406" y="141"/>
                    <a:pt x="370" y="106"/>
                    <a:pt x="353" y="71"/>
                  </a:cubicBezTo>
                  <a:cubicBezTo>
                    <a:pt x="353" y="18"/>
                    <a:pt x="265" y="0"/>
                    <a:pt x="212" y="18"/>
                  </a:cubicBezTo>
                  <a:cubicBezTo>
                    <a:pt x="177" y="35"/>
                    <a:pt x="142" y="53"/>
                    <a:pt x="106" y="35"/>
                  </a:cubicBezTo>
                  <a:cubicBezTo>
                    <a:pt x="71" y="18"/>
                    <a:pt x="71" y="53"/>
                    <a:pt x="71" y="71"/>
                  </a:cubicBezTo>
                  <a:cubicBezTo>
                    <a:pt x="89" y="106"/>
                    <a:pt x="54" y="141"/>
                    <a:pt x="54" y="17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5" name="Google Shape;2925;p42"/>
            <p:cNvSpPr/>
            <p:nvPr/>
          </p:nvSpPr>
          <p:spPr>
            <a:xfrm>
              <a:off x="2771706" y="5260206"/>
              <a:ext cx="20806" cy="22768"/>
            </a:xfrm>
            <a:custGeom>
              <a:avLst/>
              <a:gdLst/>
              <a:ahLst/>
              <a:cxnLst/>
              <a:rect l="l" t="t" r="r" b="b"/>
              <a:pathLst>
                <a:path w="371" h="406" extrusionOk="0">
                  <a:moveTo>
                    <a:pt x="159" y="388"/>
                  </a:moveTo>
                  <a:cubicBezTo>
                    <a:pt x="229" y="405"/>
                    <a:pt x="300" y="352"/>
                    <a:pt x="335" y="300"/>
                  </a:cubicBezTo>
                  <a:cubicBezTo>
                    <a:pt x="370" y="229"/>
                    <a:pt x="370" y="141"/>
                    <a:pt x="317" y="71"/>
                  </a:cubicBezTo>
                  <a:cubicBezTo>
                    <a:pt x="282" y="0"/>
                    <a:pt x="194" y="0"/>
                    <a:pt x="124" y="35"/>
                  </a:cubicBezTo>
                  <a:cubicBezTo>
                    <a:pt x="89" y="71"/>
                    <a:pt x="53" y="106"/>
                    <a:pt x="18" y="124"/>
                  </a:cubicBezTo>
                  <a:cubicBezTo>
                    <a:pt x="1" y="124"/>
                    <a:pt x="1" y="159"/>
                    <a:pt x="1" y="176"/>
                  </a:cubicBezTo>
                  <a:cubicBezTo>
                    <a:pt x="18" y="229"/>
                    <a:pt x="36" y="282"/>
                    <a:pt x="53" y="335"/>
                  </a:cubicBezTo>
                  <a:cubicBezTo>
                    <a:pt x="89" y="388"/>
                    <a:pt x="106" y="388"/>
                    <a:pt x="159" y="38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6" name="Google Shape;2926;p42"/>
            <p:cNvSpPr/>
            <p:nvPr/>
          </p:nvSpPr>
          <p:spPr>
            <a:xfrm>
              <a:off x="3002701" y="5588950"/>
              <a:ext cx="26694" cy="27704"/>
            </a:xfrm>
            <a:custGeom>
              <a:avLst/>
              <a:gdLst/>
              <a:ahLst/>
              <a:cxnLst/>
              <a:rect l="l" t="t" r="r" b="b"/>
              <a:pathLst>
                <a:path w="476" h="494" extrusionOk="0">
                  <a:moveTo>
                    <a:pt x="476" y="229"/>
                  </a:moveTo>
                  <a:cubicBezTo>
                    <a:pt x="458" y="141"/>
                    <a:pt x="388" y="53"/>
                    <a:pt x="300" y="18"/>
                  </a:cubicBezTo>
                  <a:cubicBezTo>
                    <a:pt x="230" y="0"/>
                    <a:pt x="159" y="35"/>
                    <a:pt x="124" y="88"/>
                  </a:cubicBezTo>
                  <a:cubicBezTo>
                    <a:pt x="106" y="106"/>
                    <a:pt x="89" y="88"/>
                    <a:pt x="71" y="106"/>
                  </a:cubicBezTo>
                  <a:cubicBezTo>
                    <a:pt x="71" y="123"/>
                    <a:pt x="1" y="141"/>
                    <a:pt x="18" y="211"/>
                  </a:cubicBezTo>
                  <a:cubicBezTo>
                    <a:pt x="36" y="247"/>
                    <a:pt x="36" y="299"/>
                    <a:pt x="1" y="335"/>
                  </a:cubicBezTo>
                  <a:cubicBezTo>
                    <a:pt x="1" y="352"/>
                    <a:pt x="1" y="387"/>
                    <a:pt x="1" y="405"/>
                  </a:cubicBezTo>
                  <a:cubicBezTo>
                    <a:pt x="18" y="423"/>
                    <a:pt x="36" y="405"/>
                    <a:pt x="53" y="405"/>
                  </a:cubicBezTo>
                  <a:cubicBezTo>
                    <a:pt x="71" y="405"/>
                    <a:pt x="89" y="387"/>
                    <a:pt x="89" y="405"/>
                  </a:cubicBezTo>
                  <a:cubicBezTo>
                    <a:pt x="142" y="493"/>
                    <a:pt x="230" y="440"/>
                    <a:pt x="282" y="440"/>
                  </a:cubicBezTo>
                  <a:cubicBezTo>
                    <a:pt x="353" y="440"/>
                    <a:pt x="476" y="299"/>
                    <a:pt x="476" y="22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7" name="Google Shape;2927;p42"/>
            <p:cNvSpPr/>
            <p:nvPr/>
          </p:nvSpPr>
          <p:spPr>
            <a:xfrm>
              <a:off x="3126134" y="5471461"/>
              <a:ext cx="19796" cy="16824"/>
            </a:xfrm>
            <a:custGeom>
              <a:avLst/>
              <a:gdLst/>
              <a:ahLst/>
              <a:cxnLst/>
              <a:rect l="l" t="t" r="r" b="b"/>
              <a:pathLst>
                <a:path w="353" h="300" extrusionOk="0">
                  <a:moveTo>
                    <a:pt x="176" y="300"/>
                  </a:moveTo>
                  <a:cubicBezTo>
                    <a:pt x="264" y="300"/>
                    <a:pt x="352" y="141"/>
                    <a:pt x="299" y="71"/>
                  </a:cubicBezTo>
                  <a:cubicBezTo>
                    <a:pt x="264" y="18"/>
                    <a:pt x="211" y="0"/>
                    <a:pt x="159" y="18"/>
                  </a:cubicBezTo>
                  <a:cubicBezTo>
                    <a:pt x="106" y="53"/>
                    <a:pt x="53" y="106"/>
                    <a:pt x="18" y="159"/>
                  </a:cubicBezTo>
                  <a:cubicBezTo>
                    <a:pt x="0" y="176"/>
                    <a:pt x="0" y="194"/>
                    <a:pt x="18" y="194"/>
                  </a:cubicBezTo>
                  <a:cubicBezTo>
                    <a:pt x="53" y="247"/>
                    <a:pt x="106" y="300"/>
                    <a:pt x="176" y="30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slide 1">
  <p:cSld name="TITLE_1">
    <p:spTree>
      <p:nvGrpSpPr>
        <p:cNvPr id="1" name="Shape 2928"/>
        <p:cNvGrpSpPr/>
        <p:nvPr/>
      </p:nvGrpSpPr>
      <p:grpSpPr>
        <a:xfrm>
          <a:off x="0" y="0"/>
          <a:ext cx="0" cy="0"/>
          <a:chOff x="0" y="0"/>
          <a:chExt cx="0" cy="0"/>
        </a:xfrm>
      </p:grpSpPr>
      <p:grpSp>
        <p:nvGrpSpPr>
          <p:cNvPr id="2929" name="Google Shape;2929;p43"/>
          <p:cNvGrpSpPr/>
          <p:nvPr/>
        </p:nvGrpSpPr>
        <p:grpSpPr>
          <a:xfrm>
            <a:off x="-526493" y="-4156190"/>
            <a:ext cx="10193874" cy="9870609"/>
            <a:chOff x="-859717" y="-3851325"/>
            <a:chExt cx="10193874" cy="10082338"/>
          </a:xfrm>
        </p:grpSpPr>
        <p:sp>
          <p:nvSpPr>
            <p:cNvPr id="2930" name="Google Shape;2930;p43"/>
            <p:cNvSpPr/>
            <p:nvPr/>
          </p:nvSpPr>
          <p:spPr>
            <a:xfrm>
              <a:off x="-663817" y="2720297"/>
              <a:ext cx="614445" cy="226368"/>
            </a:xfrm>
            <a:custGeom>
              <a:avLst/>
              <a:gdLst/>
              <a:ahLst/>
              <a:cxnLst/>
              <a:rect l="l" t="t" r="r" b="b"/>
              <a:pathLst>
                <a:path w="19158" h="7058" extrusionOk="0">
                  <a:moveTo>
                    <a:pt x="43" y="1"/>
                  </a:moveTo>
                  <a:cubicBezTo>
                    <a:pt x="32" y="1"/>
                    <a:pt x="24" y="4"/>
                    <a:pt x="20" y="12"/>
                  </a:cubicBezTo>
                  <a:cubicBezTo>
                    <a:pt x="0" y="32"/>
                    <a:pt x="60" y="151"/>
                    <a:pt x="278" y="389"/>
                  </a:cubicBezTo>
                  <a:cubicBezTo>
                    <a:pt x="377" y="508"/>
                    <a:pt x="536" y="647"/>
                    <a:pt x="714" y="845"/>
                  </a:cubicBezTo>
                  <a:cubicBezTo>
                    <a:pt x="912" y="1024"/>
                    <a:pt x="1150" y="1222"/>
                    <a:pt x="1448" y="1480"/>
                  </a:cubicBezTo>
                  <a:cubicBezTo>
                    <a:pt x="2043" y="1995"/>
                    <a:pt x="2896" y="2610"/>
                    <a:pt x="4085" y="3324"/>
                  </a:cubicBezTo>
                  <a:cubicBezTo>
                    <a:pt x="5275" y="4038"/>
                    <a:pt x="6822" y="4831"/>
                    <a:pt x="8825" y="5525"/>
                  </a:cubicBezTo>
                  <a:cubicBezTo>
                    <a:pt x="10848" y="6239"/>
                    <a:pt x="12534" y="6576"/>
                    <a:pt x="13902" y="6795"/>
                  </a:cubicBezTo>
                  <a:cubicBezTo>
                    <a:pt x="14596" y="6874"/>
                    <a:pt x="15191" y="6953"/>
                    <a:pt x="15726" y="6993"/>
                  </a:cubicBezTo>
                  <a:cubicBezTo>
                    <a:pt x="15984" y="7013"/>
                    <a:pt x="16242" y="7033"/>
                    <a:pt x="16460" y="7052"/>
                  </a:cubicBezTo>
                  <a:lnTo>
                    <a:pt x="17095" y="7052"/>
                  </a:lnTo>
                  <a:cubicBezTo>
                    <a:pt x="17240" y="7056"/>
                    <a:pt x="17377" y="7058"/>
                    <a:pt x="17504" y="7058"/>
                  </a:cubicBezTo>
                  <a:cubicBezTo>
                    <a:pt x="18071" y="7058"/>
                    <a:pt x="18462" y="7025"/>
                    <a:pt x="18721" y="6993"/>
                  </a:cubicBezTo>
                  <a:cubicBezTo>
                    <a:pt x="19038" y="6953"/>
                    <a:pt x="19157" y="6914"/>
                    <a:pt x="19157" y="6874"/>
                  </a:cubicBezTo>
                  <a:cubicBezTo>
                    <a:pt x="19157" y="6834"/>
                    <a:pt x="19018" y="6795"/>
                    <a:pt x="18721" y="6775"/>
                  </a:cubicBezTo>
                  <a:cubicBezTo>
                    <a:pt x="18404" y="6735"/>
                    <a:pt x="17888" y="6715"/>
                    <a:pt x="17134" y="6636"/>
                  </a:cubicBezTo>
                  <a:cubicBezTo>
                    <a:pt x="16936" y="6616"/>
                    <a:pt x="16718" y="6596"/>
                    <a:pt x="16500" y="6596"/>
                  </a:cubicBezTo>
                  <a:cubicBezTo>
                    <a:pt x="16282" y="6557"/>
                    <a:pt x="16044" y="6537"/>
                    <a:pt x="15766" y="6497"/>
                  </a:cubicBezTo>
                  <a:cubicBezTo>
                    <a:pt x="15250" y="6457"/>
                    <a:pt x="14656" y="6358"/>
                    <a:pt x="14001" y="6259"/>
                  </a:cubicBezTo>
                  <a:cubicBezTo>
                    <a:pt x="12653" y="6021"/>
                    <a:pt x="11007" y="5664"/>
                    <a:pt x="9023" y="4970"/>
                  </a:cubicBezTo>
                  <a:cubicBezTo>
                    <a:pt x="7040" y="4296"/>
                    <a:pt x="5533" y="3542"/>
                    <a:pt x="4343" y="2868"/>
                  </a:cubicBezTo>
                  <a:cubicBezTo>
                    <a:pt x="3173" y="2174"/>
                    <a:pt x="2320" y="1619"/>
                    <a:pt x="1706" y="1162"/>
                  </a:cubicBezTo>
                  <a:cubicBezTo>
                    <a:pt x="1388" y="924"/>
                    <a:pt x="1131" y="746"/>
                    <a:pt x="932" y="587"/>
                  </a:cubicBezTo>
                  <a:cubicBezTo>
                    <a:pt x="714" y="429"/>
                    <a:pt x="555" y="310"/>
                    <a:pt x="417" y="211"/>
                  </a:cubicBezTo>
                  <a:cubicBezTo>
                    <a:pt x="209" y="67"/>
                    <a:pt x="92" y="1"/>
                    <a:pt x="43" y="1"/>
                  </a:cubicBezTo>
                  <a:close/>
                </a:path>
              </a:pathLst>
            </a:custGeom>
            <a:solidFill>
              <a:srgbClr val="0202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1" name="Google Shape;2931;p43"/>
            <p:cNvSpPr/>
            <p:nvPr/>
          </p:nvSpPr>
          <p:spPr>
            <a:xfrm>
              <a:off x="-344523" y="394018"/>
              <a:ext cx="9189559" cy="5275358"/>
            </a:xfrm>
            <a:custGeom>
              <a:avLst/>
              <a:gdLst/>
              <a:ahLst/>
              <a:cxnLst/>
              <a:rect l="l" t="t" r="r" b="b"/>
              <a:pathLst>
                <a:path w="311115" h="477300" extrusionOk="0">
                  <a:moveTo>
                    <a:pt x="1" y="0"/>
                  </a:moveTo>
                  <a:lnTo>
                    <a:pt x="1" y="477299"/>
                  </a:lnTo>
                  <a:lnTo>
                    <a:pt x="311115" y="477299"/>
                  </a:lnTo>
                  <a:lnTo>
                    <a:pt x="311115" y="0"/>
                  </a:lnTo>
                  <a:close/>
                </a:path>
              </a:pathLst>
            </a:custGeom>
            <a:solidFill>
              <a:srgbClr val="60C2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2" name="Google Shape;2932;p43"/>
            <p:cNvSpPr/>
            <p:nvPr/>
          </p:nvSpPr>
          <p:spPr>
            <a:xfrm>
              <a:off x="-69458" y="263042"/>
              <a:ext cx="8616469" cy="4478461"/>
            </a:xfrm>
            <a:custGeom>
              <a:avLst/>
              <a:gdLst/>
              <a:ahLst/>
              <a:cxnLst/>
              <a:rect l="l" t="t" r="r" b="b"/>
              <a:pathLst>
                <a:path w="266475" h="398351" extrusionOk="0">
                  <a:moveTo>
                    <a:pt x="5712" y="0"/>
                  </a:moveTo>
                  <a:cubicBezTo>
                    <a:pt x="2559" y="0"/>
                    <a:pt x="1" y="2559"/>
                    <a:pt x="1" y="5732"/>
                  </a:cubicBezTo>
                  <a:lnTo>
                    <a:pt x="1" y="392640"/>
                  </a:lnTo>
                  <a:cubicBezTo>
                    <a:pt x="1" y="395793"/>
                    <a:pt x="2559" y="398351"/>
                    <a:pt x="5712" y="398351"/>
                  </a:cubicBezTo>
                  <a:lnTo>
                    <a:pt x="260763" y="398351"/>
                  </a:lnTo>
                  <a:cubicBezTo>
                    <a:pt x="263916" y="398351"/>
                    <a:pt x="266475" y="395793"/>
                    <a:pt x="266475" y="392640"/>
                  </a:cubicBezTo>
                  <a:lnTo>
                    <a:pt x="266475" y="5732"/>
                  </a:lnTo>
                  <a:cubicBezTo>
                    <a:pt x="266475" y="2559"/>
                    <a:pt x="263916" y="0"/>
                    <a:pt x="260763" y="0"/>
                  </a:cubicBezTo>
                  <a:close/>
                </a:path>
              </a:pathLst>
            </a:custGeom>
            <a:solidFill>
              <a:srgbClr val="44B8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3" name="Google Shape;2933;p43"/>
            <p:cNvSpPr/>
            <p:nvPr/>
          </p:nvSpPr>
          <p:spPr>
            <a:xfrm>
              <a:off x="3528321" y="-17059"/>
              <a:ext cx="513320" cy="1141941"/>
            </a:xfrm>
            <a:custGeom>
              <a:avLst/>
              <a:gdLst/>
              <a:ahLst/>
              <a:cxnLst/>
              <a:rect l="l" t="t" r="r" b="b"/>
              <a:pathLst>
                <a:path w="16005" h="35605" extrusionOk="0">
                  <a:moveTo>
                    <a:pt x="34" y="1"/>
                  </a:moveTo>
                  <a:cubicBezTo>
                    <a:pt x="27" y="1"/>
                    <a:pt x="23" y="3"/>
                    <a:pt x="20" y="7"/>
                  </a:cubicBezTo>
                  <a:cubicBezTo>
                    <a:pt x="1" y="47"/>
                    <a:pt x="159" y="226"/>
                    <a:pt x="596" y="642"/>
                  </a:cubicBezTo>
                  <a:cubicBezTo>
                    <a:pt x="1032" y="1078"/>
                    <a:pt x="1785" y="1713"/>
                    <a:pt x="2817" y="2784"/>
                  </a:cubicBezTo>
                  <a:cubicBezTo>
                    <a:pt x="3074" y="3062"/>
                    <a:pt x="3372" y="3339"/>
                    <a:pt x="3669" y="3656"/>
                  </a:cubicBezTo>
                  <a:cubicBezTo>
                    <a:pt x="3967" y="3974"/>
                    <a:pt x="4264" y="4331"/>
                    <a:pt x="4602" y="4708"/>
                  </a:cubicBezTo>
                  <a:cubicBezTo>
                    <a:pt x="4780" y="4906"/>
                    <a:pt x="4958" y="5104"/>
                    <a:pt x="5137" y="5302"/>
                  </a:cubicBezTo>
                  <a:cubicBezTo>
                    <a:pt x="5315" y="5501"/>
                    <a:pt x="5494" y="5739"/>
                    <a:pt x="5672" y="5957"/>
                  </a:cubicBezTo>
                  <a:cubicBezTo>
                    <a:pt x="6029" y="6413"/>
                    <a:pt x="6406" y="6909"/>
                    <a:pt x="6823" y="7424"/>
                  </a:cubicBezTo>
                  <a:cubicBezTo>
                    <a:pt x="8389" y="9546"/>
                    <a:pt x="10194" y="12323"/>
                    <a:pt x="11860" y="16031"/>
                  </a:cubicBezTo>
                  <a:cubicBezTo>
                    <a:pt x="13486" y="19779"/>
                    <a:pt x="14319" y="22972"/>
                    <a:pt x="14815" y="25570"/>
                  </a:cubicBezTo>
                  <a:cubicBezTo>
                    <a:pt x="14934" y="26224"/>
                    <a:pt x="15033" y="26839"/>
                    <a:pt x="15112" y="27414"/>
                  </a:cubicBezTo>
                  <a:cubicBezTo>
                    <a:pt x="15152" y="27692"/>
                    <a:pt x="15231" y="27970"/>
                    <a:pt x="15251" y="28247"/>
                  </a:cubicBezTo>
                  <a:cubicBezTo>
                    <a:pt x="15271" y="28505"/>
                    <a:pt x="15291" y="28783"/>
                    <a:pt x="15330" y="29021"/>
                  </a:cubicBezTo>
                  <a:cubicBezTo>
                    <a:pt x="15370" y="29536"/>
                    <a:pt x="15429" y="30012"/>
                    <a:pt x="15469" y="30448"/>
                  </a:cubicBezTo>
                  <a:cubicBezTo>
                    <a:pt x="15509" y="30885"/>
                    <a:pt x="15509" y="31281"/>
                    <a:pt x="15529" y="31658"/>
                  </a:cubicBezTo>
                  <a:cubicBezTo>
                    <a:pt x="15648" y="33146"/>
                    <a:pt x="15588" y="34137"/>
                    <a:pt x="15628" y="34752"/>
                  </a:cubicBezTo>
                  <a:cubicBezTo>
                    <a:pt x="15628" y="35347"/>
                    <a:pt x="15667" y="35605"/>
                    <a:pt x="15707" y="35605"/>
                  </a:cubicBezTo>
                  <a:cubicBezTo>
                    <a:pt x="15747" y="35605"/>
                    <a:pt x="15786" y="35367"/>
                    <a:pt x="15846" y="34752"/>
                  </a:cubicBezTo>
                  <a:cubicBezTo>
                    <a:pt x="15886" y="34137"/>
                    <a:pt x="16005" y="33146"/>
                    <a:pt x="15945" y="31638"/>
                  </a:cubicBezTo>
                  <a:cubicBezTo>
                    <a:pt x="15945" y="31262"/>
                    <a:pt x="15945" y="30845"/>
                    <a:pt x="15925" y="30409"/>
                  </a:cubicBezTo>
                  <a:cubicBezTo>
                    <a:pt x="15886" y="29973"/>
                    <a:pt x="15846" y="29497"/>
                    <a:pt x="15806" y="28981"/>
                  </a:cubicBezTo>
                  <a:cubicBezTo>
                    <a:pt x="15786" y="28723"/>
                    <a:pt x="15767" y="28446"/>
                    <a:pt x="15747" y="28188"/>
                  </a:cubicBezTo>
                  <a:cubicBezTo>
                    <a:pt x="15727" y="27910"/>
                    <a:pt x="15667" y="27632"/>
                    <a:pt x="15628" y="27335"/>
                  </a:cubicBezTo>
                  <a:cubicBezTo>
                    <a:pt x="15548" y="26740"/>
                    <a:pt x="15449" y="26125"/>
                    <a:pt x="15370" y="25471"/>
                  </a:cubicBezTo>
                  <a:cubicBezTo>
                    <a:pt x="14874" y="22833"/>
                    <a:pt x="14041" y="19581"/>
                    <a:pt x="12395" y="15793"/>
                  </a:cubicBezTo>
                  <a:cubicBezTo>
                    <a:pt x="10710" y="12025"/>
                    <a:pt x="8865" y="9229"/>
                    <a:pt x="7259" y="7087"/>
                  </a:cubicBezTo>
                  <a:cubicBezTo>
                    <a:pt x="6842" y="6572"/>
                    <a:pt x="6446" y="6096"/>
                    <a:pt x="6069" y="5640"/>
                  </a:cubicBezTo>
                  <a:cubicBezTo>
                    <a:pt x="5871" y="5402"/>
                    <a:pt x="5712" y="5164"/>
                    <a:pt x="5514" y="4985"/>
                  </a:cubicBezTo>
                  <a:cubicBezTo>
                    <a:pt x="5335" y="4767"/>
                    <a:pt x="5157" y="4589"/>
                    <a:pt x="4978" y="4390"/>
                  </a:cubicBezTo>
                  <a:cubicBezTo>
                    <a:pt x="4621" y="4013"/>
                    <a:pt x="4304" y="3656"/>
                    <a:pt x="4007" y="3339"/>
                  </a:cubicBezTo>
                  <a:cubicBezTo>
                    <a:pt x="3689" y="3022"/>
                    <a:pt x="3372" y="2744"/>
                    <a:pt x="3114" y="2486"/>
                  </a:cubicBezTo>
                  <a:cubicBezTo>
                    <a:pt x="2023" y="1435"/>
                    <a:pt x="1230" y="840"/>
                    <a:pt x="734" y="464"/>
                  </a:cubicBezTo>
                  <a:cubicBezTo>
                    <a:pt x="311" y="146"/>
                    <a:pt x="91" y="1"/>
                    <a:pt x="34" y="1"/>
                  </a:cubicBezTo>
                  <a:close/>
                </a:path>
              </a:pathLst>
            </a:custGeom>
            <a:solidFill>
              <a:srgbClr val="0202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4" name="Google Shape;2934;p43"/>
            <p:cNvSpPr/>
            <p:nvPr/>
          </p:nvSpPr>
          <p:spPr>
            <a:xfrm>
              <a:off x="4306850" y="57382"/>
              <a:ext cx="469413" cy="1218883"/>
            </a:xfrm>
            <a:custGeom>
              <a:avLst/>
              <a:gdLst/>
              <a:ahLst/>
              <a:cxnLst/>
              <a:rect l="l" t="t" r="r" b="b"/>
              <a:pathLst>
                <a:path w="14636" h="38004" extrusionOk="0">
                  <a:moveTo>
                    <a:pt x="14600" y="1"/>
                  </a:moveTo>
                  <a:cubicBezTo>
                    <a:pt x="14535" y="1"/>
                    <a:pt x="14333" y="169"/>
                    <a:pt x="13922" y="562"/>
                  </a:cubicBezTo>
                  <a:cubicBezTo>
                    <a:pt x="13466" y="998"/>
                    <a:pt x="12712" y="1692"/>
                    <a:pt x="11701" y="2902"/>
                  </a:cubicBezTo>
                  <a:cubicBezTo>
                    <a:pt x="11443" y="3180"/>
                    <a:pt x="11165" y="3497"/>
                    <a:pt x="10868" y="3854"/>
                  </a:cubicBezTo>
                  <a:cubicBezTo>
                    <a:pt x="10590" y="4211"/>
                    <a:pt x="10293" y="4608"/>
                    <a:pt x="9975" y="5024"/>
                  </a:cubicBezTo>
                  <a:cubicBezTo>
                    <a:pt x="9797" y="5242"/>
                    <a:pt x="9638" y="5460"/>
                    <a:pt x="9460" y="5678"/>
                  </a:cubicBezTo>
                  <a:cubicBezTo>
                    <a:pt x="9281" y="5916"/>
                    <a:pt x="9123" y="6154"/>
                    <a:pt x="8964" y="6412"/>
                  </a:cubicBezTo>
                  <a:cubicBezTo>
                    <a:pt x="8607" y="6908"/>
                    <a:pt x="8250" y="7443"/>
                    <a:pt x="7853" y="8019"/>
                  </a:cubicBezTo>
                  <a:cubicBezTo>
                    <a:pt x="6366" y="10359"/>
                    <a:pt x="4680" y="13393"/>
                    <a:pt x="3153" y="17379"/>
                  </a:cubicBezTo>
                  <a:cubicBezTo>
                    <a:pt x="1686" y="21385"/>
                    <a:pt x="952" y="24776"/>
                    <a:pt x="516" y="27513"/>
                  </a:cubicBezTo>
                  <a:cubicBezTo>
                    <a:pt x="437" y="28187"/>
                    <a:pt x="357" y="28841"/>
                    <a:pt x="278" y="29436"/>
                  </a:cubicBezTo>
                  <a:cubicBezTo>
                    <a:pt x="258" y="29754"/>
                    <a:pt x="199" y="30031"/>
                    <a:pt x="199" y="30329"/>
                  </a:cubicBezTo>
                  <a:cubicBezTo>
                    <a:pt x="179" y="30606"/>
                    <a:pt x="159" y="30884"/>
                    <a:pt x="139" y="31142"/>
                  </a:cubicBezTo>
                  <a:cubicBezTo>
                    <a:pt x="99" y="31677"/>
                    <a:pt x="80" y="32173"/>
                    <a:pt x="40" y="32629"/>
                  </a:cubicBezTo>
                  <a:cubicBezTo>
                    <a:pt x="40" y="33085"/>
                    <a:pt x="40" y="33522"/>
                    <a:pt x="40" y="33898"/>
                  </a:cubicBezTo>
                  <a:cubicBezTo>
                    <a:pt x="0" y="35465"/>
                    <a:pt x="119" y="36476"/>
                    <a:pt x="159" y="37131"/>
                  </a:cubicBezTo>
                  <a:cubicBezTo>
                    <a:pt x="218" y="37765"/>
                    <a:pt x="278" y="38003"/>
                    <a:pt x="318" y="38003"/>
                  </a:cubicBezTo>
                  <a:cubicBezTo>
                    <a:pt x="357" y="38003"/>
                    <a:pt x="377" y="37746"/>
                    <a:pt x="397" y="37111"/>
                  </a:cubicBezTo>
                  <a:cubicBezTo>
                    <a:pt x="417" y="36476"/>
                    <a:pt x="377" y="35445"/>
                    <a:pt x="456" y="33918"/>
                  </a:cubicBezTo>
                  <a:cubicBezTo>
                    <a:pt x="476" y="33522"/>
                    <a:pt x="476" y="33105"/>
                    <a:pt x="496" y="32649"/>
                  </a:cubicBezTo>
                  <a:cubicBezTo>
                    <a:pt x="536" y="32193"/>
                    <a:pt x="575" y="31717"/>
                    <a:pt x="635" y="31181"/>
                  </a:cubicBezTo>
                  <a:cubicBezTo>
                    <a:pt x="655" y="30924"/>
                    <a:pt x="674" y="30646"/>
                    <a:pt x="694" y="30368"/>
                  </a:cubicBezTo>
                  <a:cubicBezTo>
                    <a:pt x="714" y="30091"/>
                    <a:pt x="774" y="29793"/>
                    <a:pt x="813" y="29496"/>
                  </a:cubicBezTo>
                  <a:cubicBezTo>
                    <a:pt x="893" y="28901"/>
                    <a:pt x="972" y="28266"/>
                    <a:pt x="1071" y="27592"/>
                  </a:cubicBezTo>
                  <a:cubicBezTo>
                    <a:pt x="1507" y="24895"/>
                    <a:pt x="2241" y="21544"/>
                    <a:pt x="3709" y="17577"/>
                  </a:cubicBezTo>
                  <a:cubicBezTo>
                    <a:pt x="5216" y="13651"/>
                    <a:pt x="6882" y="10636"/>
                    <a:pt x="8310" y="8316"/>
                  </a:cubicBezTo>
                  <a:cubicBezTo>
                    <a:pt x="8686" y="7741"/>
                    <a:pt x="9043" y="7206"/>
                    <a:pt x="9380" y="6710"/>
                  </a:cubicBezTo>
                  <a:cubicBezTo>
                    <a:pt x="9559" y="6452"/>
                    <a:pt x="9698" y="6214"/>
                    <a:pt x="9876" y="5976"/>
                  </a:cubicBezTo>
                  <a:cubicBezTo>
                    <a:pt x="10035" y="5758"/>
                    <a:pt x="10213" y="5540"/>
                    <a:pt x="10372" y="5322"/>
                  </a:cubicBezTo>
                  <a:cubicBezTo>
                    <a:pt x="10669" y="4905"/>
                    <a:pt x="10967" y="4508"/>
                    <a:pt x="11245" y="4151"/>
                  </a:cubicBezTo>
                  <a:cubicBezTo>
                    <a:pt x="11522" y="3775"/>
                    <a:pt x="11780" y="3457"/>
                    <a:pt x="12038" y="3160"/>
                  </a:cubicBezTo>
                  <a:cubicBezTo>
                    <a:pt x="12990" y="1950"/>
                    <a:pt x="13684" y="1216"/>
                    <a:pt x="14100" y="721"/>
                  </a:cubicBezTo>
                  <a:cubicBezTo>
                    <a:pt x="14497" y="225"/>
                    <a:pt x="14636" y="27"/>
                    <a:pt x="14616" y="7"/>
                  </a:cubicBezTo>
                  <a:cubicBezTo>
                    <a:pt x="14612" y="3"/>
                    <a:pt x="14607" y="1"/>
                    <a:pt x="14600" y="1"/>
                  </a:cubicBezTo>
                  <a:close/>
                </a:path>
              </a:pathLst>
            </a:custGeom>
            <a:solidFill>
              <a:srgbClr val="0202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5" name="Google Shape;2935;p43"/>
            <p:cNvSpPr/>
            <p:nvPr/>
          </p:nvSpPr>
          <p:spPr>
            <a:xfrm>
              <a:off x="4124293" y="164408"/>
              <a:ext cx="111965" cy="498727"/>
            </a:xfrm>
            <a:custGeom>
              <a:avLst/>
              <a:gdLst/>
              <a:ahLst/>
              <a:cxnLst/>
              <a:rect l="l" t="t" r="r" b="b"/>
              <a:pathLst>
                <a:path w="3491" h="15550" extrusionOk="0">
                  <a:moveTo>
                    <a:pt x="3404" y="1"/>
                  </a:moveTo>
                  <a:cubicBezTo>
                    <a:pt x="3320" y="1"/>
                    <a:pt x="3102" y="331"/>
                    <a:pt x="2678" y="1409"/>
                  </a:cubicBezTo>
                  <a:cubicBezTo>
                    <a:pt x="2261" y="2520"/>
                    <a:pt x="1567" y="4404"/>
                    <a:pt x="893" y="7597"/>
                  </a:cubicBezTo>
                  <a:cubicBezTo>
                    <a:pt x="239" y="10770"/>
                    <a:pt x="100" y="12793"/>
                    <a:pt x="40" y="13963"/>
                  </a:cubicBezTo>
                  <a:cubicBezTo>
                    <a:pt x="1" y="15152"/>
                    <a:pt x="60" y="15549"/>
                    <a:pt x="139" y="15549"/>
                  </a:cubicBezTo>
                  <a:cubicBezTo>
                    <a:pt x="239" y="15549"/>
                    <a:pt x="318" y="15172"/>
                    <a:pt x="457" y="14002"/>
                  </a:cubicBezTo>
                  <a:cubicBezTo>
                    <a:pt x="635" y="12832"/>
                    <a:pt x="834" y="10869"/>
                    <a:pt x="1468" y="7716"/>
                  </a:cubicBezTo>
                  <a:cubicBezTo>
                    <a:pt x="2142" y="4563"/>
                    <a:pt x="2757" y="2679"/>
                    <a:pt x="3074" y="1548"/>
                  </a:cubicBezTo>
                  <a:cubicBezTo>
                    <a:pt x="3412" y="418"/>
                    <a:pt x="3491" y="41"/>
                    <a:pt x="3412" y="1"/>
                  </a:cubicBezTo>
                  <a:cubicBezTo>
                    <a:pt x="3409" y="1"/>
                    <a:pt x="3407" y="1"/>
                    <a:pt x="3404" y="1"/>
                  </a:cubicBezTo>
                  <a:close/>
                </a:path>
              </a:pathLst>
            </a:custGeom>
            <a:solidFill>
              <a:srgbClr val="0202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6" name="Google Shape;2936;p43"/>
            <p:cNvSpPr/>
            <p:nvPr/>
          </p:nvSpPr>
          <p:spPr>
            <a:xfrm>
              <a:off x="3805653" y="1731598"/>
              <a:ext cx="247439" cy="1340887"/>
            </a:xfrm>
            <a:custGeom>
              <a:avLst/>
              <a:gdLst/>
              <a:ahLst/>
              <a:cxnLst/>
              <a:rect l="l" t="t" r="r" b="b"/>
              <a:pathLst>
                <a:path w="7715" h="41808" extrusionOk="0">
                  <a:moveTo>
                    <a:pt x="7688" y="0"/>
                  </a:moveTo>
                  <a:cubicBezTo>
                    <a:pt x="7639" y="0"/>
                    <a:pt x="7460" y="204"/>
                    <a:pt x="7100" y="716"/>
                  </a:cubicBezTo>
                  <a:cubicBezTo>
                    <a:pt x="6703" y="1271"/>
                    <a:pt x="6049" y="2143"/>
                    <a:pt x="5275" y="3571"/>
                  </a:cubicBezTo>
                  <a:cubicBezTo>
                    <a:pt x="5077" y="3928"/>
                    <a:pt x="4859" y="4325"/>
                    <a:pt x="4641" y="4741"/>
                  </a:cubicBezTo>
                  <a:cubicBezTo>
                    <a:pt x="4422" y="5178"/>
                    <a:pt x="4204" y="5654"/>
                    <a:pt x="3966" y="6149"/>
                  </a:cubicBezTo>
                  <a:cubicBezTo>
                    <a:pt x="3847" y="6407"/>
                    <a:pt x="3728" y="6665"/>
                    <a:pt x="3590" y="6943"/>
                  </a:cubicBezTo>
                  <a:cubicBezTo>
                    <a:pt x="3471" y="7220"/>
                    <a:pt x="3371" y="7518"/>
                    <a:pt x="3252" y="7815"/>
                  </a:cubicBezTo>
                  <a:cubicBezTo>
                    <a:pt x="3014" y="8410"/>
                    <a:pt x="2776" y="9045"/>
                    <a:pt x="2519" y="9719"/>
                  </a:cubicBezTo>
                  <a:cubicBezTo>
                    <a:pt x="1587" y="12476"/>
                    <a:pt x="655" y="16005"/>
                    <a:pt x="298" y="20467"/>
                  </a:cubicBezTo>
                  <a:cubicBezTo>
                    <a:pt x="0" y="24949"/>
                    <a:pt x="397" y="28578"/>
                    <a:pt x="912" y="31434"/>
                  </a:cubicBezTo>
                  <a:cubicBezTo>
                    <a:pt x="1091" y="32148"/>
                    <a:pt x="1230" y="32822"/>
                    <a:pt x="1368" y="33437"/>
                  </a:cubicBezTo>
                  <a:cubicBezTo>
                    <a:pt x="1448" y="33754"/>
                    <a:pt x="1507" y="34052"/>
                    <a:pt x="1587" y="34330"/>
                  </a:cubicBezTo>
                  <a:cubicBezTo>
                    <a:pt x="1686" y="34627"/>
                    <a:pt x="1765" y="34905"/>
                    <a:pt x="1844" y="35182"/>
                  </a:cubicBezTo>
                  <a:cubicBezTo>
                    <a:pt x="2003" y="35698"/>
                    <a:pt x="2162" y="36194"/>
                    <a:pt x="2301" y="36670"/>
                  </a:cubicBezTo>
                  <a:cubicBezTo>
                    <a:pt x="2459" y="37126"/>
                    <a:pt x="2618" y="37522"/>
                    <a:pt x="2757" y="37919"/>
                  </a:cubicBezTo>
                  <a:cubicBezTo>
                    <a:pt x="3332" y="39466"/>
                    <a:pt x="3847" y="40418"/>
                    <a:pt x="4145" y="41013"/>
                  </a:cubicBezTo>
                  <a:cubicBezTo>
                    <a:pt x="4430" y="41583"/>
                    <a:pt x="4569" y="41807"/>
                    <a:pt x="4615" y="41807"/>
                  </a:cubicBezTo>
                  <a:cubicBezTo>
                    <a:pt x="4617" y="41807"/>
                    <a:pt x="4619" y="41807"/>
                    <a:pt x="4621" y="41806"/>
                  </a:cubicBezTo>
                  <a:cubicBezTo>
                    <a:pt x="4660" y="41786"/>
                    <a:pt x="4581" y="41528"/>
                    <a:pt x="4343" y="40914"/>
                  </a:cubicBezTo>
                  <a:cubicBezTo>
                    <a:pt x="4105" y="40279"/>
                    <a:pt x="3649" y="39327"/>
                    <a:pt x="3153" y="37780"/>
                  </a:cubicBezTo>
                  <a:cubicBezTo>
                    <a:pt x="3034" y="37384"/>
                    <a:pt x="2876" y="36987"/>
                    <a:pt x="2737" y="36531"/>
                  </a:cubicBezTo>
                  <a:cubicBezTo>
                    <a:pt x="2598" y="36075"/>
                    <a:pt x="2459" y="35579"/>
                    <a:pt x="2320" y="35043"/>
                  </a:cubicBezTo>
                  <a:cubicBezTo>
                    <a:pt x="2241" y="34766"/>
                    <a:pt x="2162" y="34508"/>
                    <a:pt x="2082" y="34211"/>
                  </a:cubicBezTo>
                  <a:cubicBezTo>
                    <a:pt x="1983" y="33933"/>
                    <a:pt x="1944" y="33635"/>
                    <a:pt x="1884" y="33318"/>
                  </a:cubicBezTo>
                  <a:cubicBezTo>
                    <a:pt x="1745" y="32703"/>
                    <a:pt x="1606" y="32049"/>
                    <a:pt x="1448" y="31335"/>
                  </a:cubicBezTo>
                  <a:cubicBezTo>
                    <a:pt x="972" y="28519"/>
                    <a:pt x="595" y="24930"/>
                    <a:pt x="893" y="20527"/>
                  </a:cubicBezTo>
                  <a:cubicBezTo>
                    <a:pt x="1249" y="16105"/>
                    <a:pt x="2142" y="12614"/>
                    <a:pt x="3034" y="9897"/>
                  </a:cubicBezTo>
                  <a:cubicBezTo>
                    <a:pt x="3272" y="9223"/>
                    <a:pt x="3510" y="8589"/>
                    <a:pt x="3728" y="7994"/>
                  </a:cubicBezTo>
                  <a:cubicBezTo>
                    <a:pt x="3847" y="7696"/>
                    <a:pt x="3947" y="7419"/>
                    <a:pt x="4066" y="7141"/>
                  </a:cubicBezTo>
                  <a:cubicBezTo>
                    <a:pt x="4185" y="6863"/>
                    <a:pt x="4304" y="6605"/>
                    <a:pt x="4422" y="6367"/>
                  </a:cubicBezTo>
                  <a:cubicBezTo>
                    <a:pt x="4641" y="5852"/>
                    <a:pt x="4859" y="5376"/>
                    <a:pt x="5037" y="4940"/>
                  </a:cubicBezTo>
                  <a:cubicBezTo>
                    <a:pt x="5255" y="4523"/>
                    <a:pt x="5474" y="4146"/>
                    <a:pt x="5652" y="3770"/>
                  </a:cubicBezTo>
                  <a:cubicBezTo>
                    <a:pt x="6366" y="2322"/>
                    <a:pt x="6961" y="1429"/>
                    <a:pt x="7278" y="854"/>
                  </a:cubicBezTo>
                  <a:cubicBezTo>
                    <a:pt x="7615" y="279"/>
                    <a:pt x="7715" y="41"/>
                    <a:pt x="7695" y="2"/>
                  </a:cubicBezTo>
                  <a:cubicBezTo>
                    <a:pt x="7693" y="1"/>
                    <a:pt x="7691" y="0"/>
                    <a:pt x="7688" y="0"/>
                  </a:cubicBezTo>
                  <a:close/>
                </a:path>
              </a:pathLst>
            </a:custGeom>
            <a:solidFill>
              <a:srgbClr val="0202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7" name="Google Shape;2937;p43"/>
            <p:cNvSpPr/>
            <p:nvPr/>
          </p:nvSpPr>
          <p:spPr>
            <a:xfrm>
              <a:off x="4378725" y="1806038"/>
              <a:ext cx="129765" cy="1230173"/>
            </a:xfrm>
            <a:custGeom>
              <a:avLst/>
              <a:gdLst/>
              <a:ahLst/>
              <a:cxnLst/>
              <a:rect l="l" t="t" r="r" b="b"/>
              <a:pathLst>
                <a:path w="4046" h="38356" extrusionOk="0">
                  <a:moveTo>
                    <a:pt x="40" y="1"/>
                  </a:moveTo>
                  <a:cubicBezTo>
                    <a:pt x="0" y="21"/>
                    <a:pt x="40" y="259"/>
                    <a:pt x="218" y="834"/>
                  </a:cubicBezTo>
                  <a:cubicBezTo>
                    <a:pt x="397" y="1389"/>
                    <a:pt x="714" y="2301"/>
                    <a:pt x="1111" y="3690"/>
                  </a:cubicBezTo>
                  <a:cubicBezTo>
                    <a:pt x="1210" y="4046"/>
                    <a:pt x="1329" y="4423"/>
                    <a:pt x="1448" y="4820"/>
                  </a:cubicBezTo>
                  <a:cubicBezTo>
                    <a:pt x="1547" y="5236"/>
                    <a:pt x="1666" y="5692"/>
                    <a:pt x="1785" y="6168"/>
                  </a:cubicBezTo>
                  <a:cubicBezTo>
                    <a:pt x="2063" y="7120"/>
                    <a:pt x="2261" y="8231"/>
                    <a:pt x="2519" y="9500"/>
                  </a:cubicBezTo>
                  <a:cubicBezTo>
                    <a:pt x="2975" y="12019"/>
                    <a:pt x="3411" y="15211"/>
                    <a:pt x="3451" y="19178"/>
                  </a:cubicBezTo>
                  <a:cubicBezTo>
                    <a:pt x="3451" y="23124"/>
                    <a:pt x="3054" y="26317"/>
                    <a:pt x="2618" y="28855"/>
                  </a:cubicBezTo>
                  <a:cubicBezTo>
                    <a:pt x="2360" y="30105"/>
                    <a:pt x="2182" y="31235"/>
                    <a:pt x="1924" y="32187"/>
                  </a:cubicBezTo>
                  <a:cubicBezTo>
                    <a:pt x="1805" y="32663"/>
                    <a:pt x="1706" y="33119"/>
                    <a:pt x="1606" y="33536"/>
                  </a:cubicBezTo>
                  <a:cubicBezTo>
                    <a:pt x="1488" y="33932"/>
                    <a:pt x="1369" y="34309"/>
                    <a:pt x="1269" y="34666"/>
                  </a:cubicBezTo>
                  <a:cubicBezTo>
                    <a:pt x="893" y="36074"/>
                    <a:pt x="575" y="36966"/>
                    <a:pt x="417" y="37541"/>
                  </a:cubicBezTo>
                  <a:cubicBezTo>
                    <a:pt x="238" y="38117"/>
                    <a:pt x="198" y="38355"/>
                    <a:pt x="238" y="38355"/>
                  </a:cubicBezTo>
                  <a:cubicBezTo>
                    <a:pt x="240" y="38355"/>
                    <a:pt x="242" y="38356"/>
                    <a:pt x="244" y="38356"/>
                  </a:cubicBezTo>
                  <a:cubicBezTo>
                    <a:pt x="289" y="38356"/>
                    <a:pt x="407" y="38151"/>
                    <a:pt x="615" y="37621"/>
                  </a:cubicBezTo>
                  <a:cubicBezTo>
                    <a:pt x="853" y="37066"/>
                    <a:pt x="1250" y="36193"/>
                    <a:pt x="1666" y="34785"/>
                  </a:cubicBezTo>
                  <a:cubicBezTo>
                    <a:pt x="1785" y="34428"/>
                    <a:pt x="1924" y="34071"/>
                    <a:pt x="2043" y="33655"/>
                  </a:cubicBezTo>
                  <a:cubicBezTo>
                    <a:pt x="2142" y="33238"/>
                    <a:pt x="2261" y="32782"/>
                    <a:pt x="2400" y="32306"/>
                  </a:cubicBezTo>
                  <a:cubicBezTo>
                    <a:pt x="2677" y="31354"/>
                    <a:pt x="2876" y="30224"/>
                    <a:pt x="3153" y="28955"/>
                  </a:cubicBezTo>
                  <a:cubicBezTo>
                    <a:pt x="3629" y="26396"/>
                    <a:pt x="4046" y="23164"/>
                    <a:pt x="4026" y="19158"/>
                  </a:cubicBezTo>
                  <a:cubicBezTo>
                    <a:pt x="3986" y="15152"/>
                    <a:pt x="3550" y="11939"/>
                    <a:pt x="3054" y="9381"/>
                  </a:cubicBezTo>
                  <a:cubicBezTo>
                    <a:pt x="2777" y="8112"/>
                    <a:pt x="2558" y="7001"/>
                    <a:pt x="2261" y="6049"/>
                  </a:cubicBezTo>
                  <a:cubicBezTo>
                    <a:pt x="2122" y="5554"/>
                    <a:pt x="2003" y="5117"/>
                    <a:pt x="1884" y="4701"/>
                  </a:cubicBezTo>
                  <a:cubicBezTo>
                    <a:pt x="1765" y="4284"/>
                    <a:pt x="1626" y="3908"/>
                    <a:pt x="1507" y="3571"/>
                  </a:cubicBezTo>
                  <a:cubicBezTo>
                    <a:pt x="1071" y="2182"/>
                    <a:pt x="674" y="1290"/>
                    <a:pt x="436" y="735"/>
                  </a:cubicBezTo>
                  <a:cubicBezTo>
                    <a:pt x="198" y="199"/>
                    <a:pt x="79" y="1"/>
                    <a:pt x="40" y="1"/>
                  </a:cubicBezTo>
                  <a:close/>
                </a:path>
              </a:pathLst>
            </a:custGeom>
            <a:solidFill>
              <a:srgbClr val="0202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8" name="Google Shape;2938;p43"/>
            <p:cNvSpPr/>
            <p:nvPr/>
          </p:nvSpPr>
          <p:spPr>
            <a:xfrm>
              <a:off x="3834903" y="3559602"/>
              <a:ext cx="267805" cy="920769"/>
            </a:xfrm>
            <a:custGeom>
              <a:avLst/>
              <a:gdLst/>
              <a:ahLst/>
              <a:cxnLst/>
              <a:rect l="l" t="t" r="r" b="b"/>
              <a:pathLst>
                <a:path w="8350" h="28709" extrusionOk="0">
                  <a:moveTo>
                    <a:pt x="5576" y="0"/>
                  </a:moveTo>
                  <a:cubicBezTo>
                    <a:pt x="5575" y="0"/>
                    <a:pt x="5574" y="0"/>
                    <a:pt x="5573" y="1"/>
                  </a:cubicBezTo>
                  <a:cubicBezTo>
                    <a:pt x="5494" y="21"/>
                    <a:pt x="5632" y="754"/>
                    <a:pt x="6168" y="3055"/>
                  </a:cubicBezTo>
                  <a:cubicBezTo>
                    <a:pt x="6426" y="4205"/>
                    <a:pt x="6803" y="5752"/>
                    <a:pt x="7159" y="7814"/>
                  </a:cubicBezTo>
                  <a:cubicBezTo>
                    <a:pt x="7338" y="8845"/>
                    <a:pt x="7497" y="9996"/>
                    <a:pt x="7596" y="11305"/>
                  </a:cubicBezTo>
                  <a:cubicBezTo>
                    <a:pt x="7715" y="12594"/>
                    <a:pt x="7754" y="14041"/>
                    <a:pt x="7616" y="15648"/>
                  </a:cubicBezTo>
                  <a:cubicBezTo>
                    <a:pt x="7338" y="18821"/>
                    <a:pt x="6406" y="21280"/>
                    <a:pt x="5414" y="23084"/>
                  </a:cubicBezTo>
                  <a:cubicBezTo>
                    <a:pt x="4403" y="24889"/>
                    <a:pt x="3332" y="26059"/>
                    <a:pt x="2479" y="26832"/>
                  </a:cubicBezTo>
                  <a:cubicBezTo>
                    <a:pt x="2261" y="27031"/>
                    <a:pt x="2043" y="27189"/>
                    <a:pt x="1864" y="27348"/>
                  </a:cubicBezTo>
                  <a:cubicBezTo>
                    <a:pt x="1765" y="27427"/>
                    <a:pt x="1686" y="27507"/>
                    <a:pt x="1587" y="27566"/>
                  </a:cubicBezTo>
                  <a:cubicBezTo>
                    <a:pt x="1508" y="27626"/>
                    <a:pt x="1428" y="27685"/>
                    <a:pt x="1329" y="27745"/>
                  </a:cubicBezTo>
                  <a:cubicBezTo>
                    <a:pt x="1170" y="27864"/>
                    <a:pt x="1032" y="27963"/>
                    <a:pt x="893" y="28062"/>
                  </a:cubicBezTo>
                  <a:cubicBezTo>
                    <a:pt x="774" y="28161"/>
                    <a:pt x="655" y="28221"/>
                    <a:pt x="556" y="28280"/>
                  </a:cubicBezTo>
                  <a:cubicBezTo>
                    <a:pt x="139" y="28538"/>
                    <a:pt x="0" y="28657"/>
                    <a:pt x="20" y="28697"/>
                  </a:cubicBezTo>
                  <a:cubicBezTo>
                    <a:pt x="24" y="28704"/>
                    <a:pt x="34" y="28708"/>
                    <a:pt x="50" y="28708"/>
                  </a:cubicBezTo>
                  <a:cubicBezTo>
                    <a:pt x="119" y="28708"/>
                    <a:pt x="306" y="28638"/>
                    <a:pt x="675" y="28478"/>
                  </a:cubicBezTo>
                  <a:cubicBezTo>
                    <a:pt x="893" y="28379"/>
                    <a:pt x="1170" y="28221"/>
                    <a:pt x="1527" y="28022"/>
                  </a:cubicBezTo>
                  <a:cubicBezTo>
                    <a:pt x="1607" y="27963"/>
                    <a:pt x="1706" y="27903"/>
                    <a:pt x="1805" y="27844"/>
                  </a:cubicBezTo>
                  <a:cubicBezTo>
                    <a:pt x="1904" y="27784"/>
                    <a:pt x="2003" y="27725"/>
                    <a:pt x="2102" y="27645"/>
                  </a:cubicBezTo>
                  <a:cubicBezTo>
                    <a:pt x="2301" y="27487"/>
                    <a:pt x="2539" y="27348"/>
                    <a:pt x="2757" y="27150"/>
                  </a:cubicBezTo>
                  <a:cubicBezTo>
                    <a:pt x="3669" y="26376"/>
                    <a:pt x="4819" y="25186"/>
                    <a:pt x="5890" y="23342"/>
                  </a:cubicBezTo>
                  <a:cubicBezTo>
                    <a:pt x="6941" y="21498"/>
                    <a:pt x="7933" y="18959"/>
                    <a:pt x="8211" y="15687"/>
                  </a:cubicBezTo>
                  <a:cubicBezTo>
                    <a:pt x="8349" y="14041"/>
                    <a:pt x="8310" y="12574"/>
                    <a:pt x="8191" y="11245"/>
                  </a:cubicBezTo>
                  <a:cubicBezTo>
                    <a:pt x="8072" y="9916"/>
                    <a:pt x="7893" y="8746"/>
                    <a:pt x="7695" y="7715"/>
                  </a:cubicBezTo>
                  <a:cubicBezTo>
                    <a:pt x="7298" y="5633"/>
                    <a:pt x="6882" y="4106"/>
                    <a:pt x="6565" y="2956"/>
                  </a:cubicBezTo>
                  <a:cubicBezTo>
                    <a:pt x="5939" y="706"/>
                    <a:pt x="5660" y="0"/>
                    <a:pt x="5576" y="0"/>
                  </a:cubicBezTo>
                  <a:close/>
                </a:path>
              </a:pathLst>
            </a:custGeom>
            <a:solidFill>
              <a:srgbClr val="0202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9" name="Google Shape;2939;p43"/>
            <p:cNvSpPr/>
            <p:nvPr/>
          </p:nvSpPr>
          <p:spPr>
            <a:xfrm>
              <a:off x="4289659" y="3507452"/>
              <a:ext cx="188298" cy="981002"/>
            </a:xfrm>
            <a:custGeom>
              <a:avLst/>
              <a:gdLst/>
              <a:ahLst/>
              <a:cxnLst/>
              <a:rect l="l" t="t" r="r" b="b"/>
              <a:pathLst>
                <a:path w="5871" h="30587" extrusionOk="0">
                  <a:moveTo>
                    <a:pt x="1964" y="1"/>
                  </a:moveTo>
                  <a:cubicBezTo>
                    <a:pt x="1924" y="1"/>
                    <a:pt x="1845" y="159"/>
                    <a:pt x="1667" y="615"/>
                  </a:cubicBezTo>
                  <a:cubicBezTo>
                    <a:pt x="1528" y="1071"/>
                    <a:pt x="1250" y="1805"/>
                    <a:pt x="992" y="2975"/>
                  </a:cubicBezTo>
                  <a:cubicBezTo>
                    <a:pt x="933" y="3253"/>
                    <a:pt x="854" y="3570"/>
                    <a:pt x="774" y="3907"/>
                  </a:cubicBezTo>
                  <a:cubicBezTo>
                    <a:pt x="715" y="4264"/>
                    <a:pt x="655" y="4621"/>
                    <a:pt x="576" y="5018"/>
                  </a:cubicBezTo>
                  <a:cubicBezTo>
                    <a:pt x="417" y="5811"/>
                    <a:pt x="358" y="6743"/>
                    <a:pt x="219" y="7794"/>
                  </a:cubicBezTo>
                  <a:cubicBezTo>
                    <a:pt x="60" y="9876"/>
                    <a:pt x="1" y="12514"/>
                    <a:pt x="397" y="15747"/>
                  </a:cubicBezTo>
                  <a:cubicBezTo>
                    <a:pt x="814" y="18959"/>
                    <a:pt x="1528" y="21498"/>
                    <a:pt x="2222" y="23481"/>
                  </a:cubicBezTo>
                  <a:cubicBezTo>
                    <a:pt x="2599" y="24472"/>
                    <a:pt x="2896" y="25345"/>
                    <a:pt x="3253" y="26079"/>
                  </a:cubicBezTo>
                  <a:cubicBezTo>
                    <a:pt x="3432" y="26436"/>
                    <a:pt x="3570" y="26773"/>
                    <a:pt x="3729" y="27090"/>
                  </a:cubicBezTo>
                  <a:cubicBezTo>
                    <a:pt x="3868" y="27407"/>
                    <a:pt x="4027" y="27685"/>
                    <a:pt x="4165" y="27963"/>
                  </a:cubicBezTo>
                  <a:cubicBezTo>
                    <a:pt x="4701" y="29014"/>
                    <a:pt x="5157" y="29668"/>
                    <a:pt x="5415" y="30065"/>
                  </a:cubicBezTo>
                  <a:cubicBezTo>
                    <a:pt x="5665" y="30422"/>
                    <a:pt x="5786" y="30586"/>
                    <a:pt x="5837" y="30586"/>
                  </a:cubicBezTo>
                  <a:cubicBezTo>
                    <a:pt x="5842" y="30586"/>
                    <a:pt x="5847" y="30584"/>
                    <a:pt x="5851" y="30580"/>
                  </a:cubicBezTo>
                  <a:cubicBezTo>
                    <a:pt x="5871" y="30560"/>
                    <a:pt x="5811" y="30382"/>
                    <a:pt x="5613" y="29946"/>
                  </a:cubicBezTo>
                  <a:cubicBezTo>
                    <a:pt x="5415" y="29509"/>
                    <a:pt x="5038" y="28835"/>
                    <a:pt x="4562" y="27764"/>
                  </a:cubicBezTo>
                  <a:cubicBezTo>
                    <a:pt x="4423" y="27506"/>
                    <a:pt x="4284" y="27229"/>
                    <a:pt x="4146" y="26912"/>
                  </a:cubicBezTo>
                  <a:cubicBezTo>
                    <a:pt x="4007" y="26594"/>
                    <a:pt x="3868" y="26237"/>
                    <a:pt x="3709" y="25880"/>
                  </a:cubicBezTo>
                  <a:cubicBezTo>
                    <a:pt x="3392" y="25147"/>
                    <a:pt x="3114" y="24274"/>
                    <a:pt x="2737" y="23302"/>
                  </a:cubicBezTo>
                  <a:cubicBezTo>
                    <a:pt x="2103" y="21339"/>
                    <a:pt x="1409" y="18840"/>
                    <a:pt x="992" y="15667"/>
                  </a:cubicBezTo>
                  <a:cubicBezTo>
                    <a:pt x="596" y="12494"/>
                    <a:pt x="635" y="9896"/>
                    <a:pt x="774" y="7834"/>
                  </a:cubicBezTo>
                  <a:cubicBezTo>
                    <a:pt x="873" y="6803"/>
                    <a:pt x="933" y="5890"/>
                    <a:pt x="1072" y="5097"/>
                  </a:cubicBezTo>
                  <a:cubicBezTo>
                    <a:pt x="1131" y="4701"/>
                    <a:pt x="1191" y="4344"/>
                    <a:pt x="1230" y="3987"/>
                  </a:cubicBezTo>
                  <a:cubicBezTo>
                    <a:pt x="1290" y="3649"/>
                    <a:pt x="1349" y="3352"/>
                    <a:pt x="1409" y="3055"/>
                  </a:cubicBezTo>
                  <a:cubicBezTo>
                    <a:pt x="1607" y="1904"/>
                    <a:pt x="1805" y="1151"/>
                    <a:pt x="1905" y="675"/>
                  </a:cubicBezTo>
                  <a:cubicBezTo>
                    <a:pt x="1984" y="199"/>
                    <a:pt x="2004" y="20"/>
                    <a:pt x="1964" y="1"/>
                  </a:cubicBezTo>
                  <a:close/>
                </a:path>
              </a:pathLst>
            </a:custGeom>
            <a:solidFill>
              <a:srgbClr val="0202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0" name="Google Shape;2940;p43"/>
            <p:cNvSpPr/>
            <p:nvPr/>
          </p:nvSpPr>
          <p:spPr>
            <a:xfrm>
              <a:off x="3701321" y="4191205"/>
              <a:ext cx="206739" cy="181979"/>
            </a:xfrm>
            <a:custGeom>
              <a:avLst/>
              <a:gdLst/>
              <a:ahLst/>
              <a:cxnLst/>
              <a:rect l="l" t="t" r="r" b="b"/>
              <a:pathLst>
                <a:path w="6446" h="5674" extrusionOk="0">
                  <a:moveTo>
                    <a:pt x="6386" y="0"/>
                  </a:moveTo>
                  <a:cubicBezTo>
                    <a:pt x="6347" y="0"/>
                    <a:pt x="6287" y="40"/>
                    <a:pt x="6228" y="159"/>
                  </a:cubicBezTo>
                  <a:cubicBezTo>
                    <a:pt x="6168" y="298"/>
                    <a:pt x="6089" y="496"/>
                    <a:pt x="5970" y="793"/>
                  </a:cubicBezTo>
                  <a:cubicBezTo>
                    <a:pt x="5930" y="873"/>
                    <a:pt x="5891" y="952"/>
                    <a:pt x="5871" y="1051"/>
                  </a:cubicBezTo>
                  <a:cubicBezTo>
                    <a:pt x="5811" y="1131"/>
                    <a:pt x="5772" y="1230"/>
                    <a:pt x="5732" y="1329"/>
                  </a:cubicBezTo>
                  <a:cubicBezTo>
                    <a:pt x="5633" y="1527"/>
                    <a:pt x="5494" y="1745"/>
                    <a:pt x="5355" y="2003"/>
                  </a:cubicBezTo>
                  <a:cubicBezTo>
                    <a:pt x="5058" y="2479"/>
                    <a:pt x="4621" y="3054"/>
                    <a:pt x="3947" y="3649"/>
                  </a:cubicBezTo>
                  <a:cubicBezTo>
                    <a:pt x="3273" y="4224"/>
                    <a:pt x="2638" y="4561"/>
                    <a:pt x="2123" y="4799"/>
                  </a:cubicBezTo>
                  <a:cubicBezTo>
                    <a:pt x="1845" y="4918"/>
                    <a:pt x="1627" y="5017"/>
                    <a:pt x="1409" y="5077"/>
                  </a:cubicBezTo>
                  <a:cubicBezTo>
                    <a:pt x="1310" y="5117"/>
                    <a:pt x="1210" y="5136"/>
                    <a:pt x="1111" y="5176"/>
                  </a:cubicBezTo>
                  <a:cubicBezTo>
                    <a:pt x="1012" y="5196"/>
                    <a:pt x="933" y="5216"/>
                    <a:pt x="854" y="5236"/>
                  </a:cubicBezTo>
                  <a:cubicBezTo>
                    <a:pt x="536" y="5335"/>
                    <a:pt x="318" y="5355"/>
                    <a:pt x="199" y="5414"/>
                  </a:cubicBezTo>
                  <a:cubicBezTo>
                    <a:pt x="60" y="5454"/>
                    <a:pt x="1" y="5493"/>
                    <a:pt x="1" y="5533"/>
                  </a:cubicBezTo>
                  <a:cubicBezTo>
                    <a:pt x="1" y="5573"/>
                    <a:pt x="60" y="5612"/>
                    <a:pt x="199" y="5632"/>
                  </a:cubicBezTo>
                  <a:cubicBezTo>
                    <a:pt x="285" y="5657"/>
                    <a:pt x="409" y="5674"/>
                    <a:pt x="570" y="5674"/>
                  </a:cubicBezTo>
                  <a:cubicBezTo>
                    <a:pt x="670" y="5674"/>
                    <a:pt x="784" y="5667"/>
                    <a:pt x="913" y="5652"/>
                  </a:cubicBezTo>
                  <a:cubicBezTo>
                    <a:pt x="1012" y="5632"/>
                    <a:pt x="1111" y="5632"/>
                    <a:pt x="1210" y="5612"/>
                  </a:cubicBezTo>
                  <a:cubicBezTo>
                    <a:pt x="1310" y="5593"/>
                    <a:pt x="1409" y="5573"/>
                    <a:pt x="1528" y="5553"/>
                  </a:cubicBezTo>
                  <a:cubicBezTo>
                    <a:pt x="1766" y="5513"/>
                    <a:pt x="2024" y="5414"/>
                    <a:pt x="2321" y="5315"/>
                  </a:cubicBezTo>
                  <a:cubicBezTo>
                    <a:pt x="2896" y="5077"/>
                    <a:pt x="3610" y="4720"/>
                    <a:pt x="4344" y="4085"/>
                  </a:cubicBezTo>
                  <a:cubicBezTo>
                    <a:pt x="5058" y="3451"/>
                    <a:pt x="5514" y="2816"/>
                    <a:pt x="5831" y="2281"/>
                  </a:cubicBezTo>
                  <a:cubicBezTo>
                    <a:pt x="5970" y="1983"/>
                    <a:pt x="6089" y="1745"/>
                    <a:pt x="6168" y="1527"/>
                  </a:cubicBezTo>
                  <a:cubicBezTo>
                    <a:pt x="6208" y="1408"/>
                    <a:pt x="6248" y="1309"/>
                    <a:pt x="6287" y="1210"/>
                  </a:cubicBezTo>
                  <a:cubicBezTo>
                    <a:pt x="6327" y="1111"/>
                    <a:pt x="6327" y="1012"/>
                    <a:pt x="6367" y="932"/>
                  </a:cubicBezTo>
                  <a:cubicBezTo>
                    <a:pt x="6446" y="595"/>
                    <a:pt x="6446" y="357"/>
                    <a:pt x="6446" y="218"/>
                  </a:cubicBezTo>
                  <a:cubicBezTo>
                    <a:pt x="6446" y="60"/>
                    <a:pt x="6426" y="0"/>
                    <a:pt x="6386" y="0"/>
                  </a:cubicBezTo>
                  <a:close/>
                </a:path>
              </a:pathLst>
            </a:custGeom>
            <a:solidFill>
              <a:srgbClr val="0202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1" name="Google Shape;2941;p43"/>
            <p:cNvSpPr/>
            <p:nvPr/>
          </p:nvSpPr>
          <p:spPr>
            <a:xfrm>
              <a:off x="4607049" y="4164489"/>
              <a:ext cx="196572" cy="259146"/>
            </a:xfrm>
            <a:custGeom>
              <a:avLst/>
              <a:gdLst/>
              <a:ahLst/>
              <a:cxnLst/>
              <a:rect l="l" t="t" r="r" b="b"/>
              <a:pathLst>
                <a:path w="6129" h="8080" extrusionOk="0">
                  <a:moveTo>
                    <a:pt x="199" y="0"/>
                  </a:moveTo>
                  <a:cubicBezTo>
                    <a:pt x="159" y="0"/>
                    <a:pt x="120" y="60"/>
                    <a:pt x="80" y="218"/>
                  </a:cubicBezTo>
                  <a:cubicBezTo>
                    <a:pt x="40" y="397"/>
                    <a:pt x="1" y="655"/>
                    <a:pt x="20" y="1071"/>
                  </a:cubicBezTo>
                  <a:cubicBezTo>
                    <a:pt x="40" y="1170"/>
                    <a:pt x="40" y="1289"/>
                    <a:pt x="40" y="1408"/>
                  </a:cubicBezTo>
                  <a:cubicBezTo>
                    <a:pt x="60" y="1527"/>
                    <a:pt x="80" y="1646"/>
                    <a:pt x="100" y="1785"/>
                  </a:cubicBezTo>
                  <a:cubicBezTo>
                    <a:pt x="139" y="2063"/>
                    <a:pt x="219" y="2380"/>
                    <a:pt x="318" y="2737"/>
                  </a:cubicBezTo>
                  <a:cubicBezTo>
                    <a:pt x="536" y="3431"/>
                    <a:pt x="913" y="4284"/>
                    <a:pt x="1567" y="5196"/>
                  </a:cubicBezTo>
                  <a:cubicBezTo>
                    <a:pt x="2242" y="6088"/>
                    <a:pt x="2955" y="6683"/>
                    <a:pt x="3550" y="7100"/>
                  </a:cubicBezTo>
                  <a:cubicBezTo>
                    <a:pt x="3868" y="7298"/>
                    <a:pt x="4126" y="7477"/>
                    <a:pt x="4383" y="7596"/>
                  </a:cubicBezTo>
                  <a:cubicBezTo>
                    <a:pt x="4522" y="7655"/>
                    <a:pt x="4641" y="7695"/>
                    <a:pt x="4740" y="7754"/>
                  </a:cubicBezTo>
                  <a:cubicBezTo>
                    <a:pt x="4859" y="7794"/>
                    <a:pt x="4958" y="7834"/>
                    <a:pt x="5058" y="7873"/>
                  </a:cubicBezTo>
                  <a:cubicBezTo>
                    <a:pt x="5434" y="8012"/>
                    <a:pt x="5712" y="8052"/>
                    <a:pt x="5891" y="8072"/>
                  </a:cubicBezTo>
                  <a:cubicBezTo>
                    <a:pt x="5933" y="8077"/>
                    <a:pt x="5970" y="8079"/>
                    <a:pt x="6001" y="8079"/>
                  </a:cubicBezTo>
                  <a:cubicBezTo>
                    <a:pt x="6086" y="8079"/>
                    <a:pt x="6129" y="8061"/>
                    <a:pt x="6129" y="8032"/>
                  </a:cubicBezTo>
                  <a:cubicBezTo>
                    <a:pt x="6129" y="7992"/>
                    <a:pt x="6089" y="7933"/>
                    <a:pt x="5950" y="7834"/>
                  </a:cubicBezTo>
                  <a:cubicBezTo>
                    <a:pt x="5811" y="7754"/>
                    <a:pt x="5573" y="7675"/>
                    <a:pt x="5216" y="7477"/>
                  </a:cubicBezTo>
                  <a:cubicBezTo>
                    <a:pt x="5137" y="7437"/>
                    <a:pt x="5038" y="7397"/>
                    <a:pt x="4939" y="7338"/>
                  </a:cubicBezTo>
                  <a:cubicBezTo>
                    <a:pt x="4839" y="7278"/>
                    <a:pt x="4740" y="7219"/>
                    <a:pt x="4621" y="7159"/>
                  </a:cubicBezTo>
                  <a:cubicBezTo>
                    <a:pt x="4383" y="7020"/>
                    <a:pt x="4145" y="6842"/>
                    <a:pt x="3868" y="6664"/>
                  </a:cubicBezTo>
                  <a:cubicBezTo>
                    <a:pt x="3312" y="6247"/>
                    <a:pt x="2678" y="5672"/>
                    <a:pt x="2043" y="4839"/>
                  </a:cubicBezTo>
                  <a:cubicBezTo>
                    <a:pt x="1428" y="3986"/>
                    <a:pt x="1072" y="3213"/>
                    <a:pt x="834" y="2558"/>
                  </a:cubicBezTo>
                  <a:cubicBezTo>
                    <a:pt x="734" y="2241"/>
                    <a:pt x="635" y="1944"/>
                    <a:pt x="576" y="1686"/>
                  </a:cubicBezTo>
                  <a:cubicBezTo>
                    <a:pt x="556" y="1567"/>
                    <a:pt x="516" y="1448"/>
                    <a:pt x="496" y="1329"/>
                  </a:cubicBezTo>
                  <a:cubicBezTo>
                    <a:pt x="477" y="1230"/>
                    <a:pt x="457" y="1131"/>
                    <a:pt x="437" y="1031"/>
                  </a:cubicBezTo>
                  <a:cubicBezTo>
                    <a:pt x="358" y="635"/>
                    <a:pt x="358" y="397"/>
                    <a:pt x="318" y="218"/>
                  </a:cubicBezTo>
                  <a:cubicBezTo>
                    <a:pt x="278" y="60"/>
                    <a:pt x="239" y="0"/>
                    <a:pt x="199" y="0"/>
                  </a:cubicBezTo>
                  <a:close/>
                </a:path>
              </a:pathLst>
            </a:custGeom>
            <a:solidFill>
              <a:srgbClr val="0202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2" name="Google Shape;2942;p43"/>
            <p:cNvSpPr/>
            <p:nvPr/>
          </p:nvSpPr>
          <p:spPr>
            <a:xfrm>
              <a:off x="942825" y="4099606"/>
              <a:ext cx="38808" cy="23573"/>
            </a:xfrm>
            <a:custGeom>
              <a:avLst/>
              <a:gdLst/>
              <a:ahLst/>
              <a:cxnLst/>
              <a:rect l="l" t="t" r="r" b="b"/>
              <a:pathLst>
                <a:path w="1210" h="735" fill="none" extrusionOk="0">
                  <a:moveTo>
                    <a:pt x="1210" y="0"/>
                  </a:moveTo>
                  <a:cubicBezTo>
                    <a:pt x="853" y="298"/>
                    <a:pt x="456" y="556"/>
                    <a:pt x="0" y="734"/>
                  </a:cubicBezTo>
                </a:path>
              </a:pathLst>
            </a:custGeom>
            <a:noFill/>
            <a:ln w="8425" cap="flat" cmpd="sng">
              <a:solidFill>
                <a:srgbClr val="020203"/>
              </a:solidFill>
              <a:prstDash val="solid"/>
              <a:miter lim="198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3" name="Google Shape;2943;p43"/>
            <p:cNvSpPr/>
            <p:nvPr/>
          </p:nvSpPr>
          <p:spPr>
            <a:xfrm>
              <a:off x="1233498" y="2165410"/>
              <a:ext cx="151382" cy="7665"/>
            </a:xfrm>
            <a:custGeom>
              <a:avLst/>
              <a:gdLst/>
              <a:ahLst/>
              <a:cxnLst/>
              <a:rect l="l" t="t" r="r" b="b"/>
              <a:pathLst>
                <a:path w="4720" h="239" fill="none" extrusionOk="0">
                  <a:moveTo>
                    <a:pt x="0" y="239"/>
                  </a:moveTo>
                  <a:cubicBezTo>
                    <a:pt x="1587" y="60"/>
                    <a:pt x="3173" y="1"/>
                    <a:pt x="4720" y="40"/>
                  </a:cubicBezTo>
                </a:path>
              </a:pathLst>
            </a:custGeom>
            <a:noFill/>
            <a:ln w="8425" cap="flat" cmpd="sng">
              <a:solidFill>
                <a:srgbClr val="020203"/>
              </a:solidFill>
              <a:prstDash val="solid"/>
              <a:miter lim="198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4" name="Google Shape;2944;p43"/>
            <p:cNvSpPr/>
            <p:nvPr/>
          </p:nvSpPr>
          <p:spPr>
            <a:xfrm>
              <a:off x="2950791" y="3694434"/>
              <a:ext cx="35023" cy="54106"/>
            </a:xfrm>
            <a:custGeom>
              <a:avLst/>
              <a:gdLst/>
              <a:ahLst/>
              <a:cxnLst/>
              <a:rect l="l" t="t" r="r" b="b"/>
              <a:pathLst>
                <a:path w="1092" h="1687" fill="none" extrusionOk="0">
                  <a:moveTo>
                    <a:pt x="1091" y="1687"/>
                  </a:moveTo>
                  <a:cubicBezTo>
                    <a:pt x="754" y="1111"/>
                    <a:pt x="378" y="556"/>
                    <a:pt x="1" y="1"/>
                  </a:cubicBezTo>
                </a:path>
              </a:pathLst>
            </a:custGeom>
            <a:noFill/>
            <a:ln w="8425" cap="flat" cmpd="sng">
              <a:solidFill>
                <a:srgbClr val="020203"/>
              </a:solidFill>
              <a:prstDash val="solid"/>
              <a:miter lim="198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5" name="Google Shape;2945;p43"/>
            <p:cNvSpPr/>
            <p:nvPr/>
          </p:nvSpPr>
          <p:spPr>
            <a:xfrm>
              <a:off x="1333982" y="3728142"/>
              <a:ext cx="674" cy="11482"/>
            </a:xfrm>
            <a:custGeom>
              <a:avLst/>
              <a:gdLst/>
              <a:ahLst/>
              <a:cxnLst/>
              <a:rect l="l" t="t" r="r" b="b"/>
              <a:pathLst>
                <a:path w="21" h="358" fill="none" extrusionOk="0">
                  <a:moveTo>
                    <a:pt x="20" y="1"/>
                  </a:moveTo>
                  <a:cubicBezTo>
                    <a:pt x="20" y="41"/>
                    <a:pt x="0" y="60"/>
                    <a:pt x="20" y="100"/>
                  </a:cubicBezTo>
                  <a:cubicBezTo>
                    <a:pt x="0" y="179"/>
                    <a:pt x="0" y="279"/>
                    <a:pt x="0" y="358"/>
                  </a:cubicBezTo>
                </a:path>
              </a:pathLst>
            </a:custGeom>
            <a:noFill/>
            <a:ln w="8425" cap="flat" cmpd="sng">
              <a:solidFill>
                <a:srgbClr val="020203"/>
              </a:solidFill>
              <a:prstDash val="solid"/>
              <a:miter lim="198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6" name="Google Shape;2946;p43"/>
            <p:cNvSpPr/>
            <p:nvPr/>
          </p:nvSpPr>
          <p:spPr>
            <a:xfrm>
              <a:off x="1334623" y="3224540"/>
              <a:ext cx="2002928" cy="1252912"/>
            </a:xfrm>
            <a:custGeom>
              <a:avLst/>
              <a:gdLst/>
              <a:ahLst/>
              <a:cxnLst/>
              <a:rect l="l" t="t" r="r" b="b"/>
              <a:pathLst>
                <a:path w="62450" h="39065" extrusionOk="0">
                  <a:moveTo>
                    <a:pt x="23801" y="1"/>
                  </a:moveTo>
                  <a:cubicBezTo>
                    <a:pt x="20723" y="1"/>
                    <a:pt x="17643" y="407"/>
                    <a:pt x="14675" y="1206"/>
                  </a:cubicBezTo>
                  <a:cubicBezTo>
                    <a:pt x="11046" y="2158"/>
                    <a:pt x="7516" y="3725"/>
                    <a:pt x="4780" y="6243"/>
                  </a:cubicBezTo>
                  <a:cubicBezTo>
                    <a:pt x="2102" y="8683"/>
                    <a:pt x="179" y="12094"/>
                    <a:pt x="0" y="15703"/>
                  </a:cubicBezTo>
                  <a:cubicBezTo>
                    <a:pt x="595" y="16338"/>
                    <a:pt x="1071" y="17091"/>
                    <a:pt x="1448" y="17904"/>
                  </a:cubicBezTo>
                  <a:cubicBezTo>
                    <a:pt x="4423" y="22981"/>
                    <a:pt x="4899" y="29882"/>
                    <a:pt x="3610" y="36585"/>
                  </a:cubicBezTo>
                  <a:lnTo>
                    <a:pt x="3748" y="36605"/>
                  </a:lnTo>
                  <a:cubicBezTo>
                    <a:pt x="4105" y="34781"/>
                    <a:pt x="4621" y="33055"/>
                    <a:pt x="5394" y="31409"/>
                  </a:cubicBezTo>
                  <a:cubicBezTo>
                    <a:pt x="9222" y="23179"/>
                    <a:pt x="19534" y="17646"/>
                    <a:pt x="28538" y="16357"/>
                  </a:cubicBezTo>
                  <a:cubicBezTo>
                    <a:pt x="29596" y="16206"/>
                    <a:pt x="30659" y="16133"/>
                    <a:pt x="31720" y="16133"/>
                  </a:cubicBezTo>
                  <a:cubicBezTo>
                    <a:pt x="37741" y="16133"/>
                    <a:pt x="43724" y="18472"/>
                    <a:pt x="48647" y="22029"/>
                  </a:cubicBezTo>
                  <a:cubicBezTo>
                    <a:pt x="54437" y="26194"/>
                    <a:pt x="58582" y="33075"/>
                    <a:pt x="62449" y="39064"/>
                  </a:cubicBezTo>
                  <a:cubicBezTo>
                    <a:pt x="58919" y="30557"/>
                    <a:pt x="54834" y="22049"/>
                    <a:pt x="50392" y="14652"/>
                  </a:cubicBezTo>
                  <a:cubicBezTo>
                    <a:pt x="50392" y="14632"/>
                    <a:pt x="50372" y="14632"/>
                    <a:pt x="50372" y="14612"/>
                  </a:cubicBezTo>
                  <a:cubicBezTo>
                    <a:pt x="46663" y="9258"/>
                    <a:pt x="41091" y="4082"/>
                    <a:pt x="35181" y="1960"/>
                  </a:cubicBezTo>
                  <a:cubicBezTo>
                    <a:pt x="31545" y="645"/>
                    <a:pt x="27675" y="1"/>
                    <a:pt x="23801" y="1"/>
                  </a:cubicBezTo>
                  <a:close/>
                </a:path>
              </a:pathLst>
            </a:custGeom>
            <a:solidFill>
              <a:srgbClr val="AE56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7" name="Google Shape;2947;p43"/>
            <p:cNvSpPr/>
            <p:nvPr/>
          </p:nvSpPr>
          <p:spPr>
            <a:xfrm>
              <a:off x="-258677" y="4956359"/>
              <a:ext cx="913393" cy="574322"/>
            </a:xfrm>
            <a:custGeom>
              <a:avLst/>
              <a:gdLst/>
              <a:ahLst/>
              <a:cxnLst/>
              <a:rect l="l" t="t" r="r" b="b"/>
              <a:pathLst>
                <a:path w="28479" h="17907" extrusionOk="0">
                  <a:moveTo>
                    <a:pt x="1250" y="0"/>
                  </a:moveTo>
                  <a:lnTo>
                    <a:pt x="1250" y="0"/>
                  </a:lnTo>
                  <a:cubicBezTo>
                    <a:pt x="1" y="4680"/>
                    <a:pt x="1349" y="9955"/>
                    <a:pt x="4701" y="13485"/>
                  </a:cubicBezTo>
                  <a:cubicBezTo>
                    <a:pt x="7375" y="16303"/>
                    <a:pt x="11263" y="17907"/>
                    <a:pt x="15145" y="17907"/>
                  </a:cubicBezTo>
                  <a:cubicBezTo>
                    <a:pt x="16099" y="17907"/>
                    <a:pt x="17053" y="17810"/>
                    <a:pt x="17988" y="17610"/>
                  </a:cubicBezTo>
                  <a:cubicBezTo>
                    <a:pt x="22727" y="16619"/>
                    <a:pt x="26833" y="13029"/>
                    <a:pt x="28479" y="8468"/>
                  </a:cubicBezTo>
                  <a:lnTo>
                    <a:pt x="1250" y="0"/>
                  </a:lnTo>
                  <a:close/>
                </a:path>
              </a:pathLst>
            </a:custGeom>
            <a:solidFill>
              <a:srgbClr val="AE56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8" name="Google Shape;2948;p43"/>
            <p:cNvSpPr/>
            <p:nvPr/>
          </p:nvSpPr>
          <p:spPr>
            <a:xfrm>
              <a:off x="-859717" y="4144764"/>
              <a:ext cx="647512" cy="853417"/>
            </a:xfrm>
            <a:custGeom>
              <a:avLst/>
              <a:gdLst/>
              <a:ahLst/>
              <a:cxnLst/>
              <a:rect l="l" t="t" r="r" b="b"/>
              <a:pathLst>
                <a:path w="20189" h="26609" extrusionOk="0">
                  <a:moveTo>
                    <a:pt x="7814" y="0"/>
                  </a:moveTo>
                  <a:cubicBezTo>
                    <a:pt x="3530" y="2261"/>
                    <a:pt x="575" y="6842"/>
                    <a:pt x="278" y="11661"/>
                  </a:cubicBezTo>
                  <a:cubicBezTo>
                    <a:pt x="0" y="16480"/>
                    <a:pt x="2380" y="21398"/>
                    <a:pt x="6366" y="24135"/>
                  </a:cubicBezTo>
                  <a:cubicBezTo>
                    <a:pt x="8729" y="25769"/>
                    <a:pt x="11600" y="26609"/>
                    <a:pt x="14463" y="26609"/>
                  </a:cubicBezTo>
                  <a:cubicBezTo>
                    <a:pt x="16431" y="26609"/>
                    <a:pt x="18395" y="26212"/>
                    <a:pt x="20188" y="25404"/>
                  </a:cubicBezTo>
                  <a:lnTo>
                    <a:pt x="7814" y="0"/>
                  </a:lnTo>
                  <a:close/>
                </a:path>
              </a:pathLst>
            </a:custGeom>
            <a:solidFill>
              <a:srgbClr val="AE56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9" name="Google Shape;2949;p43"/>
            <p:cNvSpPr/>
            <p:nvPr/>
          </p:nvSpPr>
          <p:spPr>
            <a:xfrm>
              <a:off x="-761767" y="2504064"/>
              <a:ext cx="786161" cy="908005"/>
            </a:xfrm>
            <a:custGeom>
              <a:avLst/>
              <a:gdLst/>
              <a:ahLst/>
              <a:cxnLst/>
              <a:rect l="l" t="t" r="r" b="b"/>
              <a:pathLst>
                <a:path w="24512" h="28311" extrusionOk="0">
                  <a:moveTo>
                    <a:pt x="15121" y="0"/>
                  </a:moveTo>
                  <a:cubicBezTo>
                    <a:pt x="12942" y="0"/>
                    <a:pt x="10764" y="453"/>
                    <a:pt x="8785" y="1380"/>
                  </a:cubicBezTo>
                  <a:cubicBezTo>
                    <a:pt x="3768" y="3740"/>
                    <a:pt x="298" y="9075"/>
                    <a:pt x="139" y="14627"/>
                  </a:cubicBezTo>
                  <a:cubicBezTo>
                    <a:pt x="0" y="20180"/>
                    <a:pt x="3193" y="25673"/>
                    <a:pt x="8091" y="28311"/>
                  </a:cubicBezTo>
                  <a:lnTo>
                    <a:pt x="24512" y="3165"/>
                  </a:lnTo>
                  <a:cubicBezTo>
                    <a:pt x="21863" y="1082"/>
                    <a:pt x="18490" y="0"/>
                    <a:pt x="15121" y="0"/>
                  </a:cubicBezTo>
                  <a:close/>
                </a:path>
              </a:pathLst>
            </a:custGeom>
            <a:solidFill>
              <a:srgbClr val="AE56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0" name="Google Shape;2950;p43"/>
            <p:cNvSpPr/>
            <p:nvPr/>
          </p:nvSpPr>
          <p:spPr>
            <a:xfrm>
              <a:off x="460729" y="1947024"/>
              <a:ext cx="1008135" cy="726987"/>
            </a:xfrm>
            <a:custGeom>
              <a:avLst/>
              <a:gdLst/>
              <a:ahLst/>
              <a:cxnLst/>
              <a:rect l="l" t="t" r="r" b="b"/>
              <a:pathLst>
                <a:path w="31433" h="22667" extrusionOk="0">
                  <a:moveTo>
                    <a:pt x="14920" y="1"/>
                  </a:moveTo>
                  <a:cubicBezTo>
                    <a:pt x="13949" y="1"/>
                    <a:pt x="12978" y="61"/>
                    <a:pt x="12018" y="178"/>
                  </a:cubicBezTo>
                  <a:cubicBezTo>
                    <a:pt x="9361" y="495"/>
                    <a:pt x="6683" y="1288"/>
                    <a:pt x="4601" y="2974"/>
                  </a:cubicBezTo>
                  <a:cubicBezTo>
                    <a:pt x="1904" y="5195"/>
                    <a:pt x="555" y="8745"/>
                    <a:pt x="278" y="12255"/>
                  </a:cubicBezTo>
                  <a:cubicBezTo>
                    <a:pt x="0" y="15745"/>
                    <a:pt x="674" y="19236"/>
                    <a:pt x="1329" y="22666"/>
                  </a:cubicBezTo>
                  <a:lnTo>
                    <a:pt x="31433" y="10411"/>
                  </a:lnTo>
                  <a:cubicBezTo>
                    <a:pt x="30164" y="6663"/>
                    <a:pt x="27189" y="3608"/>
                    <a:pt x="23619" y="1883"/>
                  </a:cubicBezTo>
                  <a:cubicBezTo>
                    <a:pt x="20922" y="580"/>
                    <a:pt x="17920" y="1"/>
                    <a:pt x="14920" y="1"/>
                  </a:cubicBezTo>
                  <a:close/>
                </a:path>
              </a:pathLst>
            </a:custGeom>
            <a:solidFill>
              <a:srgbClr val="AE56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1" name="Google Shape;2951;p43"/>
            <p:cNvSpPr/>
            <p:nvPr/>
          </p:nvSpPr>
          <p:spPr>
            <a:xfrm>
              <a:off x="977784" y="1602089"/>
              <a:ext cx="788085" cy="607229"/>
            </a:xfrm>
            <a:custGeom>
              <a:avLst/>
              <a:gdLst/>
              <a:ahLst/>
              <a:cxnLst/>
              <a:rect l="l" t="t" r="r" b="b"/>
              <a:pathLst>
                <a:path w="24572" h="18933" extrusionOk="0">
                  <a:moveTo>
                    <a:pt x="11240" y="1"/>
                  </a:moveTo>
                  <a:cubicBezTo>
                    <a:pt x="8388" y="1"/>
                    <a:pt x="5542" y="1067"/>
                    <a:pt x="3571" y="3127"/>
                  </a:cubicBezTo>
                  <a:cubicBezTo>
                    <a:pt x="1667" y="5111"/>
                    <a:pt x="695" y="7847"/>
                    <a:pt x="358" y="10564"/>
                  </a:cubicBezTo>
                  <a:cubicBezTo>
                    <a:pt x="1" y="13301"/>
                    <a:pt x="239" y="16057"/>
                    <a:pt x="477" y="18814"/>
                  </a:cubicBezTo>
                  <a:lnTo>
                    <a:pt x="23818" y="18933"/>
                  </a:lnTo>
                  <a:cubicBezTo>
                    <a:pt x="24572" y="15165"/>
                    <a:pt x="24255" y="11159"/>
                    <a:pt x="22609" y="7689"/>
                  </a:cubicBezTo>
                  <a:cubicBezTo>
                    <a:pt x="20943" y="4238"/>
                    <a:pt x="17869" y="1402"/>
                    <a:pt x="14180" y="391"/>
                  </a:cubicBezTo>
                  <a:cubicBezTo>
                    <a:pt x="13224" y="130"/>
                    <a:pt x="12231" y="1"/>
                    <a:pt x="11240" y="1"/>
                  </a:cubicBezTo>
                  <a:close/>
                </a:path>
              </a:pathLst>
            </a:custGeom>
            <a:solidFill>
              <a:srgbClr val="AE56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2" name="Google Shape;2952;p43"/>
            <p:cNvSpPr/>
            <p:nvPr/>
          </p:nvSpPr>
          <p:spPr>
            <a:xfrm>
              <a:off x="1749321" y="1752798"/>
              <a:ext cx="763261" cy="710951"/>
            </a:xfrm>
            <a:custGeom>
              <a:avLst/>
              <a:gdLst/>
              <a:ahLst/>
              <a:cxnLst/>
              <a:rect l="l" t="t" r="r" b="b"/>
              <a:pathLst>
                <a:path w="23798" h="22167" extrusionOk="0">
                  <a:moveTo>
                    <a:pt x="11019" y="0"/>
                  </a:moveTo>
                  <a:cubicBezTo>
                    <a:pt x="8738" y="0"/>
                    <a:pt x="6479" y="711"/>
                    <a:pt x="4740" y="2177"/>
                  </a:cubicBezTo>
                  <a:cubicBezTo>
                    <a:pt x="1349" y="5052"/>
                    <a:pt x="575" y="9891"/>
                    <a:pt x="0" y="14313"/>
                  </a:cubicBezTo>
                  <a:lnTo>
                    <a:pt x="22092" y="22166"/>
                  </a:lnTo>
                  <a:cubicBezTo>
                    <a:pt x="23322" y="18398"/>
                    <a:pt x="23798" y="14293"/>
                    <a:pt x="22866" y="10426"/>
                  </a:cubicBezTo>
                  <a:cubicBezTo>
                    <a:pt x="21934" y="6559"/>
                    <a:pt x="19495" y="2970"/>
                    <a:pt x="15945" y="1165"/>
                  </a:cubicBezTo>
                  <a:cubicBezTo>
                    <a:pt x="14429" y="395"/>
                    <a:pt x="12718" y="0"/>
                    <a:pt x="11019" y="0"/>
                  </a:cubicBezTo>
                  <a:close/>
                </a:path>
              </a:pathLst>
            </a:custGeom>
            <a:solidFill>
              <a:srgbClr val="AE56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3" name="Google Shape;2953;p43"/>
            <p:cNvSpPr/>
            <p:nvPr/>
          </p:nvSpPr>
          <p:spPr>
            <a:xfrm>
              <a:off x="2462326" y="2133594"/>
              <a:ext cx="725127" cy="761401"/>
            </a:xfrm>
            <a:custGeom>
              <a:avLst/>
              <a:gdLst/>
              <a:ahLst/>
              <a:cxnLst/>
              <a:rect l="l" t="t" r="r" b="b"/>
              <a:pathLst>
                <a:path w="22609" h="23740" extrusionOk="0">
                  <a:moveTo>
                    <a:pt x="8845" y="1"/>
                  </a:moveTo>
                  <a:cubicBezTo>
                    <a:pt x="7378" y="1"/>
                    <a:pt x="5910" y="279"/>
                    <a:pt x="4641" y="993"/>
                  </a:cubicBezTo>
                  <a:cubicBezTo>
                    <a:pt x="1488" y="2817"/>
                    <a:pt x="595" y="6902"/>
                    <a:pt x="0" y="10492"/>
                  </a:cubicBezTo>
                  <a:lnTo>
                    <a:pt x="15350" y="23739"/>
                  </a:lnTo>
                  <a:cubicBezTo>
                    <a:pt x="20109" y="20903"/>
                    <a:pt x="22608" y="14736"/>
                    <a:pt x="21141" y="9381"/>
                  </a:cubicBezTo>
                  <a:cubicBezTo>
                    <a:pt x="19673" y="4047"/>
                    <a:pt x="14378" y="1"/>
                    <a:pt x="8845" y="1"/>
                  </a:cubicBezTo>
                  <a:close/>
                </a:path>
              </a:pathLst>
            </a:custGeom>
            <a:solidFill>
              <a:srgbClr val="AE56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4" name="Google Shape;2954;p43"/>
            <p:cNvSpPr/>
            <p:nvPr/>
          </p:nvSpPr>
          <p:spPr>
            <a:xfrm>
              <a:off x="2962882" y="2715582"/>
              <a:ext cx="587729" cy="713036"/>
            </a:xfrm>
            <a:custGeom>
              <a:avLst/>
              <a:gdLst/>
              <a:ahLst/>
              <a:cxnLst/>
              <a:rect l="l" t="t" r="r" b="b"/>
              <a:pathLst>
                <a:path w="18325" h="22232" extrusionOk="0">
                  <a:moveTo>
                    <a:pt x="8648" y="0"/>
                  </a:moveTo>
                  <a:cubicBezTo>
                    <a:pt x="8210" y="0"/>
                    <a:pt x="7772" y="33"/>
                    <a:pt x="7338" y="100"/>
                  </a:cubicBezTo>
                  <a:cubicBezTo>
                    <a:pt x="3987" y="615"/>
                    <a:pt x="1032" y="3134"/>
                    <a:pt x="1" y="6366"/>
                  </a:cubicBezTo>
                  <a:lnTo>
                    <a:pt x="10650" y="22231"/>
                  </a:lnTo>
                  <a:cubicBezTo>
                    <a:pt x="13129" y="21974"/>
                    <a:pt x="15310" y="20308"/>
                    <a:pt x="16599" y="18166"/>
                  </a:cubicBezTo>
                  <a:cubicBezTo>
                    <a:pt x="17869" y="16024"/>
                    <a:pt x="18325" y="13466"/>
                    <a:pt x="18265" y="10987"/>
                  </a:cubicBezTo>
                  <a:cubicBezTo>
                    <a:pt x="18226" y="8488"/>
                    <a:pt x="17670" y="5910"/>
                    <a:pt x="16223" y="3868"/>
                  </a:cubicBezTo>
                  <a:cubicBezTo>
                    <a:pt x="14514" y="1468"/>
                    <a:pt x="11588" y="0"/>
                    <a:pt x="8648" y="0"/>
                  </a:cubicBezTo>
                  <a:close/>
                </a:path>
              </a:pathLst>
            </a:custGeom>
            <a:solidFill>
              <a:srgbClr val="AE56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5" name="Google Shape;2955;p43"/>
            <p:cNvSpPr/>
            <p:nvPr/>
          </p:nvSpPr>
          <p:spPr>
            <a:xfrm>
              <a:off x="3291722" y="3404403"/>
              <a:ext cx="494879" cy="791902"/>
            </a:xfrm>
            <a:custGeom>
              <a:avLst/>
              <a:gdLst/>
              <a:ahLst/>
              <a:cxnLst/>
              <a:rect l="l" t="t" r="r" b="b"/>
              <a:pathLst>
                <a:path w="15430" h="24691" extrusionOk="0">
                  <a:moveTo>
                    <a:pt x="4682" y="0"/>
                  </a:moveTo>
                  <a:cubicBezTo>
                    <a:pt x="2994" y="0"/>
                    <a:pt x="1343" y="479"/>
                    <a:pt x="0" y="1528"/>
                  </a:cubicBezTo>
                  <a:lnTo>
                    <a:pt x="7536" y="24691"/>
                  </a:lnTo>
                  <a:cubicBezTo>
                    <a:pt x="11741" y="23620"/>
                    <a:pt x="14219" y="19138"/>
                    <a:pt x="14834" y="14854"/>
                  </a:cubicBezTo>
                  <a:cubicBezTo>
                    <a:pt x="15429" y="10630"/>
                    <a:pt x="14557" y="5990"/>
                    <a:pt x="11602" y="2916"/>
                  </a:cubicBezTo>
                  <a:cubicBezTo>
                    <a:pt x="9818" y="1073"/>
                    <a:pt x="7209" y="0"/>
                    <a:pt x="4682" y="0"/>
                  </a:cubicBezTo>
                  <a:close/>
                </a:path>
              </a:pathLst>
            </a:custGeom>
            <a:solidFill>
              <a:srgbClr val="AE56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6" name="Google Shape;2956;p43"/>
            <p:cNvSpPr/>
            <p:nvPr/>
          </p:nvSpPr>
          <p:spPr>
            <a:xfrm>
              <a:off x="273070" y="2974806"/>
              <a:ext cx="2772507" cy="1574824"/>
            </a:xfrm>
            <a:custGeom>
              <a:avLst/>
              <a:gdLst/>
              <a:ahLst/>
              <a:cxnLst/>
              <a:rect l="l" t="t" r="r" b="b"/>
              <a:pathLst>
                <a:path w="86445" h="49102" extrusionOk="0">
                  <a:moveTo>
                    <a:pt x="36009" y="1"/>
                  </a:moveTo>
                  <a:cubicBezTo>
                    <a:pt x="27112" y="1"/>
                    <a:pt x="18227" y="2857"/>
                    <a:pt x="11760" y="8877"/>
                  </a:cubicBezTo>
                  <a:cubicBezTo>
                    <a:pt x="3133" y="16909"/>
                    <a:pt x="0" y="30930"/>
                    <a:pt x="6009" y="41064"/>
                  </a:cubicBezTo>
                  <a:cubicBezTo>
                    <a:pt x="7992" y="44415"/>
                    <a:pt x="10947" y="47291"/>
                    <a:pt x="14636" y="48520"/>
                  </a:cubicBezTo>
                  <a:cubicBezTo>
                    <a:pt x="15793" y="48906"/>
                    <a:pt x="17025" y="49102"/>
                    <a:pt x="18255" y="49102"/>
                  </a:cubicBezTo>
                  <a:cubicBezTo>
                    <a:pt x="20756" y="49102"/>
                    <a:pt x="23246" y="48291"/>
                    <a:pt x="25067" y="46616"/>
                  </a:cubicBezTo>
                  <a:lnTo>
                    <a:pt x="25067" y="46596"/>
                  </a:lnTo>
                  <a:cubicBezTo>
                    <a:pt x="26554" y="45228"/>
                    <a:pt x="27050" y="42749"/>
                    <a:pt x="27228" y="40607"/>
                  </a:cubicBezTo>
                  <a:cubicBezTo>
                    <a:pt x="27447" y="37970"/>
                    <a:pt x="27883" y="34856"/>
                    <a:pt x="30243" y="33627"/>
                  </a:cubicBezTo>
                  <a:cubicBezTo>
                    <a:pt x="30821" y="33320"/>
                    <a:pt x="31462" y="33180"/>
                    <a:pt x="32115" y="33180"/>
                  </a:cubicBezTo>
                  <a:cubicBezTo>
                    <a:pt x="33276" y="33180"/>
                    <a:pt x="34472" y="33624"/>
                    <a:pt x="35399" y="34361"/>
                  </a:cubicBezTo>
                  <a:cubicBezTo>
                    <a:pt x="35657" y="34559"/>
                    <a:pt x="35875" y="34797"/>
                    <a:pt x="36073" y="35015"/>
                  </a:cubicBezTo>
                  <a:cubicBezTo>
                    <a:pt x="36252" y="31406"/>
                    <a:pt x="38175" y="27995"/>
                    <a:pt x="40853" y="25555"/>
                  </a:cubicBezTo>
                  <a:cubicBezTo>
                    <a:pt x="43589" y="23037"/>
                    <a:pt x="47119" y="21470"/>
                    <a:pt x="50748" y="20518"/>
                  </a:cubicBezTo>
                  <a:cubicBezTo>
                    <a:pt x="53716" y="19719"/>
                    <a:pt x="56796" y="19313"/>
                    <a:pt x="59874" y="19313"/>
                  </a:cubicBezTo>
                  <a:cubicBezTo>
                    <a:pt x="63748" y="19313"/>
                    <a:pt x="67618" y="19957"/>
                    <a:pt x="71254" y="21272"/>
                  </a:cubicBezTo>
                  <a:cubicBezTo>
                    <a:pt x="77164" y="23394"/>
                    <a:pt x="82736" y="28570"/>
                    <a:pt x="86445" y="33924"/>
                  </a:cubicBezTo>
                  <a:cubicBezTo>
                    <a:pt x="82776" y="27816"/>
                    <a:pt x="78889" y="22482"/>
                    <a:pt x="74963" y="18555"/>
                  </a:cubicBezTo>
                  <a:cubicBezTo>
                    <a:pt x="66574" y="10246"/>
                    <a:pt x="56361" y="3424"/>
                    <a:pt x="44839" y="945"/>
                  </a:cubicBezTo>
                  <a:cubicBezTo>
                    <a:pt x="41954" y="319"/>
                    <a:pt x="38981" y="1"/>
                    <a:pt x="36009" y="1"/>
                  </a:cubicBezTo>
                  <a:close/>
                </a:path>
              </a:pathLst>
            </a:custGeom>
            <a:solidFill>
              <a:srgbClr val="DE76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7" name="Google Shape;2957;p43"/>
            <p:cNvSpPr/>
            <p:nvPr/>
          </p:nvSpPr>
          <p:spPr>
            <a:xfrm>
              <a:off x="532553" y="3288653"/>
              <a:ext cx="463095" cy="463063"/>
            </a:xfrm>
            <a:custGeom>
              <a:avLst/>
              <a:gdLst/>
              <a:ahLst/>
              <a:cxnLst/>
              <a:rect l="l" t="t" r="r" b="b"/>
              <a:pathLst>
                <a:path w="14439" h="14438" extrusionOk="0">
                  <a:moveTo>
                    <a:pt x="7220" y="1"/>
                  </a:moveTo>
                  <a:cubicBezTo>
                    <a:pt x="3233" y="1"/>
                    <a:pt x="1" y="3233"/>
                    <a:pt x="1" y="7219"/>
                  </a:cubicBezTo>
                  <a:cubicBezTo>
                    <a:pt x="1" y="11205"/>
                    <a:pt x="3233" y="14438"/>
                    <a:pt x="7220" y="14438"/>
                  </a:cubicBezTo>
                  <a:cubicBezTo>
                    <a:pt x="11206" y="14438"/>
                    <a:pt x="14438" y="11205"/>
                    <a:pt x="14438" y="7219"/>
                  </a:cubicBezTo>
                  <a:cubicBezTo>
                    <a:pt x="14438" y="3233"/>
                    <a:pt x="11225" y="1"/>
                    <a:pt x="7220" y="1"/>
                  </a:cubicBezTo>
                  <a:close/>
                </a:path>
              </a:pathLst>
            </a:custGeom>
            <a:solidFill>
              <a:srgbClr val="AE56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8" name="Google Shape;2958;p43"/>
            <p:cNvSpPr/>
            <p:nvPr/>
          </p:nvSpPr>
          <p:spPr>
            <a:xfrm>
              <a:off x="3693687" y="5557397"/>
              <a:ext cx="21681" cy="112607"/>
            </a:xfrm>
            <a:custGeom>
              <a:avLst/>
              <a:gdLst/>
              <a:ahLst/>
              <a:cxnLst/>
              <a:rect l="l" t="t" r="r" b="b"/>
              <a:pathLst>
                <a:path w="676" h="3511" fill="none" extrusionOk="0">
                  <a:moveTo>
                    <a:pt x="675" y="3511"/>
                  </a:moveTo>
                  <a:cubicBezTo>
                    <a:pt x="497" y="2420"/>
                    <a:pt x="259" y="1230"/>
                    <a:pt x="1" y="1"/>
                  </a:cubicBezTo>
                </a:path>
              </a:pathLst>
            </a:custGeom>
            <a:noFill/>
            <a:ln w="8425" cap="flat" cmpd="sng">
              <a:solidFill>
                <a:srgbClr val="020203"/>
              </a:solidFill>
              <a:prstDash val="solid"/>
              <a:miter lim="198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9" name="Google Shape;2959;p43"/>
            <p:cNvSpPr/>
            <p:nvPr/>
          </p:nvSpPr>
          <p:spPr>
            <a:xfrm>
              <a:off x="981601" y="4089439"/>
              <a:ext cx="11482" cy="10841"/>
            </a:xfrm>
            <a:custGeom>
              <a:avLst/>
              <a:gdLst/>
              <a:ahLst/>
              <a:cxnLst/>
              <a:rect l="l" t="t" r="r" b="b"/>
              <a:pathLst>
                <a:path w="358" h="338" fill="none" extrusionOk="0">
                  <a:moveTo>
                    <a:pt x="358" y="0"/>
                  </a:moveTo>
                  <a:cubicBezTo>
                    <a:pt x="239" y="119"/>
                    <a:pt x="100" y="238"/>
                    <a:pt x="1" y="337"/>
                  </a:cubicBezTo>
                </a:path>
              </a:pathLst>
            </a:custGeom>
            <a:noFill/>
            <a:ln w="8425" cap="flat" cmpd="sng">
              <a:solidFill>
                <a:srgbClr val="020203"/>
              </a:solidFill>
              <a:prstDash val="solid"/>
              <a:miter lim="198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0" name="Google Shape;2960;p43"/>
            <p:cNvSpPr/>
            <p:nvPr/>
          </p:nvSpPr>
          <p:spPr>
            <a:xfrm>
              <a:off x="185638" y="2840276"/>
              <a:ext cx="3795267" cy="3390737"/>
            </a:xfrm>
            <a:custGeom>
              <a:avLst/>
              <a:gdLst/>
              <a:ahLst/>
              <a:cxnLst/>
              <a:rect l="l" t="t" r="r" b="b"/>
              <a:pathLst>
                <a:path w="118334" h="105721" extrusionOk="0">
                  <a:moveTo>
                    <a:pt x="45943" y="0"/>
                  </a:moveTo>
                  <a:cubicBezTo>
                    <a:pt x="45918" y="0"/>
                    <a:pt x="45894" y="0"/>
                    <a:pt x="45870" y="0"/>
                  </a:cubicBezTo>
                  <a:cubicBezTo>
                    <a:pt x="44640" y="0"/>
                    <a:pt x="43391" y="40"/>
                    <a:pt x="42161" y="119"/>
                  </a:cubicBezTo>
                  <a:cubicBezTo>
                    <a:pt x="41805" y="139"/>
                    <a:pt x="41467" y="139"/>
                    <a:pt x="41130" y="179"/>
                  </a:cubicBezTo>
                  <a:cubicBezTo>
                    <a:pt x="40972" y="179"/>
                    <a:pt x="40833" y="199"/>
                    <a:pt x="40674" y="218"/>
                  </a:cubicBezTo>
                  <a:cubicBezTo>
                    <a:pt x="30441" y="1369"/>
                    <a:pt x="19693" y="6346"/>
                    <a:pt x="12712" y="13485"/>
                  </a:cubicBezTo>
                  <a:cubicBezTo>
                    <a:pt x="4522" y="21815"/>
                    <a:pt x="0" y="33614"/>
                    <a:pt x="496" y="45295"/>
                  </a:cubicBezTo>
                  <a:cubicBezTo>
                    <a:pt x="793" y="51879"/>
                    <a:pt x="2657" y="58483"/>
                    <a:pt x="6386" y="63936"/>
                  </a:cubicBezTo>
                  <a:cubicBezTo>
                    <a:pt x="10154" y="69390"/>
                    <a:pt x="15806" y="73594"/>
                    <a:pt x="22251" y="75042"/>
                  </a:cubicBezTo>
                  <a:cubicBezTo>
                    <a:pt x="23829" y="75396"/>
                    <a:pt x="25451" y="75572"/>
                    <a:pt x="27073" y="75572"/>
                  </a:cubicBezTo>
                  <a:cubicBezTo>
                    <a:pt x="32072" y="75572"/>
                    <a:pt x="37074" y="73899"/>
                    <a:pt x="40833" y="70619"/>
                  </a:cubicBezTo>
                  <a:cubicBezTo>
                    <a:pt x="45791" y="66256"/>
                    <a:pt x="48250" y="59038"/>
                    <a:pt x="46405" y="52692"/>
                  </a:cubicBezTo>
                  <a:cubicBezTo>
                    <a:pt x="46247" y="52077"/>
                    <a:pt x="46009" y="51462"/>
                    <a:pt x="45731" y="50887"/>
                  </a:cubicBezTo>
                  <a:cubicBezTo>
                    <a:pt x="45315" y="50134"/>
                    <a:pt x="44839" y="49440"/>
                    <a:pt x="44303" y="48785"/>
                  </a:cubicBezTo>
                  <a:cubicBezTo>
                    <a:pt x="44065" y="48527"/>
                    <a:pt x="43847" y="48270"/>
                    <a:pt x="43629" y="48032"/>
                  </a:cubicBezTo>
                  <a:cubicBezTo>
                    <a:pt x="42696" y="47291"/>
                    <a:pt x="41492" y="46846"/>
                    <a:pt x="40319" y="46846"/>
                  </a:cubicBezTo>
                  <a:cubicBezTo>
                    <a:pt x="39671" y="46846"/>
                    <a:pt x="39032" y="46982"/>
                    <a:pt x="38453" y="47278"/>
                  </a:cubicBezTo>
                  <a:cubicBezTo>
                    <a:pt x="36113" y="48527"/>
                    <a:pt x="35677" y="51641"/>
                    <a:pt x="35458" y="54278"/>
                  </a:cubicBezTo>
                  <a:cubicBezTo>
                    <a:pt x="35260" y="56420"/>
                    <a:pt x="34784" y="58899"/>
                    <a:pt x="33277" y="60267"/>
                  </a:cubicBezTo>
                  <a:lnTo>
                    <a:pt x="33277" y="60287"/>
                  </a:lnTo>
                  <a:cubicBezTo>
                    <a:pt x="31469" y="61962"/>
                    <a:pt x="28984" y="62773"/>
                    <a:pt x="26479" y="62773"/>
                  </a:cubicBezTo>
                  <a:cubicBezTo>
                    <a:pt x="25246" y="62773"/>
                    <a:pt x="24009" y="62577"/>
                    <a:pt x="22846" y="62191"/>
                  </a:cubicBezTo>
                  <a:cubicBezTo>
                    <a:pt x="19177" y="60962"/>
                    <a:pt x="16222" y="58086"/>
                    <a:pt x="14239" y="54735"/>
                  </a:cubicBezTo>
                  <a:cubicBezTo>
                    <a:pt x="8230" y="44601"/>
                    <a:pt x="11363" y="30580"/>
                    <a:pt x="19990" y="22529"/>
                  </a:cubicBezTo>
                  <a:cubicBezTo>
                    <a:pt x="26456" y="16524"/>
                    <a:pt x="35339" y="13671"/>
                    <a:pt x="44227" y="13671"/>
                  </a:cubicBezTo>
                  <a:cubicBezTo>
                    <a:pt x="47197" y="13671"/>
                    <a:pt x="50168" y="13990"/>
                    <a:pt x="53049" y="14616"/>
                  </a:cubicBezTo>
                  <a:cubicBezTo>
                    <a:pt x="64591" y="17095"/>
                    <a:pt x="74804" y="23917"/>
                    <a:pt x="83173" y="32226"/>
                  </a:cubicBezTo>
                  <a:cubicBezTo>
                    <a:pt x="87119" y="36153"/>
                    <a:pt x="91006" y="41487"/>
                    <a:pt x="94675" y="47595"/>
                  </a:cubicBezTo>
                  <a:cubicBezTo>
                    <a:pt x="94675" y="47615"/>
                    <a:pt x="94695" y="47615"/>
                    <a:pt x="94695" y="47635"/>
                  </a:cubicBezTo>
                  <a:cubicBezTo>
                    <a:pt x="99137" y="55032"/>
                    <a:pt x="103222" y="63540"/>
                    <a:pt x="106752" y="72047"/>
                  </a:cubicBezTo>
                  <a:cubicBezTo>
                    <a:pt x="111908" y="84462"/>
                    <a:pt x="115875" y="96856"/>
                    <a:pt x="117838" y="105721"/>
                  </a:cubicBezTo>
                  <a:lnTo>
                    <a:pt x="118334" y="105622"/>
                  </a:lnTo>
                  <a:cubicBezTo>
                    <a:pt x="117303" y="89955"/>
                    <a:pt x="116251" y="74209"/>
                    <a:pt x="112384" y="58998"/>
                  </a:cubicBezTo>
                  <a:cubicBezTo>
                    <a:pt x="108517" y="43788"/>
                    <a:pt x="101596" y="28994"/>
                    <a:pt x="90332" y="18086"/>
                  </a:cubicBezTo>
                  <a:cubicBezTo>
                    <a:pt x="78569" y="6680"/>
                    <a:pt x="62299" y="0"/>
                    <a:pt x="45943" y="0"/>
                  </a:cubicBezTo>
                  <a:close/>
                </a:path>
              </a:pathLst>
            </a:custGeom>
            <a:solidFill>
              <a:srgbClr val="E838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1" name="Google Shape;2961;p43"/>
            <p:cNvSpPr/>
            <p:nvPr/>
          </p:nvSpPr>
          <p:spPr>
            <a:xfrm>
              <a:off x="-635850" y="2173685"/>
              <a:ext cx="2127593" cy="3052308"/>
            </a:xfrm>
            <a:custGeom>
              <a:avLst/>
              <a:gdLst/>
              <a:ahLst/>
              <a:cxnLst/>
              <a:rect l="l" t="t" r="r" b="b"/>
              <a:pathLst>
                <a:path w="66337" h="95169" extrusionOk="0">
                  <a:moveTo>
                    <a:pt x="57809" y="0"/>
                  </a:moveTo>
                  <a:cubicBezTo>
                    <a:pt x="36034" y="1587"/>
                    <a:pt x="24235" y="7735"/>
                    <a:pt x="13288" y="21022"/>
                  </a:cubicBezTo>
                  <a:cubicBezTo>
                    <a:pt x="4998" y="31096"/>
                    <a:pt x="1" y="46168"/>
                    <a:pt x="715" y="59177"/>
                  </a:cubicBezTo>
                  <a:cubicBezTo>
                    <a:pt x="1448" y="72206"/>
                    <a:pt x="8568" y="85057"/>
                    <a:pt x="19991" y="91323"/>
                  </a:cubicBezTo>
                  <a:cubicBezTo>
                    <a:pt x="24676" y="93881"/>
                    <a:pt x="30046" y="95169"/>
                    <a:pt x="35392" y="95169"/>
                  </a:cubicBezTo>
                  <a:cubicBezTo>
                    <a:pt x="43102" y="95169"/>
                    <a:pt x="50762" y="92490"/>
                    <a:pt x="56242" y="87079"/>
                  </a:cubicBezTo>
                  <a:cubicBezTo>
                    <a:pt x="60506" y="82855"/>
                    <a:pt x="63699" y="76212"/>
                    <a:pt x="65048" y="69350"/>
                  </a:cubicBezTo>
                  <a:cubicBezTo>
                    <a:pt x="66337" y="62647"/>
                    <a:pt x="65861" y="55746"/>
                    <a:pt x="62886" y="50669"/>
                  </a:cubicBezTo>
                  <a:lnTo>
                    <a:pt x="62886" y="50669"/>
                  </a:lnTo>
                  <a:cubicBezTo>
                    <a:pt x="63144" y="51244"/>
                    <a:pt x="63382" y="51859"/>
                    <a:pt x="63560" y="52474"/>
                  </a:cubicBezTo>
                  <a:cubicBezTo>
                    <a:pt x="65385" y="58820"/>
                    <a:pt x="62926" y="66038"/>
                    <a:pt x="57968" y="70401"/>
                  </a:cubicBezTo>
                  <a:cubicBezTo>
                    <a:pt x="54224" y="73681"/>
                    <a:pt x="49214" y="75354"/>
                    <a:pt x="44210" y="75354"/>
                  </a:cubicBezTo>
                  <a:cubicBezTo>
                    <a:pt x="42587" y="75354"/>
                    <a:pt x="40964" y="75178"/>
                    <a:pt x="39386" y="74824"/>
                  </a:cubicBezTo>
                  <a:cubicBezTo>
                    <a:pt x="32941" y="73376"/>
                    <a:pt x="27289" y="69172"/>
                    <a:pt x="23541" y="63718"/>
                  </a:cubicBezTo>
                  <a:cubicBezTo>
                    <a:pt x="19792" y="58265"/>
                    <a:pt x="17928" y="51661"/>
                    <a:pt x="17651" y="45077"/>
                  </a:cubicBezTo>
                  <a:cubicBezTo>
                    <a:pt x="17135" y="33396"/>
                    <a:pt x="21676" y="21597"/>
                    <a:pt x="29847" y="13267"/>
                  </a:cubicBezTo>
                  <a:cubicBezTo>
                    <a:pt x="36828" y="6128"/>
                    <a:pt x="47576" y="1151"/>
                    <a:pt x="57809" y="0"/>
                  </a:cubicBezTo>
                  <a:close/>
                </a:path>
              </a:pathLst>
            </a:custGeom>
            <a:solidFill>
              <a:srgbClr val="EAE4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2" name="Google Shape;2962;p43"/>
            <p:cNvSpPr/>
            <p:nvPr/>
          </p:nvSpPr>
          <p:spPr>
            <a:xfrm>
              <a:off x="7335686" y="4099606"/>
              <a:ext cx="38808" cy="23573"/>
            </a:xfrm>
            <a:custGeom>
              <a:avLst/>
              <a:gdLst/>
              <a:ahLst/>
              <a:cxnLst/>
              <a:rect l="l" t="t" r="r" b="b"/>
              <a:pathLst>
                <a:path w="1210" h="735" fill="none" extrusionOk="0">
                  <a:moveTo>
                    <a:pt x="1210" y="734"/>
                  </a:moveTo>
                  <a:cubicBezTo>
                    <a:pt x="754" y="556"/>
                    <a:pt x="337" y="298"/>
                    <a:pt x="0" y="0"/>
                  </a:cubicBezTo>
                </a:path>
              </a:pathLst>
            </a:custGeom>
            <a:noFill/>
            <a:ln w="8425" cap="flat" cmpd="sng">
              <a:solidFill>
                <a:srgbClr val="020203"/>
              </a:solidFill>
              <a:prstDash val="solid"/>
              <a:miter lim="198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3" name="Google Shape;2963;p43"/>
            <p:cNvSpPr/>
            <p:nvPr/>
          </p:nvSpPr>
          <p:spPr>
            <a:xfrm>
              <a:off x="6931796" y="2165410"/>
              <a:ext cx="152024" cy="7665"/>
            </a:xfrm>
            <a:custGeom>
              <a:avLst/>
              <a:gdLst/>
              <a:ahLst/>
              <a:cxnLst/>
              <a:rect l="l" t="t" r="r" b="b"/>
              <a:pathLst>
                <a:path w="4740" h="239" fill="none" extrusionOk="0">
                  <a:moveTo>
                    <a:pt x="0" y="40"/>
                  </a:moveTo>
                  <a:cubicBezTo>
                    <a:pt x="1567" y="1"/>
                    <a:pt x="3134" y="60"/>
                    <a:pt x="4740" y="239"/>
                  </a:cubicBezTo>
                </a:path>
              </a:pathLst>
            </a:custGeom>
            <a:noFill/>
            <a:ln w="8425" cap="flat" cmpd="sng">
              <a:solidFill>
                <a:srgbClr val="020203"/>
              </a:solidFill>
              <a:prstDash val="solid"/>
              <a:miter lim="198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4" name="Google Shape;2964;p43"/>
            <p:cNvSpPr/>
            <p:nvPr/>
          </p:nvSpPr>
          <p:spPr>
            <a:xfrm>
              <a:off x="5330863" y="3694434"/>
              <a:ext cx="35665" cy="54106"/>
            </a:xfrm>
            <a:custGeom>
              <a:avLst/>
              <a:gdLst/>
              <a:ahLst/>
              <a:cxnLst/>
              <a:rect l="l" t="t" r="r" b="b"/>
              <a:pathLst>
                <a:path w="1112" h="1687" fill="none" extrusionOk="0">
                  <a:moveTo>
                    <a:pt x="1111" y="1"/>
                  </a:moveTo>
                  <a:cubicBezTo>
                    <a:pt x="715" y="556"/>
                    <a:pt x="358" y="1111"/>
                    <a:pt x="1" y="1687"/>
                  </a:cubicBezTo>
                </a:path>
              </a:pathLst>
            </a:custGeom>
            <a:noFill/>
            <a:ln w="8425" cap="flat" cmpd="sng">
              <a:solidFill>
                <a:srgbClr val="020203"/>
              </a:solidFill>
              <a:prstDash val="solid"/>
              <a:miter lim="198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5" name="Google Shape;2965;p43"/>
            <p:cNvSpPr/>
            <p:nvPr/>
          </p:nvSpPr>
          <p:spPr>
            <a:xfrm>
              <a:off x="6982663" y="3728142"/>
              <a:ext cx="674" cy="11482"/>
            </a:xfrm>
            <a:custGeom>
              <a:avLst/>
              <a:gdLst/>
              <a:ahLst/>
              <a:cxnLst/>
              <a:rect l="l" t="t" r="r" b="b"/>
              <a:pathLst>
                <a:path w="21" h="358" fill="none" extrusionOk="0">
                  <a:moveTo>
                    <a:pt x="21" y="358"/>
                  </a:moveTo>
                  <a:cubicBezTo>
                    <a:pt x="21" y="279"/>
                    <a:pt x="21" y="179"/>
                    <a:pt x="1" y="100"/>
                  </a:cubicBezTo>
                  <a:cubicBezTo>
                    <a:pt x="21" y="60"/>
                    <a:pt x="1" y="41"/>
                    <a:pt x="1" y="1"/>
                  </a:cubicBezTo>
                </a:path>
              </a:pathLst>
            </a:custGeom>
            <a:noFill/>
            <a:ln w="8425" cap="flat" cmpd="sng">
              <a:solidFill>
                <a:srgbClr val="020203"/>
              </a:solidFill>
              <a:prstDash val="solid"/>
              <a:miter lim="198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6" name="Google Shape;2966;p43"/>
            <p:cNvSpPr/>
            <p:nvPr/>
          </p:nvSpPr>
          <p:spPr>
            <a:xfrm>
              <a:off x="4979123" y="3224540"/>
              <a:ext cx="2002928" cy="1252912"/>
            </a:xfrm>
            <a:custGeom>
              <a:avLst/>
              <a:gdLst/>
              <a:ahLst/>
              <a:cxnLst/>
              <a:rect l="l" t="t" r="r" b="b"/>
              <a:pathLst>
                <a:path w="62450" h="39065" extrusionOk="0">
                  <a:moveTo>
                    <a:pt x="38652" y="1"/>
                  </a:moveTo>
                  <a:cubicBezTo>
                    <a:pt x="34775" y="1"/>
                    <a:pt x="30905" y="645"/>
                    <a:pt x="27269" y="1960"/>
                  </a:cubicBezTo>
                  <a:cubicBezTo>
                    <a:pt x="21359" y="4082"/>
                    <a:pt x="15807" y="9258"/>
                    <a:pt x="12078" y="14612"/>
                  </a:cubicBezTo>
                  <a:cubicBezTo>
                    <a:pt x="12078" y="14632"/>
                    <a:pt x="12058" y="14632"/>
                    <a:pt x="12058" y="14652"/>
                  </a:cubicBezTo>
                  <a:cubicBezTo>
                    <a:pt x="7616" y="22049"/>
                    <a:pt x="3551" y="30557"/>
                    <a:pt x="1" y="39064"/>
                  </a:cubicBezTo>
                  <a:cubicBezTo>
                    <a:pt x="3868" y="33075"/>
                    <a:pt x="8033" y="26194"/>
                    <a:pt x="13823" y="22029"/>
                  </a:cubicBezTo>
                  <a:cubicBezTo>
                    <a:pt x="18729" y="18472"/>
                    <a:pt x="24710" y="16133"/>
                    <a:pt x="30730" y="16133"/>
                  </a:cubicBezTo>
                  <a:cubicBezTo>
                    <a:pt x="31791" y="16133"/>
                    <a:pt x="32854" y="16206"/>
                    <a:pt x="33913" y="16357"/>
                  </a:cubicBezTo>
                  <a:cubicBezTo>
                    <a:pt x="42916" y="17646"/>
                    <a:pt x="53248" y="23179"/>
                    <a:pt x="57076" y="31409"/>
                  </a:cubicBezTo>
                  <a:cubicBezTo>
                    <a:pt x="57849" y="33055"/>
                    <a:pt x="58365" y="34781"/>
                    <a:pt x="58702" y="36605"/>
                  </a:cubicBezTo>
                  <a:lnTo>
                    <a:pt x="58841" y="36585"/>
                  </a:lnTo>
                  <a:cubicBezTo>
                    <a:pt x="57552" y="29882"/>
                    <a:pt x="58028" y="22981"/>
                    <a:pt x="61022" y="17904"/>
                  </a:cubicBezTo>
                  <a:cubicBezTo>
                    <a:pt x="61379" y="17091"/>
                    <a:pt x="61855" y="16338"/>
                    <a:pt x="62450" y="15703"/>
                  </a:cubicBezTo>
                  <a:cubicBezTo>
                    <a:pt x="62291" y="12094"/>
                    <a:pt x="60368" y="8683"/>
                    <a:pt x="57690" y="6243"/>
                  </a:cubicBezTo>
                  <a:cubicBezTo>
                    <a:pt x="54934" y="3725"/>
                    <a:pt x="51404" y="2158"/>
                    <a:pt x="47795" y="1206"/>
                  </a:cubicBezTo>
                  <a:cubicBezTo>
                    <a:pt x="44818" y="407"/>
                    <a:pt x="41733" y="1"/>
                    <a:pt x="38652" y="1"/>
                  </a:cubicBezTo>
                  <a:close/>
                </a:path>
              </a:pathLst>
            </a:custGeom>
            <a:solidFill>
              <a:srgbClr val="AE56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7" name="Google Shape;2967;p43"/>
            <p:cNvSpPr/>
            <p:nvPr/>
          </p:nvSpPr>
          <p:spPr>
            <a:xfrm>
              <a:off x="7662601" y="4956359"/>
              <a:ext cx="912751" cy="574322"/>
            </a:xfrm>
            <a:custGeom>
              <a:avLst/>
              <a:gdLst/>
              <a:ahLst/>
              <a:cxnLst/>
              <a:rect l="l" t="t" r="r" b="b"/>
              <a:pathLst>
                <a:path w="28459" h="17907" extrusionOk="0">
                  <a:moveTo>
                    <a:pt x="27209" y="0"/>
                  </a:moveTo>
                  <a:lnTo>
                    <a:pt x="0" y="8468"/>
                  </a:lnTo>
                  <a:cubicBezTo>
                    <a:pt x="1627" y="13029"/>
                    <a:pt x="5732" y="16619"/>
                    <a:pt x="10491" y="17610"/>
                  </a:cubicBezTo>
                  <a:cubicBezTo>
                    <a:pt x="11426" y="17810"/>
                    <a:pt x="12379" y="17907"/>
                    <a:pt x="13332" y="17907"/>
                  </a:cubicBezTo>
                  <a:cubicBezTo>
                    <a:pt x="17209" y="17907"/>
                    <a:pt x="21088" y="16303"/>
                    <a:pt x="23778" y="13485"/>
                  </a:cubicBezTo>
                  <a:cubicBezTo>
                    <a:pt x="27110" y="9955"/>
                    <a:pt x="28458" y="4680"/>
                    <a:pt x="27209" y="0"/>
                  </a:cubicBezTo>
                  <a:close/>
                </a:path>
              </a:pathLst>
            </a:custGeom>
            <a:solidFill>
              <a:srgbClr val="AE56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8" name="Google Shape;2968;p43"/>
            <p:cNvSpPr/>
            <p:nvPr/>
          </p:nvSpPr>
          <p:spPr>
            <a:xfrm>
              <a:off x="8528881" y="4144764"/>
              <a:ext cx="648153" cy="853417"/>
            </a:xfrm>
            <a:custGeom>
              <a:avLst/>
              <a:gdLst/>
              <a:ahLst/>
              <a:cxnLst/>
              <a:rect l="l" t="t" r="r" b="b"/>
              <a:pathLst>
                <a:path w="20209" h="26609" extrusionOk="0">
                  <a:moveTo>
                    <a:pt x="12395" y="0"/>
                  </a:moveTo>
                  <a:lnTo>
                    <a:pt x="1" y="25404"/>
                  </a:lnTo>
                  <a:cubicBezTo>
                    <a:pt x="1802" y="26212"/>
                    <a:pt x="3768" y="26609"/>
                    <a:pt x="5734" y="26609"/>
                  </a:cubicBezTo>
                  <a:cubicBezTo>
                    <a:pt x="8596" y="26609"/>
                    <a:pt x="11461" y="25769"/>
                    <a:pt x="13823" y="24135"/>
                  </a:cubicBezTo>
                  <a:cubicBezTo>
                    <a:pt x="17809" y="21398"/>
                    <a:pt x="20209" y="16480"/>
                    <a:pt x="19911" y="11661"/>
                  </a:cubicBezTo>
                  <a:cubicBezTo>
                    <a:pt x="19614" y="6842"/>
                    <a:pt x="16679" y="2261"/>
                    <a:pt x="12395" y="0"/>
                  </a:cubicBezTo>
                  <a:close/>
                </a:path>
              </a:pathLst>
            </a:custGeom>
            <a:solidFill>
              <a:srgbClr val="AE56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9" name="Google Shape;2969;p43"/>
            <p:cNvSpPr/>
            <p:nvPr/>
          </p:nvSpPr>
          <p:spPr>
            <a:xfrm>
              <a:off x="8806853" y="3390644"/>
              <a:ext cx="527304" cy="770061"/>
            </a:xfrm>
            <a:custGeom>
              <a:avLst/>
              <a:gdLst/>
              <a:ahLst/>
              <a:cxnLst/>
              <a:rect l="l" t="t" r="r" b="b"/>
              <a:pathLst>
                <a:path w="16441" h="24010" extrusionOk="0">
                  <a:moveTo>
                    <a:pt x="4121" y="1"/>
                  </a:moveTo>
                  <a:cubicBezTo>
                    <a:pt x="2715" y="1"/>
                    <a:pt x="1311" y="254"/>
                    <a:pt x="0" y="787"/>
                  </a:cubicBezTo>
                  <a:lnTo>
                    <a:pt x="3768" y="24009"/>
                  </a:lnTo>
                  <a:cubicBezTo>
                    <a:pt x="7338" y="22938"/>
                    <a:pt x="10927" y="21352"/>
                    <a:pt x="13247" y="18437"/>
                  </a:cubicBezTo>
                  <a:cubicBezTo>
                    <a:pt x="16341" y="14510"/>
                    <a:pt x="16440" y="8501"/>
                    <a:pt x="13426" y="4495"/>
                  </a:cubicBezTo>
                  <a:cubicBezTo>
                    <a:pt x="11278" y="1636"/>
                    <a:pt x="7690" y="1"/>
                    <a:pt x="4121" y="1"/>
                  </a:cubicBezTo>
                  <a:close/>
                </a:path>
              </a:pathLst>
            </a:custGeom>
            <a:solidFill>
              <a:srgbClr val="AE56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0" name="Google Shape;2970;p43"/>
            <p:cNvSpPr/>
            <p:nvPr/>
          </p:nvSpPr>
          <p:spPr>
            <a:xfrm>
              <a:off x="8292281" y="2504064"/>
              <a:ext cx="786803" cy="908005"/>
            </a:xfrm>
            <a:custGeom>
              <a:avLst/>
              <a:gdLst/>
              <a:ahLst/>
              <a:cxnLst/>
              <a:rect l="l" t="t" r="r" b="b"/>
              <a:pathLst>
                <a:path w="24532" h="28311" extrusionOk="0">
                  <a:moveTo>
                    <a:pt x="9405" y="0"/>
                  </a:moveTo>
                  <a:cubicBezTo>
                    <a:pt x="6039" y="0"/>
                    <a:pt x="2662" y="1082"/>
                    <a:pt x="0" y="3165"/>
                  </a:cubicBezTo>
                  <a:lnTo>
                    <a:pt x="16441" y="28311"/>
                  </a:lnTo>
                  <a:cubicBezTo>
                    <a:pt x="21319" y="25673"/>
                    <a:pt x="24532" y="20180"/>
                    <a:pt x="24373" y="14627"/>
                  </a:cubicBezTo>
                  <a:cubicBezTo>
                    <a:pt x="24234" y="9075"/>
                    <a:pt x="20744" y="3740"/>
                    <a:pt x="15727" y="1380"/>
                  </a:cubicBezTo>
                  <a:cubicBezTo>
                    <a:pt x="13756" y="453"/>
                    <a:pt x="11583" y="0"/>
                    <a:pt x="9405" y="0"/>
                  </a:cubicBezTo>
                  <a:close/>
                </a:path>
              </a:pathLst>
            </a:custGeom>
            <a:solidFill>
              <a:srgbClr val="AE56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1" name="Google Shape;2971;p43"/>
            <p:cNvSpPr/>
            <p:nvPr/>
          </p:nvSpPr>
          <p:spPr>
            <a:xfrm>
              <a:off x="7327411" y="1865244"/>
              <a:ext cx="1008135" cy="726987"/>
            </a:xfrm>
            <a:custGeom>
              <a:avLst/>
              <a:gdLst/>
              <a:ahLst/>
              <a:cxnLst/>
              <a:rect l="l" t="t" r="r" b="b"/>
              <a:pathLst>
                <a:path w="31433" h="22667" extrusionOk="0">
                  <a:moveTo>
                    <a:pt x="16513" y="1"/>
                  </a:moveTo>
                  <a:cubicBezTo>
                    <a:pt x="13513" y="1"/>
                    <a:pt x="10511" y="580"/>
                    <a:pt x="7814" y="1883"/>
                  </a:cubicBezTo>
                  <a:cubicBezTo>
                    <a:pt x="4264" y="3608"/>
                    <a:pt x="1270" y="6663"/>
                    <a:pt x="0" y="10411"/>
                  </a:cubicBezTo>
                  <a:lnTo>
                    <a:pt x="30124" y="22666"/>
                  </a:lnTo>
                  <a:cubicBezTo>
                    <a:pt x="30779" y="19236"/>
                    <a:pt x="31433" y="15745"/>
                    <a:pt x="31155" y="12255"/>
                  </a:cubicBezTo>
                  <a:cubicBezTo>
                    <a:pt x="30878" y="8745"/>
                    <a:pt x="29549" y="5195"/>
                    <a:pt x="26832" y="2974"/>
                  </a:cubicBezTo>
                  <a:cubicBezTo>
                    <a:pt x="24770" y="1288"/>
                    <a:pt x="22073" y="495"/>
                    <a:pt x="19415" y="178"/>
                  </a:cubicBezTo>
                  <a:cubicBezTo>
                    <a:pt x="18455" y="61"/>
                    <a:pt x="17484" y="1"/>
                    <a:pt x="16513" y="1"/>
                  </a:cubicBezTo>
                  <a:close/>
                </a:path>
              </a:pathLst>
            </a:custGeom>
            <a:solidFill>
              <a:srgbClr val="AE56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2" name="Google Shape;2972;p43"/>
            <p:cNvSpPr/>
            <p:nvPr/>
          </p:nvSpPr>
          <p:spPr>
            <a:xfrm>
              <a:off x="6551448" y="1602089"/>
              <a:ext cx="787444" cy="607229"/>
            </a:xfrm>
            <a:custGeom>
              <a:avLst/>
              <a:gdLst/>
              <a:ahLst/>
              <a:cxnLst/>
              <a:rect l="l" t="t" r="r" b="b"/>
              <a:pathLst>
                <a:path w="24552" h="18933" extrusionOk="0">
                  <a:moveTo>
                    <a:pt x="13316" y="1"/>
                  </a:moveTo>
                  <a:cubicBezTo>
                    <a:pt x="12322" y="1"/>
                    <a:pt x="11329" y="130"/>
                    <a:pt x="10372" y="391"/>
                  </a:cubicBezTo>
                  <a:cubicBezTo>
                    <a:pt x="6683" y="1402"/>
                    <a:pt x="3609" y="4238"/>
                    <a:pt x="1944" y="7689"/>
                  </a:cubicBezTo>
                  <a:cubicBezTo>
                    <a:pt x="298" y="11159"/>
                    <a:pt x="0" y="15165"/>
                    <a:pt x="734" y="18933"/>
                  </a:cubicBezTo>
                  <a:lnTo>
                    <a:pt x="24075" y="18814"/>
                  </a:lnTo>
                  <a:cubicBezTo>
                    <a:pt x="24313" y="16057"/>
                    <a:pt x="24551" y="13301"/>
                    <a:pt x="24214" y="10564"/>
                  </a:cubicBezTo>
                  <a:cubicBezTo>
                    <a:pt x="23857" y="7847"/>
                    <a:pt x="22885" y="5111"/>
                    <a:pt x="20982" y="3127"/>
                  </a:cubicBezTo>
                  <a:cubicBezTo>
                    <a:pt x="19025" y="1067"/>
                    <a:pt x="16172" y="1"/>
                    <a:pt x="13316" y="1"/>
                  </a:cubicBezTo>
                  <a:close/>
                </a:path>
              </a:pathLst>
            </a:custGeom>
            <a:solidFill>
              <a:srgbClr val="AE56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3" name="Google Shape;2973;p43"/>
            <p:cNvSpPr/>
            <p:nvPr/>
          </p:nvSpPr>
          <p:spPr>
            <a:xfrm>
              <a:off x="5804093" y="1752798"/>
              <a:ext cx="763261" cy="710951"/>
            </a:xfrm>
            <a:custGeom>
              <a:avLst/>
              <a:gdLst/>
              <a:ahLst/>
              <a:cxnLst/>
              <a:rect l="l" t="t" r="r" b="b"/>
              <a:pathLst>
                <a:path w="23798" h="22167" extrusionOk="0">
                  <a:moveTo>
                    <a:pt x="12791" y="0"/>
                  </a:moveTo>
                  <a:cubicBezTo>
                    <a:pt x="11090" y="0"/>
                    <a:pt x="9381" y="395"/>
                    <a:pt x="7873" y="1165"/>
                  </a:cubicBezTo>
                  <a:cubicBezTo>
                    <a:pt x="4323" y="2970"/>
                    <a:pt x="1864" y="6559"/>
                    <a:pt x="932" y="10426"/>
                  </a:cubicBezTo>
                  <a:cubicBezTo>
                    <a:pt x="0" y="14293"/>
                    <a:pt x="476" y="18398"/>
                    <a:pt x="1726" y="22166"/>
                  </a:cubicBezTo>
                  <a:lnTo>
                    <a:pt x="23798" y="14313"/>
                  </a:lnTo>
                  <a:cubicBezTo>
                    <a:pt x="23243" y="9891"/>
                    <a:pt x="22469" y="5052"/>
                    <a:pt x="19078" y="2177"/>
                  </a:cubicBezTo>
                  <a:cubicBezTo>
                    <a:pt x="17339" y="711"/>
                    <a:pt x="15073" y="0"/>
                    <a:pt x="12791" y="0"/>
                  </a:cubicBezTo>
                  <a:close/>
                </a:path>
              </a:pathLst>
            </a:custGeom>
            <a:solidFill>
              <a:srgbClr val="AE56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4" name="Google Shape;2974;p43"/>
            <p:cNvSpPr/>
            <p:nvPr/>
          </p:nvSpPr>
          <p:spPr>
            <a:xfrm>
              <a:off x="5129864" y="2133594"/>
              <a:ext cx="724486" cy="761401"/>
            </a:xfrm>
            <a:custGeom>
              <a:avLst/>
              <a:gdLst/>
              <a:ahLst/>
              <a:cxnLst/>
              <a:rect l="l" t="t" r="r" b="b"/>
              <a:pathLst>
                <a:path w="22589" h="23740" extrusionOk="0">
                  <a:moveTo>
                    <a:pt x="13764" y="1"/>
                  </a:moveTo>
                  <a:cubicBezTo>
                    <a:pt x="8211" y="1"/>
                    <a:pt x="2916" y="4047"/>
                    <a:pt x="1449" y="9381"/>
                  </a:cubicBezTo>
                  <a:cubicBezTo>
                    <a:pt x="1" y="14736"/>
                    <a:pt x="2480" y="20903"/>
                    <a:pt x="7259" y="23739"/>
                  </a:cubicBezTo>
                  <a:lnTo>
                    <a:pt x="22589" y="10492"/>
                  </a:lnTo>
                  <a:cubicBezTo>
                    <a:pt x="22014" y="6902"/>
                    <a:pt x="21121" y="2817"/>
                    <a:pt x="17948" y="993"/>
                  </a:cubicBezTo>
                  <a:cubicBezTo>
                    <a:pt x="16699" y="279"/>
                    <a:pt x="15212" y="1"/>
                    <a:pt x="13764" y="1"/>
                  </a:cubicBezTo>
                  <a:close/>
                </a:path>
              </a:pathLst>
            </a:custGeom>
            <a:solidFill>
              <a:srgbClr val="AE56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5" name="Google Shape;2975;p43"/>
            <p:cNvSpPr/>
            <p:nvPr/>
          </p:nvSpPr>
          <p:spPr>
            <a:xfrm>
              <a:off x="4766707" y="2715582"/>
              <a:ext cx="587729" cy="713036"/>
            </a:xfrm>
            <a:custGeom>
              <a:avLst/>
              <a:gdLst/>
              <a:ahLst/>
              <a:cxnLst/>
              <a:rect l="l" t="t" r="r" b="b"/>
              <a:pathLst>
                <a:path w="18325" h="22232" extrusionOk="0">
                  <a:moveTo>
                    <a:pt x="9663" y="0"/>
                  </a:moveTo>
                  <a:cubicBezTo>
                    <a:pt x="6733" y="0"/>
                    <a:pt x="3792" y="1468"/>
                    <a:pt x="2083" y="3868"/>
                  </a:cubicBezTo>
                  <a:cubicBezTo>
                    <a:pt x="635" y="5910"/>
                    <a:pt x="80" y="8488"/>
                    <a:pt x="40" y="10987"/>
                  </a:cubicBezTo>
                  <a:cubicBezTo>
                    <a:pt x="0" y="13466"/>
                    <a:pt x="437" y="16024"/>
                    <a:pt x="1706" y="18166"/>
                  </a:cubicBezTo>
                  <a:cubicBezTo>
                    <a:pt x="2995" y="20308"/>
                    <a:pt x="5196" y="21974"/>
                    <a:pt x="7675" y="22231"/>
                  </a:cubicBezTo>
                  <a:lnTo>
                    <a:pt x="18324" y="6366"/>
                  </a:lnTo>
                  <a:cubicBezTo>
                    <a:pt x="17273" y="3134"/>
                    <a:pt x="14319" y="615"/>
                    <a:pt x="10967" y="100"/>
                  </a:cubicBezTo>
                  <a:cubicBezTo>
                    <a:pt x="10535" y="33"/>
                    <a:pt x="10099" y="0"/>
                    <a:pt x="9663" y="0"/>
                  </a:cubicBezTo>
                  <a:close/>
                </a:path>
              </a:pathLst>
            </a:custGeom>
            <a:solidFill>
              <a:srgbClr val="AE56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6" name="Google Shape;2976;p43"/>
            <p:cNvSpPr/>
            <p:nvPr/>
          </p:nvSpPr>
          <p:spPr>
            <a:xfrm>
              <a:off x="4530107" y="3404403"/>
              <a:ext cx="495488" cy="791902"/>
            </a:xfrm>
            <a:custGeom>
              <a:avLst/>
              <a:gdLst/>
              <a:ahLst/>
              <a:cxnLst/>
              <a:rect l="l" t="t" r="r" b="b"/>
              <a:pathLst>
                <a:path w="15449" h="24691" extrusionOk="0">
                  <a:moveTo>
                    <a:pt x="10753" y="0"/>
                  </a:moveTo>
                  <a:cubicBezTo>
                    <a:pt x="8224" y="0"/>
                    <a:pt x="5619" y="1073"/>
                    <a:pt x="3847" y="2916"/>
                  </a:cubicBezTo>
                  <a:cubicBezTo>
                    <a:pt x="873" y="5990"/>
                    <a:pt x="0" y="10630"/>
                    <a:pt x="595" y="14854"/>
                  </a:cubicBezTo>
                  <a:cubicBezTo>
                    <a:pt x="1210" y="19138"/>
                    <a:pt x="3708" y="23620"/>
                    <a:pt x="7913" y="24691"/>
                  </a:cubicBezTo>
                  <a:lnTo>
                    <a:pt x="15449" y="1528"/>
                  </a:lnTo>
                  <a:cubicBezTo>
                    <a:pt x="14098" y="479"/>
                    <a:pt x="12443" y="0"/>
                    <a:pt x="10753" y="0"/>
                  </a:cubicBezTo>
                  <a:close/>
                </a:path>
              </a:pathLst>
            </a:custGeom>
            <a:solidFill>
              <a:srgbClr val="AE56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7" name="Google Shape;2977;p43"/>
            <p:cNvSpPr/>
            <p:nvPr/>
          </p:nvSpPr>
          <p:spPr>
            <a:xfrm>
              <a:off x="5367137" y="2605156"/>
              <a:ext cx="2771898" cy="1574824"/>
            </a:xfrm>
            <a:custGeom>
              <a:avLst/>
              <a:gdLst/>
              <a:ahLst/>
              <a:cxnLst/>
              <a:rect l="l" t="t" r="r" b="b"/>
              <a:pathLst>
                <a:path w="86426" h="49102" extrusionOk="0">
                  <a:moveTo>
                    <a:pt x="50424" y="1"/>
                  </a:moveTo>
                  <a:cubicBezTo>
                    <a:pt x="47455" y="1"/>
                    <a:pt x="44486" y="319"/>
                    <a:pt x="41606" y="945"/>
                  </a:cubicBezTo>
                  <a:cubicBezTo>
                    <a:pt x="30064" y="3424"/>
                    <a:pt x="19851" y="10246"/>
                    <a:pt x="11482" y="18555"/>
                  </a:cubicBezTo>
                  <a:cubicBezTo>
                    <a:pt x="7536" y="22482"/>
                    <a:pt x="3649" y="27816"/>
                    <a:pt x="0" y="33924"/>
                  </a:cubicBezTo>
                  <a:cubicBezTo>
                    <a:pt x="3709" y="28570"/>
                    <a:pt x="9261" y="23394"/>
                    <a:pt x="15171" y="21272"/>
                  </a:cubicBezTo>
                  <a:cubicBezTo>
                    <a:pt x="18807" y="19957"/>
                    <a:pt x="22677" y="19313"/>
                    <a:pt x="26554" y="19313"/>
                  </a:cubicBezTo>
                  <a:cubicBezTo>
                    <a:pt x="29635" y="19313"/>
                    <a:pt x="32720" y="19719"/>
                    <a:pt x="35697" y="20518"/>
                  </a:cubicBezTo>
                  <a:cubicBezTo>
                    <a:pt x="39306" y="21470"/>
                    <a:pt x="42836" y="23037"/>
                    <a:pt x="45592" y="25555"/>
                  </a:cubicBezTo>
                  <a:cubicBezTo>
                    <a:pt x="48270" y="27995"/>
                    <a:pt x="50193" y="31406"/>
                    <a:pt x="50372" y="35015"/>
                  </a:cubicBezTo>
                  <a:cubicBezTo>
                    <a:pt x="50550" y="34797"/>
                    <a:pt x="50788" y="34559"/>
                    <a:pt x="51046" y="34361"/>
                  </a:cubicBezTo>
                  <a:cubicBezTo>
                    <a:pt x="51960" y="33624"/>
                    <a:pt x="53151" y="33180"/>
                    <a:pt x="54317" y="33180"/>
                  </a:cubicBezTo>
                  <a:cubicBezTo>
                    <a:pt x="54971" y="33180"/>
                    <a:pt x="55617" y="33320"/>
                    <a:pt x="56202" y="33627"/>
                  </a:cubicBezTo>
                  <a:cubicBezTo>
                    <a:pt x="58542" y="34856"/>
                    <a:pt x="58979" y="37970"/>
                    <a:pt x="59197" y="40607"/>
                  </a:cubicBezTo>
                  <a:cubicBezTo>
                    <a:pt x="59395" y="42749"/>
                    <a:pt x="59871" y="45228"/>
                    <a:pt x="61378" y="46596"/>
                  </a:cubicBezTo>
                  <a:lnTo>
                    <a:pt x="61378" y="46616"/>
                  </a:lnTo>
                  <a:cubicBezTo>
                    <a:pt x="63199" y="48291"/>
                    <a:pt x="65680" y="49102"/>
                    <a:pt x="68181" y="49102"/>
                  </a:cubicBezTo>
                  <a:cubicBezTo>
                    <a:pt x="69411" y="49102"/>
                    <a:pt x="70646" y="48906"/>
                    <a:pt x="71809" y="48520"/>
                  </a:cubicBezTo>
                  <a:cubicBezTo>
                    <a:pt x="75478" y="47291"/>
                    <a:pt x="78453" y="44415"/>
                    <a:pt x="80436" y="41064"/>
                  </a:cubicBezTo>
                  <a:cubicBezTo>
                    <a:pt x="86425" y="30930"/>
                    <a:pt x="83292" y="16909"/>
                    <a:pt x="74665" y="8877"/>
                  </a:cubicBezTo>
                  <a:cubicBezTo>
                    <a:pt x="68198" y="2857"/>
                    <a:pt x="59313" y="1"/>
                    <a:pt x="50424" y="1"/>
                  </a:cubicBezTo>
                  <a:close/>
                </a:path>
              </a:pathLst>
            </a:custGeom>
            <a:solidFill>
              <a:srgbClr val="DE76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8" name="Google Shape;2978;p43"/>
            <p:cNvSpPr/>
            <p:nvPr/>
          </p:nvSpPr>
          <p:spPr>
            <a:xfrm>
              <a:off x="7321061" y="3288653"/>
              <a:ext cx="463063" cy="463063"/>
            </a:xfrm>
            <a:custGeom>
              <a:avLst/>
              <a:gdLst/>
              <a:ahLst/>
              <a:cxnLst/>
              <a:rect l="l" t="t" r="r" b="b"/>
              <a:pathLst>
                <a:path w="14438" h="14438" extrusionOk="0">
                  <a:moveTo>
                    <a:pt x="7219" y="1"/>
                  </a:moveTo>
                  <a:cubicBezTo>
                    <a:pt x="3233" y="1"/>
                    <a:pt x="0" y="3233"/>
                    <a:pt x="0" y="7219"/>
                  </a:cubicBezTo>
                  <a:cubicBezTo>
                    <a:pt x="0" y="11205"/>
                    <a:pt x="3233" y="14438"/>
                    <a:pt x="7219" y="14438"/>
                  </a:cubicBezTo>
                  <a:cubicBezTo>
                    <a:pt x="11205" y="14438"/>
                    <a:pt x="14437" y="11205"/>
                    <a:pt x="14437" y="7219"/>
                  </a:cubicBezTo>
                  <a:cubicBezTo>
                    <a:pt x="14437" y="3233"/>
                    <a:pt x="11205" y="1"/>
                    <a:pt x="7219" y="1"/>
                  </a:cubicBezTo>
                  <a:close/>
                </a:path>
              </a:pathLst>
            </a:custGeom>
            <a:solidFill>
              <a:srgbClr val="AE56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9" name="Google Shape;2979;p43"/>
            <p:cNvSpPr/>
            <p:nvPr/>
          </p:nvSpPr>
          <p:spPr>
            <a:xfrm>
              <a:off x="4601340" y="5557397"/>
              <a:ext cx="22290" cy="112607"/>
            </a:xfrm>
            <a:custGeom>
              <a:avLst/>
              <a:gdLst/>
              <a:ahLst/>
              <a:cxnLst/>
              <a:rect l="l" t="t" r="r" b="b"/>
              <a:pathLst>
                <a:path w="695" h="3511" fill="none" extrusionOk="0">
                  <a:moveTo>
                    <a:pt x="694" y="1"/>
                  </a:moveTo>
                  <a:cubicBezTo>
                    <a:pt x="417" y="1230"/>
                    <a:pt x="198" y="2420"/>
                    <a:pt x="0" y="3511"/>
                  </a:cubicBezTo>
                </a:path>
              </a:pathLst>
            </a:custGeom>
            <a:noFill/>
            <a:ln w="8425" cap="flat" cmpd="sng">
              <a:solidFill>
                <a:srgbClr val="020203"/>
              </a:solidFill>
              <a:prstDash val="solid"/>
              <a:miter lim="198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0" name="Google Shape;2980;p43"/>
            <p:cNvSpPr/>
            <p:nvPr/>
          </p:nvSpPr>
          <p:spPr>
            <a:xfrm>
              <a:off x="7323594" y="4089439"/>
              <a:ext cx="12123" cy="10841"/>
            </a:xfrm>
            <a:custGeom>
              <a:avLst/>
              <a:gdLst/>
              <a:ahLst/>
              <a:cxnLst/>
              <a:rect l="l" t="t" r="r" b="b"/>
              <a:pathLst>
                <a:path w="378" h="338" fill="none" extrusionOk="0">
                  <a:moveTo>
                    <a:pt x="377" y="337"/>
                  </a:moveTo>
                  <a:cubicBezTo>
                    <a:pt x="258" y="238"/>
                    <a:pt x="119" y="119"/>
                    <a:pt x="0" y="0"/>
                  </a:cubicBezTo>
                </a:path>
              </a:pathLst>
            </a:custGeom>
            <a:noFill/>
            <a:ln w="8425" cap="flat" cmpd="sng">
              <a:solidFill>
                <a:srgbClr val="020203"/>
              </a:solidFill>
              <a:prstDash val="solid"/>
              <a:miter lim="198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1" name="Google Shape;2981;p43"/>
            <p:cNvSpPr/>
            <p:nvPr/>
          </p:nvSpPr>
          <p:spPr>
            <a:xfrm>
              <a:off x="4608332" y="2166693"/>
              <a:ext cx="3794658" cy="3390737"/>
            </a:xfrm>
            <a:custGeom>
              <a:avLst/>
              <a:gdLst/>
              <a:ahLst/>
              <a:cxnLst/>
              <a:rect l="l" t="t" r="r" b="b"/>
              <a:pathLst>
                <a:path w="118315" h="105721" extrusionOk="0">
                  <a:moveTo>
                    <a:pt x="72372" y="0"/>
                  </a:moveTo>
                  <a:cubicBezTo>
                    <a:pt x="56015" y="0"/>
                    <a:pt x="39745" y="6680"/>
                    <a:pt x="27982" y="18086"/>
                  </a:cubicBezTo>
                  <a:cubicBezTo>
                    <a:pt x="16718" y="28994"/>
                    <a:pt x="9817" y="43788"/>
                    <a:pt x="5950" y="58998"/>
                  </a:cubicBezTo>
                  <a:cubicBezTo>
                    <a:pt x="2083" y="74209"/>
                    <a:pt x="1012" y="89955"/>
                    <a:pt x="0" y="105622"/>
                  </a:cubicBezTo>
                  <a:lnTo>
                    <a:pt x="476" y="105721"/>
                  </a:lnTo>
                  <a:cubicBezTo>
                    <a:pt x="2440" y="96856"/>
                    <a:pt x="6406" y="84462"/>
                    <a:pt x="11562" y="72047"/>
                  </a:cubicBezTo>
                  <a:cubicBezTo>
                    <a:pt x="15112" y="63540"/>
                    <a:pt x="19177" y="55032"/>
                    <a:pt x="23619" y="47635"/>
                  </a:cubicBezTo>
                  <a:cubicBezTo>
                    <a:pt x="23619" y="47615"/>
                    <a:pt x="23639" y="47615"/>
                    <a:pt x="23639" y="47595"/>
                  </a:cubicBezTo>
                  <a:cubicBezTo>
                    <a:pt x="27308" y="41487"/>
                    <a:pt x="31195" y="36153"/>
                    <a:pt x="35141" y="32226"/>
                  </a:cubicBezTo>
                  <a:cubicBezTo>
                    <a:pt x="43510" y="23917"/>
                    <a:pt x="53743" y="17095"/>
                    <a:pt x="65265" y="14616"/>
                  </a:cubicBezTo>
                  <a:cubicBezTo>
                    <a:pt x="68146" y="13990"/>
                    <a:pt x="71118" y="13671"/>
                    <a:pt x="74090" y="13671"/>
                  </a:cubicBezTo>
                  <a:cubicBezTo>
                    <a:pt x="82983" y="13671"/>
                    <a:pt x="91873" y="16524"/>
                    <a:pt x="98324" y="22529"/>
                  </a:cubicBezTo>
                  <a:cubicBezTo>
                    <a:pt x="106951" y="30580"/>
                    <a:pt x="110084" y="44601"/>
                    <a:pt x="104095" y="54735"/>
                  </a:cubicBezTo>
                  <a:cubicBezTo>
                    <a:pt x="102112" y="58086"/>
                    <a:pt x="99137" y="60962"/>
                    <a:pt x="95468" y="62191"/>
                  </a:cubicBezTo>
                  <a:cubicBezTo>
                    <a:pt x="94305" y="62577"/>
                    <a:pt x="93070" y="62773"/>
                    <a:pt x="91840" y="62773"/>
                  </a:cubicBezTo>
                  <a:cubicBezTo>
                    <a:pt x="89339" y="62773"/>
                    <a:pt x="86858" y="61962"/>
                    <a:pt x="85037" y="60287"/>
                  </a:cubicBezTo>
                  <a:lnTo>
                    <a:pt x="85037" y="60267"/>
                  </a:lnTo>
                  <a:cubicBezTo>
                    <a:pt x="83530" y="58899"/>
                    <a:pt x="83054" y="56420"/>
                    <a:pt x="82856" y="54278"/>
                  </a:cubicBezTo>
                  <a:cubicBezTo>
                    <a:pt x="82657" y="51641"/>
                    <a:pt x="82201" y="48527"/>
                    <a:pt x="79861" y="47278"/>
                  </a:cubicBezTo>
                  <a:cubicBezTo>
                    <a:pt x="79283" y="46982"/>
                    <a:pt x="78644" y="46846"/>
                    <a:pt x="77996" y="46846"/>
                  </a:cubicBezTo>
                  <a:cubicBezTo>
                    <a:pt x="76824" y="46846"/>
                    <a:pt x="75625" y="47291"/>
                    <a:pt x="74705" y="48032"/>
                  </a:cubicBezTo>
                  <a:cubicBezTo>
                    <a:pt x="74467" y="48270"/>
                    <a:pt x="74249" y="48527"/>
                    <a:pt x="74031" y="48785"/>
                  </a:cubicBezTo>
                  <a:cubicBezTo>
                    <a:pt x="73495" y="49440"/>
                    <a:pt x="72999" y="50134"/>
                    <a:pt x="72583" y="50887"/>
                  </a:cubicBezTo>
                  <a:cubicBezTo>
                    <a:pt x="72305" y="51462"/>
                    <a:pt x="72087" y="52077"/>
                    <a:pt x="71909" y="52692"/>
                  </a:cubicBezTo>
                  <a:cubicBezTo>
                    <a:pt x="70084" y="59038"/>
                    <a:pt x="72524" y="66256"/>
                    <a:pt x="77481" y="70619"/>
                  </a:cubicBezTo>
                  <a:cubicBezTo>
                    <a:pt x="81240" y="73899"/>
                    <a:pt x="86242" y="75572"/>
                    <a:pt x="91241" y="75572"/>
                  </a:cubicBezTo>
                  <a:cubicBezTo>
                    <a:pt x="92863" y="75572"/>
                    <a:pt x="94485" y="75396"/>
                    <a:pt x="96063" y="75042"/>
                  </a:cubicBezTo>
                  <a:cubicBezTo>
                    <a:pt x="102509" y="73594"/>
                    <a:pt x="108160" y="69390"/>
                    <a:pt x="111928" y="63936"/>
                  </a:cubicBezTo>
                  <a:cubicBezTo>
                    <a:pt x="115657" y="58483"/>
                    <a:pt x="117521" y="51879"/>
                    <a:pt x="117818" y="45295"/>
                  </a:cubicBezTo>
                  <a:cubicBezTo>
                    <a:pt x="118314" y="33614"/>
                    <a:pt x="113793" y="21815"/>
                    <a:pt x="105602" y="13485"/>
                  </a:cubicBezTo>
                  <a:cubicBezTo>
                    <a:pt x="98622" y="6346"/>
                    <a:pt x="87873" y="1369"/>
                    <a:pt x="77640" y="218"/>
                  </a:cubicBezTo>
                  <a:cubicBezTo>
                    <a:pt x="77481" y="199"/>
                    <a:pt x="77343" y="179"/>
                    <a:pt x="77184" y="179"/>
                  </a:cubicBezTo>
                  <a:cubicBezTo>
                    <a:pt x="76847" y="139"/>
                    <a:pt x="76510" y="139"/>
                    <a:pt x="76153" y="119"/>
                  </a:cubicBezTo>
                  <a:cubicBezTo>
                    <a:pt x="74923" y="40"/>
                    <a:pt x="73674" y="0"/>
                    <a:pt x="72444" y="0"/>
                  </a:cubicBezTo>
                  <a:cubicBezTo>
                    <a:pt x="72420" y="0"/>
                    <a:pt x="72396" y="0"/>
                    <a:pt x="72372" y="0"/>
                  </a:cubicBezTo>
                  <a:close/>
                </a:path>
              </a:pathLst>
            </a:custGeom>
            <a:solidFill>
              <a:srgbClr val="E838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2" name="Google Shape;2982;p43"/>
            <p:cNvSpPr/>
            <p:nvPr/>
          </p:nvSpPr>
          <p:spPr>
            <a:xfrm>
              <a:off x="6824930" y="2173685"/>
              <a:ext cx="2128235" cy="3052308"/>
            </a:xfrm>
            <a:custGeom>
              <a:avLst/>
              <a:gdLst/>
              <a:ahLst/>
              <a:cxnLst/>
              <a:rect l="l" t="t" r="r" b="b"/>
              <a:pathLst>
                <a:path w="66357" h="95169" extrusionOk="0">
                  <a:moveTo>
                    <a:pt x="8528" y="0"/>
                  </a:moveTo>
                  <a:lnTo>
                    <a:pt x="8528" y="0"/>
                  </a:lnTo>
                  <a:cubicBezTo>
                    <a:pt x="18761" y="1151"/>
                    <a:pt x="29510" y="6128"/>
                    <a:pt x="36490" y="13267"/>
                  </a:cubicBezTo>
                  <a:cubicBezTo>
                    <a:pt x="44681" y="21597"/>
                    <a:pt x="49202" y="33396"/>
                    <a:pt x="48706" y="45077"/>
                  </a:cubicBezTo>
                  <a:cubicBezTo>
                    <a:pt x="48409" y="51661"/>
                    <a:pt x="46545" y="58265"/>
                    <a:pt x="42816" y="63718"/>
                  </a:cubicBezTo>
                  <a:cubicBezTo>
                    <a:pt x="39048" y="69172"/>
                    <a:pt x="33397" y="73376"/>
                    <a:pt x="26951" y="74824"/>
                  </a:cubicBezTo>
                  <a:cubicBezTo>
                    <a:pt x="25373" y="75178"/>
                    <a:pt x="23751" y="75354"/>
                    <a:pt x="22129" y="75354"/>
                  </a:cubicBezTo>
                  <a:cubicBezTo>
                    <a:pt x="17130" y="75354"/>
                    <a:pt x="12128" y="73681"/>
                    <a:pt x="8369" y="70401"/>
                  </a:cubicBezTo>
                  <a:cubicBezTo>
                    <a:pt x="3412" y="66038"/>
                    <a:pt x="972" y="58820"/>
                    <a:pt x="2797" y="52474"/>
                  </a:cubicBezTo>
                  <a:cubicBezTo>
                    <a:pt x="2975" y="51859"/>
                    <a:pt x="3193" y="51244"/>
                    <a:pt x="3471" y="50669"/>
                  </a:cubicBezTo>
                  <a:lnTo>
                    <a:pt x="3471" y="50669"/>
                  </a:lnTo>
                  <a:cubicBezTo>
                    <a:pt x="477" y="55746"/>
                    <a:pt x="1" y="62647"/>
                    <a:pt x="1290" y="69350"/>
                  </a:cubicBezTo>
                  <a:cubicBezTo>
                    <a:pt x="2638" y="76212"/>
                    <a:pt x="5831" y="82855"/>
                    <a:pt x="10115" y="87079"/>
                  </a:cubicBezTo>
                  <a:cubicBezTo>
                    <a:pt x="15595" y="92490"/>
                    <a:pt x="23255" y="95169"/>
                    <a:pt x="30961" y="95169"/>
                  </a:cubicBezTo>
                  <a:cubicBezTo>
                    <a:pt x="36304" y="95169"/>
                    <a:pt x="41669" y="93881"/>
                    <a:pt x="46346" y="91323"/>
                  </a:cubicBezTo>
                  <a:cubicBezTo>
                    <a:pt x="57789" y="85057"/>
                    <a:pt x="64889" y="72206"/>
                    <a:pt x="65623" y="59177"/>
                  </a:cubicBezTo>
                  <a:cubicBezTo>
                    <a:pt x="66356" y="46168"/>
                    <a:pt x="61339" y="31096"/>
                    <a:pt x="53049" y="21022"/>
                  </a:cubicBezTo>
                  <a:cubicBezTo>
                    <a:pt x="42103" y="7735"/>
                    <a:pt x="30323" y="1587"/>
                    <a:pt x="8528" y="0"/>
                  </a:cubicBezTo>
                  <a:close/>
                </a:path>
              </a:pathLst>
            </a:custGeom>
            <a:solidFill>
              <a:srgbClr val="EAE4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3" name="Google Shape;2983;p43"/>
            <p:cNvSpPr/>
            <p:nvPr/>
          </p:nvSpPr>
          <p:spPr>
            <a:xfrm>
              <a:off x="-684183" y="-3846354"/>
              <a:ext cx="4139405" cy="4916554"/>
            </a:xfrm>
            <a:custGeom>
              <a:avLst/>
              <a:gdLst/>
              <a:ahLst/>
              <a:cxnLst/>
              <a:rect l="l" t="t" r="r" b="b"/>
              <a:pathLst>
                <a:path w="129064" h="153295" extrusionOk="0">
                  <a:moveTo>
                    <a:pt x="10182" y="0"/>
                  </a:moveTo>
                  <a:cubicBezTo>
                    <a:pt x="9547" y="0"/>
                    <a:pt x="8916" y="147"/>
                    <a:pt x="8310" y="474"/>
                  </a:cubicBezTo>
                  <a:cubicBezTo>
                    <a:pt x="5335" y="2101"/>
                    <a:pt x="5752" y="6642"/>
                    <a:pt x="7517" y="9537"/>
                  </a:cubicBezTo>
                  <a:cubicBezTo>
                    <a:pt x="9282" y="12453"/>
                    <a:pt x="11999" y="14971"/>
                    <a:pt x="12534" y="18323"/>
                  </a:cubicBezTo>
                  <a:cubicBezTo>
                    <a:pt x="13109" y="21872"/>
                    <a:pt x="11027" y="25303"/>
                    <a:pt x="8647" y="27980"/>
                  </a:cubicBezTo>
                  <a:cubicBezTo>
                    <a:pt x="6267" y="30677"/>
                    <a:pt x="3431" y="33077"/>
                    <a:pt x="1924" y="36349"/>
                  </a:cubicBezTo>
                  <a:cubicBezTo>
                    <a:pt x="1" y="40534"/>
                    <a:pt x="576" y="45412"/>
                    <a:pt x="1309" y="49953"/>
                  </a:cubicBezTo>
                  <a:cubicBezTo>
                    <a:pt x="6565" y="82060"/>
                    <a:pt x="19138" y="114564"/>
                    <a:pt x="44264" y="135248"/>
                  </a:cubicBezTo>
                  <a:lnTo>
                    <a:pt x="103619" y="153294"/>
                  </a:lnTo>
                  <a:cubicBezTo>
                    <a:pt x="101557" y="149843"/>
                    <a:pt x="99970" y="145996"/>
                    <a:pt x="99871" y="141970"/>
                  </a:cubicBezTo>
                  <a:cubicBezTo>
                    <a:pt x="99792" y="137945"/>
                    <a:pt x="101398" y="133741"/>
                    <a:pt x="104690" y="131440"/>
                  </a:cubicBezTo>
                  <a:cubicBezTo>
                    <a:pt x="106200" y="130391"/>
                    <a:pt x="108060" y="129846"/>
                    <a:pt x="109892" y="129846"/>
                  </a:cubicBezTo>
                  <a:cubicBezTo>
                    <a:pt x="112080" y="129846"/>
                    <a:pt x="114229" y="130624"/>
                    <a:pt x="115697" y="132253"/>
                  </a:cubicBezTo>
                  <a:cubicBezTo>
                    <a:pt x="118116" y="134930"/>
                    <a:pt x="118771" y="139551"/>
                    <a:pt x="122221" y="140523"/>
                  </a:cubicBezTo>
                  <a:cubicBezTo>
                    <a:pt x="122587" y="140627"/>
                    <a:pt x="122958" y="140676"/>
                    <a:pt x="123328" y="140676"/>
                  </a:cubicBezTo>
                  <a:cubicBezTo>
                    <a:pt x="125203" y="140676"/>
                    <a:pt x="127041" y="139413"/>
                    <a:pt x="127952" y="137707"/>
                  </a:cubicBezTo>
                  <a:cubicBezTo>
                    <a:pt x="129063" y="135684"/>
                    <a:pt x="129063" y="133245"/>
                    <a:pt x="128627" y="130984"/>
                  </a:cubicBezTo>
                  <a:cubicBezTo>
                    <a:pt x="126941" y="122397"/>
                    <a:pt x="118711" y="115575"/>
                    <a:pt x="109946" y="115535"/>
                  </a:cubicBezTo>
                  <a:cubicBezTo>
                    <a:pt x="109922" y="115535"/>
                    <a:pt x="109898" y="115535"/>
                    <a:pt x="109875" y="115535"/>
                  </a:cubicBezTo>
                  <a:cubicBezTo>
                    <a:pt x="105619" y="115535"/>
                    <a:pt x="101340" y="116931"/>
                    <a:pt x="97141" y="116931"/>
                  </a:cubicBezTo>
                  <a:cubicBezTo>
                    <a:pt x="96002" y="116931"/>
                    <a:pt x="94869" y="116828"/>
                    <a:pt x="93743" y="116567"/>
                  </a:cubicBezTo>
                  <a:cubicBezTo>
                    <a:pt x="86842" y="114940"/>
                    <a:pt x="82479" y="107524"/>
                    <a:pt x="82360" y="100444"/>
                  </a:cubicBezTo>
                  <a:cubicBezTo>
                    <a:pt x="82221" y="93364"/>
                    <a:pt x="85434" y="86641"/>
                    <a:pt x="89162" y="80613"/>
                  </a:cubicBezTo>
                  <a:cubicBezTo>
                    <a:pt x="90848" y="77876"/>
                    <a:pt x="92692" y="75159"/>
                    <a:pt x="93565" y="72045"/>
                  </a:cubicBezTo>
                  <a:cubicBezTo>
                    <a:pt x="94457" y="68952"/>
                    <a:pt x="94180" y="65303"/>
                    <a:pt x="91998" y="62923"/>
                  </a:cubicBezTo>
                  <a:cubicBezTo>
                    <a:pt x="90859" y="61669"/>
                    <a:pt x="89109" y="60977"/>
                    <a:pt x="87423" y="60977"/>
                  </a:cubicBezTo>
                  <a:cubicBezTo>
                    <a:pt x="85910" y="60977"/>
                    <a:pt x="84450" y="61534"/>
                    <a:pt x="83530" y="62745"/>
                  </a:cubicBezTo>
                  <a:cubicBezTo>
                    <a:pt x="81488" y="65402"/>
                    <a:pt x="82876" y="69170"/>
                    <a:pt x="83828" y="72363"/>
                  </a:cubicBezTo>
                  <a:cubicBezTo>
                    <a:pt x="84780" y="75575"/>
                    <a:pt x="84542" y="80057"/>
                    <a:pt x="81329" y="81009"/>
                  </a:cubicBezTo>
                  <a:cubicBezTo>
                    <a:pt x="81006" y="81104"/>
                    <a:pt x="80680" y="81148"/>
                    <a:pt x="80355" y="81148"/>
                  </a:cubicBezTo>
                  <a:cubicBezTo>
                    <a:pt x="78510" y="81148"/>
                    <a:pt x="76728" y="79712"/>
                    <a:pt x="75935" y="77975"/>
                  </a:cubicBezTo>
                  <a:cubicBezTo>
                    <a:pt x="75003" y="75932"/>
                    <a:pt x="75102" y="73572"/>
                    <a:pt x="75221" y="71332"/>
                  </a:cubicBezTo>
                  <a:cubicBezTo>
                    <a:pt x="75578" y="63994"/>
                    <a:pt x="76153" y="56101"/>
                    <a:pt x="80794" y="50410"/>
                  </a:cubicBezTo>
                  <a:cubicBezTo>
                    <a:pt x="82915" y="47812"/>
                    <a:pt x="85712" y="45908"/>
                    <a:pt x="88349" y="43865"/>
                  </a:cubicBezTo>
                  <a:cubicBezTo>
                    <a:pt x="91007" y="41842"/>
                    <a:pt x="93605" y="39562"/>
                    <a:pt x="95072" y="36567"/>
                  </a:cubicBezTo>
                  <a:cubicBezTo>
                    <a:pt x="96520" y="33573"/>
                    <a:pt x="96599" y="29666"/>
                    <a:pt x="94457" y="27128"/>
                  </a:cubicBezTo>
                  <a:cubicBezTo>
                    <a:pt x="93340" y="25806"/>
                    <a:pt x="91567" y="25093"/>
                    <a:pt x="89856" y="25093"/>
                  </a:cubicBezTo>
                  <a:cubicBezTo>
                    <a:pt x="88256" y="25093"/>
                    <a:pt x="86712" y="25716"/>
                    <a:pt x="85811" y="27048"/>
                  </a:cubicBezTo>
                  <a:cubicBezTo>
                    <a:pt x="84383" y="29190"/>
                    <a:pt x="84938" y="32105"/>
                    <a:pt x="83887" y="34445"/>
                  </a:cubicBezTo>
                  <a:cubicBezTo>
                    <a:pt x="82794" y="36912"/>
                    <a:pt x="80050" y="38191"/>
                    <a:pt x="77312" y="38191"/>
                  </a:cubicBezTo>
                  <a:cubicBezTo>
                    <a:pt x="76374" y="38191"/>
                    <a:pt x="75437" y="38041"/>
                    <a:pt x="74566" y="37737"/>
                  </a:cubicBezTo>
                  <a:cubicBezTo>
                    <a:pt x="71136" y="36528"/>
                    <a:pt x="68637" y="33593"/>
                    <a:pt x="66753" y="30499"/>
                  </a:cubicBezTo>
                  <a:cubicBezTo>
                    <a:pt x="64849" y="27405"/>
                    <a:pt x="63401" y="24034"/>
                    <a:pt x="61160" y="21178"/>
                  </a:cubicBezTo>
                  <a:cubicBezTo>
                    <a:pt x="57241" y="16185"/>
                    <a:pt x="50932" y="13179"/>
                    <a:pt x="44593" y="13179"/>
                  </a:cubicBezTo>
                  <a:cubicBezTo>
                    <a:pt x="43908" y="13179"/>
                    <a:pt x="43222" y="13214"/>
                    <a:pt x="42539" y="13285"/>
                  </a:cubicBezTo>
                  <a:cubicBezTo>
                    <a:pt x="38751" y="13682"/>
                    <a:pt x="35122" y="15090"/>
                    <a:pt x="31374" y="15665"/>
                  </a:cubicBezTo>
                  <a:cubicBezTo>
                    <a:pt x="30446" y="15807"/>
                    <a:pt x="29488" y="15887"/>
                    <a:pt x="28531" y="15887"/>
                  </a:cubicBezTo>
                  <a:cubicBezTo>
                    <a:pt x="25602" y="15887"/>
                    <a:pt x="22683" y="15135"/>
                    <a:pt x="20665" y="13087"/>
                  </a:cubicBezTo>
                  <a:cubicBezTo>
                    <a:pt x="18364" y="10767"/>
                    <a:pt x="17730" y="7296"/>
                    <a:pt x="16223" y="4381"/>
                  </a:cubicBezTo>
                  <a:cubicBezTo>
                    <a:pt x="15015" y="2092"/>
                    <a:pt x="12580" y="0"/>
                    <a:pt x="10182" y="0"/>
                  </a:cubicBezTo>
                  <a:close/>
                </a:path>
              </a:pathLst>
            </a:custGeom>
            <a:solidFill>
              <a:srgbClr val="AE56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4" name="Google Shape;2984;p43"/>
            <p:cNvSpPr/>
            <p:nvPr/>
          </p:nvSpPr>
          <p:spPr>
            <a:xfrm>
              <a:off x="-344535" y="-3049994"/>
              <a:ext cx="4181356" cy="6920027"/>
            </a:xfrm>
            <a:custGeom>
              <a:avLst/>
              <a:gdLst/>
              <a:ahLst/>
              <a:cxnLst/>
              <a:rect l="l" t="t" r="r" b="b"/>
              <a:pathLst>
                <a:path w="130372" h="215762" extrusionOk="0">
                  <a:moveTo>
                    <a:pt x="33838" y="1"/>
                  </a:moveTo>
                  <a:cubicBezTo>
                    <a:pt x="28145" y="1"/>
                    <a:pt x="22382" y="1764"/>
                    <a:pt x="17631" y="4935"/>
                  </a:cubicBezTo>
                  <a:cubicBezTo>
                    <a:pt x="9480" y="10409"/>
                    <a:pt x="4185" y="19531"/>
                    <a:pt x="2083" y="29149"/>
                  </a:cubicBezTo>
                  <a:cubicBezTo>
                    <a:pt x="1" y="38747"/>
                    <a:pt x="853" y="48802"/>
                    <a:pt x="3114" y="58361"/>
                  </a:cubicBezTo>
                  <a:cubicBezTo>
                    <a:pt x="7774" y="78192"/>
                    <a:pt x="18483" y="96575"/>
                    <a:pt x="33416" y="110418"/>
                  </a:cubicBezTo>
                  <a:cubicBezTo>
                    <a:pt x="44343" y="120551"/>
                    <a:pt x="57293" y="128167"/>
                    <a:pt x="70025" y="135901"/>
                  </a:cubicBezTo>
                  <a:cubicBezTo>
                    <a:pt x="82757" y="143635"/>
                    <a:pt x="95508" y="151687"/>
                    <a:pt x="105781" y="162455"/>
                  </a:cubicBezTo>
                  <a:cubicBezTo>
                    <a:pt x="116073" y="173223"/>
                    <a:pt x="123768" y="187145"/>
                    <a:pt x="124303" y="202018"/>
                  </a:cubicBezTo>
                  <a:lnTo>
                    <a:pt x="123887" y="215761"/>
                  </a:lnTo>
                  <a:cubicBezTo>
                    <a:pt x="130372" y="198250"/>
                    <a:pt x="126326" y="178340"/>
                    <a:pt x="118037" y="161622"/>
                  </a:cubicBezTo>
                  <a:cubicBezTo>
                    <a:pt x="109747" y="144884"/>
                    <a:pt x="97551" y="130487"/>
                    <a:pt x="86644" y="115316"/>
                  </a:cubicBezTo>
                  <a:cubicBezTo>
                    <a:pt x="75756" y="100165"/>
                    <a:pt x="65880" y="83507"/>
                    <a:pt x="63382" y="65004"/>
                  </a:cubicBezTo>
                  <a:cubicBezTo>
                    <a:pt x="61855" y="53819"/>
                    <a:pt x="63124" y="42396"/>
                    <a:pt x="61736" y="31192"/>
                  </a:cubicBezTo>
                  <a:cubicBezTo>
                    <a:pt x="60347" y="19987"/>
                    <a:pt x="55548" y="8247"/>
                    <a:pt x="45613" y="2873"/>
                  </a:cubicBezTo>
                  <a:cubicBezTo>
                    <a:pt x="41994" y="914"/>
                    <a:pt x="37934" y="1"/>
                    <a:pt x="33838" y="1"/>
                  </a:cubicBezTo>
                  <a:close/>
                </a:path>
              </a:pathLst>
            </a:custGeom>
            <a:solidFill>
              <a:srgbClr val="E838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5" name="Google Shape;2985;p43"/>
            <p:cNvSpPr/>
            <p:nvPr/>
          </p:nvSpPr>
          <p:spPr>
            <a:xfrm>
              <a:off x="23722" y="-2666439"/>
              <a:ext cx="2458967" cy="3911530"/>
            </a:xfrm>
            <a:custGeom>
              <a:avLst/>
              <a:gdLst/>
              <a:ahLst/>
              <a:cxnLst/>
              <a:rect l="l" t="t" r="r" b="b"/>
              <a:pathLst>
                <a:path w="76669" h="121959" extrusionOk="0">
                  <a:moveTo>
                    <a:pt x="15595" y="1"/>
                  </a:moveTo>
                  <a:cubicBezTo>
                    <a:pt x="14385" y="1"/>
                    <a:pt x="13175" y="212"/>
                    <a:pt x="11999" y="671"/>
                  </a:cubicBezTo>
                  <a:cubicBezTo>
                    <a:pt x="7477" y="2456"/>
                    <a:pt x="4879" y="7255"/>
                    <a:pt x="3452" y="11915"/>
                  </a:cubicBezTo>
                  <a:cubicBezTo>
                    <a:pt x="1" y="23120"/>
                    <a:pt x="1131" y="35395"/>
                    <a:pt x="4939" y="46481"/>
                  </a:cubicBezTo>
                  <a:cubicBezTo>
                    <a:pt x="8746" y="57586"/>
                    <a:pt x="15132" y="67621"/>
                    <a:pt x="22152" y="77021"/>
                  </a:cubicBezTo>
                  <a:cubicBezTo>
                    <a:pt x="33278" y="91895"/>
                    <a:pt x="46505" y="105677"/>
                    <a:pt x="62608" y="115196"/>
                  </a:cubicBezTo>
                  <a:cubicBezTo>
                    <a:pt x="66773" y="117655"/>
                    <a:pt x="71969" y="121007"/>
                    <a:pt x="76669" y="121959"/>
                  </a:cubicBezTo>
                  <a:cubicBezTo>
                    <a:pt x="66932" y="112003"/>
                    <a:pt x="58384" y="101195"/>
                    <a:pt x="51483" y="89059"/>
                  </a:cubicBezTo>
                  <a:cubicBezTo>
                    <a:pt x="44681" y="77061"/>
                    <a:pt x="39465" y="64151"/>
                    <a:pt x="36114" y="50764"/>
                  </a:cubicBezTo>
                  <a:cubicBezTo>
                    <a:pt x="34210" y="43209"/>
                    <a:pt x="32901" y="35494"/>
                    <a:pt x="32207" y="27740"/>
                  </a:cubicBezTo>
                  <a:cubicBezTo>
                    <a:pt x="31612" y="21176"/>
                    <a:pt x="31394" y="14315"/>
                    <a:pt x="28320" y="8484"/>
                  </a:cubicBezTo>
                  <a:cubicBezTo>
                    <a:pt x="25818" y="3769"/>
                    <a:pt x="20709" y="1"/>
                    <a:pt x="15595" y="1"/>
                  </a:cubicBezTo>
                  <a:close/>
                </a:path>
              </a:pathLst>
            </a:custGeom>
            <a:solidFill>
              <a:srgbClr val="DE76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6" name="Google Shape;2986;p43"/>
            <p:cNvSpPr/>
            <p:nvPr/>
          </p:nvSpPr>
          <p:spPr>
            <a:xfrm>
              <a:off x="4861481" y="-3846354"/>
              <a:ext cx="4139373" cy="4916554"/>
            </a:xfrm>
            <a:custGeom>
              <a:avLst/>
              <a:gdLst/>
              <a:ahLst/>
              <a:cxnLst/>
              <a:rect l="l" t="t" r="r" b="b"/>
              <a:pathLst>
                <a:path w="129063" h="153295" extrusionOk="0">
                  <a:moveTo>
                    <a:pt x="118882" y="0"/>
                  </a:moveTo>
                  <a:cubicBezTo>
                    <a:pt x="116484" y="0"/>
                    <a:pt x="114052" y="2092"/>
                    <a:pt x="112860" y="4381"/>
                  </a:cubicBezTo>
                  <a:cubicBezTo>
                    <a:pt x="111333" y="7296"/>
                    <a:pt x="110699" y="10767"/>
                    <a:pt x="108398" y="13087"/>
                  </a:cubicBezTo>
                  <a:cubicBezTo>
                    <a:pt x="106380" y="15135"/>
                    <a:pt x="103472" y="15887"/>
                    <a:pt x="100549" y="15887"/>
                  </a:cubicBezTo>
                  <a:cubicBezTo>
                    <a:pt x="99594" y="15887"/>
                    <a:pt x="98637" y="15807"/>
                    <a:pt x="97709" y="15665"/>
                  </a:cubicBezTo>
                  <a:cubicBezTo>
                    <a:pt x="93941" y="15090"/>
                    <a:pt x="90332" y="13682"/>
                    <a:pt x="86544" y="13285"/>
                  </a:cubicBezTo>
                  <a:cubicBezTo>
                    <a:pt x="85873" y="13217"/>
                    <a:pt x="85199" y="13183"/>
                    <a:pt x="84526" y="13183"/>
                  </a:cubicBezTo>
                  <a:cubicBezTo>
                    <a:pt x="78172" y="13183"/>
                    <a:pt x="71829" y="16176"/>
                    <a:pt x="67903" y="21178"/>
                  </a:cubicBezTo>
                  <a:cubicBezTo>
                    <a:pt x="65662" y="24034"/>
                    <a:pt x="64214" y="27405"/>
                    <a:pt x="62330" y="30499"/>
                  </a:cubicBezTo>
                  <a:cubicBezTo>
                    <a:pt x="60426" y="33593"/>
                    <a:pt x="57928" y="36547"/>
                    <a:pt x="54517" y="37737"/>
                  </a:cubicBezTo>
                  <a:cubicBezTo>
                    <a:pt x="53640" y="38041"/>
                    <a:pt x="52698" y="38191"/>
                    <a:pt x="51756" y="38191"/>
                  </a:cubicBezTo>
                  <a:cubicBezTo>
                    <a:pt x="49011" y="38191"/>
                    <a:pt x="46269" y="36916"/>
                    <a:pt x="45176" y="34465"/>
                  </a:cubicBezTo>
                  <a:cubicBezTo>
                    <a:pt x="44125" y="32105"/>
                    <a:pt x="44700" y="29190"/>
                    <a:pt x="43252" y="27068"/>
                  </a:cubicBezTo>
                  <a:cubicBezTo>
                    <a:pt x="42350" y="25724"/>
                    <a:pt x="40801" y="25095"/>
                    <a:pt x="39197" y="25095"/>
                  </a:cubicBezTo>
                  <a:cubicBezTo>
                    <a:pt x="37490" y="25095"/>
                    <a:pt x="35721" y="25808"/>
                    <a:pt x="34606" y="27128"/>
                  </a:cubicBezTo>
                  <a:cubicBezTo>
                    <a:pt x="32464" y="29666"/>
                    <a:pt x="32543" y="33573"/>
                    <a:pt x="34011" y="36567"/>
                  </a:cubicBezTo>
                  <a:cubicBezTo>
                    <a:pt x="35459" y="39562"/>
                    <a:pt x="38076" y="41842"/>
                    <a:pt x="40714" y="43885"/>
                  </a:cubicBezTo>
                  <a:cubicBezTo>
                    <a:pt x="43371" y="45908"/>
                    <a:pt x="46168" y="47831"/>
                    <a:pt x="48270" y="50410"/>
                  </a:cubicBezTo>
                  <a:cubicBezTo>
                    <a:pt x="52930" y="56101"/>
                    <a:pt x="53485" y="63994"/>
                    <a:pt x="53862" y="71332"/>
                  </a:cubicBezTo>
                  <a:cubicBezTo>
                    <a:pt x="53961" y="73572"/>
                    <a:pt x="54060" y="75932"/>
                    <a:pt x="53128" y="77975"/>
                  </a:cubicBezTo>
                  <a:cubicBezTo>
                    <a:pt x="52336" y="79712"/>
                    <a:pt x="50553" y="81148"/>
                    <a:pt x="48708" y="81148"/>
                  </a:cubicBezTo>
                  <a:cubicBezTo>
                    <a:pt x="48383" y="81148"/>
                    <a:pt x="48057" y="81104"/>
                    <a:pt x="47734" y="81009"/>
                  </a:cubicBezTo>
                  <a:cubicBezTo>
                    <a:pt x="44522" y="80077"/>
                    <a:pt x="44303" y="75575"/>
                    <a:pt x="45255" y="72363"/>
                  </a:cubicBezTo>
                  <a:cubicBezTo>
                    <a:pt x="46187" y="69170"/>
                    <a:pt x="47576" y="65402"/>
                    <a:pt x="45553" y="62745"/>
                  </a:cubicBezTo>
                  <a:cubicBezTo>
                    <a:pt x="44624" y="61534"/>
                    <a:pt x="43158" y="60977"/>
                    <a:pt x="41643" y="60977"/>
                  </a:cubicBezTo>
                  <a:cubicBezTo>
                    <a:pt x="39955" y="60977"/>
                    <a:pt x="38204" y="61669"/>
                    <a:pt x="37065" y="62923"/>
                  </a:cubicBezTo>
                  <a:cubicBezTo>
                    <a:pt x="34884" y="65303"/>
                    <a:pt x="34626" y="68952"/>
                    <a:pt x="35498" y="72045"/>
                  </a:cubicBezTo>
                  <a:cubicBezTo>
                    <a:pt x="36371" y="75159"/>
                    <a:pt x="38215" y="77876"/>
                    <a:pt x="39901" y="80613"/>
                  </a:cubicBezTo>
                  <a:cubicBezTo>
                    <a:pt x="43629" y="86641"/>
                    <a:pt x="46842" y="93364"/>
                    <a:pt x="46723" y="100444"/>
                  </a:cubicBezTo>
                  <a:cubicBezTo>
                    <a:pt x="46584" y="107524"/>
                    <a:pt x="42221" y="114940"/>
                    <a:pt x="35320" y="116567"/>
                  </a:cubicBezTo>
                  <a:cubicBezTo>
                    <a:pt x="34194" y="116828"/>
                    <a:pt x="33061" y="116931"/>
                    <a:pt x="31922" y="116931"/>
                  </a:cubicBezTo>
                  <a:cubicBezTo>
                    <a:pt x="27723" y="116931"/>
                    <a:pt x="23444" y="115535"/>
                    <a:pt x="19188" y="115535"/>
                  </a:cubicBezTo>
                  <a:cubicBezTo>
                    <a:pt x="19165" y="115535"/>
                    <a:pt x="19141" y="115535"/>
                    <a:pt x="19118" y="115535"/>
                  </a:cubicBezTo>
                  <a:cubicBezTo>
                    <a:pt x="10372" y="115575"/>
                    <a:pt x="2122" y="122397"/>
                    <a:pt x="456" y="130984"/>
                  </a:cubicBezTo>
                  <a:cubicBezTo>
                    <a:pt x="0" y="133245"/>
                    <a:pt x="0" y="135704"/>
                    <a:pt x="1111" y="137707"/>
                  </a:cubicBezTo>
                  <a:cubicBezTo>
                    <a:pt x="2022" y="139413"/>
                    <a:pt x="3860" y="140676"/>
                    <a:pt x="5735" y="140676"/>
                  </a:cubicBezTo>
                  <a:cubicBezTo>
                    <a:pt x="6105" y="140676"/>
                    <a:pt x="6476" y="140627"/>
                    <a:pt x="6842" y="140523"/>
                  </a:cubicBezTo>
                  <a:cubicBezTo>
                    <a:pt x="10312" y="139551"/>
                    <a:pt x="10967" y="134930"/>
                    <a:pt x="13366" y="132253"/>
                  </a:cubicBezTo>
                  <a:cubicBezTo>
                    <a:pt x="14834" y="130624"/>
                    <a:pt x="16989" y="129846"/>
                    <a:pt x="19179" y="129846"/>
                  </a:cubicBezTo>
                  <a:cubicBezTo>
                    <a:pt x="21013" y="129846"/>
                    <a:pt x="22872" y="130391"/>
                    <a:pt x="24373" y="131440"/>
                  </a:cubicBezTo>
                  <a:cubicBezTo>
                    <a:pt x="27665" y="133741"/>
                    <a:pt x="29291" y="137945"/>
                    <a:pt x="29192" y="141970"/>
                  </a:cubicBezTo>
                  <a:cubicBezTo>
                    <a:pt x="29113" y="145996"/>
                    <a:pt x="27526" y="149843"/>
                    <a:pt x="25444" y="153294"/>
                  </a:cubicBezTo>
                  <a:lnTo>
                    <a:pt x="84819" y="135248"/>
                  </a:lnTo>
                  <a:cubicBezTo>
                    <a:pt x="109925" y="114564"/>
                    <a:pt x="122498" y="82060"/>
                    <a:pt x="127754" y="49953"/>
                  </a:cubicBezTo>
                  <a:cubicBezTo>
                    <a:pt x="128488" y="45412"/>
                    <a:pt x="129063" y="40534"/>
                    <a:pt x="127139" y="36349"/>
                  </a:cubicBezTo>
                  <a:cubicBezTo>
                    <a:pt x="125632" y="33077"/>
                    <a:pt x="122816" y="30677"/>
                    <a:pt x="120436" y="27980"/>
                  </a:cubicBezTo>
                  <a:cubicBezTo>
                    <a:pt x="118036" y="25303"/>
                    <a:pt x="115974" y="21872"/>
                    <a:pt x="116529" y="18323"/>
                  </a:cubicBezTo>
                  <a:cubicBezTo>
                    <a:pt x="117065" y="14971"/>
                    <a:pt x="119782" y="12453"/>
                    <a:pt x="121547" y="9537"/>
                  </a:cubicBezTo>
                  <a:cubicBezTo>
                    <a:pt x="123331" y="6642"/>
                    <a:pt x="123748" y="2101"/>
                    <a:pt x="120753" y="474"/>
                  </a:cubicBezTo>
                  <a:cubicBezTo>
                    <a:pt x="120148" y="147"/>
                    <a:pt x="119516" y="0"/>
                    <a:pt x="118882" y="0"/>
                  </a:cubicBezTo>
                  <a:close/>
                </a:path>
              </a:pathLst>
            </a:custGeom>
            <a:solidFill>
              <a:srgbClr val="AE56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7" name="Google Shape;2987;p43"/>
            <p:cNvSpPr/>
            <p:nvPr/>
          </p:nvSpPr>
          <p:spPr>
            <a:xfrm>
              <a:off x="4480491" y="-3050186"/>
              <a:ext cx="4181356" cy="6920219"/>
            </a:xfrm>
            <a:custGeom>
              <a:avLst/>
              <a:gdLst/>
              <a:ahLst/>
              <a:cxnLst/>
              <a:rect l="l" t="t" r="r" b="b"/>
              <a:pathLst>
                <a:path w="130372" h="215768" extrusionOk="0">
                  <a:moveTo>
                    <a:pt x="96536" y="1"/>
                  </a:moveTo>
                  <a:cubicBezTo>
                    <a:pt x="92436" y="1"/>
                    <a:pt x="88375" y="917"/>
                    <a:pt x="84759" y="2879"/>
                  </a:cubicBezTo>
                  <a:cubicBezTo>
                    <a:pt x="74824" y="8253"/>
                    <a:pt x="70025" y="19993"/>
                    <a:pt x="68636" y="31198"/>
                  </a:cubicBezTo>
                  <a:cubicBezTo>
                    <a:pt x="67248" y="42402"/>
                    <a:pt x="68498" y="53825"/>
                    <a:pt x="66990" y="65010"/>
                  </a:cubicBezTo>
                  <a:cubicBezTo>
                    <a:pt x="64492" y="83513"/>
                    <a:pt x="54596" y="100171"/>
                    <a:pt x="43708" y="115322"/>
                  </a:cubicBezTo>
                  <a:cubicBezTo>
                    <a:pt x="32821" y="130493"/>
                    <a:pt x="20605" y="144890"/>
                    <a:pt x="12335" y="161628"/>
                  </a:cubicBezTo>
                  <a:cubicBezTo>
                    <a:pt x="4046" y="178346"/>
                    <a:pt x="0" y="198256"/>
                    <a:pt x="6485" y="215767"/>
                  </a:cubicBezTo>
                  <a:lnTo>
                    <a:pt x="6049" y="202024"/>
                  </a:lnTo>
                  <a:cubicBezTo>
                    <a:pt x="6584" y="187151"/>
                    <a:pt x="14299" y="173229"/>
                    <a:pt x="24571" y="162461"/>
                  </a:cubicBezTo>
                  <a:cubicBezTo>
                    <a:pt x="34864" y="151693"/>
                    <a:pt x="47615" y="143641"/>
                    <a:pt x="60327" y="135907"/>
                  </a:cubicBezTo>
                  <a:cubicBezTo>
                    <a:pt x="73059" y="128173"/>
                    <a:pt x="86009" y="120557"/>
                    <a:pt x="96936" y="110424"/>
                  </a:cubicBezTo>
                  <a:cubicBezTo>
                    <a:pt x="111889" y="96581"/>
                    <a:pt x="122578" y="78198"/>
                    <a:pt x="127258" y="58367"/>
                  </a:cubicBezTo>
                  <a:cubicBezTo>
                    <a:pt x="129499" y="48788"/>
                    <a:pt x="130372" y="38753"/>
                    <a:pt x="128269" y="29135"/>
                  </a:cubicBezTo>
                  <a:cubicBezTo>
                    <a:pt x="126167" y="19537"/>
                    <a:pt x="120892" y="10415"/>
                    <a:pt x="112722" y="4941"/>
                  </a:cubicBezTo>
                  <a:cubicBezTo>
                    <a:pt x="107975" y="1762"/>
                    <a:pt x="102218" y="1"/>
                    <a:pt x="96536" y="1"/>
                  </a:cubicBezTo>
                  <a:close/>
                </a:path>
              </a:pathLst>
            </a:custGeom>
            <a:solidFill>
              <a:srgbClr val="E838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8" name="Google Shape;2988;p43"/>
            <p:cNvSpPr/>
            <p:nvPr/>
          </p:nvSpPr>
          <p:spPr>
            <a:xfrm>
              <a:off x="5833985" y="-2666439"/>
              <a:ext cx="2459608" cy="3911530"/>
            </a:xfrm>
            <a:custGeom>
              <a:avLst/>
              <a:gdLst/>
              <a:ahLst/>
              <a:cxnLst/>
              <a:rect l="l" t="t" r="r" b="b"/>
              <a:pathLst>
                <a:path w="76689" h="121959" extrusionOk="0">
                  <a:moveTo>
                    <a:pt x="61084" y="1"/>
                  </a:moveTo>
                  <a:cubicBezTo>
                    <a:pt x="55980" y="1"/>
                    <a:pt x="50871" y="3769"/>
                    <a:pt x="48369" y="8484"/>
                  </a:cubicBezTo>
                  <a:cubicBezTo>
                    <a:pt x="45275" y="14315"/>
                    <a:pt x="45057" y="21176"/>
                    <a:pt x="44482" y="27740"/>
                  </a:cubicBezTo>
                  <a:cubicBezTo>
                    <a:pt x="43788" y="35494"/>
                    <a:pt x="42479" y="43209"/>
                    <a:pt x="40575" y="50764"/>
                  </a:cubicBezTo>
                  <a:cubicBezTo>
                    <a:pt x="37204" y="64151"/>
                    <a:pt x="32008" y="77061"/>
                    <a:pt x="25186" y="89059"/>
                  </a:cubicBezTo>
                  <a:cubicBezTo>
                    <a:pt x="18305" y="101195"/>
                    <a:pt x="9737" y="111984"/>
                    <a:pt x="0" y="121959"/>
                  </a:cubicBezTo>
                  <a:cubicBezTo>
                    <a:pt x="4720" y="121007"/>
                    <a:pt x="9896" y="117655"/>
                    <a:pt x="14061" y="115196"/>
                  </a:cubicBezTo>
                  <a:cubicBezTo>
                    <a:pt x="30164" y="105677"/>
                    <a:pt x="43391" y="91895"/>
                    <a:pt x="54537" y="77021"/>
                  </a:cubicBezTo>
                  <a:cubicBezTo>
                    <a:pt x="61557" y="67621"/>
                    <a:pt x="67923" y="57586"/>
                    <a:pt x="71730" y="46481"/>
                  </a:cubicBezTo>
                  <a:cubicBezTo>
                    <a:pt x="75558" y="35395"/>
                    <a:pt x="76688" y="23120"/>
                    <a:pt x="73238" y="11915"/>
                  </a:cubicBezTo>
                  <a:cubicBezTo>
                    <a:pt x="71810" y="7255"/>
                    <a:pt x="69212" y="2456"/>
                    <a:pt x="64670" y="671"/>
                  </a:cubicBezTo>
                  <a:cubicBezTo>
                    <a:pt x="63498" y="212"/>
                    <a:pt x="62291" y="1"/>
                    <a:pt x="61084" y="1"/>
                  </a:cubicBezTo>
                  <a:close/>
                </a:path>
              </a:pathLst>
            </a:custGeom>
            <a:solidFill>
              <a:srgbClr val="DE76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9" name="Google Shape;2989;p43"/>
            <p:cNvSpPr/>
            <p:nvPr/>
          </p:nvSpPr>
          <p:spPr>
            <a:xfrm>
              <a:off x="5297796" y="263030"/>
              <a:ext cx="1059034" cy="1482712"/>
            </a:xfrm>
            <a:custGeom>
              <a:avLst/>
              <a:gdLst/>
              <a:ahLst/>
              <a:cxnLst/>
              <a:rect l="l" t="t" r="r" b="b"/>
              <a:pathLst>
                <a:path w="33020" h="46230" extrusionOk="0">
                  <a:moveTo>
                    <a:pt x="33000" y="0"/>
                  </a:moveTo>
                  <a:cubicBezTo>
                    <a:pt x="33000" y="0"/>
                    <a:pt x="32960" y="80"/>
                    <a:pt x="32881" y="258"/>
                  </a:cubicBezTo>
                  <a:cubicBezTo>
                    <a:pt x="32782" y="417"/>
                    <a:pt x="32663" y="694"/>
                    <a:pt x="32504" y="1091"/>
                  </a:cubicBezTo>
                  <a:cubicBezTo>
                    <a:pt x="32127" y="1864"/>
                    <a:pt x="31552" y="3134"/>
                    <a:pt x="30461" y="4938"/>
                  </a:cubicBezTo>
                  <a:cubicBezTo>
                    <a:pt x="29906" y="5850"/>
                    <a:pt x="29252" y="6882"/>
                    <a:pt x="28399" y="8052"/>
                  </a:cubicBezTo>
                  <a:cubicBezTo>
                    <a:pt x="27546" y="9222"/>
                    <a:pt x="26555" y="10531"/>
                    <a:pt x="25345" y="11959"/>
                  </a:cubicBezTo>
                  <a:cubicBezTo>
                    <a:pt x="22965" y="14874"/>
                    <a:pt x="19792" y="18305"/>
                    <a:pt x="16183" y="22806"/>
                  </a:cubicBezTo>
                  <a:cubicBezTo>
                    <a:pt x="12574" y="27328"/>
                    <a:pt x="9817" y="31096"/>
                    <a:pt x="7675" y="34189"/>
                  </a:cubicBezTo>
                  <a:cubicBezTo>
                    <a:pt x="5533" y="37263"/>
                    <a:pt x="3987" y="39663"/>
                    <a:pt x="2856" y="41448"/>
                  </a:cubicBezTo>
                  <a:cubicBezTo>
                    <a:pt x="1746" y="43232"/>
                    <a:pt x="1032" y="44422"/>
                    <a:pt x="595" y="45176"/>
                  </a:cubicBezTo>
                  <a:cubicBezTo>
                    <a:pt x="377" y="45553"/>
                    <a:pt x="219" y="45810"/>
                    <a:pt x="139" y="45989"/>
                  </a:cubicBezTo>
                  <a:cubicBezTo>
                    <a:pt x="40" y="46148"/>
                    <a:pt x="0" y="46227"/>
                    <a:pt x="20" y="46227"/>
                  </a:cubicBezTo>
                  <a:cubicBezTo>
                    <a:pt x="20" y="46229"/>
                    <a:pt x="21" y="46230"/>
                    <a:pt x="22" y="46230"/>
                  </a:cubicBezTo>
                  <a:cubicBezTo>
                    <a:pt x="33" y="46230"/>
                    <a:pt x="90" y="46151"/>
                    <a:pt x="179" y="46009"/>
                  </a:cubicBezTo>
                  <a:cubicBezTo>
                    <a:pt x="278" y="45850"/>
                    <a:pt x="437" y="45592"/>
                    <a:pt x="675" y="45235"/>
                  </a:cubicBezTo>
                  <a:cubicBezTo>
                    <a:pt x="1131" y="44502"/>
                    <a:pt x="1884" y="43312"/>
                    <a:pt x="3015" y="41547"/>
                  </a:cubicBezTo>
                  <a:cubicBezTo>
                    <a:pt x="4165" y="39782"/>
                    <a:pt x="5732" y="37402"/>
                    <a:pt x="7874" y="34328"/>
                  </a:cubicBezTo>
                  <a:cubicBezTo>
                    <a:pt x="10035" y="31254"/>
                    <a:pt x="12772" y="27486"/>
                    <a:pt x="16401" y="22985"/>
                  </a:cubicBezTo>
                  <a:cubicBezTo>
                    <a:pt x="20010" y="18483"/>
                    <a:pt x="23163" y="15032"/>
                    <a:pt x="25543" y="12117"/>
                  </a:cubicBezTo>
                  <a:cubicBezTo>
                    <a:pt x="26733" y="10669"/>
                    <a:pt x="27745" y="9361"/>
                    <a:pt x="28577" y="8191"/>
                  </a:cubicBezTo>
                  <a:cubicBezTo>
                    <a:pt x="29430" y="7001"/>
                    <a:pt x="30065" y="5950"/>
                    <a:pt x="30620" y="5037"/>
                  </a:cubicBezTo>
                  <a:cubicBezTo>
                    <a:pt x="31711" y="3213"/>
                    <a:pt x="32246" y="1924"/>
                    <a:pt x="32603" y="1131"/>
                  </a:cubicBezTo>
                  <a:cubicBezTo>
                    <a:pt x="32762" y="734"/>
                    <a:pt x="32861" y="456"/>
                    <a:pt x="32921" y="258"/>
                  </a:cubicBezTo>
                  <a:cubicBezTo>
                    <a:pt x="32980" y="80"/>
                    <a:pt x="33020" y="0"/>
                    <a:pt x="33000" y="0"/>
                  </a:cubicBezTo>
                  <a:close/>
                </a:path>
              </a:pathLst>
            </a:custGeom>
            <a:solidFill>
              <a:srgbClr val="0202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0" name="Google Shape;2990;p43"/>
            <p:cNvSpPr/>
            <p:nvPr/>
          </p:nvSpPr>
          <p:spPr>
            <a:xfrm>
              <a:off x="5585936" y="1440251"/>
              <a:ext cx="131690" cy="164275"/>
            </a:xfrm>
            <a:custGeom>
              <a:avLst/>
              <a:gdLst/>
              <a:ahLst/>
              <a:cxnLst/>
              <a:rect l="l" t="t" r="r" b="b"/>
              <a:pathLst>
                <a:path w="4106" h="5122" extrusionOk="0">
                  <a:moveTo>
                    <a:pt x="4057" y="0"/>
                  </a:moveTo>
                  <a:cubicBezTo>
                    <a:pt x="4018" y="0"/>
                    <a:pt x="3876" y="95"/>
                    <a:pt x="3570" y="419"/>
                  </a:cubicBezTo>
                  <a:cubicBezTo>
                    <a:pt x="3233" y="757"/>
                    <a:pt x="2677" y="1351"/>
                    <a:pt x="1844" y="2402"/>
                  </a:cubicBezTo>
                  <a:cubicBezTo>
                    <a:pt x="1031" y="3434"/>
                    <a:pt x="575" y="4128"/>
                    <a:pt x="317" y="4524"/>
                  </a:cubicBezTo>
                  <a:cubicBezTo>
                    <a:pt x="60" y="4941"/>
                    <a:pt x="0" y="5100"/>
                    <a:pt x="40" y="5119"/>
                  </a:cubicBezTo>
                  <a:cubicBezTo>
                    <a:pt x="42" y="5121"/>
                    <a:pt x="46" y="5121"/>
                    <a:pt x="49" y="5121"/>
                  </a:cubicBezTo>
                  <a:cubicBezTo>
                    <a:pt x="94" y="5121"/>
                    <a:pt x="199" y="4994"/>
                    <a:pt x="476" y="4643"/>
                  </a:cubicBezTo>
                  <a:cubicBezTo>
                    <a:pt x="773" y="4267"/>
                    <a:pt x="1249" y="3592"/>
                    <a:pt x="2063" y="2561"/>
                  </a:cubicBezTo>
                  <a:cubicBezTo>
                    <a:pt x="2876" y="1530"/>
                    <a:pt x="3411" y="915"/>
                    <a:pt x="3709" y="538"/>
                  </a:cubicBezTo>
                  <a:cubicBezTo>
                    <a:pt x="4026" y="162"/>
                    <a:pt x="4105" y="23"/>
                    <a:pt x="4065" y="3"/>
                  </a:cubicBezTo>
                  <a:cubicBezTo>
                    <a:pt x="4064" y="1"/>
                    <a:pt x="4061" y="0"/>
                    <a:pt x="4057" y="0"/>
                  </a:cubicBezTo>
                  <a:close/>
                </a:path>
              </a:pathLst>
            </a:custGeom>
            <a:solidFill>
              <a:srgbClr val="0202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1" name="Google Shape;2991;p43"/>
            <p:cNvSpPr/>
            <p:nvPr/>
          </p:nvSpPr>
          <p:spPr>
            <a:xfrm>
              <a:off x="7031638" y="-359048"/>
              <a:ext cx="735294" cy="1132897"/>
            </a:xfrm>
            <a:custGeom>
              <a:avLst/>
              <a:gdLst/>
              <a:ahLst/>
              <a:cxnLst/>
              <a:rect l="l" t="t" r="r" b="b"/>
              <a:pathLst>
                <a:path w="22926" h="35323" extrusionOk="0">
                  <a:moveTo>
                    <a:pt x="22903" y="0"/>
                  </a:moveTo>
                  <a:cubicBezTo>
                    <a:pt x="22878" y="0"/>
                    <a:pt x="22779" y="243"/>
                    <a:pt x="22569" y="834"/>
                  </a:cubicBezTo>
                  <a:cubicBezTo>
                    <a:pt x="22371" y="1449"/>
                    <a:pt x="22053" y="2441"/>
                    <a:pt x="21498" y="3928"/>
                  </a:cubicBezTo>
                  <a:cubicBezTo>
                    <a:pt x="21359" y="4285"/>
                    <a:pt x="21220" y="4701"/>
                    <a:pt x="21042" y="5118"/>
                  </a:cubicBezTo>
                  <a:cubicBezTo>
                    <a:pt x="20863" y="5554"/>
                    <a:pt x="20685" y="6030"/>
                    <a:pt x="20467" y="6526"/>
                  </a:cubicBezTo>
                  <a:cubicBezTo>
                    <a:pt x="20090" y="7537"/>
                    <a:pt x="19554" y="8648"/>
                    <a:pt x="18999" y="9937"/>
                  </a:cubicBezTo>
                  <a:cubicBezTo>
                    <a:pt x="17789" y="12475"/>
                    <a:pt x="16183" y="15569"/>
                    <a:pt x="13843" y="19218"/>
                  </a:cubicBezTo>
                  <a:cubicBezTo>
                    <a:pt x="11483" y="22827"/>
                    <a:pt x="9302" y="25564"/>
                    <a:pt x="7477" y="27706"/>
                  </a:cubicBezTo>
                  <a:cubicBezTo>
                    <a:pt x="6545" y="28737"/>
                    <a:pt x="5732" y="29669"/>
                    <a:pt x="4978" y="30442"/>
                  </a:cubicBezTo>
                  <a:cubicBezTo>
                    <a:pt x="4602" y="30839"/>
                    <a:pt x="4264" y="31196"/>
                    <a:pt x="3927" y="31533"/>
                  </a:cubicBezTo>
                  <a:cubicBezTo>
                    <a:pt x="3610" y="31870"/>
                    <a:pt x="3293" y="32168"/>
                    <a:pt x="3015" y="32445"/>
                  </a:cubicBezTo>
                  <a:cubicBezTo>
                    <a:pt x="1905" y="33556"/>
                    <a:pt x="1111" y="34250"/>
                    <a:pt x="635" y="34686"/>
                  </a:cubicBezTo>
                  <a:cubicBezTo>
                    <a:pt x="179" y="35142"/>
                    <a:pt x="1" y="35321"/>
                    <a:pt x="1" y="35321"/>
                  </a:cubicBezTo>
                  <a:cubicBezTo>
                    <a:pt x="2" y="35322"/>
                    <a:pt x="3" y="35322"/>
                    <a:pt x="6" y="35322"/>
                  </a:cubicBezTo>
                  <a:cubicBezTo>
                    <a:pt x="43" y="35322"/>
                    <a:pt x="246" y="35159"/>
                    <a:pt x="715" y="34765"/>
                  </a:cubicBezTo>
                  <a:cubicBezTo>
                    <a:pt x="1210" y="34349"/>
                    <a:pt x="2004" y="33675"/>
                    <a:pt x="3154" y="32584"/>
                  </a:cubicBezTo>
                  <a:cubicBezTo>
                    <a:pt x="3432" y="32306"/>
                    <a:pt x="3749" y="32009"/>
                    <a:pt x="4086" y="31692"/>
                  </a:cubicBezTo>
                  <a:cubicBezTo>
                    <a:pt x="4403" y="31355"/>
                    <a:pt x="4760" y="30998"/>
                    <a:pt x="5137" y="30601"/>
                  </a:cubicBezTo>
                  <a:cubicBezTo>
                    <a:pt x="5910" y="29847"/>
                    <a:pt x="6724" y="28915"/>
                    <a:pt x="7675" y="27864"/>
                  </a:cubicBezTo>
                  <a:cubicBezTo>
                    <a:pt x="9520" y="25742"/>
                    <a:pt x="11701" y="23006"/>
                    <a:pt x="14081" y="19357"/>
                  </a:cubicBezTo>
                  <a:cubicBezTo>
                    <a:pt x="16421" y="15708"/>
                    <a:pt x="18027" y="12594"/>
                    <a:pt x="19217" y="10036"/>
                  </a:cubicBezTo>
                  <a:cubicBezTo>
                    <a:pt x="19773" y="8747"/>
                    <a:pt x="20308" y="7616"/>
                    <a:pt x="20685" y="6605"/>
                  </a:cubicBezTo>
                  <a:cubicBezTo>
                    <a:pt x="20883" y="6109"/>
                    <a:pt x="21062" y="5633"/>
                    <a:pt x="21240" y="5197"/>
                  </a:cubicBezTo>
                  <a:cubicBezTo>
                    <a:pt x="21399" y="4761"/>
                    <a:pt x="21538" y="4364"/>
                    <a:pt x="21676" y="3987"/>
                  </a:cubicBezTo>
                  <a:cubicBezTo>
                    <a:pt x="22212" y="2500"/>
                    <a:pt x="22489" y="1489"/>
                    <a:pt x="22688" y="854"/>
                  </a:cubicBezTo>
                  <a:cubicBezTo>
                    <a:pt x="22866" y="239"/>
                    <a:pt x="22926" y="1"/>
                    <a:pt x="22906" y="1"/>
                  </a:cubicBezTo>
                  <a:cubicBezTo>
                    <a:pt x="22905" y="1"/>
                    <a:pt x="22904" y="0"/>
                    <a:pt x="22903" y="0"/>
                  </a:cubicBezTo>
                  <a:close/>
                </a:path>
              </a:pathLst>
            </a:custGeom>
            <a:solidFill>
              <a:srgbClr val="0202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2" name="Google Shape;2992;p43"/>
            <p:cNvSpPr/>
            <p:nvPr/>
          </p:nvSpPr>
          <p:spPr>
            <a:xfrm>
              <a:off x="1665997" y="-354557"/>
              <a:ext cx="494237" cy="1084532"/>
            </a:xfrm>
            <a:custGeom>
              <a:avLst/>
              <a:gdLst/>
              <a:ahLst/>
              <a:cxnLst/>
              <a:rect l="l" t="t" r="r" b="b"/>
              <a:pathLst>
                <a:path w="15410" h="33815" extrusionOk="0">
                  <a:moveTo>
                    <a:pt x="20" y="0"/>
                  </a:moveTo>
                  <a:cubicBezTo>
                    <a:pt x="0" y="0"/>
                    <a:pt x="20" y="218"/>
                    <a:pt x="119" y="774"/>
                  </a:cubicBezTo>
                  <a:cubicBezTo>
                    <a:pt x="219" y="1349"/>
                    <a:pt x="357" y="2261"/>
                    <a:pt x="675" y="3609"/>
                  </a:cubicBezTo>
                  <a:cubicBezTo>
                    <a:pt x="1309" y="6326"/>
                    <a:pt x="2360" y="10947"/>
                    <a:pt x="5474" y="17928"/>
                  </a:cubicBezTo>
                  <a:cubicBezTo>
                    <a:pt x="8687" y="24849"/>
                    <a:pt x="11483" y="28696"/>
                    <a:pt x="13109" y="30937"/>
                  </a:cubicBezTo>
                  <a:cubicBezTo>
                    <a:pt x="13922" y="32067"/>
                    <a:pt x="14517" y="32781"/>
                    <a:pt x="14874" y="33217"/>
                  </a:cubicBezTo>
                  <a:cubicBezTo>
                    <a:pt x="15211" y="33649"/>
                    <a:pt x="15372" y="33814"/>
                    <a:pt x="15388" y="33814"/>
                  </a:cubicBezTo>
                  <a:cubicBezTo>
                    <a:pt x="15389" y="33814"/>
                    <a:pt x="15390" y="33813"/>
                    <a:pt x="15390" y="33812"/>
                  </a:cubicBezTo>
                  <a:cubicBezTo>
                    <a:pt x="15409" y="33812"/>
                    <a:pt x="15290" y="33614"/>
                    <a:pt x="14953" y="33158"/>
                  </a:cubicBezTo>
                  <a:cubicBezTo>
                    <a:pt x="14616" y="32702"/>
                    <a:pt x="14061" y="31968"/>
                    <a:pt x="13268" y="30838"/>
                  </a:cubicBezTo>
                  <a:cubicBezTo>
                    <a:pt x="11681" y="28557"/>
                    <a:pt x="8925" y="24710"/>
                    <a:pt x="5732" y="17809"/>
                  </a:cubicBezTo>
                  <a:cubicBezTo>
                    <a:pt x="2618" y="10848"/>
                    <a:pt x="1547" y="6247"/>
                    <a:pt x="853" y="3570"/>
                  </a:cubicBezTo>
                  <a:cubicBezTo>
                    <a:pt x="516" y="2221"/>
                    <a:pt x="357" y="1309"/>
                    <a:pt x="219" y="754"/>
                  </a:cubicBezTo>
                  <a:cubicBezTo>
                    <a:pt x="100" y="198"/>
                    <a:pt x="40" y="0"/>
                    <a:pt x="20" y="0"/>
                  </a:cubicBezTo>
                  <a:close/>
                </a:path>
              </a:pathLst>
            </a:custGeom>
            <a:solidFill>
              <a:srgbClr val="0202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3" name="Google Shape;2993;p43"/>
            <p:cNvSpPr/>
            <p:nvPr/>
          </p:nvSpPr>
          <p:spPr>
            <a:xfrm>
              <a:off x="2017736" y="212131"/>
              <a:ext cx="311039" cy="581410"/>
            </a:xfrm>
            <a:custGeom>
              <a:avLst/>
              <a:gdLst/>
              <a:ahLst/>
              <a:cxnLst/>
              <a:rect l="l" t="t" r="r" b="b"/>
              <a:pathLst>
                <a:path w="9698" h="18128" extrusionOk="0">
                  <a:moveTo>
                    <a:pt x="63" y="0"/>
                  </a:moveTo>
                  <a:cubicBezTo>
                    <a:pt x="62" y="0"/>
                    <a:pt x="61" y="0"/>
                    <a:pt x="60" y="1"/>
                  </a:cubicBezTo>
                  <a:cubicBezTo>
                    <a:pt x="0" y="21"/>
                    <a:pt x="853" y="1766"/>
                    <a:pt x="4720" y="9123"/>
                  </a:cubicBezTo>
                  <a:cubicBezTo>
                    <a:pt x="8563" y="16397"/>
                    <a:pt x="9537" y="18127"/>
                    <a:pt x="9616" y="18127"/>
                  </a:cubicBezTo>
                  <a:cubicBezTo>
                    <a:pt x="9617" y="18127"/>
                    <a:pt x="9618" y="18127"/>
                    <a:pt x="9618" y="18127"/>
                  </a:cubicBezTo>
                  <a:cubicBezTo>
                    <a:pt x="9698" y="18087"/>
                    <a:pt x="8845" y="16342"/>
                    <a:pt x="4958" y="9004"/>
                  </a:cubicBezTo>
                  <a:cubicBezTo>
                    <a:pt x="1135" y="1730"/>
                    <a:pt x="161" y="0"/>
                    <a:pt x="63" y="0"/>
                  </a:cubicBezTo>
                  <a:close/>
                </a:path>
              </a:pathLst>
            </a:custGeom>
            <a:solidFill>
              <a:srgbClr val="0202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4" name="Google Shape;2994;p43"/>
            <p:cNvSpPr/>
            <p:nvPr/>
          </p:nvSpPr>
          <p:spPr>
            <a:xfrm>
              <a:off x="2306485" y="840560"/>
              <a:ext cx="866952" cy="1016410"/>
            </a:xfrm>
            <a:custGeom>
              <a:avLst/>
              <a:gdLst/>
              <a:ahLst/>
              <a:cxnLst/>
              <a:rect l="l" t="t" r="r" b="b"/>
              <a:pathLst>
                <a:path w="27031" h="31691" extrusionOk="0">
                  <a:moveTo>
                    <a:pt x="1" y="0"/>
                  </a:moveTo>
                  <a:cubicBezTo>
                    <a:pt x="1" y="20"/>
                    <a:pt x="120" y="238"/>
                    <a:pt x="457" y="773"/>
                  </a:cubicBezTo>
                  <a:cubicBezTo>
                    <a:pt x="635" y="1051"/>
                    <a:pt x="873" y="1388"/>
                    <a:pt x="1190" y="1825"/>
                  </a:cubicBezTo>
                  <a:cubicBezTo>
                    <a:pt x="1349" y="2043"/>
                    <a:pt x="1508" y="2281"/>
                    <a:pt x="1726" y="2519"/>
                  </a:cubicBezTo>
                  <a:cubicBezTo>
                    <a:pt x="1924" y="2776"/>
                    <a:pt x="2142" y="3074"/>
                    <a:pt x="2380" y="3371"/>
                  </a:cubicBezTo>
                  <a:cubicBezTo>
                    <a:pt x="3372" y="4581"/>
                    <a:pt x="4800" y="6148"/>
                    <a:pt x="6803" y="8071"/>
                  </a:cubicBezTo>
                  <a:cubicBezTo>
                    <a:pt x="7814" y="9023"/>
                    <a:pt x="8964" y="10074"/>
                    <a:pt x="10273" y="11225"/>
                  </a:cubicBezTo>
                  <a:cubicBezTo>
                    <a:pt x="11582" y="12375"/>
                    <a:pt x="13050" y="13624"/>
                    <a:pt x="14636" y="15052"/>
                  </a:cubicBezTo>
                  <a:cubicBezTo>
                    <a:pt x="17809" y="17868"/>
                    <a:pt x="20209" y="20367"/>
                    <a:pt x="21914" y="22548"/>
                  </a:cubicBezTo>
                  <a:cubicBezTo>
                    <a:pt x="23640" y="24710"/>
                    <a:pt x="24710" y="26514"/>
                    <a:pt x="25405" y="27903"/>
                  </a:cubicBezTo>
                  <a:cubicBezTo>
                    <a:pt x="25583" y="28260"/>
                    <a:pt x="25722" y="28577"/>
                    <a:pt x="25861" y="28874"/>
                  </a:cubicBezTo>
                  <a:cubicBezTo>
                    <a:pt x="25940" y="29013"/>
                    <a:pt x="26000" y="29152"/>
                    <a:pt x="26059" y="29291"/>
                  </a:cubicBezTo>
                  <a:cubicBezTo>
                    <a:pt x="26118" y="29430"/>
                    <a:pt x="26178" y="29568"/>
                    <a:pt x="26218" y="29687"/>
                  </a:cubicBezTo>
                  <a:cubicBezTo>
                    <a:pt x="26416" y="30183"/>
                    <a:pt x="26575" y="30560"/>
                    <a:pt x="26674" y="30857"/>
                  </a:cubicBezTo>
                  <a:cubicBezTo>
                    <a:pt x="26892" y="31472"/>
                    <a:pt x="26991" y="31690"/>
                    <a:pt x="27011" y="31690"/>
                  </a:cubicBezTo>
                  <a:cubicBezTo>
                    <a:pt x="27031" y="31690"/>
                    <a:pt x="26971" y="31433"/>
                    <a:pt x="26773" y="30818"/>
                  </a:cubicBezTo>
                  <a:cubicBezTo>
                    <a:pt x="26694" y="30520"/>
                    <a:pt x="26555" y="30124"/>
                    <a:pt x="26356" y="29628"/>
                  </a:cubicBezTo>
                  <a:cubicBezTo>
                    <a:pt x="26317" y="29489"/>
                    <a:pt x="26257" y="29370"/>
                    <a:pt x="26218" y="29231"/>
                  </a:cubicBezTo>
                  <a:cubicBezTo>
                    <a:pt x="26158" y="29093"/>
                    <a:pt x="26099" y="28954"/>
                    <a:pt x="26019" y="28795"/>
                  </a:cubicBezTo>
                  <a:cubicBezTo>
                    <a:pt x="25881" y="28498"/>
                    <a:pt x="25762" y="28160"/>
                    <a:pt x="25583" y="27823"/>
                  </a:cubicBezTo>
                  <a:cubicBezTo>
                    <a:pt x="24889" y="26395"/>
                    <a:pt x="23838" y="24571"/>
                    <a:pt x="22113" y="22370"/>
                  </a:cubicBezTo>
                  <a:cubicBezTo>
                    <a:pt x="20407" y="20188"/>
                    <a:pt x="18007" y="17670"/>
                    <a:pt x="14815" y="14834"/>
                  </a:cubicBezTo>
                  <a:cubicBezTo>
                    <a:pt x="13228" y="13406"/>
                    <a:pt x="11761" y="12157"/>
                    <a:pt x="10452" y="11006"/>
                  </a:cubicBezTo>
                  <a:cubicBezTo>
                    <a:pt x="9143" y="9856"/>
                    <a:pt x="7993" y="8825"/>
                    <a:pt x="6981" y="7873"/>
                  </a:cubicBezTo>
                  <a:cubicBezTo>
                    <a:pt x="4958" y="5969"/>
                    <a:pt x="3550" y="4442"/>
                    <a:pt x="2539" y="3252"/>
                  </a:cubicBezTo>
                  <a:cubicBezTo>
                    <a:pt x="2281" y="2955"/>
                    <a:pt x="2063" y="2677"/>
                    <a:pt x="1865" y="2419"/>
                  </a:cubicBezTo>
                  <a:cubicBezTo>
                    <a:pt x="1647" y="2162"/>
                    <a:pt x="1468" y="1944"/>
                    <a:pt x="1309" y="1725"/>
                  </a:cubicBezTo>
                  <a:cubicBezTo>
                    <a:pt x="992" y="1309"/>
                    <a:pt x="734" y="972"/>
                    <a:pt x="556" y="714"/>
                  </a:cubicBezTo>
                  <a:cubicBezTo>
                    <a:pt x="179" y="198"/>
                    <a:pt x="20" y="0"/>
                    <a:pt x="1" y="0"/>
                  </a:cubicBezTo>
                  <a:close/>
                </a:path>
              </a:pathLst>
            </a:custGeom>
            <a:solidFill>
              <a:srgbClr val="0202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5" name="Google Shape;2995;p43"/>
            <p:cNvSpPr/>
            <p:nvPr/>
          </p:nvSpPr>
          <p:spPr>
            <a:xfrm>
              <a:off x="2775899" y="1505615"/>
              <a:ext cx="318672" cy="387596"/>
            </a:xfrm>
            <a:custGeom>
              <a:avLst/>
              <a:gdLst/>
              <a:ahLst/>
              <a:cxnLst/>
              <a:rect l="l" t="t" r="r" b="b"/>
              <a:pathLst>
                <a:path w="9936" h="12085" extrusionOk="0">
                  <a:moveTo>
                    <a:pt x="34" y="1"/>
                  </a:moveTo>
                  <a:cubicBezTo>
                    <a:pt x="25" y="1"/>
                    <a:pt x="20" y="3"/>
                    <a:pt x="20" y="8"/>
                  </a:cubicBezTo>
                  <a:cubicBezTo>
                    <a:pt x="0" y="8"/>
                    <a:pt x="79" y="87"/>
                    <a:pt x="278" y="206"/>
                  </a:cubicBezTo>
                  <a:cubicBezTo>
                    <a:pt x="476" y="345"/>
                    <a:pt x="833" y="543"/>
                    <a:pt x="1309" y="880"/>
                  </a:cubicBezTo>
                  <a:cubicBezTo>
                    <a:pt x="2281" y="1535"/>
                    <a:pt x="3986" y="2645"/>
                    <a:pt x="6069" y="5144"/>
                  </a:cubicBezTo>
                  <a:cubicBezTo>
                    <a:pt x="8111" y="7662"/>
                    <a:pt x="8865" y="9546"/>
                    <a:pt x="9321" y="10637"/>
                  </a:cubicBezTo>
                  <a:cubicBezTo>
                    <a:pt x="9559" y="11173"/>
                    <a:pt x="9678" y="11549"/>
                    <a:pt x="9777" y="11767"/>
                  </a:cubicBezTo>
                  <a:cubicBezTo>
                    <a:pt x="9856" y="12005"/>
                    <a:pt x="9916" y="12085"/>
                    <a:pt x="9936" y="12085"/>
                  </a:cubicBezTo>
                  <a:cubicBezTo>
                    <a:pt x="9936" y="12065"/>
                    <a:pt x="9936" y="11986"/>
                    <a:pt x="9876" y="11728"/>
                  </a:cubicBezTo>
                  <a:cubicBezTo>
                    <a:pt x="9817" y="11510"/>
                    <a:pt x="9718" y="11113"/>
                    <a:pt x="9499" y="10558"/>
                  </a:cubicBezTo>
                  <a:cubicBezTo>
                    <a:pt x="9083" y="9447"/>
                    <a:pt x="8329" y="7524"/>
                    <a:pt x="6287" y="4965"/>
                  </a:cubicBezTo>
                  <a:cubicBezTo>
                    <a:pt x="4165" y="2447"/>
                    <a:pt x="2420" y="1336"/>
                    <a:pt x="1428" y="721"/>
                  </a:cubicBezTo>
                  <a:cubicBezTo>
                    <a:pt x="912" y="404"/>
                    <a:pt x="555" y="226"/>
                    <a:pt x="337" y="127"/>
                  </a:cubicBezTo>
                  <a:cubicBezTo>
                    <a:pt x="166" y="33"/>
                    <a:pt x="68" y="1"/>
                    <a:pt x="34" y="1"/>
                  </a:cubicBezTo>
                  <a:close/>
                </a:path>
              </a:pathLst>
            </a:custGeom>
            <a:solidFill>
              <a:srgbClr val="0202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6" name="Google Shape;2996;p43"/>
            <p:cNvSpPr/>
            <p:nvPr/>
          </p:nvSpPr>
          <p:spPr>
            <a:xfrm>
              <a:off x="2419702" y="1540734"/>
              <a:ext cx="1008167" cy="905214"/>
            </a:xfrm>
            <a:custGeom>
              <a:avLst/>
              <a:gdLst/>
              <a:ahLst/>
              <a:cxnLst/>
              <a:rect l="l" t="t" r="r" b="b"/>
              <a:pathLst>
                <a:path w="31434" h="28224" extrusionOk="0">
                  <a:moveTo>
                    <a:pt x="25" y="1"/>
                  </a:moveTo>
                  <a:cubicBezTo>
                    <a:pt x="22" y="1"/>
                    <a:pt x="20" y="2"/>
                    <a:pt x="20" y="3"/>
                  </a:cubicBezTo>
                  <a:cubicBezTo>
                    <a:pt x="1" y="23"/>
                    <a:pt x="219" y="142"/>
                    <a:pt x="794" y="459"/>
                  </a:cubicBezTo>
                  <a:cubicBezTo>
                    <a:pt x="1369" y="777"/>
                    <a:pt x="2301" y="1233"/>
                    <a:pt x="3669" y="2046"/>
                  </a:cubicBezTo>
                  <a:cubicBezTo>
                    <a:pt x="4007" y="2224"/>
                    <a:pt x="4383" y="2443"/>
                    <a:pt x="4800" y="2680"/>
                  </a:cubicBezTo>
                  <a:cubicBezTo>
                    <a:pt x="5196" y="2918"/>
                    <a:pt x="5613" y="3176"/>
                    <a:pt x="6089" y="3454"/>
                  </a:cubicBezTo>
                  <a:cubicBezTo>
                    <a:pt x="7021" y="4009"/>
                    <a:pt x="8032" y="4703"/>
                    <a:pt x="9202" y="5477"/>
                  </a:cubicBezTo>
                  <a:cubicBezTo>
                    <a:pt x="11523" y="7063"/>
                    <a:pt x="14339" y="9145"/>
                    <a:pt x="17571" y="12041"/>
                  </a:cubicBezTo>
                  <a:cubicBezTo>
                    <a:pt x="20784" y="14936"/>
                    <a:pt x="23164" y="17534"/>
                    <a:pt x="24988" y="19656"/>
                  </a:cubicBezTo>
                  <a:cubicBezTo>
                    <a:pt x="25880" y="20747"/>
                    <a:pt x="26674" y="21679"/>
                    <a:pt x="27328" y="22551"/>
                  </a:cubicBezTo>
                  <a:cubicBezTo>
                    <a:pt x="27645" y="22988"/>
                    <a:pt x="27963" y="23384"/>
                    <a:pt x="28240" y="23761"/>
                  </a:cubicBezTo>
                  <a:cubicBezTo>
                    <a:pt x="28518" y="24138"/>
                    <a:pt x="28756" y="24475"/>
                    <a:pt x="28994" y="24812"/>
                  </a:cubicBezTo>
                  <a:cubicBezTo>
                    <a:pt x="29946" y="26081"/>
                    <a:pt x="30501" y="26954"/>
                    <a:pt x="30878" y="27489"/>
                  </a:cubicBezTo>
                  <a:cubicBezTo>
                    <a:pt x="31235" y="28025"/>
                    <a:pt x="31394" y="28223"/>
                    <a:pt x="31413" y="28223"/>
                  </a:cubicBezTo>
                  <a:cubicBezTo>
                    <a:pt x="31433" y="28203"/>
                    <a:pt x="31294" y="27985"/>
                    <a:pt x="30957" y="27430"/>
                  </a:cubicBezTo>
                  <a:cubicBezTo>
                    <a:pt x="30620" y="26875"/>
                    <a:pt x="30085" y="25982"/>
                    <a:pt x="29153" y="24693"/>
                  </a:cubicBezTo>
                  <a:cubicBezTo>
                    <a:pt x="28935" y="24356"/>
                    <a:pt x="28677" y="23999"/>
                    <a:pt x="28419" y="23622"/>
                  </a:cubicBezTo>
                  <a:cubicBezTo>
                    <a:pt x="28121" y="23245"/>
                    <a:pt x="27824" y="22849"/>
                    <a:pt x="27507" y="22413"/>
                  </a:cubicBezTo>
                  <a:cubicBezTo>
                    <a:pt x="26872" y="21540"/>
                    <a:pt x="26059" y="20588"/>
                    <a:pt x="25186" y="19497"/>
                  </a:cubicBezTo>
                  <a:cubicBezTo>
                    <a:pt x="23342" y="17336"/>
                    <a:pt x="20982" y="14758"/>
                    <a:pt x="17750" y="11823"/>
                  </a:cubicBezTo>
                  <a:cubicBezTo>
                    <a:pt x="14517" y="8927"/>
                    <a:pt x="11681" y="6845"/>
                    <a:pt x="9341" y="5259"/>
                  </a:cubicBezTo>
                  <a:cubicBezTo>
                    <a:pt x="8151" y="4505"/>
                    <a:pt x="7140" y="3811"/>
                    <a:pt x="6188" y="3275"/>
                  </a:cubicBezTo>
                  <a:cubicBezTo>
                    <a:pt x="5732" y="2978"/>
                    <a:pt x="5296" y="2740"/>
                    <a:pt x="4899" y="2482"/>
                  </a:cubicBezTo>
                  <a:cubicBezTo>
                    <a:pt x="4482" y="2264"/>
                    <a:pt x="4106" y="2066"/>
                    <a:pt x="3769" y="1867"/>
                  </a:cubicBezTo>
                  <a:cubicBezTo>
                    <a:pt x="2380" y="1094"/>
                    <a:pt x="1428" y="638"/>
                    <a:pt x="833" y="360"/>
                  </a:cubicBezTo>
                  <a:cubicBezTo>
                    <a:pt x="305" y="105"/>
                    <a:pt x="62" y="1"/>
                    <a:pt x="25" y="1"/>
                  </a:cubicBezTo>
                  <a:close/>
                </a:path>
              </a:pathLst>
            </a:custGeom>
            <a:solidFill>
              <a:srgbClr val="0202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7" name="Google Shape;2997;p43"/>
            <p:cNvSpPr/>
            <p:nvPr/>
          </p:nvSpPr>
          <p:spPr>
            <a:xfrm>
              <a:off x="3298072" y="2048891"/>
              <a:ext cx="103722" cy="150965"/>
            </a:xfrm>
            <a:custGeom>
              <a:avLst/>
              <a:gdLst/>
              <a:ahLst/>
              <a:cxnLst/>
              <a:rect l="l" t="t" r="r" b="b"/>
              <a:pathLst>
                <a:path w="3234" h="4707" extrusionOk="0">
                  <a:moveTo>
                    <a:pt x="32" y="1"/>
                  </a:moveTo>
                  <a:cubicBezTo>
                    <a:pt x="27" y="1"/>
                    <a:pt x="23" y="2"/>
                    <a:pt x="21" y="4"/>
                  </a:cubicBezTo>
                  <a:cubicBezTo>
                    <a:pt x="1" y="44"/>
                    <a:pt x="80" y="143"/>
                    <a:pt x="358" y="461"/>
                  </a:cubicBezTo>
                  <a:cubicBezTo>
                    <a:pt x="635" y="778"/>
                    <a:pt x="1131" y="1293"/>
                    <a:pt x="1786" y="2226"/>
                  </a:cubicBezTo>
                  <a:cubicBezTo>
                    <a:pt x="2420" y="3197"/>
                    <a:pt x="2718" y="3832"/>
                    <a:pt x="2896" y="4228"/>
                  </a:cubicBezTo>
                  <a:cubicBezTo>
                    <a:pt x="3062" y="4579"/>
                    <a:pt x="3142" y="4707"/>
                    <a:pt x="3185" y="4707"/>
                  </a:cubicBezTo>
                  <a:cubicBezTo>
                    <a:pt x="3188" y="4707"/>
                    <a:pt x="3191" y="4706"/>
                    <a:pt x="3194" y="4704"/>
                  </a:cubicBezTo>
                  <a:cubicBezTo>
                    <a:pt x="3233" y="4685"/>
                    <a:pt x="3213" y="4546"/>
                    <a:pt x="3075" y="4149"/>
                  </a:cubicBezTo>
                  <a:cubicBezTo>
                    <a:pt x="2936" y="3753"/>
                    <a:pt x="2678" y="3058"/>
                    <a:pt x="2023" y="2087"/>
                  </a:cubicBezTo>
                  <a:cubicBezTo>
                    <a:pt x="1349" y="1115"/>
                    <a:pt x="814" y="599"/>
                    <a:pt x="496" y="322"/>
                  </a:cubicBezTo>
                  <a:cubicBezTo>
                    <a:pt x="215" y="76"/>
                    <a:pt x="74" y="1"/>
                    <a:pt x="32" y="1"/>
                  </a:cubicBezTo>
                  <a:close/>
                </a:path>
              </a:pathLst>
            </a:custGeom>
            <a:solidFill>
              <a:srgbClr val="0202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8" name="Google Shape;2998;p43"/>
            <p:cNvSpPr/>
            <p:nvPr/>
          </p:nvSpPr>
          <p:spPr>
            <a:xfrm>
              <a:off x="1671706" y="1036972"/>
              <a:ext cx="945209" cy="382561"/>
            </a:xfrm>
            <a:custGeom>
              <a:avLst/>
              <a:gdLst/>
              <a:ahLst/>
              <a:cxnLst/>
              <a:rect l="l" t="t" r="r" b="b"/>
              <a:pathLst>
                <a:path w="29471" h="11928" extrusionOk="0">
                  <a:moveTo>
                    <a:pt x="15" y="0"/>
                  </a:moveTo>
                  <a:cubicBezTo>
                    <a:pt x="8" y="0"/>
                    <a:pt x="3" y="1"/>
                    <a:pt x="1" y="4"/>
                  </a:cubicBezTo>
                  <a:cubicBezTo>
                    <a:pt x="1" y="24"/>
                    <a:pt x="160" y="123"/>
                    <a:pt x="596" y="321"/>
                  </a:cubicBezTo>
                  <a:cubicBezTo>
                    <a:pt x="1032" y="539"/>
                    <a:pt x="1746" y="857"/>
                    <a:pt x="2817" y="1333"/>
                  </a:cubicBezTo>
                  <a:cubicBezTo>
                    <a:pt x="4979" y="2284"/>
                    <a:pt x="8628" y="3891"/>
                    <a:pt x="14597" y="6310"/>
                  </a:cubicBezTo>
                  <a:cubicBezTo>
                    <a:pt x="20586" y="8730"/>
                    <a:pt x="24294" y="10118"/>
                    <a:pt x="26515" y="10931"/>
                  </a:cubicBezTo>
                  <a:cubicBezTo>
                    <a:pt x="27626" y="11328"/>
                    <a:pt x="28360" y="11585"/>
                    <a:pt x="28816" y="11744"/>
                  </a:cubicBezTo>
                  <a:cubicBezTo>
                    <a:pt x="29201" y="11878"/>
                    <a:pt x="29389" y="11927"/>
                    <a:pt x="29449" y="11927"/>
                  </a:cubicBezTo>
                  <a:cubicBezTo>
                    <a:pt x="29460" y="11927"/>
                    <a:pt x="29467" y="11926"/>
                    <a:pt x="29470" y="11922"/>
                  </a:cubicBezTo>
                  <a:cubicBezTo>
                    <a:pt x="29470" y="11903"/>
                    <a:pt x="29292" y="11823"/>
                    <a:pt x="28856" y="11645"/>
                  </a:cubicBezTo>
                  <a:cubicBezTo>
                    <a:pt x="28399" y="11466"/>
                    <a:pt x="27685" y="11169"/>
                    <a:pt x="26595" y="10752"/>
                  </a:cubicBezTo>
                  <a:cubicBezTo>
                    <a:pt x="24393" y="9880"/>
                    <a:pt x="20685" y="8472"/>
                    <a:pt x="14696" y="6052"/>
                  </a:cubicBezTo>
                  <a:cubicBezTo>
                    <a:pt x="8727" y="3633"/>
                    <a:pt x="5078" y="2066"/>
                    <a:pt x="2896" y="1154"/>
                  </a:cubicBezTo>
                  <a:cubicBezTo>
                    <a:pt x="1806" y="698"/>
                    <a:pt x="1092" y="401"/>
                    <a:pt x="636" y="222"/>
                  </a:cubicBezTo>
                  <a:cubicBezTo>
                    <a:pt x="252" y="65"/>
                    <a:pt x="68" y="0"/>
                    <a:pt x="15" y="0"/>
                  </a:cubicBezTo>
                  <a:close/>
                </a:path>
              </a:pathLst>
            </a:custGeom>
            <a:solidFill>
              <a:srgbClr val="0202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9" name="Google Shape;2999;p43"/>
            <p:cNvSpPr/>
            <p:nvPr/>
          </p:nvSpPr>
          <p:spPr>
            <a:xfrm>
              <a:off x="906551" y="161906"/>
              <a:ext cx="807169" cy="730996"/>
            </a:xfrm>
            <a:custGeom>
              <a:avLst/>
              <a:gdLst/>
              <a:ahLst/>
              <a:cxnLst/>
              <a:rect l="l" t="t" r="r" b="b"/>
              <a:pathLst>
                <a:path w="25167" h="22792" extrusionOk="0">
                  <a:moveTo>
                    <a:pt x="1" y="0"/>
                  </a:moveTo>
                  <a:cubicBezTo>
                    <a:pt x="1" y="20"/>
                    <a:pt x="100" y="198"/>
                    <a:pt x="378" y="655"/>
                  </a:cubicBezTo>
                  <a:cubicBezTo>
                    <a:pt x="655" y="1111"/>
                    <a:pt x="1111" y="1825"/>
                    <a:pt x="1805" y="2895"/>
                  </a:cubicBezTo>
                  <a:cubicBezTo>
                    <a:pt x="2519" y="3986"/>
                    <a:pt x="3491" y="5434"/>
                    <a:pt x="4840" y="7298"/>
                  </a:cubicBezTo>
                  <a:cubicBezTo>
                    <a:pt x="6188" y="9142"/>
                    <a:pt x="7913" y="11423"/>
                    <a:pt x="10392" y="13981"/>
                  </a:cubicBezTo>
                  <a:cubicBezTo>
                    <a:pt x="12871" y="16500"/>
                    <a:pt x="15172" y="18245"/>
                    <a:pt x="17115" y="19474"/>
                  </a:cubicBezTo>
                  <a:cubicBezTo>
                    <a:pt x="19079" y="20684"/>
                    <a:pt x="20665" y="21398"/>
                    <a:pt x="21875" y="21854"/>
                  </a:cubicBezTo>
                  <a:cubicBezTo>
                    <a:pt x="22192" y="21973"/>
                    <a:pt x="22470" y="22072"/>
                    <a:pt x="22728" y="22152"/>
                  </a:cubicBezTo>
                  <a:cubicBezTo>
                    <a:pt x="22985" y="22251"/>
                    <a:pt x="23203" y="22310"/>
                    <a:pt x="23422" y="22370"/>
                  </a:cubicBezTo>
                  <a:cubicBezTo>
                    <a:pt x="23858" y="22509"/>
                    <a:pt x="24175" y="22588"/>
                    <a:pt x="24433" y="22647"/>
                  </a:cubicBezTo>
                  <a:cubicBezTo>
                    <a:pt x="24865" y="22747"/>
                    <a:pt x="25088" y="22791"/>
                    <a:pt x="25149" y="22791"/>
                  </a:cubicBezTo>
                  <a:cubicBezTo>
                    <a:pt x="25161" y="22791"/>
                    <a:pt x="25167" y="22789"/>
                    <a:pt x="25167" y="22786"/>
                  </a:cubicBezTo>
                  <a:cubicBezTo>
                    <a:pt x="25167" y="22766"/>
                    <a:pt x="24968" y="22687"/>
                    <a:pt x="24473" y="22548"/>
                  </a:cubicBezTo>
                  <a:cubicBezTo>
                    <a:pt x="24215" y="22469"/>
                    <a:pt x="23878" y="22370"/>
                    <a:pt x="23461" y="22231"/>
                  </a:cubicBezTo>
                  <a:cubicBezTo>
                    <a:pt x="23263" y="22171"/>
                    <a:pt x="23025" y="22092"/>
                    <a:pt x="22787" y="21993"/>
                  </a:cubicBezTo>
                  <a:cubicBezTo>
                    <a:pt x="22529" y="21894"/>
                    <a:pt x="22252" y="21814"/>
                    <a:pt x="21954" y="21676"/>
                  </a:cubicBezTo>
                  <a:cubicBezTo>
                    <a:pt x="20764" y="21200"/>
                    <a:pt x="19178" y="20466"/>
                    <a:pt x="17254" y="19256"/>
                  </a:cubicBezTo>
                  <a:cubicBezTo>
                    <a:pt x="15311" y="18027"/>
                    <a:pt x="13050" y="16301"/>
                    <a:pt x="10571" y="13783"/>
                  </a:cubicBezTo>
                  <a:cubicBezTo>
                    <a:pt x="8132" y="11244"/>
                    <a:pt x="6406" y="8984"/>
                    <a:pt x="5038" y="7139"/>
                  </a:cubicBezTo>
                  <a:cubicBezTo>
                    <a:pt x="3689" y="5295"/>
                    <a:pt x="2698" y="3867"/>
                    <a:pt x="1964" y="2796"/>
                  </a:cubicBezTo>
                  <a:cubicBezTo>
                    <a:pt x="1250" y="1725"/>
                    <a:pt x="754" y="1031"/>
                    <a:pt x="457" y="595"/>
                  </a:cubicBezTo>
                  <a:cubicBezTo>
                    <a:pt x="159" y="159"/>
                    <a:pt x="21" y="0"/>
                    <a:pt x="1" y="0"/>
                  </a:cubicBezTo>
                  <a:close/>
                </a:path>
              </a:pathLst>
            </a:custGeom>
            <a:solidFill>
              <a:srgbClr val="0202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0" name="Google Shape;3000;p43"/>
            <p:cNvSpPr/>
            <p:nvPr/>
          </p:nvSpPr>
          <p:spPr>
            <a:xfrm>
              <a:off x="678868" y="117967"/>
              <a:ext cx="475154" cy="488015"/>
            </a:xfrm>
            <a:custGeom>
              <a:avLst/>
              <a:gdLst/>
              <a:ahLst/>
              <a:cxnLst/>
              <a:rect l="l" t="t" r="r" b="b"/>
              <a:pathLst>
                <a:path w="14815" h="15216" extrusionOk="0">
                  <a:moveTo>
                    <a:pt x="4" y="1"/>
                  </a:moveTo>
                  <a:cubicBezTo>
                    <a:pt x="2" y="1"/>
                    <a:pt x="1" y="1"/>
                    <a:pt x="0" y="2"/>
                  </a:cubicBezTo>
                  <a:cubicBezTo>
                    <a:pt x="0" y="22"/>
                    <a:pt x="60" y="121"/>
                    <a:pt x="258" y="379"/>
                  </a:cubicBezTo>
                  <a:cubicBezTo>
                    <a:pt x="436" y="656"/>
                    <a:pt x="754" y="1053"/>
                    <a:pt x="1250" y="1668"/>
                  </a:cubicBezTo>
                  <a:cubicBezTo>
                    <a:pt x="2261" y="2897"/>
                    <a:pt x="3947" y="4940"/>
                    <a:pt x="6961" y="8033"/>
                  </a:cubicBezTo>
                  <a:cubicBezTo>
                    <a:pt x="9975" y="11127"/>
                    <a:pt x="11958" y="12872"/>
                    <a:pt x="13168" y="13923"/>
                  </a:cubicBezTo>
                  <a:cubicBezTo>
                    <a:pt x="13763" y="14439"/>
                    <a:pt x="14160" y="14756"/>
                    <a:pt x="14418" y="14954"/>
                  </a:cubicBezTo>
                  <a:cubicBezTo>
                    <a:pt x="14650" y="15133"/>
                    <a:pt x="14753" y="15215"/>
                    <a:pt x="14786" y="15215"/>
                  </a:cubicBezTo>
                  <a:cubicBezTo>
                    <a:pt x="14790" y="15215"/>
                    <a:pt x="14792" y="15214"/>
                    <a:pt x="14794" y="15212"/>
                  </a:cubicBezTo>
                  <a:cubicBezTo>
                    <a:pt x="14814" y="15173"/>
                    <a:pt x="14457" y="14836"/>
                    <a:pt x="13287" y="13765"/>
                  </a:cubicBezTo>
                  <a:cubicBezTo>
                    <a:pt x="12137" y="12694"/>
                    <a:pt x="10154" y="10929"/>
                    <a:pt x="7159" y="7855"/>
                  </a:cubicBezTo>
                  <a:cubicBezTo>
                    <a:pt x="4165" y="4761"/>
                    <a:pt x="2439" y="2738"/>
                    <a:pt x="1408" y="1549"/>
                  </a:cubicBezTo>
                  <a:cubicBezTo>
                    <a:pt x="402" y="388"/>
                    <a:pt x="57" y="1"/>
                    <a:pt x="4" y="1"/>
                  </a:cubicBezTo>
                  <a:close/>
                </a:path>
              </a:pathLst>
            </a:custGeom>
            <a:solidFill>
              <a:srgbClr val="0202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1" name="Google Shape;3001;p43"/>
            <p:cNvSpPr/>
            <p:nvPr/>
          </p:nvSpPr>
          <p:spPr>
            <a:xfrm>
              <a:off x="2469959" y="2855450"/>
              <a:ext cx="741003" cy="860666"/>
            </a:xfrm>
            <a:custGeom>
              <a:avLst/>
              <a:gdLst/>
              <a:ahLst/>
              <a:cxnLst/>
              <a:rect l="l" t="t" r="r" b="b"/>
              <a:pathLst>
                <a:path w="23104" h="26835" extrusionOk="0">
                  <a:moveTo>
                    <a:pt x="24" y="0"/>
                  </a:moveTo>
                  <a:cubicBezTo>
                    <a:pt x="21" y="0"/>
                    <a:pt x="20" y="1"/>
                    <a:pt x="20" y="2"/>
                  </a:cubicBezTo>
                  <a:cubicBezTo>
                    <a:pt x="0" y="2"/>
                    <a:pt x="179" y="141"/>
                    <a:pt x="635" y="439"/>
                  </a:cubicBezTo>
                  <a:cubicBezTo>
                    <a:pt x="1091" y="736"/>
                    <a:pt x="1845" y="1192"/>
                    <a:pt x="2935" y="1966"/>
                  </a:cubicBezTo>
                  <a:cubicBezTo>
                    <a:pt x="3213" y="2144"/>
                    <a:pt x="3510" y="2343"/>
                    <a:pt x="3828" y="2581"/>
                  </a:cubicBezTo>
                  <a:cubicBezTo>
                    <a:pt x="4145" y="2799"/>
                    <a:pt x="4482" y="3056"/>
                    <a:pt x="4859" y="3334"/>
                  </a:cubicBezTo>
                  <a:cubicBezTo>
                    <a:pt x="5593" y="3850"/>
                    <a:pt x="6386" y="4544"/>
                    <a:pt x="7318" y="5278"/>
                  </a:cubicBezTo>
                  <a:cubicBezTo>
                    <a:pt x="9123" y="6805"/>
                    <a:pt x="11304" y="8808"/>
                    <a:pt x="13684" y="11564"/>
                  </a:cubicBezTo>
                  <a:cubicBezTo>
                    <a:pt x="16064" y="14340"/>
                    <a:pt x="17710" y="16800"/>
                    <a:pt x="18959" y="18822"/>
                  </a:cubicBezTo>
                  <a:cubicBezTo>
                    <a:pt x="19554" y="19834"/>
                    <a:pt x="20109" y="20726"/>
                    <a:pt x="20506" y="21539"/>
                  </a:cubicBezTo>
                  <a:cubicBezTo>
                    <a:pt x="20724" y="21936"/>
                    <a:pt x="20922" y="22313"/>
                    <a:pt x="21101" y="22670"/>
                  </a:cubicBezTo>
                  <a:cubicBezTo>
                    <a:pt x="21279" y="23007"/>
                    <a:pt x="21438" y="23344"/>
                    <a:pt x="21577" y="23641"/>
                  </a:cubicBezTo>
                  <a:cubicBezTo>
                    <a:pt x="22172" y="24831"/>
                    <a:pt x="22509" y="25664"/>
                    <a:pt x="22747" y="26160"/>
                  </a:cubicBezTo>
                  <a:cubicBezTo>
                    <a:pt x="22965" y="26656"/>
                    <a:pt x="23064" y="26834"/>
                    <a:pt x="23084" y="26834"/>
                  </a:cubicBezTo>
                  <a:cubicBezTo>
                    <a:pt x="23104" y="26814"/>
                    <a:pt x="23044" y="26616"/>
                    <a:pt x="22826" y="26120"/>
                  </a:cubicBezTo>
                  <a:cubicBezTo>
                    <a:pt x="22628" y="25605"/>
                    <a:pt x="22330" y="24772"/>
                    <a:pt x="21755" y="23562"/>
                  </a:cubicBezTo>
                  <a:cubicBezTo>
                    <a:pt x="21616" y="23265"/>
                    <a:pt x="21458" y="22927"/>
                    <a:pt x="21299" y="22570"/>
                  </a:cubicBezTo>
                  <a:cubicBezTo>
                    <a:pt x="21121" y="22213"/>
                    <a:pt x="20922" y="21837"/>
                    <a:pt x="20704" y="21440"/>
                  </a:cubicBezTo>
                  <a:cubicBezTo>
                    <a:pt x="20308" y="20607"/>
                    <a:pt x="19752" y="19715"/>
                    <a:pt x="19177" y="18684"/>
                  </a:cubicBezTo>
                  <a:cubicBezTo>
                    <a:pt x="17928" y="16661"/>
                    <a:pt x="16282" y="14182"/>
                    <a:pt x="13902" y="11386"/>
                  </a:cubicBezTo>
                  <a:cubicBezTo>
                    <a:pt x="11483" y="8629"/>
                    <a:pt x="9301" y="6606"/>
                    <a:pt x="7477" y="5079"/>
                  </a:cubicBezTo>
                  <a:cubicBezTo>
                    <a:pt x="6545" y="4346"/>
                    <a:pt x="5751" y="3671"/>
                    <a:pt x="4998" y="3156"/>
                  </a:cubicBezTo>
                  <a:cubicBezTo>
                    <a:pt x="4621" y="2878"/>
                    <a:pt x="4284" y="2640"/>
                    <a:pt x="3967" y="2402"/>
                  </a:cubicBezTo>
                  <a:cubicBezTo>
                    <a:pt x="3629" y="2184"/>
                    <a:pt x="3332" y="1986"/>
                    <a:pt x="3054" y="1787"/>
                  </a:cubicBezTo>
                  <a:cubicBezTo>
                    <a:pt x="1944" y="1054"/>
                    <a:pt x="1170" y="617"/>
                    <a:pt x="694" y="340"/>
                  </a:cubicBezTo>
                  <a:cubicBezTo>
                    <a:pt x="258" y="103"/>
                    <a:pt x="55" y="0"/>
                    <a:pt x="24" y="0"/>
                  </a:cubicBezTo>
                  <a:close/>
                </a:path>
              </a:pathLst>
            </a:custGeom>
            <a:solidFill>
              <a:srgbClr val="0202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2" name="Google Shape;3002;p43"/>
            <p:cNvSpPr/>
            <p:nvPr/>
          </p:nvSpPr>
          <p:spPr>
            <a:xfrm>
              <a:off x="2859224" y="3302476"/>
              <a:ext cx="215623" cy="285189"/>
            </a:xfrm>
            <a:custGeom>
              <a:avLst/>
              <a:gdLst/>
              <a:ahLst/>
              <a:cxnLst/>
              <a:rect l="l" t="t" r="r" b="b"/>
              <a:pathLst>
                <a:path w="6723" h="8892" extrusionOk="0">
                  <a:moveTo>
                    <a:pt x="51" y="0"/>
                  </a:moveTo>
                  <a:cubicBezTo>
                    <a:pt x="45" y="0"/>
                    <a:pt x="42" y="2"/>
                    <a:pt x="40" y="6"/>
                  </a:cubicBezTo>
                  <a:cubicBezTo>
                    <a:pt x="0" y="26"/>
                    <a:pt x="179" y="224"/>
                    <a:pt x="734" y="839"/>
                  </a:cubicBezTo>
                  <a:cubicBezTo>
                    <a:pt x="1289" y="1454"/>
                    <a:pt x="2261" y="2465"/>
                    <a:pt x="3609" y="4250"/>
                  </a:cubicBezTo>
                  <a:cubicBezTo>
                    <a:pt x="4958" y="6074"/>
                    <a:pt x="5652" y="7284"/>
                    <a:pt x="6088" y="7978"/>
                  </a:cubicBezTo>
                  <a:cubicBezTo>
                    <a:pt x="6488" y="8663"/>
                    <a:pt x="6632" y="8891"/>
                    <a:pt x="6678" y="8891"/>
                  </a:cubicBezTo>
                  <a:cubicBezTo>
                    <a:pt x="6680" y="8891"/>
                    <a:pt x="6682" y="8891"/>
                    <a:pt x="6683" y="8890"/>
                  </a:cubicBezTo>
                  <a:cubicBezTo>
                    <a:pt x="6723" y="8870"/>
                    <a:pt x="6624" y="8613"/>
                    <a:pt x="6247" y="7879"/>
                  </a:cubicBezTo>
                  <a:cubicBezTo>
                    <a:pt x="5870" y="7145"/>
                    <a:pt x="5176" y="5916"/>
                    <a:pt x="3827" y="4091"/>
                  </a:cubicBezTo>
                  <a:cubicBezTo>
                    <a:pt x="2459" y="2286"/>
                    <a:pt x="1468" y="1275"/>
                    <a:pt x="873" y="700"/>
                  </a:cubicBezTo>
                  <a:cubicBezTo>
                    <a:pt x="334" y="179"/>
                    <a:pt x="104" y="0"/>
                    <a:pt x="51" y="0"/>
                  </a:cubicBezTo>
                  <a:close/>
                </a:path>
              </a:pathLst>
            </a:custGeom>
            <a:solidFill>
              <a:srgbClr val="0202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3" name="Google Shape;3003;p43"/>
            <p:cNvSpPr/>
            <p:nvPr/>
          </p:nvSpPr>
          <p:spPr>
            <a:xfrm>
              <a:off x="2908199" y="3038616"/>
              <a:ext cx="169856" cy="204334"/>
            </a:xfrm>
            <a:custGeom>
              <a:avLst/>
              <a:gdLst/>
              <a:ahLst/>
              <a:cxnLst/>
              <a:rect l="l" t="t" r="r" b="b"/>
              <a:pathLst>
                <a:path w="5296" h="6371" extrusionOk="0">
                  <a:moveTo>
                    <a:pt x="49" y="0"/>
                  </a:moveTo>
                  <a:cubicBezTo>
                    <a:pt x="45" y="0"/>
                    <a:pt x="42" y="1"/>
                    <a:pt x="40" y="3"/>
                  </a:cubicBezTo>
                  <a:cubicBezTo>
                    <a:pt x="0" y="43"/>
                    <a:pt x="139" y="181"/>
                    <a:pt x="615" y="578"/>
                  </a:cubicBezTo>
                  <a:cubicBezTo>
                    <a:pt x="1051" y="994"/>
                    <a:pt x="1844" y="1669"/>
                    <a:pt x="2915" y="2958"/>
                  </a:cubicBezTo>
                  <a:cubicBezTo>
                    <a:pt x="3966" y="4267"/>
                    <a:pt x="4482" y="5159"/>
                    <a:pt x="4799" y="5694"/>
                  </a:cubicBezTo>
                  <a:cubicBezTo>
                    <a:pt x="5101" y="6185"/>
                    <a:pt x="5205" y="6370"/>
                    <a:pt x="5249" y="6370"/>
                  </a:cubicBezTo>
                  <a:cubicBezTo>
                    <a:pt x="5251" y="6370"/>
                    <a:pt x="5253" y="6370"/>
                    <a:pt x="5255" y="6369"/>
                  </a:cubicBezTo>
                  <a:cubicBezTo>
                    <a:pt x="5295" y="6349"/>
                    <a:pt x="5236" y="6151"/>
                    <a:pt x="4978" y="5595"/>
                  </a:cubicBezTo>
                  <a:cubicBezTo>
                    <a:pt x="4700" y="5040"/>
                    <a:pt x="4204" y="4108"/>
                    <a:pt x="3133" y="2779"/>
                  </a:cubicBezTo>
                  <a:cubicBezTo>
                    <a:pt x="2043" y="1490"/>
                    <a:pt x="1210" y="816"/>
                    <a:pt x="734" y="439"/>
                  </a:cubicBezTo>
                  <a:cubicBezTo>
                    <a:pt x="283" y="97"/>
                    <a:pt x="95" y="0"/>
                    <a:pt x="49" y="0"/>
                  </a:cubicBezTo>
                  <a:close/>
                </a:path>
              </a:pathLst>
            </a:custGeom>
            <a:solidFill>
              <a:srgbClr val="0202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4" name="Google Shape;3004;p43"/>
            <p:cNvSpPr/>
            <p:nvPr/>
          </p:nvSpPr>
          <p:spPr>
            <a:xfrm>
              <a:off x="1683155" y="2546399"/>
              <a:ext cx="720669" cy="302155"/>
            </a:xfrm>
            <a:custGeom>
              <a:avLst/>
              <a:gdLst/>
              <a:ahLst/>
              <a:cxnLst/>
              <a:rect l="l" t="t" r="r" b="b"/>
              <a:pathLst>
                <a:path w="22470" h="9421" extrusionOk="0">
                  <a:moveTo>
                    <a:pt x="536" y="0"/>
                  </a:moveTo>
                  <a:cubicBezTo>
                    <a:pt x="140" y="0"/>
                    <a:pt x="1" y="20"/>
                    <a:pt x="1" y="40"/>
                  </a:cubicBezTo>
                  <a:cubicBezTo>
                    <a:pt x="1" y="60"/>
                    <a:pt x="140" y="80"/>
                    <a:pt x="516" y="119"/>
                  </a:cubicBezTo>
                  <a:cubicBezTo>
                    <a:pt x="893" y="159"/>
                    <a:pt x="1508" y="179"/>
                    <a:pt x="2420" y="298"/>
                  </a:cubicBezTo>
                  <a:cubicBezTo>
                    <a:pt x="2638" y="318"/>
                    <a:pt x="2896" y="338"/>
                    <a:pt x="3154" y="377"/>
                  </a:cubicBezTo>
                  <a:cubicBezTo>
                    <a:pt x="3432" y="417"/>
                    <a:pt x="3729" y="476"/>
                    <a:pt x="4027" y="516"/>
                  </a:cubicBezTo>
                  <a:cubicBezTo>
                    <a:pt x="4661" y="595"/>
                    <a:pt x="5355" y="754"/>
                    <a:pt x="6149" y="913"/>
                  </a:cubicBezTo>
                  <a:cubicBezTo>
                    <a:pt x="7755" y="1290"/>
                    <a:pt x="9718" y="1825"/>
                    <a:pt x="12039" y="2777"/>
                  </a:cubicBezTo>
                  <a:cubicBezTo>
                    <a:pt x="14359" y="3768"/>
                    <a:pt x="16124" y="4780"/>
                    <a:pt x="17512" y="5652"/>
                  </a:cubicBezTo>
                  <a:cubicBezTo>
                    <a:pt x="18186" y="6109"/>
                    <a:pt x="18781" y="6505"/>
                    <a:pt x="19277" y="6882"/>
                  </a:cubicBezTo>
                  <a:cubicBezTo>
                    <a:pt x="19535" y="7080"/>
                    <a:pt x="19773" y="7259"/>
                    <a:pt x="19991" y="7417"/>
                  </a:cubicBezTo>
                  <a:cubicBezTo>
                    <a:pt x="20209" y="7576"/>
                    <a:pt x="20388" y="7735"/>
                    <a:pt x="20566" y="7873"/>
                  </a:cubicBezTo>
                  <a:cubicBezTo>
                    <a:pt x="21300" y="8449"/>
                    <a:pt x="21756" y="8865"/>
                    <a:pt x="22034" y="9103"/>
                  </a:cubicBezTo>
                  <a:cubicBezTo>
                    <a:pt x="22331" y="9341"/>
                    <a:pt x="22450" y="9420"/>
                    <a:pt x="22470" y="9420"/>
                  </a:cubicBezTo>
                  <a:cubicBezTo>
                    <a:pt x="22470" y="9401"/>
                    <a:pt x="22371" y="9282"/>
                    <a:pt x="22113" y="9024"/>
                  </a:cubicBezTo>
                  <a:cubicBezTo>
                    <a:pt x="21835" y="8766"/>
                    <a:pt x="21419" y="8330"/>
                    <a:pt x="20705" y="7735"/>
                  </a:cubicBezTo>
                  <a:cubicBezTo>
                    <a:pt x="20526" y="7576"/>
                    <a:pt x="20328" y="7417"/>
                    <a:pt x="20130" y="7239"/>
                  </a:cubicBezTo>
                  <a:cubicBezTo>
                    <a:pt x="19912" y="7080"/>
                    <a:pt x="19674" y="6902"/>
                    <a:pt x="19416" y="6703"/>
                  </a:cubicBezTo>
                  <a:cubicBezTo>
                    <a:pt x="18920" y="6307"/>
                    <a:pt x="18325" y="5910"/>
                    <a:pt x="17651" y="5454"/>
                  </a:cubicBezTo>
                  <a:cubicBezTo>
                    <a:pt x="16263" y="4562"/>
                    <a:pt x="14478" y="3530"/>
                    <a:pt x="12138" y="2539"/>
                  </a:cubicBezTo>
                  <a:cubicBezTo>
                    <a:pt x="9798" y="1567"/>
                    <a:pt x="7814" y="1032"/>
                    <a:pt x="6208" y="675"/>
                  </a:cubicBezTo>
                  <a:cubicBezTo>
                    <a:pt x="5395" y="516"/>
                    <a:pt x="4701" y="377"/>
                    <a:pt x="4066" y="298"/>
                  </a:cubicBezTo>
                  <a:cubicBezTo>
                    <a:pt x="3749" y="258"/>
                    <a:pt x="3471" y="219"/>
                    <a:pt x="3194" y="179"/>
                  </a:cubicBezTo>
                  <a:cubicBezTo>
                    <a:pt x="2916" y="139"/>
                    <a:pt x="2678" y="119"/>
                    <a:pt x="2440" y="100"/>
                  </a:cubicBezTo>
                  <a:cubicBezTo>
                    <a:pt x="1508" y="20"/>
                    <a:pt x="913" y="20"/>
                    <a:pt x="536" y="0"/>
                  </a:cubicBezTo>
                  <a:close/>
                </a:path>
              </a:pathLst>
            </a:custGeom>
            <a:solidFill>
              <a:srgbClr val="0202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5" name="Google Shape;3005;p43"/>
            <p:cNvSpPr/>
            <p:nvPr/>
          </p:nvSpPr>
          <p:spPr>
            <a:xfrm>
              <a:off x="1701597" y="2423177"/>
              <a:ext cx="677435" cy="124762"/>
            </a:xfrm>
            <a:custGeom>
              <a:avLst/>
              <a:gdLst/>
              <a:ahLst/>
              <a:cxnLst/>
              <a:rect l="l" t="t" r="r" b="b"/>
              <a:pathLst>
                <a:path w="21122" h="3890" extrusionOk="0">
                  <a:moveTo>
                    <a:pt x="103" y="0"/>
                  </a:moveTo>
                  <a:cubicBezTo>
                    <a:pt x="31" y="0"/>
                    <a:pt x="1" y="5"/>
                    <a:pt x="1" y="15"/>
                  </a:cubicBezTo>
                  <a:cubicBezTo>
                    <a:pt x="1" y="35"/>
                    <a:pt x="120" y="75"/>
                    <a:pt x="437" y="114"/>
                  </a:cubicBezTo>
                  <a:cubicBezTo>
                    <a:pt x="755" y="174"/>
                    <a:pt x="1290" y="233"/>
                    <a:pt x="2083" y="332"/>
                  </a:cubicBezTo>
                  <a:cubicBezTo>
                    <a:pt x="3650" y="531"/>
                    <a:pt x="6327" y="828"/>
                    <a:pt x="10611" y="1621"/>
                  </a:cubicBezTo>
                  <a:cubicBezTo>
                    <a:pt x="14894" y="2415"/>
                    <a:pt x="17512" y="3069"/>
                    <a:pt x="19059" y="3446"/>
                  </a:cubicBezTo>
                  <a:cubicBezTo>
                    <a:pt x="19832" y="3624"/>
                    <a:pt x="20348" y="3743"/>
                    <a:pt x="20665" y="3823"/>
                  </a:cubicBezTo>
                  <a:cubicBezTo>
                    <a:pt x="20903" y="3867"/>
                    <a:pt x="21041" y="3890"/>
                    <a:pt x="21095" y="3890"/>
                  </a:cubicBezTo>
                  <a:cubicBezTo>
                    <a:pt x="21113" y="3890"/>
                    <a:pt x="21121" y="3887"/>
                    <a:pt x="21121" y="3882"/>
                  </a:cubicBezTo>
                  <a:cubicBezTo>
                    <a:pt x="21121" y="3862"/>
                    <a:pt x="21002" y="3823"/>
                    <a:pt x="20705" y="3723"/>
                  </a:cubicBezTo>
                  <a:cubicBezTo>
                    <a:pt x="20388" y="3624"/>
                    <a:pt x="19892" y="3466"/>
                    <a:pt x="19118" y="3248"/>
                  </a:cubicBezTo>
                  <a:cubicBezTo>
                    <a:pt x="17572" y="2831"/>
                    <a:pt x="14974" y="2137"/>
                    <a:pt x="10670" y="1344"/>
                  </a:cubicBezTo>
                  <a:cubicBezTo>
                    <a:pt x="6367" y="570"/>
                    <a:pt x="3690" y="293"/>
                    <a:pt x="2103" y="134"/>
                  </a:cubicBezTo>
                  <a:cubicBezTo>
                    <a:pt x="1310" y="55"/>
                    <a:pt x="774" y="35"/>
                    <a:pt x="457" y="15"/>
                  </a:cubicBezTo>
                  <a:cubicBezTo>
                    <a:pt x="289" y="5"/>
                    <a:pt x="175" y="0"/>
                    <a:pt x="103" y="0"/>
                  </a:cubicBezTo>
                  <a:close/>
                </a:path>
              </a:pathLst>
            </a:custGeom>
            <a:solidFill>
              <a:srgbClr val="0202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6" name="Google Shape;3006;p43"/>
            <p:cNvSpPr/>
            <p:nvPr/>
          </p:nvSpPr>
          <p:spPr>
            <a:xfrm>
              <a:off x="540186" y="2274713"/>
              <a:ext cx="891134" cy="395807"/>
            </a:xfrm>
            <a:custGeom>
              <a:avLst/>
              <a:gdLst/>
              <a:ahLst/>
              <a:cxnLst/>
              <a:rect l="l" t="t" r="r" b="b"/>
              <a:pathLst>
                <a:path w="27785" h="12341" extrusionOk="0">
                  <a:moveTo>
                    <a:pt x="24999" y="1"/>
                  </a:moveTo>
                  <a:cubicBezTo>
                    <a:pt x="24900" y="1"/>
                    <a:pt x="24797" y="2"/>
                    <a:pt x="24691" y="4"/>
                  </a:cubicBezTo>
                  <a:cubicBezTo>
                    <a:pt x="24393" y="4"/>
                    <a:pt x="24076" y="4"/>
                    <a:pt x="23739" y="23"/>
                  </a:cubicBezTo>
                  <a:cubicBezTo>
                    <a:pt x="23382" y="43"/>
                    <a:pt x="23025" y="63"/>
                    <a:pt x="22609" y="83"/>
                  </a:cubicBezTo>
                  <a:cubicBezTo>
                    <a:pt x="21815" y="123"/>
                    <a:pt x="20903" y="281"/>
                    <a:pt x="19872" y="400"/>
                  </a:cubicBezTo>
                  <a:cubicBezTo>
                    <a:pt x="17809" y="777"/>
                    <a:pt x="15271" y="1392"/>
                    <a:pt x="12316" y="2661"/>
                  </a:cubicBezTo>
                  <a:cubicBezTo>
                    <a:pt x="9381" y="3970"/>
                    <a:pt x="7200" y="5417"/>
                    <a:pt x="5534" y="6667"/>
                  </a:cubicBezTo>
                  <a:cubicBezTo>
                    <a:pt x="5137" y="7004"/>
                    <a:pt x="4760" y="7321"/>
                    <a:pt x="4403" y="7619"/>
                  </a:cubicBezTo>
                  <a:cubicBezTo>
                    <a:pt x="4225" y="7758"/>
                    <a:pt x="4047" y="7896"/>
                    <a:pt x="3888" y="8035"/>
                  </a:cubicBezTo>
                  <a:cubicBezTo>
                    <a:pt x="3729" y="8194"/>
                    <a:pt x="3590" y="8333"/>
                    <a:pt x="3432" y="8471"/>
                  </a:cubicBezTo>
                  <a:cubicBezTo>
                    <a:pt x="3154" y="8749"/>
                    <a:pt x="2876" y="9007"/>
                    <a:pt x="2619" y="9245"/>
                  </a:cubicBezTo>
                  <a:cubicBezTo>
                    <a:pt x="2381" y="9483"/>
                    <a:pt x="2163" y="9721"/>
                    <a:pt x="1964" y="9939"/>
                  </a:cubicBezTo>
                  <a:cubicBezTo>
                    <a:pt x="1151" y="10792"/>
                    <a:pt x="695" y="11426"/>
                    <a:pt x="398" y="11803"/>
                  </a:cubicBezTo>
                  <a:cubicBezTo>
                    <a:pt x="100" y="12180"/>
                    <a:pt x="1" y="12319"/>
                    <a:pt x="21" y="12339"/>
                  </a:cubicBezTo>
                  <a:cubicBezTo>
                    <a:pt x="21" y="12340"/>
                    <a:pt x="21" y="12340"/>
                    <a:pt x="22" y="12340"/>
                  </a:cubicBezTo>
                  <a:cubicBezTo>
                    <a:pt x="39" y="12340"/>
                    <a:pt x="179" y="12198"/>
                    <a:pt x="477" y="11863"/>
                  </a:cubicBezTo>
                  <a:cubicBezTo>
                    <a:pt x="794" y="11506"/>
                    <a:pt x="1270" y="10891"/>
                    <a:pt x="2103" y="10078"/>
                  </a:cubicBezTo>
                  <a:cubicBezTo>
                    <a:pt x="2321" y="9860"/>
                    <a:pt x="2520" y="9622"/>
                    <a:pt x="2777" y="9384"/>
                  </a:cubicBezTo>
                  <a:cubicBezTo>
                    <a:pt x="3015" y="9166"/>
                    <a:pt x="3293" y="8908"/>
                    <a:pt x="3590" y="8630"/>
                  </a:cubicBezTo>
                  <a:cubicBezTo>
                    <a:pt x="3729" y="8511"/>
                    <a:pt x="3888" y="8372"/>
                    <a:pt x="4047" y="8214"/>
                  </a:cubicBezTo>
                  <a:cubicBezTo>
                    <a:pt x="4205" y="8075"/>
                    <a:pt x="4384" y="7936"/>
                    <a:pt x="4562" y="7797"/>
                  </a:cubicBezTo>
                  <a:cubicBezTo>
                    <a:pt x="4899" y="7500"/>
                    <a:pt x="5276" y="7202"/>
                    <a:pt x="5693" y="6885"/>
                  </a:cubicBezTo>
                  <a:cubicBezTo>
                    <a:pt x="7339" y="5636"/>
                    <a:pt x="9500" y="4208"/>
                    <a:pt x="12435" y="2919"/>
                  </a:cubicBezTo>
                  <a:cubicBezTo>
                    <a:pt x="15370" y="1650"/>
                    <a:pt x="17889" y="1035"/>
                    <a:pt x="19912" y="658"/>
                  </a:cubicBezTo>
                  <a:cubicBezTo>
                    <a:pt x="20943" y="519"/>
                    <a:pt x="21835" y="360"/>
                    <a:pt x="22628" y="321"/>
                  </a:cubicBezTo>
                  <a:cubicBezTo>
                    <a:pt x="23025" y="281"/>
                    <a:pt x="23402" y="261"/>
                    <a:pt x="23739" y="222"/>
                  </a:cubicBezTo>
                  <a:cubicBezTo>
                    <a:pt x="24076" y="202"/>
                    <a:pt x="24393" y="202"/>
                    <a:pt x="24691" y="202"/>
                  </a:cubicBezTo>
                  <a:cubicBezTo>
                    <a:pt x="24983" y="192"/>
                    <a:pt x="25251" y="188"/>
                    <a:pt x="25496" y="188"/>
                  </a:cubicBezTo>
                  <a:cubicBezTo>
                    <a:pt x="26229" y="188"/>
                    <a:pt x="26753" y="222"/>
                    <a:pt x="27110" y="222"/>
                  </a:cubicBezTo>
                  <a:cubicBezTo>
                    <a:pt x="27250" y="227"/>
                    <a:pt x="27365" y="230"/>
                    <a:pt x="27459" y="230"/>
                  </a:cubicBezTo>
                  <a:cubicBezTo>
                    <a:pt x="27685" y="230"/>
                    <a:pt x="27785" y="216"/>
                    <a:pt x="27785" y="202"/>
                  </a:cubicBezTo>
                  <a:cubicBezTo>
                    <a:pt x="27785" y="182"/>
                    <a:pt x="27606" y="162"/>
                    <a:pt x="27130" y="123"/>
                  </a:cubicBezTo>
                  <a:cubicBezTo>
                    <a:pt x="26679" y="86"/>
                    <a:pt x="26013" y="1"/>
                    <a:pt x="24999" y="1"/>
                  </a:cubicBezTo>
                  <a:close/>
                </a:path>
              </a:pathLst>
            </a:custGeom>
            <a:solidFill>
              <a:srgbClr val="0202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7" name="Google Shape;3007;p43"/>
            <p:cNvSpPr/>
            <p:nvPr/>
          </p:nvSpPr>
          <p:spPr>
            <a:xfrm>
              <a:off x="789518" y="2474461"/>
              <a:ext cx="230922" cy="165141"/>
            </a:xfrm>
            <a:custGeom>
              <a:avLst/>
              <a:gdLst/>
              <a:ahLst/>
              <a:cxnLst/>
              <a:rect l="l" t="t" r="r" b="b"/>
              <a:pathLst>
                <a:path w="7200" h="5149" extrusionOk="0">
                  <a:moveTo>
                    <a:pt x="7154" y="0"/>
                  </a:moveTo>
                  <a:cubicBezTo>
                    <a:pt x="7114" y="0"/>
                    <a:pt x="6927" y="129"/>
                    <a:pt x="6466" y="498"/>
                  </a:cubicBezTo>
                  <a:cubicBezTo>
                    <a:pt x="5950" y="895"/>
                    <a:pt x="5097" y="1609"/>
                    <a:pt x="3650" y="2660"/>
                  </a:cubicBezTo>
                  <a:cubicBezTo>
                    <a:pt x="2202" y="3691"/>
                    <a:pt x="1270" y="4266"/>
                    <a:pt x="735" y="4623"/>
                  </a:cubicBezTo>
                  <a:cubicBezTo>
                    <a:pt x="179" y="4980"/>
                    <a:pt x="1" y="5119"/>
                    <a:pt x="40" y="5139"/>
                  </a:cubicBezTo>
                  <a:cubicBezTo>
                    <a:pt x="40" y="5145"/>
                    <a:pt x="45" y="5148"/>
                    <a:pt x="56" y="5148"/>
                  </a:cubicBezTo>
                  <a:cubicBezTo>
                    <a:pt x="112" y="5148"/>
                    <a:pt x="332" y="5053"/>
                    <a:pt x="834" y="4802"/>
                  </a:cubicBezTo>
                  <a:cubicBezTo>
                    <a:pt x="1409" y="4484"/>
                    <a:pt x="2361" y="3929"/>
                    <a:pt x="3808" y="2878"/>
                  </a:cubicBezTo>
                  <a:cubicBezTo>
                    <a:pt x="5276" y="1827"/>
                    <a:pt x="6109" y="1093"/>
                    <a:pt x="6585" y="657"/>
                  </a:cubicBezTo>
                  <a:cubicBezTo>
                    <a:pt x="7061" y="201"/>
                    <a:pt x="7200" y="42"/>
                    <a:pt x="7160" y="3"/>
                  </a:cubicBezTo>
                  <a:cubicBezTo>
                    <a:pt x="7159" y="1"/>
                    <a:pt x="7156" y="0"/>
                    <a:pt x="7154" y="0"/>
                  </a:cubicBezTo>
                  <a:close/>
                </a:path>
              </a:pathLst>
            </a:custGeom>
            <a:solidFill>
              <a:srgbClr val="0202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8" name="Google Shape;3008;p43"/>
            <p:cNvSpPr/>
            <p:nvPr/>
          </p:nvSpPr>
          <p:spPr>
            <a:xfrm>
              <a:off x="113429" y="2729565"/>
              <a:ext cx="309756" cy="1230782"/>
            </a:xfrm>
            <a:custGeom>
              <a:avLst/>
              <a:gdLst/>
              <a:ahLst/>
              <a:cxnLst/>
              <a:rect l="l" t="t" r="r" b="b"/>
              <a:pathLst>
                <a:path w="9658" h="38375" extrusionOk="0">
                  <a:moveTo>
                    <a:pt x="9638" y="1"/>
                  </a:moveTo>
                  <a:lnTo>
                    <a:pt x="9638" y="1"/>
                  </a:lnTo>
                  <a:cubicBezTo>
                    <a:pt x="9638" y="1"/>
                    <a:pt x="9440" y="160"/>
                    <a:pt x="8964" y="576"/>
                  </a:cubicBezTo>
                  <a:cubicBezTo>
                    <a:pt x="8726" y="794"/>
                    <a:pt x="8428" y="1092"/>
                    <a:pt x="8052" y="1468"/>
                  </a:cubicBezTo>
                  <a:cubicBezTo>
                    <a:pt x="7873" y="1667"/>
                    <a:pt x="7675" y="1885"/>
                    <a:pt x="7457" y="2123"/>
                  </a:cubicBezTo>
                  <a:cubicBezTo>
                    <a:pt x="7239" y="2381"/>
                    <a:pt x="7001" y="2638"/>
                    <a:pt x="6743" y="2936"/>
                  </a:cubicBezTo>
                  <a:cubicBezTo>
                    <a:pt x="5751" y="4146"/>
                    <a:pt x="4502" y="5871"/>
                    <a:pt x="3213" y="8350"/>
                  </a:cubicBezTo>
                  <a:cubicBezTo>
                    <a:pt x="2578" y="9579"/>
                    <a:pt x="1963" y="11027"/>
                    <a:pt x="1428" y="12693"/>
                  </a:cubicBezTo>
                  <a:cubicBezTo>
                    <a:pt x="892" y="14379"/>
                    <a:pt x="456" y="16263"/>
                    <a:pt x="218" y="18404"/>
                  </a:cubicBezTo>
                  <a:cubicBezTo>
                    <a:pt x="0" y="20546"/>
                    <a:pt x="40" y="22490"/>
                    <a:pt x="218" y="24235"/>
                  </a:cubicBezTo>
                  <a:cubicBezTo>
                    <a:pt x="397" y="25980"/>
                    <a:pt x="694" y="27527"/>
                    <a:pt x="1051" y="28875"/>
                  </a:cubicBezTo>
                  <a:cubicBezTo>
                    <a:pt x="1785" y="31552"/>
                    <a:pt x="2657" y="33496"/>
                    <a:pt x="3371" y="34884"/>
                  </a:cubicBezTo>
                  <a:cubicBezTo>
                    <a:pt x="3550" y="35241"/>
                    <a:pt x="3748" y="35539"/>
                    <a:pt x="3907" y="35836"/>
                  </a:cubicBezTo>
                  <a:cubicBezTo>
                    <a:pt x="4046" y="36114"/>
                    <a:pt x="4204" y="36371"/>
                    <a:pt x="4363" y="36590"/>
                  </a:cubicBezTo>
                  <a:cubicBezTo>
                    <a:pt x="4641" y="37046"/>
                    <a:pt x="4859" y="37403"/>
                    <a:pt x="5057" y="37660"/>
                  </a:cubicBezTo>
                  <a:cubicBezTo>
                    <a:pt x="5434" y="38176"/>
                    <a:pt x="5593" y="38374"/>
                    <a:pt x="5593" y="38374"/>
                  </a:cubicBezTo>
                  <a:cubicBezTo>
                    <a:pt x="5612" y="38355"/>
                    <a:pt x="5493" y="38136"/>
                    <a:pt x="5136" y="37601"/>
                  </a:cubicBezTo>
                  <a:cubicBezTo>
                    <a:pt x="4958" y="37323"/>
                    <a:pt x="4760" y="36966"/>
                    <a:pt x="4482" y="36510"/>
                  </a:cubicBezTo>
                  <a:cubicBezTo>
                    <a:pt x="4343" y="36292"/>
                    <a:pt x="4204" y="36034"/>
                    <a:pt x="4046" y="35737"/>
                  </a:cubicBezTo>
                  <a:cubicBezTo>
                    <a:pt x="3907" y="35459"/>
                    <a:pt x="3728" y="35142"/>
                    <a:pt x="3550" y="34805"/>
                  </a:cubicBezTo>
                  <a:cubicBezTo>
                    <a:pt x="2856" y="33397"/>
                    <a:pt x="2003" y="31473"/>
                    <a:pt x="1289" y="28796"/>
                  </a:cubicBezTo>
                  <a:cubicBezTo>
                    <a:pt x="952" y="27467"/>
                    <a:pt x="655" y="25940"/>
                    <a:pt x="476" y="24215"/>
                  </a:cubicBezTo>
                  <a:cubicBezTo>
                    <a:pt x="317" y="22470"/>
                    <a:pt x="278" y="20546"/>
                    <a:pt x="496" y="18424"/>
                  </a:cubicBezTo>
                  <a:cubicBezTo>
                    <a:pt x="734" y="16322"/>
                    <a:pt x="1170" y="14438"/>
                    <a:pt x="1686" y="12772"/>
                  </a:cubicBezTo>
                  <a:cubicBezTo>
                    <a:pt x="2221" y="11126"/>
                    <a:pt x="2816" y="9698"/>
                    <a:pt x="3431" y="8449"/>
                  </a:cubicBezTo>
                  <a:cubicBezTo>
                    <a:pt x="4700" y="5990"/>
                    <a:pt x="5910" y="4284"/>
                    <a:pt x="6901" y="3055"/>
                  </a:cubicBezTo>
                  <a:cubicBezTo>
                    <a:pt x="7139" y="2757"/>
                    <a:pt x="7377" y="2500"/>
                    <a:pt x="7576" y="2242"/>
                  </a:cubicBezTo>
                  <a:cubicBezTo>
                    <a:pt x="7794" y="1984"/>
                    <a:pt x="7992" y="1766"/>
                    <a:pt x="8171" y="1587"/>
                  </a:cubicBezTo>
                  <a:cubicBezTo>
                    <a:pt x="8528" y="1191"/>
                    <a:pt x="8805" y="873"/>
                    <a:pt x="9043" y="655"/>
                  </a:cubicBezTo>
                  <a:cubicBezTo>
                    <a:pt x="9499" y="199"/>
                    <a:pt x="9658" y="21"/>
                    <a:pt x="9638" y="1"/>
                  </a:cubicBezTo>
                  <a:close/>
                </a:path>
              </a:pathLst>
            </a:custGeom>
            <a:solidFill>
              <a:srgbClr val="0202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9" name="Google Shape;3009;p43"/>
            <p:cNvSpPr/>
            <p:nvPr/>
          </p:nvSpPr>
          <p:spPr>
            <a:xfrm>
              <a:off x="245087" y="3257479"/>
              <a:ext cx="11482" cy="233456"/>
            </a:xfrm>
            <a:custGeom>
              <a:avLst/>
              <a:gdLst/>
              <a:ahLst/>
              <a:cxnLst/>
              <a:rect l="l" t="t" r="r" b="b"/>
              <a:pathLst>
                <a:path w="358" h="7279" extrusionOk="0">
                  <a:moveTo>
                    <a:pt x="317" y="1"/>
                  </a:moveTo>
                  <a:cubicBezTo>
                    <a:pt x="278" y="1"/>
                    <a:pt x="218" y="159"/>
                    <a:pt x="159" y="695"/>
                  </a:cubicBezTo>
                  <a:cubicBezTo>
                    <a:pt x="99" y="1250"/>
                    <a:pt x="0" y="2162"/>
                    <a:pt x="0" y="3630"/>
                  </a:cubicBezTo>
                  <a:cubicBezTo>
                    <a:pt x="0" y="5117"/>
                    <a:pt x="79" y="6030"/>
                    <a:pt x="139" y="6585"/>
                  </a:cubicBezTo>
                  <a:cubicBezTo>
                    <a:pt x="198" y="7120"/>
                    <a:pt x="258" y="7279"/>
                    <a:pt x="298" y="7279"/>
                  </a:cubicBezTo>
                  <a:cubicBezTo>
                    <a:pt x="337" y="7279"/>
                    <a:pt x="357" y="7100"/>
                    <a:pt x="337" y="6565"/>
                  </a:cubicBezTo>
                  <a:cubicBezTo>
                    <a:pt x="317" y="6030"/>
                    <a:pt x="278" y="5117"/>
                    <a:pt x="278" y="3650"/>
                  </a:cubicBezTo>
                  <a:cubicBezTo>
                    <a:pt x="278" y="2162"/>
                    <a:pt x="337" y="1250"/>
                    <a:pt x="357" y="715"/>
                  </a:cubicBezTo>
                  <a:cubicBezTo>
                    <a:pt x="357" y="179"/>
                    <a:pt x="357" y="1"/>
                    <a:pt x="317" y="1"/>
                  </a:cubicBezTo>
                  <a:close/>
                </a:path>
              </a:pathLst>
            </a:custGeom>
            <a:solidFill>
              <a:srgbClr val="0202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0" name="Google Shape;3010;p43"/>
            <p:cNvSpPr/>
            <p:nvPr/>
          </p:nvSpPr>
          <p:spPr>
            <a:xfrm>
              <a:off x="255895" y="4056982"/>
              <a:ext cx="618262" cy="405621"/>
            </a:xfrm>
            <a:custGeom>
              <a:avLst/>
              <a:gdLst/>
              <a:ahLst/>
              <a:cxnLst/>
              <a:rect l="l" t="t" r="r" b="b"/>
              <a:pathLst>
                <a:path w="19277" h="12647" extrusionOk="0">
                  <a:moveTo>
                    <a:pt x="20" y="1"/>
                  </a:moveTo>
                  <a:cubicBezTo>
                    <a:pt x="0" y="1"/>
                    <a:pt x="20" y="159"/>
                    <a:pt x="119" y="516"/>
                  </a:cubicBezTo>
                  <a:cubicBezTo>
                    <a:pt x="199" y="893"/>
                    <a:pt x="377" y="1488"/>
                    <a:pt x="734" y="2361"/>
                  </a:cubicBezTo>
                  <a:cubicBezTo>
                    <a:pt x="1091" y="3233"/>
                    <a:pt x="1646" y="4364"/>
                    <a:pt x="2598" y="5732"/>
                  </a:cubicBezTo>
                  <a:cubicBezTo>
                    <a:pt x="3590" y="7061"/>
                    <a:pt x="4998" y="8647"/>
                    <a:pt x="7159" y="10035"/>
                  </a:cubicBezTo>
                  <a:cubicBezTo>
                    <a:pt x="9341" y="11404"/>
                    <a:pt x="11364" y="12018"/>
                    <a:pt x="12990" y="12336"/>
                  </a:cubicBezTo>
                  <a:cubicBezTo>
                    <a:pt x="14301" y="12573"/>
                    <a:pt x="15373" y="12646"/>
                    <a:pt x="16226" y="12646"/>
                  </a:cubicBezTo>
                  <a:cubicBezTo>
                    <a:pt x="16444" y="12646"/>
                    <a:pt x="16648" y="12641"/>
                    <a:pt x="16837" y="12633"/>
                  </a:cubicBezTo>
                  <a:cubicBezTo>
                    <a:pt x="17769" y="12574"/>
                    <a:pt x="18384" y="12475"/>
                    <a:pt x="18761" y="12395"/>
                  </a:cubicBezTo>
                  <a:cubicBezTo>
                    <a:pt x="19138" y="12336"/>
                    <a:pt x="19276" y="12276"/>
                    <a:pt x="19276" y="12276"/>
                  </a:cubicBezTo>
                  <a:cubicBezTo>
                    <a:pt x="19276" y="12268"/>
                    <a:pt x="19253" y="12263"/>
                    <a:pt x="19196" y="12263"/>
                  </a:cubicBezTo>
                  <a:cubicBezTo>
                    <a:pt x="19117" y="12263"/>
                    <a:pt x="18973" y="12273"/>
                    <a:pt x="18741" y="12296"/>
                  </a:cubicBezTo>
                  <a:cubicBezTo>
                    <a:pt x="18364" y="12336"/>
                    <a:pt x="17749" y="12415"/>
                    <a:pt x="16837" y="12435"/>
                  </a:cubicBezTo>
                  <a:cubicBezTo>
                    <a:pt x="16712" y="12438"/>
                    <a:pt x="16582" y="12439"/>
                    <a:pt x="16446" y="12439"/>
                  </a:cubicBezTo>
                  <a:cubicBezTo>
                    <a:pt x="15564" y="12439"/>
                    <a:pt x="14441" y="12373"/>
                    <a:pt x="13049" y="12098"/>
                  </a:cubicBezTo>
                  <a:cubicBezTo>
                    <a:pt x="11443" y="11761"/>
                    <a:pt x="9460" y="11146"/>
                    <a:pt x="7298" y="9817"/>
                  </a:cubicBezTo>
                  <a:cubicBezTo>
                    <a:pt x="5176" y="8429"/>
                    <a:pt x="3788" y="6882"/>
                    <a:pt x="2816" y="5573"/>
                  </a:cubicBezTo>
                  <a:cubicBezTo>
                    <a:pt x="1845" y="4245"/>
                    <a:pt x="1289" y="3134"/>
                    <a:pt x="913" y="2281"/>
                  </a:cubicBezTo>
                  <a:cubicBezTo>
                    <a:pt x="536" y="1429"/>
                    <a:pt x="337" y="853"/>
                    <a:pt x="218" y="497"/>
                  </a:cubicBezTo>
                  <a:cubicBezTo>
                    <a:pt x="99" y="140"/>
                    <a:pt x="40" y="1"/>
                    <a:pt x="20" y="1"/>
                  </a:cubicBezTo>
                  <a:close/>
                </a:path>
              </a:pathLst>
            </a:custGeom>
            <a:solidFill>
              <a:srgbClr val="0202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1" name="Google Shape;3011;p43"/>
            <p:cNvSpPr/>
            <p:nvPr/>
          </p:nvSpPr>
          <p:spPr>
            <a:xfrm>
              <a:off x="1188340" y="4086232"/>
              <a:ext cx="80791" cy="229254"/>
            </a:xfrm>
            <a:custGeom>
              <a:avLst/>
              <a:gdLst/>
              <a:ahLst/>
              <a:cxnLst/>
              <a:rect l="l" t="t" r="r" b="b"/>
              <a:pathLst>
                <a:path w="2519" h="7148" extrusionOk="0">
                  <a:moveTo>
                    <a:pt x="2400" y="1"/>
                  </a:moveTo>
                  <a:cubicBezTo>
                    <a:pt x="2360" y="1"/>
                    <a:pt x="2360" y="179"/>
                    <a:pt x="2320" y="755"/>
                  </a:cubicBezTo>
                  <a:cubicBezTo>
                    <a:pt x="2281" y="1310"/>
                    <a:pt x="2241" y="2282"/>
                    <a:pt x="1785" y="3749"/>
                  </a:cubicBezTo>
                  <a:cubicBezTo>
                    <a:pt x="1269" y="5217"/>
                    <a:pt x="734" y="6030"/>
                    <a:pt x="417" y="6506"/>
                  </a:cubicBezTo>
                  <a:cubicBezTo>
                    <a:pt x="99" y="6962"/>
                    <a:pt x="0" y="7120"/>
                    <a:pt x="40" y="7140"/>
                  </a:cubicBezTo>
                  <a:cubicBezTo>
                    <a:pt x="42" y="7145"/>
                    <a:pt x="46" y="7147"/>
                    <a:pt x="53" y="7147"/>
                  </a:cubicBezTo>
                  <a:cubicBezTo>
                    <a:pt x="100" y="7147"/>
                    <a:pt x="260" y="7007"/>
                    <a:pt x="575" y="6605"/>
                  </a:cubicBezTo>
                  <a:cubicBezTo>
                    <a:pt x="932" y="6149"/>
                    <a:pt x="1527" y="5355"/>
                    <a:pt x="2043" y="3848"/>
                  </a:cubicBezTo>
                  <a:cubicBezTo>
                    <a:pt x="2519" y="2321"/>
                    <a:pt x="2519" y="1330"/>
                    <a:pt x="2519" y="755"/>
                  </a:cubicBezTo>
                  <a:cubicBezTo>
                    <a:pt x="2499" y="179"/>
                    <a:pt x="2439" y="1"/>
                    <a:pt x="2400" y="1"/>
                  </a:cubicBezTo>
                  <a:close/>
                </a:path>
              </a:pathLst>
            </a:custGeom>
            <a:solidFill>
              <a:srgbClr val="0202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2" name="Google Shape;3012;p43"/>
            <p:cNvSpPr/>
            <p:nvPr/>
          </p:nvSpPr>
          <p:spPr>
            <a:xfrm>
              <a:off x="1115183" y="3967307"/>
              <a:ext cx="89065" cy="287530"/>
            </a:xfrm>
            <a:custGeom>
              <a:avLst/>
              <a:gdLst/>
              <a:ahLst/>
              <a:cxnLst/>
              <a:rect l="l" t="t" r="r" b="b"/>
              <a:pathLst>
                <a:path w="2777" h="8965" extrusionOk="0">
                  <a:moveTo>
                    <a:pt x="2341" y="1"/>
                  </a:moveTo>
                  <a:cubicBezTo>
                    <a:pt x="2321" y="20"/>
                    <a:pt x="2321" y="60"/>
                    <a:pt x="2321" y="219"/>
                  </a:cubicBezTo>
                  <a:cubicBezTo>
                    <a:pt x="2341" y="357"/>
                    <a:pt x="2360" y="595"/>
                    <a:pt x="2380" y="933"/>
                  </a:cubicBezTo>
                  <a:cubicBezTo>
                    <a:pt x="2420" y="1627"/>
                    <a:pt x="2499" y="2836"/>
                    <a:pt x="2043" y="4701"/>
                  </a:cubicBezTo>
                  <a:cubicBezTo>
                    <a:pt x="1527" y="6565"/>
                    <a:pt x="873" y="7576"/>
                    <a:pt x="496" y="8151"/>
                  </a:cubicBezTo>
                  <a:cubicBezTo>
                    <a:pt x="318" y="8468"/>
                    <a:pt x="179" y="8647"/>
                    <a:pt x="100" y="8766"/>
                  </a:cubicBezTo>
                  <a:cubicBezTo>
                    <a:pt x="20" y="8885"/>
                    <a:pt x="0" y="8944"/>
                    <a:pt x="20" y="8964"/>
                  </a:cubicBezTo>
                  <a:cubicBezTo>
                    <a:pt x="20" y="8964"/>
                    <a:pt x="80" y="8944"/>
                    <a:pt x="179" y="8845"/>
                  </a:cubicBezTo>
                  <a:cubicBezTo>
                    <a:pt x="278" y="8726"/>
                    <a:pt x="457" y="8568"/>
                    <a:pt x="655" y="8270"/>
                  </a:cubicBezTo>
                  <a:cubicBezTo>
                    <a:pt x="1071" y="7695"/>
                    <a:pt x="1785" y="6684"/>
                    <a:pt x="2301" y="4780"/>
                  </a:cubicBezTo>
                  <a:cubicBezTo>
                    <a:pt x="2777" y="2856"/>
                    <a:pt x="2658" y="1627"/>
                    <a:pt x="2579" y="933"/>
                  </a:cubicBezTo>
                  <a:cubicBezTo>
                    <a:pt x="2539" y="576"/>
                    <a:pt x="2460" y="338"/>
                    <a:pt x="2440" y="199"/>
                  </a:cubicBezTo>
                  <a:cubicBezTo>
                    <a:pt x="2400" y="60"/>
                    <a:pt x="2360" y="1"/>
                    <a:pt x="2341" y="1"/>
                  </a:cubicBezTo>
                  <a:close/>
                </a:path>
              </a:pathLst>
            </a:custGeom>
            <a:solidFill>
              <a:srgbClr val="0202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3" name="Google Shape;3013;p43"/>
            <p:cNvSpPr/>
            <p:nvPr/>
          </p:nvSpPr>
          <p:spPr>
            <a:xfrm>
              <a:off x="1120282" y="3798766"/>
              <a:ext cx="109431" cy="101862"/>
            </a:xfrm>
            <a:custGeom>
              <a:avLst/>
              <a:gdLst/>
              <a:ahLst/>
              <a:cxnLst/>
              <a:rect l="l" t="t" r="r" b="b"/>
              <a:pathLst>
                <a:path w="3412" h="3176" extrusionOk="0">
                  <a:moveTo>
                    <a:pt x="2082" y="0"/>
                  </a:moveTo>
                  <a:cubicBezTo>
                    <a:pt x="1706" y="20"/>
                    <a:pt x="1190" y="119"/>
                    <a:pt x="734" y="516"/>
                  </a:cubicBezTo>
                  <a:cubicBezTo>
                    <a:pt x="278" y="932"/>
                    <a:pt x="119" y="1428"/>
                    <a:pt x="60" y="1805"/>
                  </a:cubicBezTo>
                  <a:cubicBezTo>
                    <a:pt x="0" y="2182"/>
                    <a:pt x="40" y="2479"/>
                    <a:pt x="99" y="2697"/>
                  </a:cubicBezTo>
                  <a:cubicBezTo>
                    <a:pt x="226" y="3076"/>
                    <a:pt x="352" y="3176"/>
                    <a:pt x="389" y="3176"/>
                  </a:cubicBezTo>
                  <a:cubicBezTo>
                    <a:pt x="392" y="3176"/>
                    <a:pt x="395" y="3175"/>
                    <a:pt x="397" y="3173"/>
                  </a:cubicBezTo>
                  <a:cubicBezTo>
                    <a:pt x="436" y="3153"/>
                    <a:pt x="377" y="3034"/>
                    <a:pt x="298" y="2658"/>
                  </a:cubicBezTo>
                  <a:cubicBezTo>
                    <a:pt x="258" y="2459"/>
                    <a:pt x="238" y="2182"/>
                    <a:pt x="298" y="1845"/>
                  </a:cubicBezTo>
                  <a:cubicBezTo>
                    <a:pt x="357" y="1507"/>
                    <a:pt x="516" y="1091"/>
                    <a:pt x="912" y="734"/>
                  </a:cubicBezTo>
                  <a:cubicBezTo>
                    <a:pt x="1309" y="377"/>
                    <a:pt x="1745" y="278"/>
                    <a:pt x="2082" y="258"/>
                  </a:cubicBezTo>
                  <a:cubicBezTo>
                    <a:pt x="2130" y="255"/>
                    <a:pt x="2176" y="254"/>
                    <a:pt x="2221" y="254"/>
                  </a:cubicBezTo>
                  <a:cubicBezTo>
                    <a:pt x="2507" y="254"/>
                    <a:pt x="2721" y="306"/>
                    <a:pt x="2876" y="357"/>
                  </a:cubicBezTo>
                  <a:cubicBezTo>
                    <a:pt x="3186" y="455"/>
                    <a:pt x="3321" y="526"/>
                    <a:pt x="3371" y="526"/>
                  </a:cubicBezTo>
                  <a:cubicBezTo>
                    <a:pt x="3381" y="526"/>
                    <a:pt x="3388" y="523"/>
                    <a:pt x="3391" y="516"/>
                  </a:cubicBezTo>
                  <a:cubicBezTo>
                    <a:pt x="3411" y="496"/>
                    <a:pt x="3352" y="357"/>
                    <a:pt x="2955" y="159"/>
                  </a:cubicBezTo>
                  <a:cubicBezTo>
                    <a:pt x="2757" y="80"/>
                    <a:pt x="2459" y="0"/>
                    <a:pt x="2082" y="0"/>
                  </a:cubicBezTo>
                  <a:close/>
                </a:path>
              </a:pathLst>
            </a:custGeom>
            <a:solidFill>
              <a:srgbClr val="0202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4" name="Google Shape;3014;p43"/>
            <p:cNvSpPr/>
            <p:nvPr/>
          </p:nvSpPr>
          <p:spPr>
            <a:xfrm>
              <a:off x="4855098" y="3071073"/>
              <a:ext cx="501229" cy="1257531"/>
            </a:xfrm>
            <a:custGeom>
              <a:avLst/>
              <a:gdLst/>
              <a:ahLst/>
              <a:cxnLst/>
              <a:rect l="l" t="t" r="r" b="b"/>
              <a:pathLst>
                <a:path w="15628" h="39209" extrusionOk="0">
                  <a:moveTo>
                    <a:pt x="15607" y="1"/>
                  </a:moveTo>
                  <a:cubicBezTo>
                    <a:pt x="15593" y="1"/>
                    <a:pt x="15432" y="204"/>
                    <a:pt x="15053" y="696"/>
                  </a:cubicBezTo>
                  <a:cubicBezTo>
                    <a:pt x="14676" y="1212"/>
                    <a:pt x="14041" y="2045"/>
                    <a:pt x="13169" y="3374"/>
                  </a:cubicBezTo>
                  <a:cubicBezTo>
                    <a:pt x="12951" y="3711"/>
                    <a:pt x="12693" y="4048"/>
                    <a:pt x="12455" y="4444"/>
                  </a:cubicBezTo>
                  <a:cubicBezTo>
                    <a:pt x="12197" y="4841"/>
                    <a:pt x="11939" y="5277"/>
                    <a:pt x="11642" y="5734"/>
                  </a:cubicBezTo>
                  <a:cubicBezTo>
                    <a:pt x="11067" y="6646"/>
                    <a:pt x="10472" y="7717"/>
                    <a:pt x="9758" y="8946"/>
                  </a:cubicBezTo>
                  <a:cubicBezTo>
                    <a:pt x="8390" y="11405"/>
                    <a:pt x="6803" y="14539"/>
                    <a:pt x="5197" y="18564"/>
                  </a:cubicBezTo>
                  <a:cubicBezTo>
                    <a:pt x="3610" y="22590"/>
                    <a:pt x="2619" y="25961"/>
                    <a:pt x="1905" y="28678"/>
                  </a:cubicBezTo>
                  <a:cubicBezTo>
                    <a:pt x="1587" y="30047"/>
                    <a:pt x="1270" y="31256"/>
                    <a:pt x="1072" y="32307"/>
                  </a:cubicBezTo>
                  <a:cubicBezTo>
                    <a:pt x="973" y="32843"/>
                    <a:pt x="873" y="33339"/>
                    <a:pt x="774" y="33795"/>
                  </a:cubicBezTo>
                  <a:cubicBezTo>
                    <a:pt x="695" y="34251"/>
                    <a:pt x="616" y="34667"/>
                    <a:pt x="556" y="35064"/>
                  </a:cubicBezTo>
                  <a:cubicBezTo>
                    <a:pt x="278" y="36631"/>
                    <a:pt x="179" y="37662"/>
                    <a:pt x="100" y="38316"/>
                  </a:cubicBezTo>
                  <a:cubicBezTo>
                    <a:pt x="21" y="38951"/>
                    <a:pt x="1" y="39209"/>
                    <a:pt x="21" y="39209"/>
                  </a:cubicBezTo>
                  <a:cubicBezTo>
                    <a:pt x="41" y="39209"/>
                    <a:pt x="100" y="38971"/>
                    <a:pt x="199" y="38336"/>
                  </a:cubicBezTo>
                  <a:cubicBezTo>
                    <a:pt x="318" y="37682"/>
                    <a:pt x="457" y="36650"/>
                    <a:pt x="754" y="35104"/>
                  </a:cubicBezTo>
                  <a:cubicBezTo>
                    <a:pt x="814" y="34707"/>
                    <a:pt x="893" y="34291"/>
                    <a:pt x="992" y="33834"/>
                  </a:cubicBezTo>
                  <a:cubicBezTo>
                    <a:pt x="1072" y="33378"/>
                    <a:pt x="1191" y="32883"/>
                    <a:pt x="1290" y="32367"/>
                  </a:cubicBezTo>
                  <a:cubicBezTo>
                    <a:pt x="1508" y="31296"/>
                    <a:pt x="1825" y="30106"/>
                    <a:pt x="2143" y="28738"/>
                  </a:cubicBezTo>
                  <a:cubicBezTo>
                    <a:pt x="2857" y="26041"/>
                    <a:pt x="3868" y="22689"/>
                    <a:pt x="5454" y="18663"/>
                  </a:cubicBezTo>
                  <a:cubicBezTo>
                    <a:pt x="7061" y="14658"/>
                    <a:pt x="8627" y="11524"/>
                    <a:pt x="9976" y="9065"/>
                  </a:cubicBezTo>
                  <a:cubicBezTo>
                    <a:pt x="10670" y="7836"/>
                    <a:pt x="11265" y="6765"/>
                    <a:pt x="11840" y="5852"/>
                  </a:cubicBezTo>
                  <a:cubicBezTo>
                    <a:pt x="12118" y="5396"/>
                    <a:pt x="12376" y="4960"/>
                    <a:pt x="12614" y="4563"/>
                  </a:cubicBezTo>
                  <a:cubicBezTo>
                    <a:pt x="12871" y="4167"/>
                    <a:pt x="13109" y="3810"/>
                    <a:pt x="13328" y="3473"/>
                  </a:cubicBezTo>
                  <a:cubicBezTo>
                    <a:pt x="14180" y="2144"/>
                    <a:pt x="14775" y="1291"/>
                    <a:pt x="15132" y="756"/>
                  </a:cubicBezTo>
                  <a:cubicBezTo>
                    <a:pt x="15509" y="220"/>
                    <a:pt x="15628" y="2"/>
                    <a:pt x="15608" y="2"/>
                  </a:cubicBezTo>
                  <a:cubicBezTo>
                    <a:pt x="15608" y="1"/>
                    <a:pt x="15608" y="1"/>
                    <a:pt x="15607" y="1"/>
                  </a:cubicBezTo>
                  <a:close/>
                </a:path>
              </a:pathLst>
            </a:custGeom>
            <a:solidFill>
              <a:srgbClr val="0202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5" name="Google Shape;3015;p43"/>
            <p:cNvSpPr/>
            <p:nvPr/>
          </p:nvSpPr>
          <p:spPr>
            <a:xfrm>
              <a:off x="5293979" y="3216105"/>
              <a:ext cx="148239" cy="293335"/>
            </a:xfrm>
            <a:custGeom>
              <a:avLst/>
              <a:gdLst/>
              <a:ahLst/>
              <a:cxnLst/>
              <a:rect l="l" t="t" r="r" b="b"/>
              <a:pathLst>
                <a:path w="4622" h="9146" extrusionOk="0">
                  <a:moveTo>
                    <a:pt x="4595" y="0"/>
                  </a:moveTo>
                  <a:cubicBezTo>
                    <a:pt x="4546" y="0"/>
                    <a:pt x="4384" y="192"/>
                    <a:pt x="4006" y="815"/>
                  </a:cubicBezTo>
                  <a:cubicBezTo>
                    <a:pt x="3590" y="1449"/>
                    <a:pt x="2936" y="2560"/>
                    <a:pt x="2003" y="4424"/>
                  </a:cubicBezTo>
                  <a:cubicBezTo>
                    <a:pt x="1091" y="6288"/>
                    <a:pt x="595" y="7478"/>
                    <a:pt x="338" y="8172"/>
                  </a:cubicBezTo>
                  <a:cubicBezTo>
                    <a:pt x="60" y="8886"/>
                    <a:pt x="0" y="9124"/>
                    <a:pt x="40" y="9144"/>
                  </a:cubicBezTo>
                  <a:cubicBezTo>
                    <a:pt x="42" y="9145"/>
                    <a:pt x="44" y="9145"/>
                    <a:pt x="45" y="9145"/>
                  </a:cubicBezTo>
                  <a:cubicBezTo>
                    <a:pt x="90" y="9145"/>
                    <a:pt x="211" y="8917"/>
                    <a:pt x="496" y="8252"/>
                  </a:cubicBezTo>
                  <a:cubicBezTo>
                    <a:pt x="833" y="7558"/>
                    <a:pt x="1329" y="6387"/>
                    <a:pt x="2261" y="4543"/>
                  </a:cubicBezTo>
                  <a:cubicBezTo>
                    <a:pt x="3193" y="2699"/>
                    <a:pt x="3808" y="1588"/>
                    <a:pt x="4165" y="914"/>
                  </a:cubicBezTo>
                  <a:cubicBezTo>
                    <a:pt x="4522" y="240"/>
                    <a:pt x="4621" y="22"/>
                    <a:pt x="4601" y="2"/>
                  </a:cubicBezTo>
                  <a:cubicBezTo>
                    <a:pt x="4599" y="1"/>
                    <a:pt x="4597" y="0"/>
                    <a:pt x="4595" y="0"/>
                  </a:cubicBezTo>
                  <a:close/>
                </a:path>
              </a:pathLst>
            </a:custGeom>
            <a:solidFill>
              <a:srgbClr val="0202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6" name="Google Shape;3016;p43"/>
            <p:cNvSpPr/>
            <p:nvPr/>
          </p:nvSpPr>
          <p:spPr>
            <a:xfrm>
              <a:off x="5094905" y="3779042"/>
              <a:ext cx="91599" cy="242404"/>
            </a:xfrm>
            <a:custGeom>
              <a:avLst/>
              <a:gdLst/>
              <a:ahLst/>
              <a:cxnLst/>
              <a:rect l="l" t="t" r="r" b="b"/>
              <a:pathLst>
                <a:path w="2856" h="7558" extrusionOk="0">
                  <a:moveTo>
                    <a:pt x="2774" y="0"/>
                  </a:moveTo>
                  <a:cubicBezTo>
                    <a:pt x="2708" y="0"/>
                    <a:pt x="2385" y="698"/>
                    <a:pt x="1309" y="3729"/>
                  </a:cubicBezTo>
                  <a:cubicBezTo>
                    <a:pt x="199" y="6803"/>
                    <a:pt x="0" y="7536"/>
                    <a:pt x="80" y="7556"/>
                  </a:cubicBezTo>
                  <a:cubicBezTo>
                    <a:pt x="81" y="7557"/>
                    <a:pt x="83" y="7558"/>
                    <a:pt x="85" y="7558"/>
                  </a:cubicBezTo>
                  <a:cubicBezTo>
                    <a:pt x="156" y="7558"/>
                    <a:pt x="486" y="6821"/>
                    <a:pt x="1567" y="3828"/>
                  </a:cubicBezTo>
                  <a:cubicBezTo>
                    <a:pt x="2658" y="754"/>
                    <a:pt x="2856" y="20"/>
                    <a:pt x="2777" y="0"/>
                  </a:cubicBezTo>
                  <a:cubicBezTo>
                    <a:pt x="2776" y="0"/>
                    <a:pt x="2775" y="0"/>
                    <a:pt x="2774" y="0"/>
                  </a:cubicBezTo>
                  <a:close/>
                </a:path>
              </a:pathLst>
            </a:custGeom>
            <a:solidFill>
              <a:srgbClr val="0202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7" name="Google Shape;3017;p43"/>
            <p:cNvSpPr/>
            <p:nvPr/>
          </p:nvSpPr>
          <p:spPr>
            <a:xfrm>
              <a:off x="5539495" y="2598421"/>
              <a:ext cx="665312" cy="587280"/>
            </a:xfrm>
            <a:custGeom>
              <a:avLst/>
              <a:gdLst/>
              <a:ahLst/>
              <a:cxnLst/>
              <a:rect l="l" t="t" r="r" b="b"/>
              <a:pathLst>
                <a:path w="20744" h="18311" extrusionOk="0">
                  <a:moveTo>
                    <a:pt x="20717" y="1"/>
                  </a:moveTo>
                  <a:cubicBezTo>
                    <a:pt x="20681" y="1"/>
                    <a:pt x="20517" y="64"/>
                    <a:pt x="20169" y="203"/>
                  </a:cubicBezTo>
                  <a:cubicBezTo>
                    <a:pt x="19772" y="362"/>
                    <a:pt x="19118" y="600"/>
                    <a:pt x="18186" y="1056"/>
                  </a:cubicBezTo>
                  <a:cubicBezTo>
                    <a:pt x="17948" y="1175"/>
                    <a:pt x="17690" y="1294"/>
                    <a:pt x="17412" y="1432"/>
                  </a:cubicBezTo>
                  <a:cubicBezTo>
                    <a:pt x="17135" y="1571"/>
                    <a:pt x="16837" y="1730"/>
                    <a:pt x="16520" y="1889"/>
                  </a:cubicBezTo>
                  <a:cubicBezTo>
                    <a:pt x="15885" y="2226"/>
                    <a:pt x="15191" y="2662"/>
                    <a:pt x="14398" y="3118"/>
                  </a:cubicBezTo>
                  <a:cubicBezTo>
                    <a:pt x="12811" y="4110"/>
                    <a:pt x="10908" y="5438"/>
                    <a:pt x="8746" y="7322"/>
                  </a:cubicBezTo>
                  <a:cubicBezTo>
                    <a:pt x="6604" y="9226"/>
                    <a:pt x="5077" y="10952"/>
                    <a:pt x="3887" y="12399"/>
                  </a:cubicBezTo>
                  <a:cubicBezTo>
                    <a:pt x="3332" y="13133"/>
                    <a:pt x="2816" y="13768"/>
                    <a:pt x="2420" y="14362"/>
                  </a:cubicBezTo>
                  <a:cubicBezTo>
                    <a:pt x="2202" y="14660"/>
                    <a:pt x="2023" y="14938"/>
                    <a:pt x="1845" y="15195"/>
                  </a:cubicBezTo>
                  <a:cubicBezTo>
                    <a:pt x="1666" y="15453"/>
                    <a:pt x="1527" y="15691"/>
                    <a:pt x="1389" y="15909"/>
                  </a:cubicBezTo>
                  <a:cubicBezTo>
                    <a:pt x="813" y="16782"/>
                    <a:pt x="496" y="17397"/>
                    <a:pt x="278" y="17773"/>
                  </a:cubicBezTo>
                  <a:cubicBezTo>
                    <a:pt x="80" y="18150"/>
                    <a:pt x="0" y="18289"/>
                    <a:pt x="20" y="18309"/>
                  </a:cubicBezTo>
                  <a:cubicBezTo>
                    <a:pt x="21" y="18310"/>
                    <a:pt x="23" y="18311"/>
                    <a:pt x="25" y="18311"/>
                  </a:cubicBezTo>
                  <a:cubicBezTo>
                    <a:pt x="53" y="18311"/>
                    <a:pt x="154" y="18167"/>
                    <a:pt x="377" y="17813"/>
                  </a:cubicBezTo>
                  <a:cubicBezTo>
                    <a:pt x="615" y="17456"/>
                    <a:pt x="952" y="16861"/>
                    <a:pt x="1547" y="16008"/>
                  </a:cubicBezTo>
                  <a:cubicBezTo>
                    <a:pt x="1686" y="15790"/>
                    <a:pt x="1845" y="15552"/>
                    <a:pt x="2023" y="15295"/>
                  </a:cubicBezTo>
                  <a:cubicBezTo>
                    <a:pt x="2202" y="15057"/>
                    <a:pt x="2400" y="14779"/>
                    <a:pt x="2598" y="14501"/>
                  </a:cubicBezTo>
                  <a:cubicBezTo>
                    <a:pt x="2995" y="13906"/>
                    <a:pt x="3530" y="13292"/>
                    <a:pt x="4086" y="12558"/>
                  </a:cubicBezTo>
                  <a:cubicBezTo>
                    <a:pt x="5276" y="11130"/>
                    <a:pt x="6803" y="9424"/>
                    <a:pt x="8924" y="7521"/>
                  </a:cubicBezTo>
                  <a:cubicBezTo>
                    <a:pt x="11066" y="5637"/>
                    <a:pt x="12970" y="4328"/>
                    <a:pt x="14517" y="3336"/>
                  </a:cubicBezTo>
                  <a:cubicBezTo>
                    <a:pt x="15310" y="2860"/>
                    <a:pt x="16004" y="2424"/>
                    <a:pt x="16639" y="2087"/>
                  </a:cubicBezTo>
                  <a:cubicBezTo>
                    <a:pt x="16956" y="1928"/>
                    <a:pt x="17234" y="1770"/>
                    <a:pt x="17511" y="1611"/>
                  </a:cubicBezTo>
                  <a:cubicBezTo>
                    <a:pt x="17769" y="1472"/>
                    <a:pt x="18027" y="1353"/>
                    <a:pt x="18265" y="1234"/>
                  </a:cubicBezTo>
                  <a:cubicBezTo>
                    <a:pt x="19197" y="758"/>
                    <a:pt x="19832" y="481"/>
                    <a:pt x="20209" y="302"/>
                  </a:cubicBezTo>
                  <a:cubicBezTo>
                    <a:pt x="20585" y="104"/>
                    <a:pt x="20744" y="24"/>
                    <a:pt x="20724" y="5"/>
                  </a:cubicBezTo>
                  <a:cubicBezTo>
                    <a:pt x="20724" y="2"/>
                    <a:pt x="20722" y="1"/>
                    <a:pt x="20717" y="1"/>
                  </a:cubicBezTo>
                  <a:close/>
                </a:path>
              </a:pathLst>
            </a:custGeom>
            <a:solidFill>
              <a:srgbClr val="0202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8" name="Google Shape;3018;p43"/>
            <p:cNvSpPr/>
            <p:nvPr/>
          </p:nvSpPr>
          <p:spPr>
            <a:xfrm>
              <a:off x="5902684" y="2771645"/>
              <a:ext cx="162223" cy="119598"/>
            </a:xfrm>
            <a:custGeom>
              <a:avLst/>
              <a:gdLst/>
              <a:ahLst/>
              <a:cxnLst/>
              <a:rect l="l" t="t" r="r" b="b"/>
              <a:pathLst>
                <a:path w="5058" h="3729" extrusionOk="0">
                  <a:moveTo>
                    <a:pt x="4990" y="1"/>
                  </a:moveTo>
                  <a:cubicBezTo>
                    <a:pt x="4916" y="1"/>
                    <a:pt x="4749" y="50"/>
                    <a:pt x="4442" y="196"/>
                  </a:cubicBezTo>
                  <a:cubicBezTo>
                    <a:pt x="4006" y="394"/>
                    <a:pt x="3292" y="732"/>
                    <a:pt x="2241" y="1485"/>
                  </a:cubicBezTo>
                  <a:cubicBezTo>
                    <a:pt x="1230" y="2259"/>
                    <a:pt x="674" y="2853"/>
                    <a:pt x="377" y="3210"/>
                  </a:cubicBezTo>
                  <a:cubicBezTo>
                    <a:pt x="79" y="3567"/>
                    <a:pt x="0" y="3706"/>
                    <a:pt x="40" y="3726"/>
                  </a:cubicBezTo>
                  <a:cubicBezTo>
                    <a:pt x="42" y="3728"/>
                    <a:pt x="44" y="3729"/>
                    <a:pt x="48" y="3729"/>
                  </a:cubicBezTo>
                  <a:cubicBezTo>
                    <a:pt x="84" y="3729"/>
                    <a:pt x="210" y="3635"/>
                    <a:pt x="516" y="3329"/>
                  </a:cubicBezTo>
                  <a:cubicBezTo>
                    <a:pt x="853" y="3032"/>
                    <a:pt x="1408" y="2457"/>
                    <a:pt x="2420" y="1703"/>
                  </a:cubicBezTo>
                  <a:cubicBezTo>
                    <a:pt x="3431" y="969"/>
                    <a:pt x="4125" y="593"/>
                    <a:pt x="4522" y="375"/>
                  </a:cubicBezTo>
                  <a:cubicBezTo>
                    <a:pt x="4918" y="137"/>
                    <a:pt x="5057" y="57"/>
                    <a:pt x="5037" y="18"/>
                  </a:cubicBezTo>
                  <a:cubicBezTo>
                    <a:pt x="5032" y="7"/>
                    <a:pt x="5017" y="1"/>
                    <a:pt x="4990" y="1"/>
                  </a:cubicBezTo>
                  <a:close/>
                </a:path>
              </a:pathLst>
            </a:custGeom>
            <a:solidFill>
              <a:srgbClr val="0202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9" name="Google Shape;3019;p43"/>
            <p:cNvSpPr/>
            <p:nvPr/>
          </p:nvSpPr>
          <p:spPr>
            <a:xfrm>
              <a:off x="5930010" y="2290685"/>
              <a:ext cx="1385981" cy="283906"/>
            </a:xfrm>
            <a:custGeom>
              <a:avLst/>
              <a:gdLst/>
              <a:ahLst/>
              <a:cxnLst/>
              <a:rect l="l" t="t" r="r" b="b"/>
              <a:pathLst>
                <a:path w="43214" h="8852" extrusionOk="0">
                  <a:moveTo>
                    <a:pt x="24272" y="1"/>
                  </a:moveTo>
                  <a:cubicBezTo>
                    <a:pt x="23233" y="1"/>
                    <a:pt x="22144" y="43"/>
                    <a:pt x="21002" y="140"/>
                  </a:cubicBezTo>
                  <a:cubicBezTo>
                    <a:pt x="16322" y="576"/>
                    <a:pt x="12653" y="1727"/>
                    <a:pt x="9837" y="2857"/>
                  </a:cubicBezTo>
                  <a:cubicBezTo>
                    <a:pt x="7021" y="4047"/>
                    <a:pt x="5038" y="5197"/>
                    <a:pt x="3590" y="6129"/>
                  </a:cubicBezTo>
                  <a:cubicBezTo>
                    <a:pt x="3233" y="6367"/>
                    <a:pt x="2916" y="6585"/>
                    <a:pt x="2619" y="6784"/>
                  </a:cubicBezTo>
                  <a:cubicBezTo>
                    <a:pt x="2321" y="6982"/>
                    <a:pt x="2063" y="7180"/>
                    <a:pt x="1825" y="7359"/>
                  </a:cubicBezTo>
                  <a:cubicBezTo>
                    <a:pt x="1349" y="7716"/>
                    <a:pt x="992" y="7973"/>
                    <a:pt x="735" y="8211"/>
                  </a:cubicBezTo>
                  <a:cubicBezTo>
                    <a:pt x="457" y="8430"/>
                    <a:pt x="278" y="8588"/>
                    <a:pt x="159" y="8687"/>
                  </a:cubicBezTo>
                  <a:cubicBezTo>
                    <a:pt x="40" y="8787"/>
                    <a:pt x="1" y="8846"/>
                    <a:pt x="1" y="8846"/>
                  </a:cubicBezTo>
                  <a:cubicBezTo>
                    <a:pt x="1" y="8849"/>
                    <a:pt x="2" y="8851"/>
                    <a:pt x="6" y="8851"/>
                  </a:cubicBezTo>
                  <a:cubicBezTo>
                    <a:pt x="23" y="8851"/>
                    <a:pt x="83" y="8810"/>
                    <a:pt x="199" y="8727"/>
                  </a:cubicBezTo>
                  <a:cubicBezTo>
                    <a:pt x="318" y="8648"/>
                    <a:pt x="516" y="8509"/>
                    <a:pt x="794" y="8291"/>
                  </a:cubicBezTo>
                  <a:cubicBezTo>
                    <a:pt x="1072" y="8073"/>
                    <a:pt x="1449" y="7815"/>
                    <a:pt x="1924" y="7478"/>
                  </a:cubicBezTo>
                  <a:cubicBezTo>
                    <a:pt x="2143" y="7319"/>
                    <a:pt x="2420" y="7121"/>
                    <a:pt x="2718" y="6922"/>
                  </a:cubicBezTo>
                  <a:cubicBezTo>
                    <a:pt x="3015" y="6744"/>
                    <a:pt x="3333" y="6506"/>
                    <a:pt x="3689" y="6288"/>
                  </a:cubicBezTo>
                  <a:cubicBezTo>
                    <a:pt x="5137" y="5376"/>
                    <a:pt x="7140" y="4245"/>
                    <a:pt x="9936" y="3095"/>
                  </a:cubicBezTo>
                  <a:cubicBezTo>
                    <a:pt x="12752" y="1965"/>
                    <a:pt x="16382" y="834"/>
                    <a:pt x="21022" y="398"/>
                  </a:cubicBezTo>
                  <a:cubicBezTo>
                    <a:pt x="22170" y="305"/>
                    <a:pt x="23264" y="264"/>
                    <a:pt x="24305" y="264"/>
                  </a:cubicBezTo>
                  <a:cubicBezTo>
                    <a:pt x="27489" y="264"/>
                    <a:pt x="30178" y="649"/>
                    <a:pt x="32405" y="1112"/>
                  </a:cubicBezTo>
                  <a:cubicBezTo>
                    <a:pt x="35360" y="1766"/>
                    <a:pt x="37542" y="2540"/>
                    <a:pt x="39108" y="3174"/>
                  </a:cubicBezTo>
                  <a:cubicBezTo>
                    <a:pt x="39505" y="3333"/>
                    <a:pt x="39862" y="3511"/>
                    <a:pt x="40199" y="3650"/>
                  </a:cubicBezTo>
                  <a:cubicBezTo>
                    <a:pt x="40516" y="3789"/>
                    <a:pt x="40814" y="3928"/>
                    <a:pt x="41072" y="4047"/>
                  </a:cubicBezTo>
                  <a:cubicBezTo>
                    <a:pt x="41607" y="4305"/>
                    <a:pt x="42004" y="4483"/>
                    <a:pt x="42321" y="4642"/>
                  </a:cubicBezTo>
                  <a:cubicBezTo>
                    <a:pt x="42638" y="4820"/>
                    <a:pt x="42856" y="4919"/>
                    <a:pt x="42995" y="4979"/>
                  </a:cubicBezTo>
                  <a:cubicBezTo>
                    <a:pt x="43101" y="5040"/>
                    <a:pt x="43161" y="5065"/>
                    <a:pt x="43183" y="5065"/>
                  </a:cubicBezTo>
                  <a:cubicBezTo>
                    <a:pt x="43190" y="5065"/>
                    <a:pt x="43194" y="5063"/>
                    <a:pt x="43194" y="5058"/>
                  </a:cubicBezTo>
                  <a:cubicBezTo>
                    <a:pt x="43213" y="5058"/>
                    <a:pt x="43154" y="5019"/>
                    <a:pt x="43015" y="4939"/>
                  </a:cubicBezTo>
                  <a:cubicBezTo>
                    <a:pt x="42876" y="4860"/>
                    <a:pt x="42678" y="4741"/>
                    <a:pt x="42361" y="4563"/>
                  </a:cubicBezTo>
                  <a:cubicBezTo>
                    <a:pt x="42063" y="4384"/>
                    <a:pt x="41667" y="4166"/>
                    <a:pt x="41131" y="3908"/>
                  </a:cubicBezTo>
                  <a:cubicBezTo>
                    <a:pt x="40873" y="3789"/>
                    <a:pt x="40596" y="3630"/>
                    <a:pt x="40258" y="3492"/>
                  </a:cubicBezTo>
                  <a:cubicBezTo>
                    <a:pt x="39941" y="3353"/>
                    <a:pt x="39584" y="3174"/>
                    <a:pt x="39188" y="3016"/>
                  </a:cubicBezTo>
                  <a:cubicBezTo>
                    <a:pt x="37601" y="2341"/>
                    <a:pt x="35439" y="1548"/>
                    <a:pt x="32465" y="874"/>
                  </a:cubicBezTo>
                  <a:cubicBezTo>
                    <a:pt x="30216" y="409"/>
                    <a:pt x="27490" y="1"/>
                    <a:pt x="24272" y="1"/>
                  </a:cubicBezTo>
                  <a:close/>
                </a:path>
              </a:pathLst>
            </a:custGeom>
            <a:solidFill>
              <a:srgbClr val="0202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0" name="Google Shape;3020;p43"/>
            <p:cNvSpPr/>
            <p:nvPr/>
          </p:nvSpPr>
          <p:spPr>
            <a:xfrm>
              <a:off x="6631565" y="2502332"/>
              <a:ext cx="587119" cy="52342"/>
            </a:xfrm>
            <a:custGeom>
              <a:avLst/>
              <a:gdLst/>
              <a:ahLst/>
              <a:cxnLst/>
              <a:rect l="l" t="t" r="r" b="b"/>
              <a:pathLst>
                <a:path w="18306" h="1632" extrusionOk="0">
                  <a:moveTo>
                    <a:pt x="5493" y="1"/>
                  </a:moveTo>
                  <a:cubicBezTo>
                    <a:pt x="3827" y="1"/>
                    <a:pt x="2627" y="84"/>
                    <a:pt x="1786" y="145"/>
                  </a:cubicBezTo>
                  <a:cubicBezTo>
                    <a:pt x="1111" y="185"/>
                    <a:pt x="655" y="244"/>
                    <a:pt x="378" y="284"/>
                  </a:cubicBezTo>
                  <a:cubicBezTo>
                    <a:pt x="100" y="323"/>
                    <a:pt x="1" y="343"/>
                    <a:pt x="1" y="363"/>
                  </a:cubicBezTo>
                  <a:cubicBezTo>
                    <a:pt x="1" y="384"/>
                    <a:pt x="54" y="393"/>
                    <a:pt x="181" y="393"/>
                  </a:cubicBezTo>
                  <a:cubicBezTo>
                    <a:pt x="418" y="393"/>
                    <a:pt x="914" y="362"/>
                    <a:pt x="1805" y="323"/>
                  </a:cubicBezTo>
                  <a:cubicBezTo>
                    <a:pt x="2578" y="301"/>
                    <a:pt x="3647" y="247"/>
                    <a:pt x="5098" y="247"/>
                  </a:cubicBezTo>
                  <a:cubicBezTo>
                    <a:pt x="6219" y="247"/>
                    <a:pt x="7567" y="279"/>
                    <a:pt x="9183" y="383"/>
                  </a:cubicBezTo>
                  <a:cubicBezTo>
                    <a:pt x="12911" y="661"/>
                    <a:pt x="15172" y="1097"/>
                    <a:pt x="16520" y="1335"/>
                  </a:cubicBezTo>
                  <a:cubicBezTo>
                    <a:pt x="17573" y="1539"/>
                    <a:pt x="18065" y="1631"/>
                    <a:pt x="18225" y="1631"/>
                  </a:cubicBezTo>
                  <a:cubicBezTo>
                    <a:pt x="18266" y="1631"/>
                    <a:pt x="18285" y="1625"/>
                    <a:pt x="18285" y="1612"/>
                  </a:cubicBezTo>
                  <a:cubicBezTo>
                    <a:pt x="18305" y="1612"/>
                    <a:pt x="18186" y="1553"/>
                    <a:pt x="17928" y="1474"/>
                  </a:cubicBezTo>
                  <a:cubicBezTo>
                    <a:pt x="17651" y="1414"/>
                    <a:pt x="17214" y="1295"/>
                    <a:pt x="16560" y="1137"/>
                  </a:cubicBezTo>
                  <a:cubicBezTo>
                    <a:pt x="15211" y="859"/>
                    <a:pt x="12951" y="383"/>
                    <a:pt x="9203" y="125"/>
                  </a:cubicBezTo>
                  <a:cubicBezTo>
                    <a:pt x="7766" y="33"/>
                    <a:pt x="6538" y="1"/>
                    <a:pt x="5493" y="1"/>
                  </a:cubicBezTo>
                  <a:close/>
                </a:path>
              </a:pathLst>
            </a:custGeom>
            <a:solidFill>
              <a:srgbClr val="0202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1" name="Google Shape;3021;p43"/>
            <p:cNvSpPr/>
            <p:nvPr/>
          </p:nvSpPr>
          <p:spPr>
            <a:xfrm>
              <a:off x="7485785" y="2450984"/>
              <a:ext cx="848510" cy="850434"/>
            </a:xfrm>
            <a:custGeom>
              <a:avLst/>
              <a:gdLst/>
              <a:ahLst/>
              <a:cxnLst/>
              <a:rect l="l" t="t" r="r" b="b"/>
              <a:pathLst>
                <a:path w="26456" h="26516" extrusionOk="0">
                  <a:moveTo>
                    <a:pt x="0" y="1"/>
                  </a:moveTo>
                  <a:cubicBezTo>
                    <a:pt x="0" y="21"/>
                    <a:pt x="218" y="100"/>
                    <a:pt x="794" y="259"/>
                  </a:cubicBezTo>
                  <a:cubicBezTo>
                    <a:pt x="1369" y="397"/>
                    <a:pt x="2301" y="675"/>
                    <a:pt x="3689" y="1131"/>
                  </a:cubicBezTo>
                  <a:cubicBezTo>
                    <a:pt x="5077" y="1627"/>
                    <a:pt x="6902" y="2361"/>
                    <a:pt x="9182" y="3590"/>
                  </a:cubicBezTo>
                  <a:cubicBezTo>
                    <a:pt x="11443" y="4859"/>
                    <a:pt x="14180" y="6644"/>
                    <a:pt x="17016" y="9480"/>
                  </a:cubicBezTo>
                  <a:cubicBezTo>
                    <a:pt x="19832" y="12316"/>
                    <a:pt x="21617" y="15053"/>
                    <a:pt x="22886" y="17313"/>
                  </a:cubicBezTo>
                  <a:cubicBezTo>
                    <a:pt x="24115" y="19594"/>
                    <a:pt x="24829" y="21438"/>
                    <a:pt x="25305" y="22827"/>
                  </a:cubicBezTo>
                  <a:cubicBezTo>
                    <a:pt x="25781" y="24195"/>
                    <a:pt x="26039" y="25147"/>
                    <a:pt x="26198" y="25722"/>
                  </a:cubicBezTo>
                  <a:cubicBezTo>
                    <a:pt x="26356" y="26297"/>
                    <a:pt x="26416" y="26515"/>
                    <a:pt x="26436" y="26515"/>
                  </a:cubicBezTo>
                  <a:cubicBezTo>
                    <a:pt x="26455" y="26515"/>
                    <a:pt x="26416" y="26277"/>
                    <a:pt x="26297" y="25702"/>
                  </a:cubicBezTo>
                  <a:cubicBezTo>
                    <a:pt x="26178" y="25107"/>
                    <a:pt x="25940" y="24155"/>
                    <a:pt x="25503" y="22767"/>
                  </a:cubicBezTo>
                  <a:cubicBezTo>
                    <a:pt x="25047" y="21359"/>
                    <a:pt x="24333" y="19515"/>
                    <a:pt x="23104" y="17194"/>
                  </a:cubicBezTo>
                  <a:cubicBezTo>
                    <a:pt x="21835" y="14914"/>
                    <a:pt x="20050" y="12157"/>
                    <a:pt x="17214" y="9282"/>
                  </a:cubicBezTo>
                  <a:cubicBezTo>
                    <a:pt x="14358" y="6446"/>
                    <a:pt x="11602" y="4641"/>
                    <a:pt x="9321" y="3372"/>
                  </a:cubicBezTo>
                  <a:cubicBezTo>
                    <a:pt x="7001" y="2143"/>
                    <a:pt x="5156" y="1429"/>
                    <a:pt x="3748" y="953"/>
                  </a:cubicBezTo>
                  <a:cubicBezTo>
                    <a:pt x="2360" y="516"/>
                    <a:pt x="1408" y="278"/>
                    <a:pt x="833" y="159"/>
                  </a:cubicBezTo>
                  <a:cubicBezTo>
                    <a:pt x="238" y="21"/>
                    <a:pt x="0" y="1"/>
                    <a:pt x="0" y="1"/>
                  </a:cubicBezTo>
                  <a:close/>
                </a:path>
              </a:pathLst>
            </a:custGeom>
            <a:solidFill>
              <a:srgbClr val="0202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2" name="Google Shape;3022;p43"/>
            <p:cNvSpPr/>
            <p:nvPr/>
          </p:nvSpPr>
          <p:spPr>
            <a:xfrm>
              <a:off x="7816517" y="2754871"/>
              <a:ext cx="333329" cy="470215"/>
            </a:xfrm>
            <a:custGeom>
              <a:avLst/>
              <a:gdLst/>
              <a:ahLst/>
              <a:cxnLst/>
              <a:rect l="l" t="t" r="r" b="b"/>
              <a:pathLst>
                <a:path w="10393" h="14661" extrusionOk="0">
                  <a:moveTo>
                    <a:pt x="10" y="0"/>
                  </a:moveTo>
                  <a:cubicBezTo>
                    <a:pt x="4" y="0"/>
                    <a:pt x="1" y="2"/>
                    <a:pt x="1" y="5"/>
                  </a:cubicBezTo>
                  <a:cubicBezTo>
                    <a:pt x="1" y="25"/>
                    <a:pt x="80" y="84"/>
                    <a:pt x="338" y="243"/>
                  </a:cubicBezTo>
                  <a:cubicBezTo>
                    <a:pt x="576" y="382"/>
                    <a:pt x="992" y="580"/>
                    <a:pt x="1567" y="957"/>
                  </a:cubicBezTo>
                  <a:cubicBezTo>
                    <a:pt x="1706" y="1056"/>
                    <a:pt x="1885" y="1155"/>
                    <a:pt x="2043" y="1255"/>
                  </a:cubicBezTo>
                  <a:cubicBezTo>
                    <a:pt x="2222" y="1373"/>
                    <a:pt x="2400" y="1512"/>
                    <a:pt x="2579" y="1651"/>
                  </a:cubicBezTo>
                  <a:cubicBezTo>
                    <a:pt x="2975" y="1909"/>
                    <a:pt x="3392" y="2266"/>
                    <a:pt x="3868" y="2643"/>
                  </a:cubicBezTo>
                  <a:cubicBezTo>
                    <a:pt x="4800" y="3436"/>
                    <a:pt x="5891" y="4527"/>
                    <a:pt x="6981" y="6054"/>
                  </a:cubicBezTo>
                  <a:cubicBezTo>
                    <a:pt x="8072" y="7620"/>
                    <a:pt x="8726" y="9009"/>
                    <a:pt x="9183" y="10139"/>
                  </a:cubicBezTo>
                  <a:cubicBezTo>
                    <a:pt x="9381" y="10714"/>
                    <a:pt x="9579" y="11230"/>
                    <a:pt x="9698" y="11686"/>
                  </a:cubicBezTo>
                  <a:cubicBezTo>
                    <a:pt x="9758" y="11904"/>
                    <a:pt x="9817" y="12122"/>
                    <a:pt x="9877" y="12320"/>
                  </a:cubicBezTo>
                  <a:cubicBezTo>
                    <a:pt x="9916" y="12519"/>
                    <a:pt x="9956" y="12697"/>
                    <a:pt x="9996" y="12876"/>
                  </a:cubicBezTo>
                  <a:cubicBezTo>
                    <a:pt x="10154" y="13550"/>
                    <a:pt x="10214" y="14006"/>
                    <a:pt x="10273" y="14284"/>
                  </a:cubicBezTo>
                  <a:cubicBezTo>
                    <a:pt x="10313" y="14561"/>
                    <a:pt x="10353" y="14660"/>
                    <a:pt x="10372" y="14660"/>
                  </a:cubicBezTo>
                  <a:cubicBezTo>
                    <a:pt x="10392" y="14660"/>
                    <a:pt x="10392" y="14541"/>
                    <a:pt x="10372" y="14264"/>
                  </a:cubicBezTo>
                  <a:cubicBezTo>
                    <a:pt x="10353" y="13986"/>
                    <a:pt x="10313" y="13510"/>
                    <a:pt x="10174" y="12836"/>
                  </a:cubicBezTo>
                  <a:cubicBezTo>
                    <a:pt x="10154" y="12657"/>
                    <a:pt x="10115" y="12459"/>
                    <a:pt x="10075" y="12261"/>
                  </a:cubicBezTo>
                  <a:cubicBezTo>
                    <a:pt x="10015" y="12063"/>
                    <a:pt x="9976" y="11844"/>
                    <a:pt x="9916" y="11626"/>
                  </a:cubicBezTo>
                  <a:cubicBezTo>
                    <a:pt x="9797" y="11150"/>
                    <a:pt x="9599" y="10635"/>
                    <a:pt x="9421" y="10060"/>
                  </a:cubicBezTo>
                  <a:cubicBezTo>
                    <a:pt x="8964" y="8890"/>
                    <a:pt x="8310" y="7482"/>
                    <a:pt x="7199" y="5895"/>
                  </a:cubicBezTo>
                  <a:cubicBezTo>
                    <a:pt x="6089" y="4348"/>
                    <a:pt x="4978" y="3257"/>
                    <a:pt x="4026" y="2444"/>
                  </a:cubicBezTo>
                  <a:cubicBezTo>
                    <a:pt x="3531" y="2068"/>
                    <a:pt x="3114" y="1711"/>
                    <a:pt x="2718" y="1453"/>
                  </a:cubicBezTo>
                  <a:cubicBezTo>
                    <a:pt x="2519" y="1314"/>
                    <a:pt x="2341" y="1195"/>
                    <a:pt x="2162" y="1076"/>
                  </a:cubicBezTo>
                  <a:cubicBezTo>
                    <a:pt x="1984" y="977"/>
                    <a:pt x="1825" y="878"/>
                    <a:pt x="1666" y="798"/>
                  </a:cubicBezTo>
                  <a:cubicBezTo>
                    <a:pt x="1072" y="441"/>
                    <a:pt x="635" y="263"/>
                    <a:pt x="377" y="144"/>
                  </a:cubicBezTo>
                  <a:cubicBezTo>
                    <a:pt x="161" y="44"/>
                    <a:pt x="43" y="0"/>
                    <a:pt x="10" y="0"/>
                  </a:cubicBezTo>
                  <a:close/>
                </a:path>
              </a:pathLst>
            </a:custGeom>
            <a:solidFill>
              <a:srgbClr val="0202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3" name="Google Shape;3023;p43"/>
            <p:cNvSpPr/>
            <p:nvPr/>
          </p:nvSpPr>
          <p:spPr>
            <a:xfrm>
              <a:off x="7889675" y="3363029"/>
              <a:ext cx="319955" cy="740201"/>
            </a:xfrm>
            <a:custGeom>
              <a:avLst/>
              <a:gdLst/>
              <a:ahLst/>
              <a:cxnLst/>
              <a:rect l="l" t="t" r="r" b="b"/>
              <a:pathLst>
                <a:path w="9976" h="23079" extrusionOk="0">
                  <a:moveTo>
                    <a:pt x="9358" y="0"/>
                  </a:moveTo>
                  <a:cubicBezTo>
                    <a:pt x="9339" y="0"/>
                    <a:pt x="9319" y="181"/>
                    <a:pt x="9281" y="577"/>
                  </a:cubicBezTo>
                  <a:cubicBezTo>
                    <a:pt x="9281" y="795"/>
                    <a:pt x="9261" y="1073"/>
                    <a:pt x="9261" y="1430"/>
                  </a:cubicBezTo>
                  <a:cubicBezTo>
                    <a:pt x="9261" y="1787"/>
                    <a:pt x="9242" y="2223"/>
                    <a:pt x="9281" y="2739"/>
                  </a:cubicBezTo>
                  <a:cubicBezTo>
                    <a:pt x="9301" y="3790"/>
                    <a:pt x="9400" y="5198"/>
                    <a:pt x="9539" y="7042"/>
                  </a:cubicBezTo>
                  <a:cubicBezTo>
                    <a:pt x="9618" y="7954"/>
                    <a:pt x="9678" y="9005"/>
                    <a:pt x="9698" y="10155"/>
                  </a:cubicBezTo>
                  <a:cubicBezTo>
                    <a:pt x="9698" y="11325"/>
                    <a:pt x="9658" y="12615"/>
                    <a:pt x="9380" y="14003"/>
                  </a:cubicBezTo>
                  <a:cubicBezTo>
                    <a:pt x="9123" y="15371"/>
                    <a:pt x="8667" y="16601"/>
                    <a:pt x="8091" y="17592"/>
                  </a:cubicBezTo>
                  <a:cubicBezTo>
                    <a:pt x="7516" y="18584"/>
                    <a:pt x="6842" y="19377"/>
                    <a:pt x="6188" y="20012"/>
                  </a:cubicBezTo>
                  <a:cubicBezTo>
                    <a:pt x="5513" y="20646"/>
                    <a:pt x="4859" y="21122"/>
                    <a:pt x="4264" y="21479"/>
                  </a:cubicBezTo>
                  <a:cubicBezTo>
                    <a:pt x="3669" y="21856"/>
                    <a:pt x="3114" y="22114"/>
                    <a:pt x="2638" y="22312"/>
                  </a:cubicBezTo>
                  <a:cubicBezTo>
                    <a:pt x="1666" y="22709"/>
                    <a:pt x="992" y="22828"/>
                    <a:pt x="575" y="22927"/>
                  </a:cubicBezTo>
                  <a:cubicBezTo>
                    <a:pt x="159" y="23006"/>
                    <a:pt x="0" y="23046"/>
                    <a:pt x="0" y="23066"/>
                  </a:cubicBezTo>
                  <a:cubicBezTo>
                    <a:pt x="0" y="23074"/>
                    <a:pt x="31" y="23079"/>
                    <a:pt x="98" y="23079"/>
                  </a:cubicBezTo>
                  <a:cubicBezTo>
                    <a:pt x="192" y="23079"/>
                    <a:pt x="359" y="23069"/>
                    <a:pt x="615" y="23046"/>
                  </a:cubicBezTo>
                  <a:cubicBezTo>
                    <a:pt x="1031" y="22966"/>
                    <a:pt x="1726" y="22867"/>
                    <a:pt x="2717" y="22490"/>
                  </a:cubicBezTo>
                  <a:cubicBezTo>
                    <a:pt x="3193" y="22292"/>
                    <a:pt x="3768" y="22054"/>
                    <a:pt x="4383" y="21677"/>
                  </a:cubicBezTo>
                  <a:cubicBezTo>
                    <a:pt x="4998" y="21301"/>
                    <a:pt x="5672" y="20825"/>
                    <a:pt x="6366" y="20190"/>
                  </a:cubicBezTo>
                  <a:cubicBezTo>
                    <a:pt x="7040" y="19555"/>
                    <a:pt x="7734" y="18742"/>
                    <a:pt x="8329" y="17711"/>
                  </a:cubicBezTo>
                  <a:cubicBezTo>
                    <a:pt x="8924" y="16700"/>
                    <a:pt x="9380" y="15450"/>
                    <a:pt x="9658" y="14042"/>
                  </a:cubicBezTo>
                  <a:cubicBezTo>
                    <a:pt x="9936" y="12634"/>
                    <a:pt x="9975" y="11325"/>
                    <a:pt x="9956" y="10155"/>
                  </a:cubicBezTo>
                  <a:cubicBezTo>
                    <a:pt x="9956" y="8985"/>
                    <a:pt x="9876" y="7954"/>
                    <a:pt x="9797" y="7022"/>
                  </a:cubicBezTo>
                  <a:cubicBezTo>
                    <a:pt x="9638" y="5178"/>
                    <a:pt x="9519" y="3770"/>
                    <a:pt x="9460" y="2739"/>
                  </a:cubicBezTo>
                  <a:cubicBezTo>
                    <a:pt x="9440" y="2223"/>
                    <a:pt x="9420" y="1787"/>
                    <a:pt x="9420" y="1430"/>
                  </a:cubicBezTo>
                  <a:cubicBezTo>
                    <a:pt x="9400" y="1073"/>
                    <a:pt x="9400" y="795"/>
                    <a:pt x="9400" y="577"/>
                  </a:cubicBezTo>
                  <a:cubicBezTo>
                    <a:pt x="9400" y="160"/>
                    <a:pt x="9380" y="2"/>
                    <a:pt x="9361" y="2"/>
                  </a:cubicBezTo>
                  <a:cubicBezTo>
                    <a:pt x="9360" y="1"/>
                    <a:pt x="9359" y="0"/>
                    <a:pt x="9358" y="0"/>
                  </a:cubicBezTo>
                  <a:close/>
                </a:path>
              </a:pathLst>
            </a:custGeom>
            <a:solidFill>
              <a:srgbClr val="0202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4" name="Google Shape;3024;p43"/>
            <p:cNvSpPr/>
            <p:nvPr/>
          </p:nvSpPr>
          <p:spPr>
            <a:xfrm>
              <a:off x="8030858" y="3788503"/>
              <a:ext cx="71265" cy="141183"/>
            </a:xfrm>
            <a:custGeom>
              <a:avLst/>
              <a:gdLst/>
              <a:ahLst/>
              <a:cxnLst/>
              <a:rect l="l" t="t" r="r" b="b"/>
              <a:pathLst>
                <a:path w="2222" h="4402" extrusionOk="0">
                  <a:moveTo>
                    <a:pt x="2072" y="1"/>
                  </a:moveTo>
                  <a:cubicBezTo>
                    <a:pt x="2069" y="1"/>
                    <a:pt x="2066" y="2"/>
                    <a:pt x="2063" y="3"/>
                  </a:cubicBezTo>
                  <a:cubicBezTo>
                    <a:pt x="2024" y="3"/>
                    <a:pt x="2004" y="122"/>
                    <a:pt x="2004" y="499"/>
                  </a:cubicBezTo>
                  <a:cubicBezTo>
                    <a:pt x="1964" y="856"/>
                    <a:pt x="1944" y="1510"/>
                    <a:pt x="1548" y="2422"/>
                  </a:cubicBezTo>
                  <a:cubicBezTo>
                    <a:pt x="1111" y="3335"/>
                    <a:pt x="635" y="3771"/>
                    <a:pt x="378" y="4029"/>
                  </a:cubicBezTo>
                  <a:cubicBezTo>
                    <a:pt x="100" y="4267"/>
                    <a:pt x="1" y="4366"/>
                    <a:pt x="40" y="4386"/>
                  </a:cubicBezTo>
                  <a:cubicBezTo>
                    <a:pt x="40" y="4396"/>
                    <a:pt x="49" y="4402"/>
                    <a:pt x="67" y="4402"/>
                  </a:cubicBezTo>
                  <a:cubicBezTo>
                    <a:pt x="121" y="4402"/>
                    <a:pt x="259" y="4346"/>
                    <a:pt x="497" y="4168"/>
                  </a:cubicBezTo>
                  <a:cubicBezTo>
                    <a:pt x="794" y="3949"/>
                    <a:pt x="1330" y="3513"/>
                    <a:pt x="1786" y="2541"/>
                  </a:cubicBezTo>
                  <a:cubicBezTo>
                    <a:pt x="2222" y="1570"/>
                    <a:pt x="2202" y="876"/>
                    <a:pt x="2182" y="499"/>
                  </a:cubicBezTo>
                  <a:cubicBezTo>
                    <a:pt x="2164" y="129"/>
                    <a:pt x="2111" y="1"/>
                    <a:pt x="2072" y="1"/>
                  </a:cubicBezTo>
                  <a:close/>
                </a:path>
              </a:pathLst>
            </a:custGeom>
            <a:solidFill>
              <a:srgbClr val="0202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5" name="Google Shape;3025;p43"/>
            <p:cNvSpPr/>
            <p:nvPr/>
          </p:nvSpPr>
          <p:spPr>
            <a:xfrm>
              <a:off x="7849584" y="3824200"/>
              <a:ext cx="477078" cy="579582"/>
            </a:xfrm>
            <a:custGeom>
              <a:avLst/>
              <a:gdLst/>
              <a:ahLst/>
              <a:cxnLst/>
              <a:rect l="l" t="t" r="r" b="b"/>
              <a:pathLst>
                <a:path w="14875" h="18071" extrusionOk="0">
                  <a:moveTo>
                    <a:pt x="14855" y="0"/>
                  </a:moveTo>
                  <a:cubicBezTo>
                    <a:pt x="14835" y="0"/>
                    <a:pt x="14775" y="139"/>
                    <a:pt x="14676" y="476"/>
                  </a:cubicBezTo>
                  <a:cubicBezTo>
                    <a:pt x="14577" y="833"/>
                    <a:pt x="14438" y="1409"/>
                    <a:pt x="14141" y="2261"/>
                  </a:cubicBezTo>
                  <a:cubicBezTo>
                    <a:pt x="14061" y="2479"/>
                    <a:pt x="14002" y="2698"/>
                    <a:pt x="13903" y="2955"/>
                  </a:cubicBezTo>
                  <a:cubicBezTo>
                    <a:pt x="13803" y="3193"/>
                    <a:pt x="13704" y="3451"/>
                    <a:pt x="13585" y="3749"/>
                  </a:cubicBezTo>
                  <a:cubicBezTo>
                    <a:pt x="13387" y="4324"/>
                    <a:pt x="13070" y="4938"/>
                    <a:pt x="12733" y="5672"/>
                  </a:cubicBezTo>
                  <a:cubicBezTo>
                    <a:pt x="12019" y="7080"/>
                    <a:pt x="11027" y="8806"/>
                    <a:pt x="9480" y="10709"/>
                  </a:cubicBezTo>
                  <a:cubicBezTo>
                    <a:pt x="7914" y="12593"/>
                    <a:pt x="6426" y="13902"/>
                    <a:pt x="5177" y="14894"/>
                  </a:cubicBezTo>
                  <a:cubicBezTo>
                    <a:pt x="4522" y="15350"/>
                    <a:pt x="3967" y="15786"/>
                    <a:pt x="3452" y="16103"/>
                  </a:cubicBezTo>
                  <a:cubicBezTo>
                    <a:pt x="3194" y="16262"/>
                    <a:pt x="2956" y="16421"/>
                    <a:pt x="2738" y="16560"/>
                  </a:cubicBezTo>
                  <a:cubicBezTo>
                    <a:pt x="2500" y="16698"/>
                    <a:pt x="2281" y="16817"/>
                    <a:pt x="2103" y="16917"/>
                  </a:cubicBezTo>
                  <a:cubicBezTo>
                    <a:pt x="1330" y="17373"/>
                    <a:pt x="774" y="17630"/>
                    <a:pt x="457" y="17789"/>
                  </a:cubicBezTo>
                  <a:cubicBezTo>
                    <a:pt x="140" y="17968"/>
                    <a:pt x="1" y="18047"/>
                    <a:pt x="21" y="18067"/>
                  </a:cubicBezTo>
                  <a:cubicBezTo>
                    <a:pt x="21" y="18069"/>
                    <a:pt x="23" y="18070"/>
                    <a:pt x="27" y="18070"/>
                  </a:cubicBezTo>
                  <a:cubicBezTo>
                    <a:pt x="59" y="18070"/>
                    <a:pt x="202" y="18010"/>
                    <a:pt x="497" y="17888"/>
                  </a:cubicBezTo>
                  <a:cubicBezTo>
                    <a:pt x="834" y="17749"/>
                    <a:pt x="1389" y="17531"/>
                    <a:pt x="2182" y="17095"/>
                  </a:cubicBezTo>
                  <a:cubicBezTo>
                    <a:pt x="2381" y="16976"/>
                    <a:pt x="2599" y="16877"/>
                    <a:pt x="2837" y="16738"/>
                  </a:cubicBezTo>
                  <a:cubicBezTo>
                    <a:pt x="3055" y="16599"/>
                    <a:pt x="3313" y="16441"/>
                    <a:pt x="3571" y="16282"/>
                  </a:cubicBezTo>
                  <a:cubicBezTo>
                    <a:pt x="4106" y="15965"/>
                    <a:pt x="4661" y="15548"/>
                    <a:pt x="5316" y="15092"/>
                  </a:cubicBezTo>
                  <a:cubicBezTo>
                    <a:pt x="6585" y="14101"/>
                    <a:pt x="8112" y="12792"/>
                    <a:pt x="9679" y="10888"/>
                  </a:cubicBezTo>
                  <a:cubicBezTo>
                    <a:pt x="11245" y="8964"/>
                    <a:pt x="12257" y="7219"/>
                    <a:pt x="12971" y="5771"/>
                  </a:cubicBezTo>
                  <a:cubicBezTo>
                    <a:pt x="13288" y="5038"/>
                    <a:pt x="13605" y="4403"/>
                    <a:pt x="13803" y="3828"/>
                  </a:cubicBezTo>
                  <a:cubicBezTo>
                    <a:pt x="13903" y="3530"/>
                    <a:pt x="14002" y="3273"/>
                    <a:pt x="14101" y="3015"/>
                  </a:cubicBezTo>
                  <a:cubicBezTo>
                    <a:pt x="14200" y="2777"/>
                    <a:pt x="14260" y="2539"/>
                    <a:pt x="14319" y="2321"/>
                  </a:cubicBezTo>
                  <a:cubicBezTo>
                    <a:pt x="14597" y="1448"/>
                    <a:pt x="14716" y="873"/>
                    <a:pt x="14775" y="516"/>
                  </a:cubicBezTo>
                  <a:cubicBezTo>
                    <a:pt x="14855" y="139"/>
                    <a:pt x="14874" y="0"/>
                    <a:pt x="14855" y="0"/>
                  </a:cubicBezTo>
                  <a:close/>
                </a:path>
              </a:pathLst>
            </a:custGeom>
            <a:solidFill>
              <a:srgbClr val="0202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6" name="Google Shape;3026;p43"/>
            <p:cNvSpPr/>
            <p:nvPr/>
          </p:nvSpPr>
          <p:spPr>
            <a:xfrm>
              <a:off x="7205279" y="4170198"/>
              <a:ext cx="546387" cy="169150"/>
            </a:xfrm>
            <a:custGeom>
              <a:avLst/>
              <a:gdLst/>
              <a:ahLst/>
              <a:cxnLst/>
              <a:rect l="l" t="t" r="r" b="b"/>
              <a:pathLst>
                <a:path w="17036" h="5274" extrusionOk="0">
                  <a:moveTo>
                    <a:pt x="1" y="1"/>
                  </a:moveTo>
                  <a:cubicBezTo>
                    <a:pt x="1" y="21"/>
                    <a:pt x="40" y="120"/>
                    <a:pt x="199" y="377"/>
                  </a:cubicBezTo>
                  <a:cubicBezTo>
                    <a:pt x="358" y="615"/>
                    <a:pt x="635" y="1012"/>
                    <a:pt x="1111" y="1567"/>
                  </a:cubicBezTo>
                  <a:cubicBezTo>
                    <a:pt x="1607" y="2103"/>
                    <a:pt x="2321" y="2777"/>
                    <a:pt x="3412" y="3491"/>
                  </a:cubicBezTo>
                  <a:cubicBezTo>
                    <a:pt x="4483" y="4165"/>
                    <a:pt x="5990" y="4899"/>
                    <a:pt x="7973" y="5177"/>
                  </a:cubicBezTo>
                  <a:cubicBezTo>
                    <a:pt x="8495" y="5244"/>
                    <a:pt x="8991" y="5274"/>
                    <a:pt x="9463" y="5274"/>
                  </a:cubicBezTo>
                  <a:cubicBezTo>
                    <a:pt x="10784" y="5274"/>
                    <a:pt x="11906" y="5043"/>
                    <a:pt x="12812" y="4780"/>
                  </a:cubicBezTo>
                  <a:cubicBezTo>
                    <a:pt x="14061" y="4383"/>
                    <a:pt x="14934" y="3907"/>
                    <a:pt x="15529" y="3531"/>
                  </a:cubicBezTo>
                  <a:cubicBezTo>
                    <a:pt x="16143" y="3134"/>
                    <a:pt x="16520" y="2817"/>
                    <a:pt x="16738" y="2618"/>
                  </a:cubicBezTo>
                  <a:cubicBezTo>
                    <a:pt x="16957" y="2420"/>
                    <a:pt x="17036" y="2341"/>
                    <a:pt x="17016" y="2321"/>
                  </a:cubicBezTo>
                  <a:cubicBezTo>
                    <a:pt x="17016" y="2319"/>
                    <a:pt x="17014" y="2317"/>
                    <a:pt x="17011" y="2317"/>
                  </a:cubicBezTo>
                  <a:cubicBezTo>
                    <a:pt x="16986" y="2317"/>
                    <a:pt x="16871" y="2382"/>
                    <a:pt x="16679" y="2539"/>
                  </a:cubicBezTo>
                  <a:cubicBezTo>
                    <a:pt x="16441" y="2718"/>
                    <a:pt x="16044" y="2995"/>
                    <a:pt x="15429" y="3352"/>
                  </a:cubicBezTo>
                  <a:cubicBezTo>
                    <a:pt x="14815" y="3729"/>
                    <a:pt x="13962" y="4165"/>
                    <a:pt x="12752" y="4522"/>
                  </a:cubicBezTo>
                  <a:cubicBezTo>
                    <a:pt x="11872" y="4782"/>
                    <a:pt x="10782" y="5000"/>
                    <a:pt x="9512" y="5000"/>
                  </a:cubicBezTo>
                  <a:cubicBezTo>
                    <a:pt x="9037" y="5000"/>
                    <a:pt x="8536" y="4969"/>
                    <a:pt x="8013" y="4899"/>
                  </a:cubicBezTo>
                  <a:cubicBezTo>
                    <a:pt x="6069" y="4621"/>
                    <a:pt x="4621" y="3927"/>
                    <a:pt x="3531" y="3273"/>
                  </a:cubicBezTo>
                  <a:cubicBezTo>
                    <a:pt x="2460" y="2599"/>
                    <a:pt x="1746" y="1944"/>
                    <a:pt x="1250" y="1429"/>
                  </a:cubicBezTo>
                  <a:cubicBezTo>
                    <a:pt x="774" y="913"/>
                    <a:pt x="477" y="536"/>
                    <a:pt x="278" y="318"/>
                  </a:cubicBezTo>
                  <a:cubicBezTo>
                    <a:pt x="100" y="80"/>
                    <a:pt x="21" y="1"/>
                    <a:pt x="1" y="1"/>
                  </a:cubicBezTo>
                  <a:close/>
                </a:path>
              </a:pathLst>
            </a:custGeom>
            <a:solidFill>
              <a:srgbClr val="0202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7" name="Google Shape;3027;p43"/>
            <p:cNvSpPr/>
            <p:nvPr/>
          </p:nvSpPr>
          <p:spPr>
            <a:xfrm>
              <a:off x="7089529" y="3811467"/>
              <a:ext cx="57281" cy="372137"/>
            </a:xfrm>
            <a:custGeom>
              <a:avLst/>
              <a:gdLst/>
              <a:ahLst/>
              <a:cxnLst/>
              <a:rect l="l" t="t" r="r" b="b"/>
              <a:pathLst>
                <a:path w="1786" h="11603" extrusionOk="0">
                  <a:moveTo>
                    <a:pt x="1012" y="1"/>
                  </a:moveTo>
                  <a:cubicBezTo>
                    <a:pt x="992" y="1"/>
                    <a:pt x="952" y="60"/>
                    <a:pt x="873" y="219"/>
                  </a:cubicBezTo>
                  <a:cubicBezTo>
                    <a:pt x="813" y="397"/>
                    <a:pt x="714" y="675"/>
                    <a:pt x="595" y="1092"/>
                  </a:cubicBezTo>
                  <a:cubicBezTo>
                    <a:pt x="377" y="1944"/>
                    <a:pt x="0" y="3452"/>
                    <a:pt x="139" y="5891"/>
                  </a:cubicBezTo>
                  <a:cubicBezTo>
                    <a:pt x="318" y="8310"/>
                    <a:pt x="893" y="9738"/>
                    <a:pt x="1230" y="10571"/>
                  </a:cubicBezTo>
                  <a:cubicBezTo>
                    <a:pt x="1389" y="10968"/>
                    <a:pt x="1527" y="11225"/>
                    <a:pt x="1627" y="11384"/>
                  </a:cubicBezTo>
                  <a:cubicBezTo>
                    <a:pt x="1706" y="11543"/>
                    <a:pt x="1746" y="11602"/>
                    <a:pt x="1765" y="11602"/>
                  </a:cubicBezTo>
                  <a:cubicBezTo>
                    <a:pt x="1785" y="11582"/>
                    <a:pt x="1785" y="11523"/>
                    <a:pt x="1726" y="11344"/>
                  </a:cubicBezTo>
                  <a:cubicBezTo>
                    <a:pt x="1666" y="11166"/>
                    <a:pt x="1547" y="10908"/>
                    <a:pt x="1408" y="10492"/>
                  </a:cubicBezTo>
                  <a:cubicBezTo>
                    <a:pt x="1111" y="9659"/>
                    <a:pt x="595" y="8251"/>
                    <a:pt x="417" y="5871"/>
                  </a:cubicBezTo>
                  <a:cubicBezTo>
                    <a:pt x="278" y="3471"/>
                    <a:pt x="615" y="2004"/>
                    <a:pt x="794" y="1151"/>
                  </a:cubicBezTo>
                  <a:cubicBezTo>
                    <a:pt x="873" y="715"/>
                    <a:pt x="952" y="437"/>
                    <a:pt x="992" y="259"/>
                  </a:cubicBezTo>
                  <a:cubicBezTo>
                    <a:pt x="1012" y="80"/>
                    <a:pt x="1032" y="1"/>
                    <a:pt x="1012" y="1"/>
                  </a:cubicBezTo>
                  <a:close/>
                </a:path>
              </a:pathLst>
            </a:custGeom>
            <a:solidFill>
              <a:srgbClr val="0202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8" name="Google Shape;3028;p43"/>
            <p:cNvSpPr/>
            <p:nvPr/>
          </p:nvSpPr>
          <p:spPr>
            <a:xfrm>
              <a:off x="7195112" y="3884560"/>
              <a:ext cx="42656" cy="201159"/>
            </a:xfrm>
            <a:custGeom>
              <a:avLst/>
              <a:gdLst/>
              <a:ahLst/>
              <a:cxnLst/>
              <a:rect l="l" t="t" r="r" b="b"/>
              <a:pathLst>
                <a:path w="1330" h="6272" extrusionOk="0">
                  <a:moveTo>
                    <a:pt x="235" y="1"/>
                  </a:moveTo>
                  <a:cubicBezTo>
                    <a:pt x="212" y="1"/>
                    <a:pt x="156" y="167"/>
                    <a:pt x="100" y="617"/>
                  </a:cubicBezTo>
                  <a:cubicBezTo>
                    <a:pt x="60" y="1093"/>
                    <a:pt x="0" y="1926"/>
                    <a:pt x="199" y="3235"/>
                  </a:cubicBezTo>
                  <a:cubicBezTo>
                    <a:pt x="437" y="4544"/>
                    <a:pt x="754" y="5297"/>
                    <a:pt x="952" y="5734"/>
                  </a:cubicBezTo>
                  <a:cubicBezTo>
                    <a:pt x="1156" y="6140"/>
                    <a:pt x="1255" y="6271"/>
                    <a:pt x="1284" y="6271"/>
                  </a:cubicBezTo>
                  <a:cubicBezTo>
                    <a:pt x="1286" y="6271"/>
                    <a:pt x="1288" y="6270"/>
                    <a:pt x="1289" y="6269"/>
                  </a:cubicBezTo>
                  <a:cubicBezTo>
                    <a:pt x="1329" y="6249"/>
                    <a:pt x="1289" y="6110"/>
                    <a:pt x="1131" y="5654"/>
                  </a:cubicBezTo>
                  <a:cubicBezTo>
                    <a:pt x="972" y="5198"/>
                    <a:pt x="694" y="4464"/>
                    <a:pt x="476" y="3175"/>
                  </a:cubicBezTo>
                  <a:cubicBezTo>
                    <a:pt x="258" y="1906"/>
                    <a:pt x="298" y="1113"/>
                    <a:pt x="298" y="637"/>
                  </a:cubicBezTo>
                  <a:cubicBezTo>
                    <a:pt x="298" y="161"/>
                    <a:pt x="298" y="2"/>
                    <a:pt x="238" y="2"/>
                  </a:cubicBezTo>
                  <a:cubicBezTo>
                    <a:pt x="237" y="1"/>
                    <a:pt x="236" y="1"/>
                    <a:pt x="235" y="1"/>
                  </a:cubicBezTo>
                  <a:close/>
                </a:path>
              </a:pathLst>
            </a:custGeom>
            <a:solidFill>
              <a:srgbClr val="0202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9" name="Google Shape;3029;p43"/>
            <p:cNvSpPr/>
            <p:nvPr/>
          </p:nvSpPr>
          <p:spPr>
            <a:xfrm>
              <a:off x="6973779" y="3809575"/>
              <a:ext cx="150773" cy="530575"/>
            </a:xfrm>
            <a:custGeom>
              <a:avLst/>
              <a:gdLst/>
              <a:ahLst/>
              <a:cxnLst/>
              <a:rect l="l" t="t" r="r" b="b"/>
              <a:pathLst>
                <a:path w="4701" h="16543" extrusionOk="0">
                  <a:moveTo>
                    <a:pt x="555" y="0"/>
                  </a:moveTo>
                  <a:cubicBezTo>
                    <a:pt x="536" y="0"/>
                    <a:pt x="496" y="100"/>
                    <a:pt x="436" y="357"/>
                  </a:cubicBezTo>
                  <a:cubicBezTo>
                    <a:pt x="377" y="635"/>
                    <a:pt x="258" y="1051"/>
                    <a:pt x="179" y="1706"/>
                  </a:cubicBezTo>
                  <a:cubicBezTo>
                    <a:pt x="159" y="1865"/>
                    <a:pt x="119" y="2043"/>
                    <a:pt x="99" y="2221"/>
                  </a:cubicBezTo>
                  <a:cubicBezTo>
                    <a:pt x="79" y="2420"/>
                    <a:pt x="79" y="2638"/>
                    <a:pt x="60" y="2856"/>
                  </a:cubicBezTo>
                  <a:cubicBezTo>
                    <a:pt x="0" y="3312"/>
                    <a:pt x="20" y="3808"/>
                    <a:pt x="0" y="4403"/>
                  </a:cubicBezTo>
                  <a:cubicBezTo>
                    <a:pt x="40" y="5573"/>
                    <a:pt x="159" y="7040"/>
                    <a:pt x="595" y="8786"/>
                  </a:cubicBezTo>
                  <a:cubicBezTo>
                    <a:pt x="1031" y="10531"/>
                    <a:pt x="1606" y="11879"/>
                    <a:pt x="2142" y="12911"/>
                  </a:cubicBezTo>
                  <a:cubicBezTo>
                    <a:pt x="2420" y="13426"/>
                    <a:pt x="2657" y="13882"/>
                    <a:pt x="2915" y="14259"/>
                  </a:cubicBezTo>
                  <a:cubicBezTo>
                    <a:pt x="3034" y="14457"/>
                    <a:pt x="3153" y="14616"/>
                    <a:pt x="3252" y="14794"/>
                  </a:cubicBezTo>
                  <a:cubicBezTo>
                    <a:pt x="3352" y="14953"/>
                    <a:pt x="3471" y="15092"/>
                    <a:pt x="3570" y="15231"/>
                  </a:cubicBezTo>
                  <a:cubicBezTo>
                    <a:pt x="3947" y="15766"/>
                    <a:pt x="4244" y="16084"/>
                    <a:pt x="4422" y="16282"/>
                  </a:cubicBezTo>
                  <a:cubicBezTo>
                    <a:pt x="4583" y="16461"/>
                    <a:pt x="4664" y="16543"/>
                    <a:pt x="4678" y="16543"/>
                  </a:cubicBezTo>
                  <a:cubicBezTo>
                    <a:pt x="4680" y="16543"/>
                    <a:pt x="4680" y="16542"/>
                    <a:pt x="4680" y="16540"/>
                  </a:cubicBezTo>
                  <a:cubicBezTo>
                    <a:pt x="4700" y="16520"/>
                    <a:pt x="4660" y="16440"/>
                    <a:pt x="4502" y="16203"/>
                  </a:cubicBezTo>
                  <a:cubicBezTo>
                    <a:pt x="4343" y="15984"/>
                    <a:pt x="4085" y="15647"/>
                    <a:pt x="3728" y="15112"/>
                  </a:cubicBezTo>
                  <a:cubicBezTo>
                    <a:pt x="3629" y="14973"/>
                    <a:pt x="3530" y="14834"/>
                    <a:pt x="3431" y="14676"/>
                  </a:cubicBezTo>
                  <a:cubicBezTo>
                    <a:pt x="3332" y="14497"/>
                    <a:pt x="3213" y="14338"/>
                    <a:pt x="3114" y="14140"/>
                  </a:cubicBezTo>
                  <a:cubicBezTo>
                    <a:pt x="2876" y="13763"/>
                    <a:pt x="2638" y="13307"/>
                    <a:pt x="2360" y="12811"/>
                  </a:cubicBezTo>
                  <a:cubicBezTo>
                    <a:pt x="1864" y="11760"/>
                    <a:pt x="1289" y="10432"/>
                    <a:pt x="853" y="8706"/>
                  </a:cubicBezTo>
                  <a:cubicBezTo>
                    <a:pt x="436" y="6981"/>
                    <a:pt x="298" y="5553"/>
                    <a:pt x="258" y="4403"/>
                  </a:cubicBezTo>
                  <a:cubicBezTo>
                    <a:pt x="258" y="3828"/>
                    <a:pt x="238" y="3312"/>
                    <a:pt x="278" y="2876"/>
                  </a:cubicBezTo>
                  <a:cubicBezTo>
                    <a:pt x="298" y="2638"/>
                    <a:pt x="298" y="2440"/>
                    <a:pt x="317" y="2241"/>
                  </a:cubicBezTo>
                  <a:cubicBezTo>
                    <a:pt x="337" y="2063"/>
                    <a:pt x="357" y="1884"/>
                    <a:pt x="377" y="1726"/>
                  </a:cubicBezTo>
                  <a:cubicBezTo>
                    <a:pt x="417" y="1071"/>
                    <a:pt x="516" y="655"/>
                    <a:pt x="536" y="377"/>
                  </a:cubicBezTo>
                  <a:cubicBezTo>
                    <a:pt x="575" y="119"/>
                    <a:pt x="575" y="20"/>
                    <a:pt x="555" y="0"/>
                  </a:cubicBezTo>
                  <a:close/>
                </a:path>
              </a:pathLst>
            </a:custGeom>
            <a:solidFill>
              <a:srgbClr val="0202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0" name="Google Shape;3030;p43"/>
            <p:cNvSpPr/>
            <p:nvPr/>
          </p:nvSpPr>
          <p:spPr>
            <a:xfrm>
              <a:off x="-857183" y="-1155985"/>
              <a:ext cx="1871270" cy="3756492"/>
            </a:xfrm>
            <a:custGeom>
              <a:avLst/>
              <a:gdLst/>
              <a:ahLst/>
              <a:cxnLst/>
              <a:rect l="l" t="t" r="r" b="b"/>
              <a:pathLst>
                <a:path w="58345" h="117125" extrusionOk="0">
                  <a:moveTo>
                    <a:pt x="7398" y="1"/>
                  </a:moveTo>
                  <a:cubicBezTo>
                    <a:pt x="3411" y="8013"/>
                    <a:pt x="2539" y="18285"/>
                    <a:pt x="5117" y="26832"/>
                  </a:cubicBezTo>
                  <a:cubicBezTo>
                    <a:pt x="7695" y="35380"/>
                    <a:pt x="13644" y="42876"/>
                    <a:pt x="21379" y="47338"/>
                  </a:cubicBezTo>
                  <a:cubicBezTo>
                    <a:pt x="25404" y="49658"/>
                    <a:pt x="29866" y="51185"/>
                    <a:pt x="33674" y="53862"/>
                  </a:cubicBezTo>
                  <a:cubicBezTo>
                    <a:pt x="37462" y="56540"/>
                    <a:pt x="40615" y="60843"/>
                    <a:pt x="40139" y="65464"/>
                  </a:cubicBezTo>
                  <a:cubicBezTo>
                    <a:pt x="39604" y="70580"/>
                    <a:pt x="34765" y="74308"/>
                    <a:pt x="29787" y="75597"/>
                  </a:cubicBezTo>
                  <a:cubicBezTo>
                    <a:pt x="26365" y="76497"/>
                    <a:pt x="22821" y="76535"/>
                    <a:pt x="19271" y="76535"/>
                  </a:cubicBezTo>
                  <a:cubicBezTo>
                    <a:pt x="18948" y="76535"/>
                    <a:pt x="18626" y="76535"/>
                    <a:pt x="18303" y="76535"/>
                  </a:cubicBezTo>
                  <a:cubicBezTo>
                    <a:pt x="17012" y="76535"/>
                    <a:pt x="15722" y="76539"/>
                    <a:pt x="14438" y="76589"/>
                  </a:cubicBezTo>
                  <a:cubicBezTo>
                    <a:pt x="9301" y="76787"/>
                    <a:pt x="3887" y="78770"/>
                    <a:pt x="377" y="82538"/>
                  </a:cubicBezTo>
                  <a:cubicBezTo>
                    <a:pt x="0" y="94041"/>
                    <a:pt x="2023" y="105959"/>
                    <a:pt x="4839" y="117124"/>
                  </a:cubicBezTo>
                  <a:cubicBezTo>
                    <a:pt x="8072" y="101775"/>
                    <a:pt x="21954" y="89301"/>
                    <a:pt x="37541" y="87695"/>
                  </a:cubicBezTo>
                  <a:cubicBezTo>
                    <a:pt x="40675" y="87377"/>
                    <a:pt x="43848" y="87437"/>
                    <a:pt x="46941" y="86941"/>
                  </a:cubicBezTo>
                  <a:cubicBezTo>
                    <a:pt x="50055" y="86425"/>
                    <a:pt x="53188" y="85255"/>
                    <a:pt x="55270" y="82915"/>
                  </a:cubicBezTo>
                  <a:cubicBezTo>
                    <a:pt x="57690" y="80198"/>
                    <a:pt x="58344" y="76232"/>
                    <a:pt x="57630" y="72682"/>
                  </a:cubicBezTo>
                  <a:cubicBezTo>
                    <a:pt x="56916" y="69132"/>
                    <a:pt x="54993" y="65920"/>
                    <a:pt x="52732" y="63084"/>
                  </a:cubicBezTo>
                  <a:cubicBezTo>
                    <a:pt x="44561" y="52811"/>
                    <a:pt x="32187" y="46743"/>
                    <a:pt x="23044" y="37303"/>
                  </a:cubicBezTo>
                  <a:cubicBezTo>
                    <a:pt x="13426" y="27408"/>
                    <a:pt x="7715" y="13803"/>
                    <a:pt x="7398" y="1"/>
                  </a:cubicBezTo>
                  <a:close/>
                </a:path>
              </a:pathLst>
            </a:custGeom>
            <a:solidFill>
              <a:srgbClr val="DE76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1" name="Google Shape;3031;p43"/>
            <p:cNvSpPr/>
            <p:nvPr/>
          </p:nvSpPr>
          <p:spPr>
            <a:xfrm>
              <a:off x="-528151" y="678337"/>
              <a:ext cx="587536" cy="492377"/>
            </a:xfrm>
            <a:custGeom>
              <a:avLst/>
              <a:gdLst/>
              <a:ahLst/>
              <a:cxnLst/>
              <a:rect l="l" t="t" r="r" b="b"/>
              <a:pathLst>
                <a:path w="18319" h="15352" extrusionOk="0">
                  <a:moveTo>
                    <a:pt x="12163" y="1"/>
                  </a:moveTo>
                  <a:cubicBezTo>
                    <a:pt x="6470" y="1"/>
                    <a:pt x="1" y="8459"/>
                    <a:pt x="5666" y="13605"/>
                  </a:cubicBezTo>
                  <a:cubicBezTo>
                    <a:pt x="7094" y="14914"/>
                    <a:pt x="9156" y="15311"/>
                    <a:pt x="11100" y="15350"/>
                  </a:cubicBezTo>
                  <a:cubicBezTo>
                    <a:pt x="11155" y="15351"/>
                    <a:pt x="11209" y="15351"/>
                    <a:pt x="11264" y="15351"/>
                  </a:cubicBezTo>
                  <a:cubicBezTo>
                    <a:pt x="12901" y="15351"/>
                    <a:pt x="14613" y="15058"/>
                    <a:pt x="15879" y="14022"/>
                  </a:cubicBezTo>
                  <a:cubicBezTo>
                    <a:pt x="17208" y="12931"/>
                    <a:pt x="17823" y="11186"/>
                    <a:pt x="18061" y="9461"/>
                  </a:cubicBezTo>
                  <a:cubicBezTo>
                    <a:pt x="18318" y="7696"/>
                    <a:pt x="18239" y="5851"/>
                    <a:pt x="17565" y="4205"/>
                  </a:cubicBezTo>
                  <a:cubicBezTo>
                    <a:pt x="16330" y="1194"/>
                    <a:pt x="14301" y="1"/>
                    <a:pt x="12163" y="1"/>
                  </a:cubicBezTo>
                  <a:close/>
                </a:path>
              </a:pathLst>
            </a:custGeom>
            <a:solidFill>
              <a:srgbClr val="E838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2" name="Google Shape;3032;p43"/>
            <p:cNvSpPr/>
            <p:nvPr/>
          </p:nvSpPr>
          <p:spPr>
            <a:xfrm>
              <a:off x="2919264" y="749955"/>
              <a:ext cx="940462" cy="1081741"/>
            </a:xfrm>
            <a:custGeom>
              <a:avLst/>
              <a:gdLst/>
              <a:ahLst/>
              <a:cxnLst/>
              <a:rect l="l" t="t" r="r" b="b"/>
              <a:pathLst>
                <a:path w="29323" h="33728" extrusionOk="0">
                  <a:moveTo>
                    <a:pt x="6845" y="0"/>
                  </a:moveTo>
                  <a:cubicBezTo>
                    <a:pt x="2967" y="0"/>
                    <a:pt x="1" y="1728"/>
                    <a:pt x="1123" y="6791"/>
                  </a:cubicBezTo>
                  <a:cubicBezTo>
                    <a:pt x="1638" y="9171"/>
                    <a:pt x="3145" y="11194"/>
                    <a:pt x="4732" y="13038"/>
                  </a:cubicBezTo>
                  <a:cubicBezTo>
                    <a:pt x="6318" y="14882"/>
                    <a:pt x="8044" y="16647"/>
                    <a:pt x="9134" y="18829"/>
                  </a:cubicBezTo>
                  <a:cubicBezTo>
                    <a:pt x="10899" y="22398"/>
                    <a:pt x="10840" y="26781"/>
                    <a:pt x="13160" y="30034"/>
                  </a:cubicBezTo>
                  <a:cubicBezTo>
                    <a:pt x="14782" y="32300"/>
                    <a:pt x="17516" y="33727"/>
                    <a:pt x="20298" y="33727"/>
                  </a:cubicBezTo>
                  <a:cubicBezTo>
                    <a:pt x="20510" y="33727"/>
                    <a:pt x="20722" y="33719"/>
                    <a:pt x="20934" y="33702"/>
                  </a:cubicBezTo>
                  <a:cubicBezTo>
                    <a:pt x="23909" y="33464"/>
                    <a:pt x="26725" y="31481"/>
                    <a:pt x="27875" y="28705"/>
                  </a:cubicBezTo>
                  <a:cubicBezTo>
                    <a:pt x="29323" y="25195"/>
                    <a:pt x="28113" y="21169"/>
                    <a:pt x="26765" y="17619"/>
                  </a:cubicBezTo>
                  <a:cubicBezTo>
                    <a:pt x="24881" y="12681"/>
                    <a:pt x="22620" y="7723"/>
                    <a:pt x="18753" y="4154"/>
                  </a:cubicBezTo>
                  <a:cubicBezTo>
                    <a:pt x="16516" y="2104"/>
                    <a:pt x="11125" y="0"/>
                    <a:pt x="6845" y="0"/>
                  </a:cubicBezTo>
                  <a:close/>
                </a:path>
              </a:pathLst>
            </a:custGeom>
            <a:solidFill>
              <a:srgbClr val="E838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3" name="Google Shape;3033;p43"/>
            <p:cNvSpPr/>
            <p:nvPr/>
          </p:nvSpPr>
          <p:spPr>
            <a:xfrm>
              <a:off x="7303228" y="-1155985"/>
              <a:ext cx="1870629" cy="3756492"/>
            </a:xfrm>
            <a:custGeom>
              <a:avLst/>
              <a:gdLst/>
              <a:ahLst/>
              <a:cxnLst/>
              <a:rect l="l" t="t" r="r" b="b"/>
              <a:pathLst>
                <a:path w="58325" h="117125" extrusionOk="0">
                  <a:moveTo>
                    <a:pt x="50928" y="1"/>
                  </a:moveTo>
                  <a:cubicBezTo>
                    <a:pt x="50610" y="13803"/>
                    <a:pt x="44899" y="27408"/>
                    <a:pt x="35301" y="37303"/>
                  </a:cubicBezTo>
                  <a:cubicBezTo>
                    <a:pt x="26158" y="46743"/>
                    <a:pt x="13784" y="52811"/>
                    <a:pt x="5613" y="63084"/>
                  </a:cubicBezTo>
                  <a:cubicBezTo>
                    <a:pt x="3352" y="65920"/>
                    <a:pt x="1409" y="69132"/>
                    <a:pt x="695" y="72682"/>
                  </a:cubicBezTo>
                  <a:cubicBezTo>
                    <a:pt x="1" y="76232"/>
                    <a:pt x="655" y="80198"/>
                    <a:pt x="3055" y="82915"/>
                  </a:cubicBezTo>
                  <a:cubicBezTo>
                    <a:pt x="5157" y="85255"/>
                    <a:pt x="8290" y="86425"/>
                    <a:pt x="11384" y="86941"/>
                  </a:cubicBezTo>
                  <a:cubicBezTo>
                    <a:pt x="14497" y="87437"/>
                    <a:pt x="17651" y="87377"/>
                    <a:pt x="20784" y="87695"/>
                  </a:cubicBezTo>
                  <a:cubicBezTo>
                    <a:pt x="36391" y="89301"/>
                    <a:pt x="50253" y="101775"/>
                    <a:pt x="53486" y="117124"/>
                  </a:cubicBezTo>
                  <a:cubicBezTo>
                    <a:pt x="56322" y="105959"/>
                    <a:pt x="58325" y="94041"/>
                    <a:pt x="57968" y="82538"/>
                  </a:cubicBezTo>
                  <a:cubicBezTo>
                    <a:pt x="54458" y="78790"/>
                    <a:pt x="49024" y="76787"/>
                    <a:pt x="43888" y="76589"/>
                  </a:cubicBezTo>
                  <a:cubicBezTo>
                    <a:pt x="42638" y="76541"/>
                    <a:pt x="41382" y="76535"/>
                    <a:pt x="40126" y="76535"/>
                  </a:cubicBezTo>
                  <a:cubicBezTo>
                    <a:pt x="39711" y="76535"/>
                    <a:pt x="39297" y="76535"/>
                    <a:pt x="38882" y="76535"/>
                  </a:cubicBezTo>
                  <a:cubicBezTo>
                    <a:pt x="35390" y="76535"/>
                    <a:pt x="31905" y="76489"/>
                    <a:pt x="28538" y="75617"/>
                  </a:cubicBezTo>
                  <a:cubicBezTo>
                    <a:pt x="23580" y="74308"/>
                    <a:pt x="18741" y="70580"/>
                    <a:pt x="18206" y="65464"/>
                  </a:cubicBezTo>
                  <a:cubicBezTo>
                    <a:pt x="17730" y="60843"/>
                    <a:pt x="20863" y="56540"/>
                    <a:pt x="24671" y="53862"/>
                  </a:cubicBezTo>
                  <a:cubicBezTo>
                    <a:pt x="28459" y="51185"/>
                    <a:pt x="32941" y="49658"/>
                    <a:pt x="36966" y="47338"/>
                  </a:cubicBezTo>
                  <a:cubicBezTo>
                    <a:pt x="44701" y="42876"/>
                    <a:pt x="50630" y="35380"/>
                    <a:pt x="53208" y="26832"/>
                  </a:cubicBezTo>
                  <a:cubicBezTo>
                    <a:pt x="55786" y="18285"/>
                    <a:pt x="54914" y="8013"/>
                    <a:pt x="50928" y="1"/>
                  </a:cubicBezTo>
                  <a:close/>
                </a:path>
              </a:pathLst>
            </a:custGeom>
            <a:solidFill>
              <a:srgbClr val="DE76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4" name="Google Shape;3034;p43"/>
            <p:cNvSpPr/>
            <p:nvPr/>
          </p:nvSpPr>
          <p:spPr>
            <a:xfrm>
              <a:off x="8257932" y="678337"/>
              <a:ext cx="587087" cy="492377"/>
            </a:xfrm>
            <a:custGeom>
              <a:avLst/>
              <a:gdLst/>
              <a:ahLst/>
              <a:cxnLst/>
              <a:rect l="l" t="t" r="r" b="b"/>
              <a:pathLst>
                <a:path w="18305" h="15352" extrusionOk="0">
                  <a:moveTo>
                    <a:pt x="6144" y="1"/>
                  </a:moveTo>
                  <a:cubicBezTo>
                    <a:pt x="4008" y="1"/>
                    <a:pt x="1983" y="1194"/>
                    <a:pt x="754" y="4205"/>
                  </a:cubicBezTo>
                  <a:cubicBezTo>
                    <a:pt x="80" y="5851"/>
                    <a:pt x="1" y="7696"/>
                    <a:pt x="239" y="9461"/>
                  </a:cubicBezTo>
                  <a:cubicBezTo>
                    <a:pt x="496" y="11186"/>
                    <a:pt x="1091" y="12931"/>
                    <a:pt x="2440" y="14022"/>
                  </a:cubicBezTo>
                  <a:cubicBezTo>
                    <a:pt x="3687" y="15058"/>
                    <a:pt x="5417" y="15351"/>
                    <a:pt x="7055" y="15351"/>
                  </a:cubicBezTo>
                  <a:cubicBezTo>
                    <a:pt x="7110" y="15351"/>
                    <a:pt x="7165" y="15351"/>
                    <a:pt x="7219" y="15350"/>
                  </a:cubicBezTo>
                  <a:cubicBezTo>
                    <a:pt x="9163" y="15311"/>
                    <a:pt x="11205" y="14914"/>
                    <a:pt x="12653" y="13605"/>
                  </a:cubicBezTo>
                  <a:cubicBezTo>
                    <a:pt x="18304" y="8459"/>
                    <a:pt x="11830" y="1"/>
                    <a:pt x="6144" y="1"/>
                  </a:cubicBezTo>
                  <a:close/>
                </a:path>
              </a:pathLst>
            </a:custGeom>
            <a:solidFill>
              <a:srgbClr val="E838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5" name="Google Shape;3035;p43"/>
            <p:cNvSpPr/>
            <p:nvPr/>
          </p:nvSpPr>
          <p:spPr>
            <a:xfrm>
              <a:off x="4456950" y="749955"/>
              <a:ext cx="941103" cy="1081741"/>
            </a:xfrm>
            <a:custGeom>
              <a:avLst/>
              <a:gdLst/>
              <a:ahLst/>
              <a:cxnLst/>
              <a:rect l="l" t="t" r="r" b="b"/>
              <a:pathLst>
                <a:path w="29343" h="33728" extrusionOk="0">
                  <a:moveTo>
                    <a:pt x="22491" y="0"/>
                  </a:moveTo>
                  <a:cubicBezTo>
                    <a:pt x="18208" y="0"/>
                    <a:pt x="12817" y="2104"/>
                    <a:pt x="10590" y="4154"/>
                  </a:cubicBezTo>
                  <a:cubicBezTo>
                    <a:pt x="6703" y="7723"/>
                    <a:pt x="4462" y="12681"/>
                    <a:pt x="2578" y="17619"/>
                  </a:cubicBezTo>
                  <a:cubicBezTo>
                    <a:pt x="1210" y="21169"/>
                    <a:pt x="0" y="25195"/>
                    <a:pt x="1468" y="28705"/>
                  </a:cubicBezTo>
                  <a:cubicBezTo>
                    <a:pt x="2618" y="31481"/>
                    <a:pt x="5414" y="33464"/>
                    <a:pt x="8389" y="33702"/>
                  </a:cubicBezTo>
                  <a:cubicBezTo>
                    <a:pt x="8601" y="33719"/>
                    <a:pt x="8814" y="33727"/>
                    <a:pt x="9026" y="33727"/>
                  </a:cubicBezTo>
                  <a:cubicBezTo>
                    <a:pt x="11810" y="33727"/>
                    <a:pt x="14560" y="32300"/>
                    <a:pt x="16163" y="30034"/>
                  </a:cubicBezTo>
                  <a:cubicBezTo>
                    <a:pt x="18483" y="26781"/>
                    <a:pt x="18424" y="22398"/>
                    <a:pt x="20209" y="18829"/>
                  </a:cubicBezTo>
                  <a:cubicBezTo>
                    <a:pt x="21299" y="16647"/>
                    <a:pt x="23005" y="14882"/>
                    <a:pt x="24591" y="13038"/>
                  </a:cubicBezTo>
                  <a:cubicBezTo>
                    <a:pt x="26178" y="11194"/>
                    <a:pt x="27685" y="9171"/>
                    <a:pt x="28220" y="6791"/>
                  </a:cubicBezTo>
                  <a:cubicBezTo>
                    <a:pt x="29342" y="1728"/>
                    <a:pt x="26372" y="0"/>
                    <a:pt x="22491" y="0"/>
                  </a:cubicBezTo>
                  <a:close/>
                </a:path>
              </a:pathLst>
            </a:custGeom>
            <a:solidFill>
              <a:srgbClr val="E838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6" name="Google Shape;3036;p43"/>
            <p:cNvSpPr/>
            <p:nvPr/>
          </p:nvSpPr>
          <p:spPr>
            <a:xfrm>
              <a:off x="2188170" y="4600161"/>
              <a:ext cx="432562" cy="432530"/>
            </a:xfrm>
            <a:custGeom>
              <a:avLst/>
              <a:gdLst/>
              <a:ahLst/>
              <a:cxnLst/>
              <a:rect l="l" t="t" r="r" b="b"/>
              <a:pathLst>
                <a:path w="13487" h="13486" extrusionOk="0">
                  <a:moveTo>
                    <a:pt x="6744" y="1"/>
                  </a:moveTo>
                  <a:cubicBezTo>
                    <a:pt x="3035" y="1"/>
                    <a:pt x="1" y="3015"/>
                    <a:pt x="1" y="6743"/>
                  </a:cubicBezTo>
                  <a:cubicBezTo>
                    <a:pt x="1" y="10472"/>
                    <a:pt x="3035" y="13486"/>
                    <a:pt x="6744" y="13486"/>
                  </a:cubicBezTo>
                  <a:cubicBezTo>
                    <a:pt x="10472" y="13486"/>
                    <a:pt x="13486" y="10472"/>
                    <a:pt x="13486" y="6743"/>
                  </a:cubicBezTo>
                  <a:cubicBezTo>
                    <a:pt x="13486" y="3015"/>
                    <a:pt x="10472" y="1"/>
                    <a:pt x="6744" y="1"/>
                  </a:cubicBezTo>
                  <a:close/>
                </a:path>
              </a:pathLst>
            </a:custGeom>
            <a:solidFill>
              <a:srgbClr val="AE56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7" name="Google Shape;3037;p43"/>
            <p:cNvSpPr/>
            <p:nvPr/>
          </p:nvSpPr>
          <p:spPr>
            <a:xfrm>
              <a:off x="2324927" y="3911982"/>
              <a:ext cx="159689" cy="590262"/>
            </a:xfrm>
            <a:custGeom>
              <a:avLst/>
              <a:gdLst/>
              <a:ahLst/>
              <a:cxnLst/>
              <a:rect l="l" t="t" r="r" b="b"/>
              <a:pathLst>
                <a:path w="4979" h="18404" extrusionOk="0">
                  <a:moveTo>
                    <a:pt x="2480" y="0"/>
                  </a:moveTo>
                  <a:cubicBezTo>
                    <a:pt x="1111" y="0"/>
                    <a:pt x="1" y="2340"/>
                    <a:pt x="1" y="7437"/>
                  </a:cubicBezTo>
                  <a:cubicBezTo>
                    <a:pt x="1" y="12514"/>
                    <a:pt x="1905" y="18404"/>
                    <a:pt x="2480" y="18404"/>
                  </a:cubicBezTo>
                  <a:cubicBezTo>
                    <a:pt x="3055" y="18404"/>
                    <a:pt x="4978" y="12514"/>
                    <a:pt x="4978" y="7437"/>
                  </a:cubicBezTo>
                  <a:cubicBezTo>
                    <a:pt x="4978" y="2340"/>
                    <a:pt x="3868" y="0"/>
                    <a:pt x="2480" y="0"/>
                  </a:cubicBezTo>
                  <a:close/>
                </a:path>
              </a:pathLst>
            </a:custGeom>
            <a:solidFill>
              <a:srgbClr val="AE56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8" name="Google Shape;3038;p43"/>
            <p:cNvSpPr/>
            <p:nvPr/>
          </p:nvSpPr>
          <p:spPr>
            <a:xfrm>
              <a:off x="1733413" y="4164713"/>
              <a:ext cx="462421" cy="431086"/>
            </a:xfrm>
            <a:custGeom>
              <a:avLst/>
              <a:gdLst/>
              <a:ahLst/>
              <a:cxnLst/>
              <a:rect l="l" t="t" r="r" b="b"/>
              <a:pathLst>
                <a:path w="14418" h="13441" extrusionOk="0">
                  <a:moveTo>
                    <a:pt x="1968" y="1"/>
                  </a:moveTo>
                  <a:cubicBezTo>
                    <a:pt x="1548" y="1"/>
                    <a:pt x="1214" y="128"/>
                    <a:pt x="972" y="370"/>
                  </a:cubicBezTo>
                  <a:cubicBezTo>
                    <a:pt x="1" y="1342"/>
                    <a:pt x="873" y="3801"/>
                    <a:pt x="4482" y="7390"/>
                  </a:cubicBezTo>
                  <a:cubicBezTo>
                    <a:pt x="7835" y="10761"/>
                    <a:pt x="12865" y="13440"/>
                    <a:pt x="13854" y="13440"/>
                  </a:cubicBezTo>
                  <a:cubicBezTo>
                    <a:pt x="13924" y="13440"/>
                    <a:pt x="13974" y="13427"/>
                    <a:pt x="14001" y="13399"/>
                  </a:cubicBezTo>
                  <a:cubicBezTo>
                    <a:pt x="14418" y="12983"/>
                    <a:pt x="11602" y="7470"/>
                    <a:pt x="7993" y="3860"/>
                  </a:cubicBezTo>
                  <a:cubicBezTo>
                    <a:pt x="5296" y="1164"/>
                    <a:pt x="3238" y="1"/>
                    <a:pt x="1968" y="1"/>
                  </a:cubicBezTo>
                  <a:close/>
                </a:path>
              </a:pathLst>
            </a:custGeom>
            <a:solidFill>
              <a:srgbClr val="AE56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9" name="Google Shape;3039;p43"/>
            <p:cNvSpPr/>
            <p:nvPr/>
          </p:nvSpPr>
          <p:spPr>
            <a:xfrm>
              <a:off x="1499989" y="4736277"/>
              <a:ext cx="590904" cy="159689"/>
            </a:xfrm>
            <a:custGeom>
              <a:avLst/>
              <a:gdLst/>
              <a:ahLst/>
              <a:cxnLst/>
              <a:rect l="l" t="t" r="r" b="b"/>
              <a:pathLst>
                <a:path w="18424" h="4979" extrusionOk="0">
                  <a:moveTo>
                    <a:pt x="7437" y="1"/>
                  </a:moveTo>
                  <a:cubicBezTo>
                    <a:pt x="2341" y="1"/>
                    <a:pt x="0" y="1111"/>
                    <a:pt x="0" y="2499"/>
                  </a:cubicBezTo>
                  <a:cubicBezTo>
                    <a:pt x="0" y="3868"/>
                    <a:pt x="2341" y="4978"/>
                    <a:pt x="7437" y="4978"/>
                  </a:cubicBezTo>
                  <a:cubicBezTo>
                    <a:pt x="12514" y="4978"/>
                    <a:pt x="18424" y="3074"/>
                    <a:pt x="18424" y="2499"/>
                  </a:cubicBezTo>
                  <a:cubicBezTo>
                    <a:pt x="18424" y="1924"/>
                    <a:pt x="12514" y="1"/>
                    <a:pt x="7437" y="1"/>
                  </a:cubicBezTo>
                  <a:close/>
                </a:path>
              </a:pathLst>
            </a:custGeom>
            <a:solidFill>
              <a:srgbClr val="AE56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0" name="Google Shape;3040;p43"/>
            <p:cNvSpPr/>
            <p:nvPr/>
          </p:nvSpPr>
          <p:spPr>
            <a:xfrm>
              <a:off x="1733413" y="5037085"/>
              <a:ext cx="462421" cy="431054"/>
            </a:xfrm>
            <a:custGeom>
              <a:avLst/>
              <a:gdLst/>
              <a:ahLst/>
              <a:cxnLst/>
              <a:rect l="l" t="t" r="r" b="b"/>
              <a:pathLst>
                <a:path w="14418" h="13440" extrusionOk="0">
                  <a:moveTo>
                    <a:pt x="13858" y="0"/>
                  </a:moveTo>
                  <a:cubicBezTo>
                    <a:pt x="12882" y="0"/>
                    <a:pt x="7835" y="2679"/>
                    <a:pt x="4482" y="6050"/>
                  </a:cubicBezTo>
                  <a:cubicBezTo>
                    <a:pt x="873" y="9640"/>
                    <a:pt x="1" y="12099"/>
                    <a:pt x="972" y="13071"/>
                  </a:cubicBezTo>
                  <a:cubicBezTo>
                    <a:pt x="1214" y="13312"/>
                    <a:pt x="1547" y="13440"/>
                    <a:pt x="1967" y="13440"/>
                  </a:cubicBezTo>
                  <a:cubicBezTo>
                    <a:pt x="3236" y="13440"/>
                    <a:pt x="5295" y="12273"/>
                    <a:pt x="7993" y="9560"/>
                  </a:cubicBezTo>
                  <a:cubicBezTo>
                    <a:pt x="11602" y="5971"/>
                    <a:pt x="14418" y="438"/>
                    <a:pt x="14001" y="41"/>
                  </a:cubicBezTo>
                  <a:cubicBezTo>
                    <a:pt x="13975" y="14"/>
                    <a:pt x="13927" y="0"/>
                    <a:pt x="13858" y="0"/>
                  </a:cubicBezTo>
                  <a:close/>
                </a:path>
              </a:pathLst>
            </a:custGeom>
            <a:solidFill>
              <a:srgbClr val="AE56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1" name="Google Shape;3041;p43"/>
            <p:cNvSpPr/>
            <p:nvPr/>
          </p:nvSpPr>
          <p:spPr>
            <a:xfrm>
              <a:off x="2324286" y="5129999"/>
              <a:ext cx="160330" cy="590904"/>
            </a:xfrm>
            <a:custGeom>
              <a:avLst/>
              <a:gdLst/>
              <a:ahLst/>
              <a:cxnLst/>
              <a:rect l="l" t="t" r="r" b="b"/>
              <a:pathLst>
                <a:path w="4999" h="18424" extrusionOk="0">
                  <a:moveTo>
                    <a:pt x="2500" y="0"/>
                  </a:moveTo>
                  <a:cubicBezTo>
                    <a:pt x="1925" y="0"/>
                    <a:pt x="1" y="5910"/>
                    <a:pt x="1" y="10987"/>
                  </a:cubicBezTo>
                  <a:cubicBezTo>
                    <a:pt x="1" y="16083"/>
                    <a:pt x="1131" y="18423"/>
                    <a:pt x="2500" y="18423"/>
                  </a:cubicBezTo>
                  <a:cubicBezTo>
                    <a:pt x="3868" y="18423"/>
                    <a:pt x="4998" y="16083"/>
                    <a:pt x="4998" y="10987"/>
                  </a:cubicBezTo>
                  <a:cubicBezTo>
                    <a:pt x="4998" y="5910"/>
                    <a:pt x="3075" y="0"/>
                    <a:pt x="2500" y="0"/>
                  </a:cubicBezTo>
                  <a:close/>
                </a:path>
              </a:pathLst>
            </a:custGeom>
            <a:solidFill>
              <a:srgbClr val="AE56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2" name="Google Shape;3042;p43"/>
            <p:cNvSpPr/>
            <p:nvPr/>
          </p:nvSpPr>
          <p:spPr>
            <a:xfrm>
              <a:off x="2613067" y="5037085"/>
              <a:ext cx="462421" cy="431054"/>
            </a:xfrm>
            <a:custGeom>
              <a:avLst/>
              <a:gdLst/>
              <a:ahLst/>
              <a:cxnLst/>
              <a:rect l="l" t="t" r="r" b="b"/>
              <a:pathLst>
                <a:path w="14418" h="13440" extrusionOk="0">
                  <a:moveTo>
                    <a:pt x="564" y="0"/>
                  </a:moveTo>
                  <a:cubicBezTo>
                    <a:pt x="494" y="0"/>
                    <a:pt x="444" y="14"/>
                    <a:pt x="417" y="41"/>
                  </a:cubicBezTo>
                  <a:cubicBezTo>
                    <a:pt x="0" y="438"/>
                    <a:pt x="2816" y="5971"/>
                    <a:pt x="6426" y="9560"/>
                  </a:cubicBezTo>
                  <a:cubicBezTo>
                    <a:pt x="9123" y="12273"/>
                    <a:pt x="11182" y="13440"/>
                    <a:pt x="12451" y="13440"/>
                  </a:cubicBezTo>
                  <a:cubicBezTo>
                    <a:pt x="12871" y="13440"/>
                    <a:pt x="13204" y="13312"/>
                    <a:pt x="13446" y="13071"/>
                  </a:cubicBezTo>
                  <a:cubicBezTo>
                    <a:pt x="14418" y="12099"/>
                    <a:pt x="13545" y="9640"/>
                    <a:pt x="9936" y="6050"/>
                  </a:cubicBezTo>
                  <a:cubicBezTo>
                    <a:pt x="6583" y="2679"/>
                    <a:pt x="1553" y="0"/>
                    <a:pt x="564" y="0"/>
                  </a:cubicBezTo>
                  <a:close/>
                </a:path>
              </a:pathLst>
            </a:custGeom>
            <a:solidFill>
              <a:srgbClr val="AE56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3" name="Google Shape;3043;p43"/>
            <p:cNvSpPr/>
            <p:nvPr/>
          </p:nvSpPr>
          <p:spPr>
            <a:xfrm>
              <a:off x="2718650" y="4736277"/>
              <a:ext cx="590262" cy="159689"/>
            </a:xfrm>
            <a:custGeom>
              <a:avLst/>
              <a:gdLst/>
              <a:ahLst/>
              <a:cxnLst/>
              <a:rect l="l" t="t" r="r" b="b"/>
              <a:pathLst>
                <a:path w="18404" h="4979" extrusionOk="0">
                  <a:moveTo>
                    <a:pt x="10967" y="1"/>
                  </a:moveTo>
                  <a:cubicBezTo>
                    <a:pt x="5890" y="1"/>
                    <a:pt x="0" y="1924"/>
                    <a:pt x="0" y="2499"/>
                  </a:cubicBezTo>
                  <a:cubicBezTo>
                    <a:pt x="0" y="3074"/>
                    <a:pt x="5890" y="4978"/>
                    <a:pt x="10967" y="4978"/>
                  </a:cubicBezTo>
                  <a:cubicBezTo>
                    <a:pt x="16064" y="4978"/>
                    <a:pt x="18404" y="3868"/>
                    <a:pt x="18404" y="2499"/>
                  </a:cubicBezTo>
                  <a:cubicBezTo>
                    <a:pt x="18404" y="1131"/>
                    <a:pt x="16064" y="1"/>
                    <a:pt x="10967" y="1"/>
                  </a:cubicBezTo>
                  <a:close/>
                </a:path>
              </a:pathLst>
            </a:custGeom>
            <a:solidFill>
              <a:srgbClr val="AE56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4" name="Google Shape;3044;p43"/>
            <p:cNvSpPr/>
            <p:nvPr/>
          </p:nvSpPr>
          <p:spPr>
            <a:xfrm>
              <a:off x="2613067" y="4164713"/>
              <a:ext cx="462421" cy="431086"/>
            </a:xfrm>
            <a:custGeom>
              <a:avLst/>
              <a:gdLst/>
              <a:ahLst/>
              <a:cxnLst/>
              <a:rect l="l" t="t" r="r" b="b"/>
              <a:pathLst>
                <a:path w="14418" h="13441" extrusionOk="0">
                  <a:moveTo>
                    <a:pt x="12450" y="1"/>
                  </a:moveTo>
                  <a:cubicBezTo>
                    <a:pt x="11181" y="1"/>
                    <a:pt x="9122" y="1164"/>
                    <a:pt x="6426" y="3860"/>
                  </a:cubicBezTo>
                  <a:cubicBezTo>
                    <a:pt x="2816" y="7470"/>
                    <a:pt x="0" y="12983"/>
                    <a:pt x="417" y="13399"/>
                  </a:cubicBezTo>
                  <a:cubicBezTo>
                    <a:pt x="444" y="13427"/>
                    <a:pt x="494" y="13440"/>
                    <a:pt x="564" y="13440"/>
                  </a:cubicBezTo>
                  <a:cubicBezTo>
                    <a:pt x="1553" y="13440"/>
                    <a:pt x="6585" y="10761"/>
                    <a:pt x="9956" y="7390"/>
                  </a:cubicBezTo>
                  <a:cubicBezTo>
                    <a:pt x="13545" y="3801"/>
                    <a:pt x="14418" y="1342"/>
                    <a:pt x="13446" y="370"/>
                  </a:cubicBezTo>
                  <a:cubicBezTo>
                    <a:pt x="13204" y="128"/>
                    <a:pt x="12870" y="1"/>
                    <a:pt x="12450" y="1"/>
                  </a:cubicBezTo>
                  <a:close/>
                </a:path>
              </a:pathLst>
            </a:custGeom>
            <a:solidFill>
              <a:srgbClr val="AE56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5" name="Google Shape;3045;p43"/>
            <p:cNvSpPr/>
            <p:nvPr/>
          </p:nvSpPr>
          <p:spPr>
            <a:xfrm>
              <a:off x="5696586" y="4600161"/>
              <a:ext cx="431920" cy="432530"/>
            </a:xfrm>
            <a:custGeom>
              <a:avLst/>
              <a:gdLst/>
              <a:ahLst/>
              <a:cxnLst/>
              <a:rect l="l" t="t" r="r" b="b"/>
              <a:pathLst>
                <a:path w="13467" h="13486" extrusionOk="0">
                  <a:moveTo>
                    <a:pt x="6724" y="1"/>
                  </a:moveTo>
                  <a:cubicBezTo>
                    <a:pt x="3015" y="1"/>
                    <a:pt x="1" y="3015"/>
                    <a:pt x="1" y="6743"/>
                  </a:cubicBezTo>
                  <a:cubicBezTo>
                    <a:pt x="1" y="10472"/>
                    <a:pt x="3015" y="13486"/>
                    <a:pt x="6724" y="13486"/>
                  </a:cubicBezTo>
                  <a:cubicBezTo>
                    <a:pt x="10452" y="13486"/>
                    <a:pt x="13466" y="10472"/>
                    <a:pt x="13466" y="6743"/>
                  </a:cubicBezTo>
                  <a:cubicBezTo>
                    <a:pt x="13466" y="3015"/>
                    <a:pt x="10452" y="1"/>
                    <a:pt x="6724" y="1"/>
                  </a:cubicBezTo>
                  <a:close/>
                </a:path>
              </a:pathLst>
            </a:custGeom>
            <a:solidFill>
              <a:srgbClr val="AE56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6" name="Google Shape;3046;p43"/>
            <p:cNvSpPr/>
            <p:nvPr/>
          </p:nvSpPr>
          <p:spPr>
            <a:xfrm>
              <a:off x="5832702" y="3911982"/>
              <a:ext cx="159689" cy="590262"/>
            </a:xfrm>
            <a:custGeom>
              <a:avLst/>
              <a:gdLst/>
              <a:ahLst/>
              <a:cxnLst/>
              <a:rect l="l" t="t" r="r" b="b"/>
              <a:pathLst>
                <a:path w="4979" h="18404" extrusionOk="0">
                  <a:moveTo>
                    <a:pt x="2480" y="0"/>
                  </a:moveTo>
                  <a:cubicBezTo>
                    <a:pt x="1111" y="0"/>
                    <a:pt x="1" y="2340"/>
                    <a:pt x="1" y="7437"/>
                  </a:cubicBezTo>
                  <a:cubicBezTo>
                    <a:pt x="1" y="12514"/>
                    <a:pt x="1904" y="18404"/>
                    <a:pt x="2480" y="18404"/>
                  </a:cubicBezTo>
                  <a:cubicBezTo>
                    <a:pt x="3074" y="18404"/>
                    <a:pt x="4978" y="12514"/>
                    <a:pt x="4978" y="7437"/>
                  </a:cubicBezTo>
                  <a:cubicBezTo>
                    <a:pt x="4978" y="2340"/>
                    <a:pt x="3868" y="0"/>
                    <a:pt x="2480" y="0"/>
                  </a:cubicBezTo>
                  <a:close/>
                </a:path>
              </a:pathLst>
            </a:custGeom>
            <a:solidFill>
              <a:srgbClr val="AE56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7" name="Google Shape;3047;p43"/>
            <p:cNvSpPr/>
            <p:nvPr/>
          </p:nvSpPr>
          <p:spPr>
            <a:xfrm>
              <a:off x="6121483" y="4164713"/>
              <a:ext cx="461780" cy="431086"/>
            </a:xfrm>
            <a:custGeom>
              <a:avLst/>
              <a:gdLst/>
              <a:ahLst/>
              <a:cxnLst/>
              <a:rect l="l" t="t" r="r" b="b"/>
              <a:pathLst>
                <a:path w="14398" h="13441" extrusionOk="0">
                  <a:moveTo>
                    <a:pt x="12430" y="1"/>
                  </a:moveTo>
                  <a:cubicBezTo>
                    <a:pt x="11161" y="1"/>
                    <a:pt x="9102" y="1164"/>
                    <a:pt x="6406" y="3860"/>
                  </a:cubicBezTo>
                  <a:cubicBezTo>
                    <a:pt x="2816" y="7470"/>
                    <a:pt x="0" y="12983"/>
                    <a:pt x="397" y="13399"/>
                  </a:cubicBezTo>
                  <a:cubicBezTo>
                    <a:pt x="424" y="13427"/>
                    <a:pt x="474" y="13440"/>
                    <a:pt x="544" y="13440"/>
                  </a:cubicBezTo>
                  <a:cubicBezTo>
                    <a:pt x="1533" y="13440"/>
                    <a:pt x="6565" y="10761"/>
                    <a:pt x="9936" y="7390"/>
                  </a:cubicBezTo>
                  <a:cubicBezTo>
                    <a:pt x="13525" y="3801"/>
                    <a:pt x="14398" y="1342"/>
                    <a:pt x="13426" y="370"/>
                  </a:cubicBezTo>
                  <a:cubicBezTo>
                    <a:pt x="13184" y="128"/>
                    <a:pt x="12850" y="1"/>
                    <a:pt x="12430" y="1"/>
                  </a:cubicBezTo>
                  <a:close/>
                </a:path>
              </a:pathLst>
            </a:custGeom>
            <a:solidFill>
              <a:srgbClr val="AE56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8" name="Google Shape;3048;p43"/>
            <p:cNvSpPr/>
            <p:nvPr/>
          </p:nvSpPr>
          <p:spPr>
            <a:xfrm>
              <a:off x="6226424" y="4736277"/>
              <a:ext cx="590904" cy="159689"/>
            </a:xfrm>
            <a:custGeom>
              <a:avLst/>
              <a:gdLst/>
              <a:ahLst/>
              <a:cxnLst/>
              <a:rect l="l" t="t" r="r" b="b"/>
              <a:pathLst>
                <a:path w="18424" h="4979" extrusionOk="0">
                  <a:moveTo>
                    <a:pt x="10987" y="1"/>
                  </a:moveTo>
                  <a:cubicBezTo>
                    <a:pt x="5890" y="1"/>
                    <a:pt x="0" y="1924"/>
                    <a:pt x="0" y="2499"/>
                  </a:cubicBezTo>
                  <a:cubicBezTo>
                    <a:pt x="0" y="3074"/>
                    <a:pt x="5890" y="4978"/>
                    <a:pt x="10987" y="4978"/>
                  </a:cubicBezTo>
                  <a:cubicBezTo>
                    <a:pt x="16064" y="4978"/>
                    <a:pt x="18424" y="3868"/>
                    <a:pt x="18424" y="2499"/>
                  </a:cubicBezTo>
                  <a:cubicBezTo>
                    <a:pt x="18424" y="1111"/>
                    <a:pt x="16064" y="1"/>
                    <a:pt x="10987" y="1"/>
                  </a:cubicBezTo>
                  <a:close/>
                </a:path>
              </a:pathLst>
            </a:custGeom>
            <a:solidFill>
              <a:srgbClr val="AE56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9" name="Google Shape;3049;p43"/>
            <p:cNvSpPr/>
            <p:nvPr/>
          </p:nvSpPr>
          <p:spPr>
            <a:xfrm>
              <a:off x="6121483" y="5037085"/>
              <a:ext cx="461780" cy="431054"/>
            </a:xfrm>
            <a:custGeom>
              <a:avLst/>
              <a:gdLst/>
              <a:ahLst/>
              <a:cxnLst/>
              <a:rect l="l" t="t" r="r" b="b"/>
              <a:pathLst>
                <a:path w="14398" h="13440" extrusionOk="0">
                  <a:moveTo>
                    <a:pt x="544" y="0"/>
                  </a:moveTo>
                  <a:cubicBezTo>
                    <a:pt x="474" y="0"/>
                    <a:pt x="424" y="14"/>
                    <a:pt x="397" y="41"/>
                  </a:cubicBezTo>
                  <a:cubicBezTo>
                    <a:pt x="0" y="438"/>
                    <a:pt x="2816" y="5971"/>
                    <a:pt x="6406" y="9560"/>
                  </a:cubicBezTo>
                  <a:cubicBezTo>
                    <a:pt x="9103" y="12273"/>
                    <a:pt x="11162" y="13440"/>
                    <a:pt x="12431" y="13440"/>
                  </a:cubicBezTo>
                  <a:cubicBezTo>
                    <a:pt x="12851" y="13440"/>
                    <a:pt x="13184" y="13312"/>
                    <a:pt x="13426" y="13071"/>
                  </a:cubicBezTo>
                  <a:cubicBezTo>
                    <a:pt x="14398" y="12099"/>
                    <a:pt x="13525" y="9640"/>
                    <a:pt x="9936" y="6050"/>
                  </a:cubicBezTo>
                  <a:cubicBezTo>
                    <a:pt x="6565" y="2679"/>
                    <a:pt x="1533" y="0"/>
                    <a:pt x="544" y="0"/>
                  </a:cubicBezTo>
                  <a:close/>
                </a:path>
              </a:pathLst>
            </a:custGeom>
            <a:solidFill>
              <a:srgbClr val="AE56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0" name="Google Shape;3050;p43"/>
            <p:cNvSpPr/>
            <p:nvPr/>
          </p:nvSpPr>
          <p:spPr>
            <a:xfrm>
              <a:off x="5832702" y="5129999"/>
              <a:ext cx="159689" cy="590904"/>
            </a:xfrm>
            <a:custGeom>
              <a:avLst/>
              <a:gdLst/>
              <a:ahLst/>
              <a:cxnLst/>
              <a:rect l="l" t="t" r="r" b="b"/>
              <a:pathLst>
                <a:path w="4979" h="18424" extrusionOk="0">
                  <a:moveTo>
                    <a:pt x="2480" y="0"/>
                  </a:moveTo>
                  <a:cubicBezTo>
                    <a:pt x="1904" y="0"/>
                    <a:pt x="1" y="5910"/>
                    <a:pt x="1" y="10987"/>
                  </a:cubicBezTo>
                  <a:cubicBezTo>
                    <a:pt x="1" y="16083"/>
                    <a:pt x="1111" y="18423"/>
                    <a:pt x="2480" y="18423"/>
                  </a:cubicBezTo>
                  <a:cubicBezTo>
                    <a:pt x="3868" y="18423"/>
                    <a:pt x="4978" y="16083"/>
                    <a:pt x="4978" y="10987"/>
                  </a:cubicBezTo>
                  <a:cubicBezTo>
                    <a:pt x="4978" y="5910"/>
                    <a:pt x="3074" y="0"/>
                    <a:pt x="2480" y="0"/>
                  </a:cubicBezTo>
                  <a:close/>
                </a:path>
              </a:pathLst>
            </a:custGeom>
            <a:solidFill>
              <a:srgbClr val="AE56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1" name="Google Shape;3051;p43"/>
            <p:cNvSpPr/>
            <p:nvPr/>
          </p:nvSpPr>
          <p:spPr>
            <a:xfrm>
              <a:off x="5241829" y="5037085"/>
              <a:ext cx="461780" cy="431054"/>
            </a:xfrm>
            <a:custGeom>
              <a:avLst/>
              <a:gdLst/>
              <a:ahLst/>
              <a:cxnLst/>
              <a:rect l="l" t="t" r="r" b="b"/>
              <a:pathLst>
                <a:path w="14398" h="13440" extrusionOk="0">
                  <a:moveTo>
                    <a:pt x="13838" y="0"/>
                  </a:moveTo>
                  <a:cubicBezTo>
                    <a:pt x="12862" y="0"/>
                    <a:pt x="7815" y="2679"/>
                    <a:pt x="4462" y="6050"/>
                  </a:cubicBezTo>
                  <a:cubicBezTo>
                    <a:pt x="853" y="9640"/>
                    <a:pt x="0" y="12099"/>
                    <a:pt x="972" y="13071"/>
                  </a:cubicBezTo>
                  <a:cubicBezTo>
                    <a:pt x="1214" y="13312"/>
                    <a:pt x="1546" y="13440"/>
                    <a:pt x="1964" y="13440"/>
                  </a:cubicBezTo>
                  <a:cubicBezTo>
                    <a:pt x="3228" y="13440"/>
                    <a:pt x="5280" y="12273"/>
                    <a:pt x="7992" y="9560"/>
                  </a:cubicBezTo>
                  <a:cubicBezTo>
                    <a:pt x="11582" y="5971"/>
                    <a:pt x="14398" y="438"/>
                    <a:pt x="13981" y="41"/>
                  </a:cubicBezTo>
                  <a:cubicBezTo>
                    <a:pt x="13955" y="14"/>
                    <a:pt x="13907" y="0"/>
                    <a:pt x="13838" y="0"/>
                  </a:cubicBezTo>
                  <a:close/>
                </a:path>
              </a:pathLst>
            </a:custGeom>
            <a:solidFill>
              <a:srgbClr val="AE56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2" name="Google Shape;3052;p43"/>
            <p:cNvSpPr/>
            <p:nvPr/>
          </p:nvSpPr>
          <p:spPr>
            <a:xfrm>
              <a:off x="5007764" y="4736277"/>
              <a:ext cx="590904" cy="159689"/>
            </a:xfrm>
            <a:custGeom>
              <a:avLst/>
              <a:gdLst/>
              <a:ahLst/>
              <a:cxnLst/>
              <a:rect l="l" t="t" r="r" b="b"/>
              <a:pathLst>
                <a:path w="18424" h="4979" extrusionOk="0">
                  <a:moveTo>
                    <a:pt x="7437" y="1"/>
                  </a:moveTo>
                  <a:cubicBezTo>
                    <a:pt x="2360" y="1"/>
                    <a:pt x="0" y="1131"/>
                    <a:pt x="0" y="2499"/>
                  </a:cubicBezTo>
                  <a:cubicBezTo>
                    <a:pt x="0" y="3868"/>
                    <a:pt x="2360" y="4978"/>
                    <a:pt x="7437" y="4978"/>
                  </a:cubicBezTo>
                  <a:cubicBezTo>
                    <a:pt x="12534" y="4978"/>
                    <a:pt x="18424" y="3074"/>
                    <a:pt x="18424" y="2499"/>
                  </a:cubicBezTo>
                  <a:cubicBezTo>
                    <a:pt x="18424" y="1924"/>
                    <a:pt x="12534" y="1"/>
                    <a:pt x="7437" y="1"/>
                  </a:cubicBezTo>
                  <a:close/>
                </a:path>
              </a:pathLst>
            </a:custGeom>
            <a:solidFill>
              <a:srgbClr val="AE56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3" name="Google Shape;3053;p43"/>
            <p:cNvSpPr/>
            <p:nvPr/>
          </p:nvSpPr>
          <p:spPr>
            <a:xfrm>
              <a:off x="5241829" y="4164713"/>
              <a:ext cx="461780" cy="431086"/>
            </a:xfrm>
            <a:custGeom>
              <a:avLst/>
              <a:gdLst/>
              <a:ahLst/>
              <a:cxnLst/>
              <a:rect l="l" t="t" r="r" b="b"/>
              <a:pathLst>
                <a:path w="14398" h="13441" extrusionOk="0">
                  <a:moveTo>
                    <a:pt x="1965" y="1"/>
                  </a:moveTo>
                  <a:cubicBezTo>
                    <a:pt x="1546" y="1"/>
                    <a:pt x="1214" y="128"/>
                    <a:pt x="972" y="370"/>
                  </a:cubicBezTo>
                  <a:cubicBezTo>
                    <a:pt x="0" y="1342"/>
                    <a:pt x="873" y="3801"/>
                    <a:pt x="4462" y="7390"/>
                  </a:cubicBezTo>
                  <a:cubicBezTo>
                    <a:pt x="7815" y="10761"/>
                    <a:pt x="12862" y="13440"/>
                    <a:pt x="13838" y="13440"/>
                  </a:cubicBezTo>
                  <a:cubicBezTo>
                    <a:pt x="13907" y="13440"/>
                    <a:pt x="13955" y="13427"/>
                    <a:pt x="13981" y="13399"/>
                  </a:cubicBezTo>
                  <a:cubicBezTo>
                    <a:pt x="14398" y="12983"/>
                    <a:pt x="11582" y="7470"/>
                    <a:pt x="7992" y="3860"/>
                  </a:cubicBezTo>
                  <a:cubicBezTo>
                    <a:pt x="5281" y="1164"/>
                    <a:pt x="3230" y="1"/>
                    <a:pt x="1965" y="1"/>
                  </a:cubicBezTo>
                  <a:close/>
                </a:path>
              </a:pathLst>
            </a:custGeom>
            <a:solidFill>
              <a:srgbClr val="AE56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4" name="Google Shape;3054;p43"/>
            <p:cNvSpPr/>
            <p:nvPr/>
          </p:nvSpPr>
          <p:spPr>
            <a:xfrm>
              <a:off x="-240845" y="4910559"/>
              <a:ext cx="52823" cy="55999"/>
            </a:xfrm>
            <a:custGeom>
              <a:avLst/>
              <a:gdLst/>
              <a:ahLst/>
              <a:cxnLst/>
              <a:rect l="l" t="t" r="r" b="b"/>
              <a:pathLst>
                <a:path w="1647" h="1746" extrusionOk="0">
                  <a:moveTo>
                    <a:pt x="972" y="1289"/>
                  </a:moveTo>
                  <a:cubicBezTo>
                    <a:pt x="972" y="1299"/>
                    <a:pt x="967" y="1299"/>
                    <a:pt x="967" y="1299"/>
                  </a:cubicBezTo>
                  <a:cubicBezTo>
                    <a:pt x="967" y="1299"/>
                    <a:pt x="972" y="1299"/>
                    <a:pt x="992" y="1309"/>
                  </a:cubicBezTo>
                  <a:cubicBezTo>
                    <a:pt x="992" y="1329"/>
                    <a:pt x="1031" y="1349"/>
                    <a:pt x="1031" y="1349"/>
                  </a:cubicBezTo>
                  <a:cubicBezTo>
                    <a:pt x="1067" y="1385"/>
                    <a:pt x="1104" y="1405"/>
                    <a:pt x="1140" y="1438"/>
                  </a:cubicBezTo>
                  <a:lnTo>
                    <a:pt x="1140" y="1438"/>
                  </a:lnTo>
                  <a:cubicBezTo>
                    <a:pt x="1130" y="1435"/>
                    <a:pt x="1120" y="1431"/>
                    <a:pt x="1111" y="1428"/>
                  </a:cubicBezTo>
                  <a:cubicBezTo>
                    <a:pt x="1091" y="1408"/>
                    <a:pt x="1051" y="1408"/>
                    <a:pt x="1031" y="1388"/>
                  </a:cubicBezTo>
                  <a:lnTo>
                    <a:pt x="992" y="1388"/>
                  </a:lnTo>
                  <a:lnTo>
                    <a:pt x="972" y="1369"/>
                  </a:lnTo>
                  <a:cubicBezTo>
                    <a:pt x="972" y="1349"/>
                    <a:pt x="972" y="1329"/>
                    <a:pt x="972" y="1309"/>
                  </a:cubicBezTo>
                  <a:cubicBezTo>
                    <a:pt x="952" y="1309"/>
                    <a:pt x="952" y="1289"/>
                    <a:pt x="972" y="1289"/>
                  </a:cubicBezTo>
                  <a:close/>
                  <a:moveTo>
                    <a:pt x="0" y="0"/>
                  </a:moveTo>
                  <a:cubicBezTo>
                    <a:pt x="20" y="40"/>
                    <a:pt x="40" y="80"/>
                    <a:pt x="60" y="99"/>
                  </a:cubicBezTo>
                  <a:cubicBezTo>
                    <a:pt x="357" y="734"/>
                    <a:pt x="615" y="1250"/>
                    <a:pt x="793" y="1587"/>
                  </a:cubicBezTo>
                  <a:cubicBezTo>
                    <a:pt x="853" y="1607"/>
                    <a:pt x="892" y="1626"/>
                    <a:pt x="952" y="1646"/>
                  </a:cubicBezTo>
                  <a:cubicBezTo>
                    <a:pt x="992" y="1646"/>
                    <a:pt x="1011" y="1666"/>
                    <a:pt x="1051" y="1666"/>
                  </a:cubicBezTo>
                  <a:cubicBezTo>
                    <a:pt x="1111" y="1686"/>
                    <a:pt x="1150" y="1686"/>
                    <a:pt x="1210" y="1706"/>
                  </a:cubicBezTo>
                  <a:cubicBezTo>
                    <a:pt x="1309" y="1726"/>
                    <a:pt x="1388" y="1745"/>
                    <a:pt x="1448" y="1745"/>
                  </a:cubicBezTo>
                  <a:cubicBezTo>
                    <a:pt x="1567" y="1745"/>
                    <a:pt x="1606" y="1745"/>
                    <a:pt x="1606" y="1706"/>
                  </a:cubicBezTo>
                  <a:cubicBezTo>
                    <a:pt x="1646" y="1686"/>
                    <a:pt x="1606" y="1607"/>
                    <a:pt x="1448" y="1408"/>
                  </a:cubicBezTo>
                  <a:cubicBezTo>
                    <a:pt x="1408" y="1369"/>
                    <a:pt x="1368" y="1309"/>
                    <a:pt x="1309" y="1250"/>
                  </a:cubicBezTo>
                  <a:cubicBezTo>
                    <a:pt x="1269" y="1230"/>
                    <a:pt x="1249" y="1190"/>
                    <a:pt x="1210" y="1150"/>
                  </a:cubicBezTo>
                  <a:lnTo>
                    <a:pt x="1170" y="1111"/>
                  </a:lnTo>
                  <a:cubicBezTo>
                    <a:pt x="1130" y="1071"/>
                    <a:pt x="1091" y="1051"/>
                    <a:pt x="1071" y="1012"/>
                  </a:cubicBezTo>
                  <a:cubicBezTo>
                    <a:pt x="912" y="853"/>
                    <a:pt x="734" y="694"/>
                    <a:pt x="555" y="516"/>
                  </a:cubicBezTo>
                  <a:cubicBezTo>
                    <a:pt x="456" y="417"/>
                    <a:pt x="337" y="318"/>
                    <a:pt x="238" y="218"/>
                  </a:cubicBezTo>
                  <a:cubicBezTo>
                    <a:pt x="178" y="159"/>
                    <a:pt x="119" y="119"/>
                    <a:pt x="60" y="60"/>
                  </a:cubicBezTo>
                  <a:lnTo>
                    <a:pt x="20" y="20"/>
                  </a:lnTo>
                  <a:lnTo>
                    <a:pt x="0" y="0"/>
                  </a:lnTo>
                  <a:close/>
                </a:path>
              </a:pathLst>
            </a:custGeom>
            <a:solidFill>
              <a:srgbClr val="0202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5" name="Google Shape;3055;p43"/>
            <p:cNvSpPr/>
            <p:nvPr/>
          </p:nvSpPr>
          <p:spPr>
            <a:xfrm>
              <a:off x="1311723" y="3707071"/>
              <a:ext cx="73799" cy="94261"/>
            </a:xfrm>
            <a:custGeom>
              <a:avLst/>
              <a:gdLst/>
              <a:ahLst/>
              <a:cxnLst/>
              <a:rect l="l" t="t" r="r" b="b"/>
              <a:pathLst>
                <a:path w="2301" h="2939" extrusionOk="0">
                  <a:moveTo>
                    <a:pt x="52" y="0"/>
                  </a:moveTo>
                  <a:cubicBezTo>
                    <a:pt x="46" y="0"/>
                    <a:pt x="42" y="1"/>
                    <a:pt x="40" y="4"/>
                  </a:cubicBezTo>
                  <a:cubicBezTo>
                    <a:pt x="0" y="43"/>
                    <a:pt x="100" y="202"/>
                    <a:pt x="437" y="598"/>
                  </a:cubicBezTo>
                  <a:cubicBezTo>
                    <a:pt x="595" y="797"/>
                    <a:pt x="813" y="1074"/>
                    <a:pt x="1091" y="1451"/>
                  </a:cubicBezTo>
                  <a:cubicBezTo>
                    <a:pt x="1349" y="1828"/>
                    <a:pt x="1686" y="2304"/>
                    <a:pt x="2023" y="2939"/>
                  </a:cubicBezTo>
                  <a:lnTo>
                    <a:pt x="2301" y="2800"/>
                  </a:lnTo>
                  <a:lnTo>
                    <a:pt x="2281" y="2800"/>
                  </a:lnTo>
                  <a:cubicBezTo>
                    <a:pt x="2279" y="2794"/>
                    <a:pt x="2276" y="2789"/>
                    <a:pt x="2274" y="2784"/>
                  </a:cubicBezTo>
                  <a:lnTo>
                    <a:pt x="2274" y="2784"/>
                  </a:lnTo>
                  <a:lnTo>
                    <a:pt x="2281" y="2780"/>
                  </a:lnTo>
                  <a:cubicBezTo>
                    <a:pt x="2264" y="2750"/>
                    <a:pt x="2248" y="2721"/>
                    <a:pt x="2231" y="2692"/>
                  </a:cubicBezTo>
                  <a:lnTo>
                    <a:pt x="2231" y="2692"/>
                  </a:lnTo>
                  <a:cubicBezTo>
                    <a:pt x="1630" y="1415"/>
                    <a:pt x="982" y="767"/>
                    <a:pt x="635" y="420"/>
                  </a:cubicBezTo>
                  <a:cubicBezTo>
                    <a:pt x="281" y="84"/>
                    <a:pt x="101" y="0"/>
                    <a:pt x="52" y="0"/>
                  </a:cubicBezTo>
                  <a:close/>
                </a:path>
              </a:pathLst>
            </a:custGeom>
            <a:solidFill>
              <a:srgbClr val="0202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6" name="Google Shape;3056;p43"/>
            <p:cNvSpPr/>
            <p:nvPr/>
          </p:nvSpPr>
          <p:spPr>
            <a:xfrm>
              <a:off x="2377077" y="2401977"/>
              <a:ext cx="115814" cy="95480"/>
            </a:xfrm>
            <a:custGeom>
              <a:avLst/>
              <a:gdLst/>
              <a:ahLst/>
              <a:cxnLst/>
              <a:rect l="l" t="t" r="r" b="b"/>
              <a:pathLst>
                <a:path w="3611" h="2977" extrusionOk="0">
                  <a:moveTo>
                    <a:pt x="2440" y="2032"/>
                  </a:moveTo>
                  <a:lnTo>
                    <a:pt x="2440" y="2032"/>
                  </a:lnTo>
                  <a:cubicBezTo>
                    <a:pt x="2475" y="2045"/>
                    <a:pt x="2511" y="2059"/>
                    <a:pt x="2546" y="2072"/>
                  </a:cubicBezTo>
                  <a:lnTo>
                    <a:pt x="2546" y="2072"/>
                  </a:lnTo>
                  <a:cubicBezTo>
                    <a:pt x="2545" y="2079"/>
                    <a:pt x="2543" y="2086"/>
                    <a:pt x="2541" y="2094"/>
                  </a:cubicBezTo>
                  <a:lnTo>
                    <a:pt x="2541" y="2094"/>
                  </a:lnTo>
                  <a:cubicBezTo>
                    <a:pt x="2514" y="2077"/>
                    <a:pt x="2487" y="2061"/>
                    <a:pt x="2460" y="2044"/>
                  </a:cubicBezTo>
                  <a:cubicBezTo>
                    <a:pt x="2453" y="2040"/>
                    <a:pt x="2446" y="2036"/>
                    <a:pt x="2440" y="2032"/>
                  </a:cubicBezTo>
                  <a:close/>
                  <a:moveTo>
                    <a:pt x="3051" y="0"/>
                  </a:moveTo>
                  <a:cubicBezTo>
                    <a:pt x="3026" y="0"/>
                    <a:pt x="2947" y="165"/>
                    <a:pt x="2797" y="597"/>
                  </a:cubicBezTo>
                  <a:cubicBezTo>
                    <a:pt x="2718" y="835"/>
                    <a:pt x="2619" y="1152"/>
                    <a:pt x="2480" y="1568"/>
                  </a:cubicBezTo>
                  <a:cubicBezTo>
                    <a:pt x="2480" y="1608"/>
                    <a:pt x="2460" y="1668"/>
                    <a:pt x="2440" y="1727"/>
                  </a:cubicBezTo>
                  <a:cubicBezTo>
                    <a:pt x="2440" y="1747"/>
                    <a:pt x="2440" y="1747"/>
                    <a:pt x="2420" y="1747"/>
                  </a:cubicBezTo>
                  <a:lnTo>
                    <a:pt x="2361" y="1727"/>
                  </a:lnTo>
                  <a:cubicBezTo>
                    <a:pt x="2301" y="1707"/>
                    <a:pt x="2242" y="1687"/>
                    <a:pt x="2182" y="1668"/>
                  </a:cubicBezTo>
                  <a:cubicBezTo>
                    <a:pt x="1938" y="1574"/>
                    <a:pt x="1676" y="1480"/>
                    <a:pt x="1380" y="1369"/>
                  </a:cubicBezTo>
                  <a:lnTo>
                    <a:pt x="1380" y="1369"/>
                  </a:lnTo>
                  <a:cubicBezTo>
                    <a:pt x="1370" y="1363"/>
                    <a:pt x="1359" y="1356"/>
                    <a:pt x="1349" y="1350"/>
                  </a:cubicBezTo>
                  <a:lnTo>
                    <a:pt x="1346" y="1357"/>
                  </a:lnTo>
                  <a:lnTo>
                    <a:pt x="1346" y="1357"/>
                  </a:lnTo>
                  <a:cubicBezTo>
                    <a:pt x="1341" y="1355"/>
                    <a:pt x="1335" y="1352"/>
                    <a:pt x="1330" y="1350"/>
                  </a:cubicBezTo>
                  <a:lnTo>
                    <a:pt x="1" y="855"/>
                  </a:lnTo>
                  <a:lnTo>
                    <a:pt x="1211" y="1608"/>
                  </a:lnTo>
                  <a:cubicBezTo>
                    <a:pt x="1468" y="1767"/>
                    <a:pt x="1865" y="2005"/>
                    <a:pt x="2301" y="2282"/>
                  </a:cubicBezTo>
                  <a:cubicBezTo>
                    <a:pt x="2757" y="2560"/>
                    <a:pt x="3174" y="2818"/>
                    <a:pt x="3432" y="2976"/>
                  </a:cubicBezTo>
                  <a:lnTo>
                    <a:pt x="3610" y="2739"/>
                  </a:lnTo>
                  <a:cubicBezTo>
                    <a:pt x="3432" y="2600"/>
                    <a:pt x="3273" y="2461"/>
                    <a:pt x="3134" y="2342"/>
                  </a:cubicBezTo>
                  <a:cubicBezTo>
                    <a:pt x="3055" y="2282"/>
                    <a:pt x="2995" y="2223"/>
                    <a:pt x="2916" y="2163"/>
                  </a:cubicBezTo>
                  <a:cubicBezTo>
                    <a:pt x="2896" y="2144"/>
                    <a:pt x="2857" y="2124"/>
                    <a:pt x="2837" y="2104"/>
                  </a:cubicBezTo>
                  <a:lnTo>
                    <a:pt x="2817" y="2084"/>
                  </a:lnTo>
                  <a:cubicBezTo>
                    <a:pt x="2876" y="1687"/>
                    <a:pt x="2936" y="1350"/>
                    <a:pt x="2976" y="1093"/>
                  </a:cubicBezTo>
                  <a:cubicBezTo>
                    <a:pt x="3015" y="815"/>
                    <a:pt x="3035" y="597"/>
                    <a:pt x="3055" y="438"/>
                  </a:cubicBezTo>
                  <a:cubicBezTo>
                    <a:pt x="3095" y="121"/>
                    <a:pt x="3095" y="2"/>
                    <a:pt x="3055" y="2"/>
                  </a:cubicBezTo>
                  <a:lnTo>
                    <a:pt x="3055" y="2"/>
                  </a:lnTo>
                  <a:cubicBezTo>
                    <a:pt x="3055" y="2"/>
                    <a:pt x="3055" y="2"/>
                    <a:pt x="3055" y="2"/>
                  </a:cubicBezTo>
                  <a:cubicBezTo>
                    <a:pt x="3054" y="1"/>
                    <a:pt x="3053" y="0"/>
                    <a:pt x="3051" y="0"/>
                  </a:cubicBezTo>
                  <a:close/>
                </a:path>
              </a:pathLst>
            </a:custGeom>
            <a:solidFill>
              <a:srgbClr val="0202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7" name="Google Shape;3057;p43"/>
            <p:cNvSpPr/>
            <p:nvPr/>
          </p:nvSpPr>
          <p:spPr>
            <a:xfrm>
              <a:off x="6931796" y="3707071"/>
              <a:ext cx="73157" cy="94261"/>
            </a:xfrm>
            <a:custGeom>
              <a:avLst/>
              <a:gdLst/>
              <a:ahLst/>
              <a:cxnLst/>
              <a:rect l="l" t="t" r="r" b="b"/>
              <a:pathLst>
                <a:path w="2281" h="2939" extrusionOk="0">
                  <a:moveTo>
                    <a:pt x="2249" y="0"/>
                  </a:moveTo>
                  <a:cubicBezTo>
                    <a:pt x="2200" y="0"/>
                    <a:pt x="2020" y="82"/>
                    <a:pt x="1666" y="400"/>
                  </a:cubicBezTo>
                  <a:cubicBezTo>
                    <a:pt x="1289" y="777"/>
                    <a:pt x="615" y="1451"/>
                    <a:pt x="0" y="2780"/>
                  </a:cubicBezTo>
                  <a:cubicBezTo>
                    <a:pt x="0" y="2800"/>
                    <a:pt x="0" y="2800"/>
                    <a:pt x="0" y="2800"/>
                  </a:cubicBezTo>
                  <a:lnTo>
                    <a:pt x="258" y="2939"/>
                  </a:lnTo>
                  <a:cubicBezTo>
                    <a:pt x="262" y="2931"/>
                    <a:pt x="267" y="2923"/>
                    <a:pt x="271" y="2915"/>
                  </a:cubicBezTo>
                  <a:lnTo>
                    <a:pt x="271" y="2915"/>
                  </a:lnTo>
                  <a:lnTo>
                    <a:pt x="278" y="2919"/>
                  </a:lnTo>
                  <a:cubicBezTo>
                    <a:pt x="290" y="2892"/>
                    <a:pt x="302" y="2865"/>
                    <a:pt x="315" y="2838"/>
                  </a:cubicBezTo>
                  <a:lnTo>
                    <a:pt x="315" y="2838"/>
                  </a:lnTo>
                  <a:cubicBezTo>
                    <a:pt x="649" y="2253"/>
                    <a:pt x="947" y="1808"/>
                    <a:pt x="1210" y="1451"/>
                  </a:cubicBezTo>
                  <a:cubicBezTo>
                    <a:pt x="1488" y="1074"/>
                    <a:pt x="1706" y="797"/>
                    <a:pt x="1864" y="598"/>
                  </a:cubicBezTo>
                  <a:cubicBezTo>
                    <a:pt x="2201" y="202"/>
                    <a:pt x="2281" y="43"/>
                    <a:pt x="2261" y="4"/>
                  </a:cubicBezTo>
                  <a:cubicBezTo>
                    <a:pt x="2259" y="1"/>
                    <a:pt x="2255" y="0"/>
                    <a:pt x="2249" y="0"/>
                  </a:cubicBezTo>
                  <a:close/>
                </a:path>
              </a:pathLst>
            </a:custGeom>
            <a:solidFill>
              <a:srgbClr val="0202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8" name="Google Shape;3058;p43"/>
            <p:cNvSpPr/>
            <p:nvPr/>
          </p:nvSpPr>
          <p:spPr>
            <a:xfrm>
              <a:off x="5823786" y="2402009"/>
              <a:ext cx="115814" cy="95448"/>
            </a:xfrm>
            <a:custGeom>
              <a:avLst/>
              <a:gdLst/>
              <a:ahLst/>
              <a:cxnLst/>
              <a:rect l="l" t="t" r="r" b="b"/>
              <a:pathLst>
                <a:path w="3611" h="2976" extrusionOk="0">
                  <a:moveTo>
                    <a:pt x="1157" y="2040"/>
                  </a:moveTo>
                  <a:lnTo>
                    <a:pt x="1157" y="2040"/>
                  </a:lnTo>
                  <a:cubicBezTo>
                    <a:pt x="1155" y="2041"/>
                    <a:pt x="1153" y="2042"/>
                    <a:pt x="1151" y="2043"/>
                  </a:cubicBezTo>
                  <a:cubicBezTo>
                    <a:pt x="1126" y="2059"/>
                    <a:pt x="1101" y="2074"/>
                    <a:pt x="1076" y="2090"/>
                  </a:cubicBezTo>
                  <a:lnTo>
                    <a:pt x="1076" y="2090"/>
                  </a:lnTo>
                  <a:cubicBezTo>
                    <a:pt x="1075" y="2083"/>
                    <a:pt x="1074" y="2076"/>
                    <a:pt x="1072" y="2068"/>
                  </a:cubicBezTo>
                  <a:lnTo>
                    <a:pt x="1072" y="2068"/>
                  </a:lnTo>
                  <a:cubicBezTo>
                    <a:pt x="1101" y="2058"/>
                    <a:pt x="1129" y="2049"/>
                    <a:pt x="1157" y="2040"/>
                  </a:cubicBezTo>
                  <a:close/>
                  <a:moveTo>
                    <a:pt x="556" y="1"/>
                  </a:moveTo>
                  <a:cubicBezTo>
                    <a:pt x="556" y="1"/>
                    <a:pt x="556" y="1"/>
                    <a:pt x="556" y="1"/>
                  </a:cubicBezTo>
                  <a:lnTo>
                    <a:pt x="556" y="1"/>
                  </a:lnTo>
                  <a:cubicBezTo>
                    <a:pt x="545" y="1"/>
                    <a:pt x="538" y="16"/>
                    <a:pt x="538" y="51"/>
                  </a:cubicBezTo>
                  <a:lnTo>
                    <a:pt x="538" y="51"/>
                  </a:lnTo>
                  <a:cubicBezTo>
                    <a:pt x="530" y="114"/>
                    <a:pt x="531" y="240"/>
                    <a:pt x="556" y="457"/>
                  </a:cubicBezTo>
                  <a:cubicBezTo>
                    <a:pt x="576" y="616"/>
                    <a:pt x="596" y="834"/>
                    <a:pt x="655" y="1111"/>
                  </a:cubicBezTo>
                  <a:cubicBezTo>
                    <a:pt x="695" y="1369"/>
                    <a:pt x="735" y="1686"/>
                    <a:pt x="814" y="2083"/>
                  </a:cubicBezTo>
                  <a:cubicBezTo>
                    <a:pt x="585" y="2255"/>
                    <a:pt x="338" y="2482"/>
                    <a:pt x="37" y="2728"/>
                  </a:cubicBezTo>
                  <a:lnTo>
                    <a:pt x="37" y="2728"/>
                  </a:lnTo>
                  <a:cubicBezTo>
                    <a:pt x="32" y="2731"/>
                    <a:pt x="26" y="2734"/>
                    <a:pt x="21" y="2738"/>
                  </a:cubicBezTo>
                  <a:lnTo>
                    <a:pt x="23" y="2740"/>
                  </a:lnTo>
                  <a:lnTo>
                    <a:pt x="23" y="2740"/>
                  </a:lnTo>
                  <a:cubicBezTo>
                    <a:pt x="15" y="2746"/>
                    <a:pt x="8" y="2751"/>
                    <a:pt x="1" y="2757"/>
                  </a:cubicBezTo>
                  <a:lnTo>
                    <a:pt x="179" y="2975"/>
                  </a:lnTo>
                  <a:cubicBezTo>
                    <a:pt x="184" y="2973"/>
                    <a:pt x="189" y="2970"/>
                    <a:pt x="193" y="2967"/>
                  </a:cubicBezTo>
                  <a:lnTo>
                    <a:pt x="193" y="2967"/>
                  </a:lnTo>
                  <a:lnTo>
                    <a:pt x="199" y="2975"/>
                  </a:lnTo>
                  <a:cubicBezTo>
                    <a:pt x="213" y="2964"/>
                    <a:pt x="226" y="2952"/>
                    <a:pt x="239" y="2940"/>
                  </a:cubicBezTo>
                  <a:lnTo>
                    <a:pt x="239" y="2940"/>
                  </a:lnTo>
                  <a:cubicBezTo>
                    <a:pt x="561" y="2749"/>
                    <a:pt x="918" y="2525"/>
                    <a:pt x="1310" y="2301"/>
                  </a:cubicBezTo>
                  <a:cubicBezTo>
                    <a:pt x="1766" y="2024"/>
                    <a:pt x="2163" y="1766"/>
                    <a:pt x="2420" y="1607"/>
                  </a:cubicBezTo>
                  <a:lnTo>
                    <a:pt x="3610" y="873"/>
                  </a:lnTo>
                  <a:lnTo>
                    <a:pt x="2282" y="1349"/>
                  </a:lnTo>
                  <a:cubicBezTo>
                    <a:pt x="1984" y="1468"/>
                    <a:pt x="1687" y="1567"/>
                    <a:pt x="1429" y="1667"/>
                  </a:cubicBezTo>
                  <a:cubicBezTo>
                    <a:pt x="1369" y="1686"/>
                    <a:pt x="1310" y="1706"/>
                    <a:pt x="1250" y="1726"/>
                  </a:cubicBezTo>
                  <a:lnTo>
                    <a:pt x="1211" y="1746"/>
                  </a:lnTo>
                  <a:lnTo>
                    <a:pt x="1191" y="1746"/>
                  </a:lnTo>
                  <a:cubicBezTo>
                    <a:pt x="1191" y="1746"/>
                    <a:pt x="1191" y="1746"/>
                    <a:pt x="1191" y="1726"/>
                  </a:cubicBezTo>
                  <a:cubicBezTo>
                    <a:pt x="1171" y="1667"/>
                    <a:pt x="1151" y="1627"/>
                    <a:pt x="1131" y="1567"/>
                  </a:cubicBezTo>
                  <a:cubicBezTo>
                    <a:pt x="1012" y="1151"/>
                    <a:pt x="913" y="834"/>
                    <a:pt x="834" y="596"/>
                  </a:cubicBezTo>
                  <a:cubicBezTo>
                    <a:pt x="705" y="225"/>
                    <a:pt x="628" y="63"/>
                    <a:pt x="583" y="16"/>
                  </a:cubicBezTo>
                  <a:lnTo>
                    <a:pt x="583" y="16"/>
                  </a:lnTo>
                  <a:cubicBezTo>
                    <a:pt x="574" y="6"/>
                    <a:pt x="565" y="1"/>
                    <a:pt x="556" y="1"/>
                  </a:cubicBezTo>
                  <a:lnTo>
                    <a:pt x="556" y="1"/>
                  </a:lnTo>
                  <a:cubicBezTo>
                    <a:pt x="556" y="1"/>
                    <a:pt x="556" y="1"/>
                    <a:pt x="556" y="1"/>
                  </a:cubicBezTo>
                  <a:close/>
                </a:path>
              </a:pathLst>
            </a:custGeom>
            <a:solidFill>
              <a:srgbClr val="0202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9" name="Google Shape;3059;p43"/>
            <p:cNvSpPr/>
            <p:nvPr/>
          </p:nvSpPr>
          <p:spPr>
            <a:xfrm>
              <a:off x="5334038" y="2873314"/>
              <a:ext cx="52823" cy="50290"/>
            </a:xfrm>
            <a:custGeom>
              <a:avLst/>
              <a:gdLst/>
              <a:ahLst/>
              <a:cxnLst/>
              <a:rect l="l" t="t" r="r" b="b"/>
              <a:pathLst>
                <a:path w="1647" h="1568" extrusionOk="0">
                  <a:moveTo>
                    <a:pt x="324" y="412"/>
                  </a:moveTo>
                  <a:cubicBezTo>
                    <a:pt x="429" y="500"/>
                    <a:pt x="555" y="604"/>
                    <a:pt x="735" y="735"/>
                  </a:cubicBezTo>
                  <a:cubicBezTo>
                    <a:pt x="761" y="743"/>
                    <a:pt x="784" y="756"/>
                    <a:pt x="806" y="771"/>
                  </a:cubicBezTo>
                  <a:lnTo>
                    <a:pt x="806" y="771"/>
                  </a:lnTo>
                  <a:cubicBezTo>
                    <a:pt x="788" y="793"/>
                    <a:pt x="771" y="814"/>
                    <a:pt x="754" y="834"/>
                  </a:cubicBezTo>
                  <a:cubicBezTo>
                    <a:pt x="715" y="873"/>
                    <a:pt x="695" y="913"/>
                    <a:pt x="675" y="933"/>
                  </a:cubicBezTo>
                  <a:lnTo>
                    <a:pt x="635" y="992"/>
                  </a:lnTo>
                  <a:cubicBezTo>
                    <a:pt x="629" y="999"/>
                    <a:pt x="627" y="1001"/>
                    <a:pt x="626" y="1001"/>
                  </a:cubicBezTo>
                  <a:cubicBezTo>
                    <a:pt x="624" y="1001"/>
                    <a:pt x="629" y="992"/>
                    <a:pt x="616" y="992"/>
                  </a:cubicBezTo>
                  <a:lnTo>
                    <a:pt x="616" y="1012"/>
                  </a:lnTo>
                  <a:cubicBezTo>
                    <a:pt x="618" y="1020"/>
                    <a:pt x="618" y="1024"/>
                    <a:pt x="617" y="1024"/>
                  </a:cubicBezTo>
                  <a:cubicBezTo>
                    <a:pt x="608" y="1024"/>
                    <a:pt x="491" y="740"/>
                    <a:pt x="437" y="616"/>
                  </a:cubicBezTo>
                  <a:cubicBezTo>
                    <a:pt x="398" y="538"/>
                    <a:pt x="360" y="470"/>
                    <a:pt x="324" y="412"/>
                  </a:cubicBezTo>
                  <a:close/>
                  <a:moveTo>
                    <a:pt x="1449" y="1"/>
                  </a:moveTo>
                  <a:cubicBezTo>
                    <a:pt x="1290" y="120"/>
                    <a:pt x="1171" y="239"/>
                    <a:pt x="1052" y="358"/>
                  </a:cubicBezTo>
                  <a:cubicBezTo>
                    <a:pt x="992" y="397"/>
                    <a:pt x="933" y="457"/>
                    <a:pt x="873" y="497"/>
                  </a:cubicBezTo>
                  <a:cubicBezTo>
                    <a:pt x="675" y="397"/>
                    <a:pt x="497" y="278"/>
                    <a:pt x="378" y="199"/>
                  </a:cubicBezTo>
                  <a:cubicBezTo>
                    <a:pt x="187" y="72"/>
                    <a:pt x="86" y="34"/>
                    <a:pt x="43" y="34"/>
                  </a:cubicBezTo>
                  <a:cubicBezTo>
                    <a:pt x="32" y="34"/>
                    <a:pt x="25" y="36"/>
                    <a:pt x="21" y="40"/>
                  </a:cubicBezTo>
                  <a:cubicBezTo>
                    <a:pt x="21" y="40"/>
                    <a:pt x="21" y="40"/>
                    <a:pt x="21" y="40"/>
                  </a:cubicBezTo>
                  <a:lnTo>
                    <a:pt x="21" y="40"/>
                  </a:lnTo>
                  <a:cubicBezTo>
                    <a:pt x="1" y="60"/>
                    <a:pt x="1" y="140"/>
                    <a:pt x="60" y="318"/>
                  </a:cubicBezTo>
                  <a:cubicBezTo>
                    <a:pt x="100" y="417"/>
                    <a:pt x="160" y="556"/>
                    <a:pt x="219" y="715"/>
                  </a:cubicBezTo>
                  <a:cubicBezTo>
                    <a:pt x="239" y="794"/>
                    <a:pt x="278" y="893"/>
                    <a:pt x="318" y="992"/>
                  </a:cubicBezTo>
                  <a:cubicBezTo>
                    <a:pt x="378" y="1171"/>
                    <a:pt x="437" y="1349"/>
                    <a:pt x="516" y="1567"/>
                  </a:cubicBezTo>
                  <a:cubicBezTo>
                    <a:pt x="735" y="1310"/>
                    <a:pt x="1012" y="992"/>
                    <a:pt x="1349" y="576"/>
                  </a:cubicBezTo>
                  <a:cubicBezTo>
                    <a:pt x="1468" y="437"/>
                    <a:pt x="1587" y="278"/>
                    <a:pt x="1647" y="199"/>
                  </a:cubicBezTo>
                  <a:lnTo>
                    <a:pt x="1449" y="1"/>
                  </a:lnTo>
                  <a:close/>
                </a:path>
              </a:pathLst>
            </a:custGeom>
            <a:solidFill>
              <a:srgbClr val="0202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0" name="Google Shape;3060;p43"/>
            <p:cNvSpPr/>
            <p:nvPr/>
          </p:nvSpPr>
          <p:spPr>
            <a:xfrm>
              <a:off x="8489848" y="4911200"/>
              <a:ext cx="67705" cy="63568"/>
            </a:xfrm>
            <a:custGeom>
              <a:avLst/>
              <a:gdLst/>
              <a:ahLst/>
              <a:cxnLst/>
              <a:rect l="l" t="t" r="r" b="b"/>
              <a:pathLst>
                <a:path w="2111" h="1982" extrusionOk="0">
                  <a:moveTo>
                    <a:pt x="2090" y="0"/>
                  </a:moveTo>
                  <a:lnTo>
                    <a:pt x="2090" y="20"/>
                  </a:lnTo>
                  <a:cubicBezTo>
                    <a:pt x="2090" y="0"/>
                    <a:pt x="2110" y="0"/>
                    <a:pt x="2090" y="0"/>
                  </a:cubicBezTo>
                  <a:close/>
                  <a:moveTo>
                    <a:pt x="1185" y="1257"/>
                  </a:moveTo>
                  <a:lnTo>
                    <a:pt x="1185" y="1257"/>
                  </a:lnTo>
                  <a:cubicBezTo>
                    <a:pt x="1198" y="1274"/>
                    <a:pt x="1198" y="1292"/>
                    <a:pt x="1198" y="1309"/>
                  </a:cubicBezTo>
                  <a:cubicBezTo>
                    <a:pt x="1198" y="1340"/>
                    <a:pt x="1198" y="1407"/>
                    <a:pt x="1217" y="1444"/>
                  </a:cubicBezTo>
                  <a:lnTo>
                    <a:pt x="1217" y="1444"/>
                  </a:lnTo>
                  <a:cubicBezTo>
                    <a:pt x="1184" y="1420"/>
                    <a:pt x="1125" y="1408"/>
                    <a:pt x="1079" y="1408"/>
                  </a:cubicBezTo>
                  <a:cubicBezTo>
                    <a:pt x="1059" y="1388"/>
                    <a:pt x="1019" y="1388"/>
                    <a:pt x="1039" y="1388"/>
                  </a:cubicBezTo>
                  <a:cubicBezTo>
                    <a:pt x="1059" y="1368"/>
                    <a:pt x="1059" y="1368"/>
                    <a:pt x="1079" y="1349"/>
                  </a:cubicBezTo>
                  <a:cubicBezTo>
                    <a:pt x="1099" y="1329"/>
                    <a:pt x="1138" y="1309"/>
                    <a:pt x="1158" y="1289"/>
                  </a:cubicBezTo>
                  <a:lnTo>
                    <a:pt x="1158" y="1269"/>
                  </a:lnTo>
                  <a:cubicBezTo>
                    <a:pt x="1170" y="1269"/>
                    <a:pt x="1181" y="1263"/>
                    <a:pt x="1185" y="1257"/>
                  </a:cubicBezTo>
                  <a:close/>
                  <a:moveTo>
                    <a:pt x="2090" y="20"/>
                  </a:moveTo>
                  <a:lnTo>
                    <a:pt x="2031" y="60"/>
                  </a:lnTo>
                  <a:cubicBezTo>
                    <a:pt x="1952" y="139"/>
                    <a:pt x="1852" y="218"/>
                    <a:pt x="1773" y="317"/>
                  </a:cubicBezTo>
                  <a:cubicBezTo>
                    <a:pt x="1575" y="496"/>
                    <a:pt x="1357" y="694"/>
                    <a:pt x="1119" y="912"/>
                  </a:cubicBezTo>
                  <a:cubicBezTo>
                    <a:pt x="900" y="1111"/>
                    <a:pt x="722" y="1289"/>
                    <a:pt x="543" y="1448"/>
                  </a:cubicBezTo>
                  <a:cubicBezTo>
                    <a:pt x="365" y="1626"/>
                    <a:pt x="206" y="1785"/>
                    <a:pt x="48" y="1924"/>
                  </a:cubicBezTo>
                  <a:cubicBezTo>
                    <a:pt x="5" y="1967"/>
                    <a:pt x="1" y="1981"/>
                    <a:pt x="16" y="1981"/>
                  </a:cubicBezTo>
                  <a:cubicBezTo>
                    <a:pt x="42" y="1981"/>
                    <a:pt x="129" y="1936"/>
                    <a:pt x="167" y="1924"/>
                  </a:cubicBezTo>
                  <a:cubicBezTo>
                    <a:pt x="266" y="1904"/>
                    <a:pt x="345" y="1864"/>
                    <a:pt x="405" y="1844"/>
                  </a:cubicBezTo>
                  <a:cubicBezTo>
                    <a:pt x="563" y="1805"/>
                    <a:pt x="682" y="1745"/>
                    <a:pt x="781" y="1706"/>
                  </a:cubicBezTo>
                  <a:cubicBezTo>
                    <a:pt x="1198" y="1567"/>
                    <a:pt x="1257" y="1507"/>
                    <a:pt x="1238" y="1468"/>
                  </a:cubicBezTo>
                  <a:lnTo>
                    <a:pt x="1238" y="1468"/>
                  </a:lnTo>
                  <a:cubicBezTo>
                    <a:pt x="1242" y="1470"/>
                    <a:pt x="1246" y="1471"/>
                    <a:pt x="1251" y="1471"/>
                  </a:cubicBezTo>
                  <a:cubicBezTo>
                    <a:pt x="1292" y="1471"/>
                    <a:pt x="1360" y="1387"/>
                    <a:pt x="1555" y="1051"/>
                  </a:cubicBezTo>
                  <a:cubicBezTo>
                    <a:pt x="1654" y="853"/>
                    <a:pt x="1813" y="575"/>
                    <a:pt x="1991" y="198"/>
                  </a:cubicBezTo>
                  <a:cubicBezTo>
                    <a:pt x="2011" y="159"/>
                    <a:pt x="2051" y="119"/>
                    <a:pt x="2071" y="60"/>
                  </a:cubicBezTo>
                  <a:lnTo>
                    <a:pt x="2090" y="20"/>
                  </a:lnTo>
                  <a:close/>
                </a:path>
              </a:pathLst>
            </a:custGeom>
            <a:solidFill>
              <a:srgbClr val="0202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1" name="Google Shape;3061;p43"/>
            <p:cNvSpPr/>
            <p:nvPr/>
          </p:nvSpPr>
          <p:spPr>
            <a:xfrm>
              <a:off x="2931066" y="2859331"/>
              <a:ext cx="63664" cy="64915"/>
            </a:xfrm>
            <a:custGeom>
              <a:avLst/>
              <a:gdLst/>
              <a:ahLst/>
              <a:cxnLst/>
              <a:rect l="l" t="t" r="r" b="b"/>
              <a:pathLst>
                <a:path w="1985" h="2024" extrusionOk="0">
                  <a:moveTo>
                    <a:pt x="1226" y="901"/>
                  </a:moveTo>
                  <a:cubicBezTo>
                    <a:pt x="1221" y="912"/>
                    <a:pt x="1216" y="922"/>
                    <a:pt x="1211" y="933"/>
                  </a:cubicBezTo>
                  <a:cubicBezTo>
                    <a:pt x="1171" y="1032"/>
                    <a:pt x="1112" y="1151"/>
                    <a:pt x="1072" y="1270"/>
                  </a:cubicBezTo>
                  <a:cubicBezTo>
                    <a:pt x="1052" y="1329"/>
                    <a:pt x="1012" y="1369"/>
                    <a:pt x="993" y="1428"/>
                  </a:cubicBezTo>
                  <a:cubicBezTo>
                    <a:pt x="953" y="1369"/>
                    <a:pt x="893" y="1309"/>
                    <a:pt x="854" y="1250"/>
                  </a:cubicBezTo>
                  <a:cubicBezTo>
                    <a:pt x="813" y="1201"/>
                    <a:pt x="773" y="1156"/>
                    <a:pt x="733" y="1112"/>
                  </a:cubicBezTo>
                  <a:lnTo>
                    <a:pt x="733" y="1112"/>
                  </a:lnTo>
                  <a:cubicBezTo>
                    <a:pt x="734" y="1112"/>
                    <a:pt x="734" y="1111"/>
                    <a:pt x="735" y="1111"/>
                  </a:cubicBezTo>
                  <a:cubicBezTo>
                    <a:pt x="735" y="1118"/>
                    <a:pt x="744" y="1122"/>
                    <a:pt x="760" y="1122"/>
                  </a:cubicBezTo>
                  <a:cubicBezTo>
                    <a:pt x="794" y="1122"/>
                    <a:pt x="860" y="1104"/>
                    <a:pt x="953" y="1052"/>
                  </a:cubicBezTo>
                  <a:cubicBezTo>
                    <a:pt x="1028" y="1023"/>
                    <a:pt x="1117" y="972"/>
                    <a:pt x="1226" y="901"/>
                  </a:cubicBezTo>
                  <a:close/>
                  <a:moveTo>
                    <a:pt x="1984" y="0"/>
                  </a:moveTo>
                  <a:lnTo>
                    <a:pt x="1528" y="377"/>
                  </a:lnTo>
                  <a:cubicBezTo>
                    <a:pt x="934" y="849"/>
                    <a:pt x="756" y="1013"/>
                    <a:pt x="735" y="1086"/>
                  </a:cubicBezTo>
                  <a:lnTo>
                    <a:pt x="735" y="1086"/>
                  </a:lnTo>
                  <a:cubicBezTo>
                    <a:pt x="718" y="1019"/>
                    <a:pt x="584" y="847"/>
                    <a:pt x="160" y="457"/>
                  </a:cubicBezTo>
                  <a:lnTo>
                    <a:pt x="1" y="635"/>
                  </a:lnTo>
                  <a:cubicBezTo>
                    <a:pt x="1" y="635"/>
                    <a:pt x="1" y="635"/>
                    <a:pt x="1" y="635"/>
                  </a:cubicBezTo>
                  <a:lnTo>
                    <a:pt x="1" y="635"/>
                  </a:lnTo>
                  <a:cubicBezTo>
                    <a:pt x="80" y="754"/>
                    <a:pt x="199" y="913"/>
                    <a:pt x="358" y="1111"/>
                  </a:cubicBezTo>
                  <a:cubicBezTo>
                    <a:pt x="576" y="1369"/>
                    <a:pt x="814" y="1666"/>
                    <a:pt x="1112" y="2023"/>
                  </a:cubicBezTo>
                  <a:cubicBezTo>
                    <a:pt x="1112" y="2023"/>
                    <a:pt x="1112" y="2003"/>
                    <a:pt x="1112" y="1984"/>
                  </a:cubicBezTo>
                  <a:cubicBezTo>
                    <a:pt x="1171" y="1845"/>
                    <a:pt x="1211" y="1706"/>
                    <a:pt x="1270" y="1587"/>
                  </a:cubicBezTo>
                  <a:cubicBezTo>
                    <a:pt x="1290" y="1508"/>
                    <a:pt x="1310" y="1448"/>
                    <a:pt x="1350" y="1389"/>
                  </a:cubicBezTo>
                  <a:cubicBezTo>
                    <a:pt x="1389" y="1270"/>
                    <a:pt x="1429" y="1151"/>
                    <a:pt x="1469" y="1052"/>
                  </a:cubicBezTo>
                  <a:cubicBezTo>
                    <a:pt x="1568" y="853"/>
                    <a:pt x="1647" y="675"/>
                    <a:pt x="1706" y="536"/>
                  </a:cubicBezTo>
                  <a:lnTo>
                    <a:pt x="1984" y="0"/>
                  </a:lnTo>
                  <a:close/>
                </a:path>
              </a:pathLst>
            </a:custGeom>
            <a:solidFill>
              <a:srgbClr val="0202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2" name="Google Shape;3062;p43"/>
            <p:cNvSpPr/>
            <p:nvPr/>
          </p:nvSpPr>
          <p:spPr>
            <a:xfrm>
              <a:off x="1329524" y="3220724"/>
              <a:ext cx="2011844" cy="1258621"/>
            </a:xfrm>
            <a:custGeom>
              <a:avLst/>
              <a:gdLst/>
              <a:ahLst/>
              <a:cxnLst/>
              <a:rect l="l" t="t" r="r" b="b"/>
              <a:pathLst>
                <a:path w="62728" h="39243" extrusionOk="0">
                  <a:moveTo>
                    <a:pt x="24017" y="0"/>
                  </a:moveTo>
                  <a:cubicBezTo>
                    <a:pt x="23022" y="0"/>
                    <a:pt x="21996" y="43"/>
                    <a:pt x="20943" y="135"/>
                  </a:cubicBezTo>
                  <a:cubicBezTo>
                    <a:pt x="19713" y="215"/>
                    <a:pt x="18444" y="413"/>
                    <a:pt x="17155" y="651"/>
                  </a:cubicBezTo>
                  <a:cubicBezTo>
                    <a:pt x="16837" y="711"/>
                    <a:pt x="16500" y="790"/>
                    <a:pt x="16183" y="849"/>
                  </a:cubicBezTo>
                  <a:cubicBezTo>
                    <a:pt x="15846" y="929"/>
                    <a:pt x="15529" y="1008"/>
                    <a:pt x="15191" y="1087"/>
                  </a:cubicBezTo>
                  <a:cubicBezTo>
                    <a:pt x="14537" y="1246"/>
                    <a:pt x="13863" y="1444"/>
                    <a:pt x="13208" y="1662"/>
                  </a:cubicBezTo>
                  <a:cubicBezTo>
                    <a:pt x="10531" y="2515"/>
                    <a:pt x="7775" y="3765"/>
                    <a:pt x="5335" y="5807"/>
                  </a:cubicBezTo>
                  <a:cubicBezTo>
                    <a:pt x="4126" y="6838"/>
                    <a:pt x="3015" y="8068"/>
                    <a:pt x="2123" y="9476"/>
                  </a:cubicBezTo>
                  <a:cubicBezTo>
                    <a:pt x="1210" y="10884"/>
                    <a:pt x="516" y="12510"/>
                    <a:pt x="199" y="14255"/>
                  </a:cubicBezTo>
                  <a:cubicBezTo>
                    <a:pt x="120" y="14692"/>
                    <a:pt x="60" y="15128"/>
                    <a:pt x="20" y="15584"/>
                  </a:cubicBezTo>
                  <a:lnTo>
                    <a:pt x="20" y="15743"/>
                  </a:lnTo>
                  <a:cubicBezTo>
                    <a:pt x="20" y="15782"/>
                    <a:pt x="1" y="15862"/>
                    <a:pt x="20" y="15901"/>
                  </a:cubicBezTo>
                  <a:lnTo>
                    <a:pt x="100" y="16000"/>
                  </a:lnTo>
                  <a:cubicBezTo>
                    <a:pt x="179" y="16080"/>
                    <a:pt x="258" y="16159"/>
                    <a:pt x="318" y="16238"/>
                  </a:cubicBezTo>
                  <a:cubicBezTo>
                    <a:pt x="457" y="16417"/>
                    <a:pt x="596" y="16595"/>
                    <a:pt x="715" y="16774"/>
                  </a:cubicBezTo>
                  <a:cubicBezTo>
                    <a:pt x="972" y="17131"/>
                    <a:pt x="1191" y="17527"/>
                    <a:pt x="1389" y="17924"/>
                  </a:cubicBezTo>
                  <a:cubicBezTo>
                    <a:pt x="1587" y="18360"/>
                    <a:pt x="1825" y="18737"/>
                    <a:pt x="2023" y="19154"/>
                  </a:cubicBezTo>
                  <a:cubicBezTo>
                    <a:pt x="2837" y="20800"/>
                    <a:pt x="3431" y="22604"/>
                    <a:pt x="3808" y="24508"/>
                  </a:cubicBezTo>
                  <a:cubicBezTo>
                    <a:pt x="4165" y="26412"/>
                    <a:pt x="4324" y="28395"/>
                    <a:pt x="4284" y="30438"/>
                  </a:cubicBezTo>
                  <a:cubicBezTo>
                    <a:pt x="4245" y="32480"/>
                    <a:pt x="4026" y="34563"/>
                    <a:pt x="3630" y="36665"/>
                  </a:cubicBezTo>
                  <a:lnTo>
                    <a:pt x="3590" y="36823"/>
                  </a:lnTo>
                  <a:lnTo>
                    <a:pt x="3749" y="36843"/>
                  </a:lnTo>
                  <a:cubicBezTo>
                    <a:pt x="3769" y="36843"/>
                    <a:pt x="3808" y="36843"/>
                    <a:pt x="3888" y="36863"/>
                  </a:cubicBezTo>
                  <a:lnTo>
                    <a:pt x="4026" y="36883"/>
                  </a:lnTo>
                  <a:lnTo>
                    <a:pt x="4046" y="36744"/>
                  </a:lnTo>
                  <a:cubicBezTo>
                    <a:pt x="4245" y="35752"/>
                    <a:pt x="4562" y="34325"/>
                    <a:pt x="5196" y="32718"/>
                  </a:cubicBezTo>
                  <a:cubicBezTo>
                    <a:pt x="5514" y="31925"/>
                    <a:pt x="5891" y="31092"/>
                    <a:pt x="6366" y="30259"/>
                  </a:cubicBezTo>
                  <a:cubicBezTo>
                    <a:pt x="6842" y="29426"/>
                    <a:pt x="7398" y="28593"/>
                    <a:pt x="8032" y="27800"/>
                  </a:cubicBezTo>
                  <a:cubicBezTo>
                    <a:pt x="10551" y="24607"/>
                    <a:pt x="13783" y="22267"/>
                    <a:pt x="17056" y="20502"/>
                  </a:cubicBezTo>
                  <a:cubicBezTo>
                    <a:pt x="20367" y="18737"/>
                    <a:pt x="23798" y="17547"/>
                    <a:pt x="27150" y="16893"/>
                  </a:cubicBezTo>
                  <a:cubicBezTo>
                    <a:pt x="28742" y="16574"/>
                    <a:pt x="30298" y="16415"/>
                    <a:pt x="31853" y="16415"/>
                  </a:cubicBezTo>
                  <a:cubicBezTo>
                    <a:pt x="31945" y="16415"/>
                    <a:pt x="32036" y="16416"/>
                    <a:pt x="32127" y="16417"/>
                  </a:cubicBezTo>
                  <a:cubicBezTo>
                    <a:pt x="33754" y="16437"/>
                    <a:pt x="35340" y="16615"/>
                    <a:pt x="36847" y="16913"/>
                  </a:cubicBezTo>
                  <a:cubicBezTo>
                    <a:pt x="38374" y="17230"/>
                    <a:pt x="39822" y="17666"/>
                    <a:pt x="41190" y="18182"/>
                  </a:cubicBezTo>
                  <a:cubicBezTo>
                    <a:pt x="42579" y="18717"/>
                    <a:pt x="43887" y="19312"/>
                    <a:pt x="45097" y="19987"/>
                  </a:cubicBezTo>
                  <a:cubicBezTo>
                    <a:pt x="46327" y="20661"/>
                    <a:pt x="47477" y="21375"/>
                    <a:pt x="48548" y="22148"/>
                  </a:cubicBezTo>
                  <a:cubicBezTo>
                    <a:pt x="49619" y="22922"/>
                    <a:pt x="50610" y="23715"/>
                    <a:pt x="51503" y="24587"/>
                  </a:cubicBezTo>
                  <a:cubicBezTo>
                    <a:pt x="51741" y="24786"/>
                    <a:pt x="51959" y="25004"/>
                    <a:pt x="52177" y="25222"/>
                  </a:cubicBezTo>
                  <a:cubicBezTo>
                    <a:pt x="52375" y="25440"/>
                    <a:pt x="52593" y="25658"/>
                    <a:pt x="52812" y="25876"/>
                  </a:cubicBezTo>
                  <a:cubicBezTo>
                    <a:pt x="53208" y="26333"/>
                    <a:pt x="53625" y="26749"/>
                    <a:pt x="54001" y="27205"/>
                  </a:cubicBezTo>
                  <a:cubicBezTo>
                    <a:pt x="54200" y="27423"/>
                    <a:pt x="54378" y="27641"/>
                    <a:pt x="54577" y="27860"/>
                  </a:cubicBezTo>
                  <a:cubicBezTo>
                    <a:pt x="54755" y="28078"/>
                    <a:pt x="54933" y="28296"/>
                    <a:pt x="55112" y="28514"/>
                  </a:cubicBezTo>
                  <a:cubicBezTo>
                    <a:pt x="55469" y="28950"/>
                    <a:pt x="55806" y="29387"/>
                    <a:pt x="56143" y="29823"/>
                  </a:cubicBezTo>
                  <a:cubicBezTo>
                    <a:pt x="57472" y="31568"/>
                    <a:pt x="58622" y="33254"/>
                    <a:pt x="59653" y="34840"/>
                  </a:cubicBezTo>
                  <a:cubicBezTo>
                    <a:pt x="60704" y="36427"/>
                    <a:pt x="61636" y="37894"/>
                    <a:pt x="62509" y="39243"/>
                  </a:cubicBezTo>
                  <a:lnTo>
                    <a:pt x="62727" y="39144"/>
                  </a:lnTo>
                  <a:cubicBezTo>
                    <a:pt x="60685" y="34245"/>
                    <a:pt x="58860" y="30299"/>
                    <a:pt x="57293" y="27106"/>
                  </a:cubicBezTo>
                  <a:cubicBezTo>
                    <a:pt x="55747" y="23933"/>
                    <a:pt x="54438" y="21514"/>
                    <a:pt x="53446" y="19689"/>
                  </a:cubicBezTo>
                  <a:cubicBezTo>
                    <a:pt x="52435" y="17865"/>
                    <a:pt x="51701" y="16655"/>
                    <a:pt x="51245" y="15881"/>
                  </a:cubicBezTo>
                  <a:cubicBezTo>
                    <a:pt x="51007" y="15485"/>
                    <a:pt x="50848" y="15227"/>
                    <a:pt x="50729" y="15049"/>
                  </a:cubicBezTo>
                  <a:cubicBezTo>
                    <a:pt x="50610" y="14870"/>
                    <a:pt x="50551" y="14771"/>
                    <a:pt x="50551" y="14771"/>
                  </a:cubicBezTo>
                  <a:cubicBezTo>
                    <a:pt x="50531" y="14731"/>
                    <a:pt x="50531" y="14731"/>
                    <a:pt x="50531" y="14731"/>
                  </a:cubicBezTo>
                  <a:cubicBezTo>
                    <a:pt x="50531" y="14731"/>
                    <a:pt x="50531" y="14731"/>
                    <a:pt x="50531" y="14771"/>
                  </a:cubicBezTo>
                  <a:cubicBezTo>
                    <a:pt x="50531" y="14791"/>
                    <a:pt x="50590" y="14870"/>
                    <a:pt x="50690" y="15049"/>
                  </a:cubicBezTo>
                  <a:cubicBezTo>
                    <a:pt x="50789" y="15247"/>
                    <a:pt x="50947" y="15525"/>
                    <a:pt x="51185" y="15921"/>
                  </a:cubicBezTo>
                  <a:cubicBezTo>
                    <a:pt x="51622" y="16695"/>
                    <a:pt x="52336" y="17924"/>
                    <a:pt x="53327" y="19749"/>
                  </a:cubicBezTo>
                  <a:cubicBezTo>
                    <a:pt x="54299" y="21573"/>
                    <a:pt x="55588" y="24012"/>
                    <a:pt x="57115" y="27185"/>
                  </a:cubicBezTo>
                  <a:cubicBezTo>
                    <a:pt x="58535" y="30116"/>
                    <a:pt x="60172" y="33698"/>
                    <a:pt x="62010" y="38039"/>
                  </a:cubicBezTo>
                  <a:lnTo>
                    <a:pt x="62010" y="38039"/>
                  </a:lnTo>
                  <a:cubicBezTo>
                    <a:pt x="61341" y="36991"/>
                    <a:pt x="60633" y="35873"/>
                    <a:pt x="59871" y="34701"/>
                  </a:cubicBezTo>
                  <a:cubicBezTo>
                    <a:pt x="58820" y="33115"/>
                    <a:pt x="57670" y="31429"/>
                    <a:pt x="56342" y="29664"/>
                  </a:cubicBezTo>
                  <a:cubicBezTo>
                    <a:pt x="56004" y="29228"/>
                    <a:pt x="55667" y="28792"/>
                    <a:pt x="55310" y="28355"/>
                  </a:cubicBezTo>
                  <a:cubicBezTo>
                    <a:pt x="55132" y="28137"/>
                    <a:pt x="54953" y="27899"/>
                    <a:pt x="54775" y="27681"/>
                  </a:cubicBezTo>
                  <a:cubicBezTo>
                    <a:pt x="54577" y="27463"/>
                    <a:pt x="54398" y="27245"/>
                    <a:pt x="54200" y="27027"/>
                  </a:cubicBezTo>
                  <a:cubicBezTo>
                    <a:pt x="53823" y="26571"/>
                    <a:pt x="53406" y="26154"/>
                    <a:pt x="52990" y="25698"/>
                  </a:cubicBezTo>
                  <a:cubicBezTo>
                    <a:pt x="52792" y="25480"/>
                    <a:pt x="52574" y="25262"/>
                    <a:pt x="52355" y="25044"/>
                  </a:cubicBezTo>
                  <a:cubicBezTo>
                    <a:pt x="52137" y="24825"/>
                    <a:pt x="51919" y="24607"/>
                    <a:pt x="51681" y="24389"/>
                  </a:cubicBezTo>
                  <a:cubicBezTo>
                    <a:pt x="50789" y="23517"/>
                    <a:pt x="49777" y="22703"/>
                    <a:pt x="48706" y="21930"/>
                  </a:cubicBezTo>
                  <a:cubicBezTo>
                    <a:pt x="47636" y="21137"/>
                    <a:pt x="46466" y="20423"/>
                    <a:pt x="45236" y="19749"/>
                  </a:cubicBezTo>
                  <a:cubicBezTo>
                    <a:pt x="44006" y="19054"/>
                    <a:pt x="42678" y="18460"/>
                    <a:pt x="41290" y="17924"/>
                  </a:cubicBezTo>
                  <a:cubicBezTo>
                    <a:pt x="39901" y="17408"/>
                    <a:pt x="38454" y="16952"/>
                    <a:pt x="36907" y="16635"/>
                  </a:cubicBezTo>
                  <a:cubicBezTo>
                    <a:pt x="35380" y="16338"/>
                    <a:pt x="33773" y="16139"/>
                    <a:pt x="32127" y="16119"/>
                  </a:cubicBezTo>
                  <a:cubicBezTo>
                    <a:pt x="32045" y="16118"/>
                    <a:pt x="31962" y="16118"/>
                    <a:pt x="31879" y="16118"/>
                  </a:cubicBezTo>
                  <a:cubicBezTo>
                    <a:pt x="30312" y="16118"/>
                    <a:pt x="28710" y="16295"/>
                    <a:pt x="27090" y="16615"/>
                  </a:cubicBezTo>
                  <a:cubicBezTo>
                    <a:pt x="23719" y="17270"/>
                    <a:pt x="20268" y="18460"/>
                    <a:pt x="16937" y="20244"/>
                  </a:cubicBezTo>
                  <a:cubicBezTo>
                    <a:pt x="15271" y="21117"/>
                    <a:pt x="13625" y="22168"/>
                    <a:pt x="12078" y="23378"/>
                  </a:cubicBezTo>
                  <a:cubicBezTo>
                    <a:pt x="10551" y="24607"/>
                    <a:pt x="9064" y="26015"/>
                    <a:pt x="7794" y="27641"/>
                  </a:cubicBezTo>
                  <a:cubicBezTo>
                    <a:pt x="7180" y="28435"/>
                    <a:pt x="6604" y="29268"/>
                    <a:pt x="6129" y="30120"/>
                  </a:cubicBezTo>
                  <a:cubicBezTo>
                    <a:pt x="5633" y="30953"/>
                    <a:pt x="5236" y="31806"/>
                    <a:pt x="4919" y="32619"/>
                  </a:cubicBezTo>
                  <a:cubicBezTo>
                    <a:pt x="4652" y="33303"/>
                    <a:pt x="4441" y="33956"/>
                    <a:pt x="4271" y="34557"/>
                  </a:cubicBezTo>
                  <a:lnTo>
                    <a:pt x="4271" y="34557"/>
                  </a:lnTo>
                  <a:cubicBezTo>
                    <a:pt x="4452" y="33172"/>
                    <a:pt x="4556" y="31802"/>
                    <a:pt x="4582" y="30457"/>
                  </a:cubicBezTo>
                  <a:cubicBezTo>
                    <a:pt x="4621" y="28395"/>
                    <a:pt x="4463" y="26372"/>
                    <a:pt x="4106" y="24449"/>
                  </a:cubicBezTo>
                  <a:cubicBezTo>
                    <a:pt x="3729" y="22525"/>
                    <a:pt x="3114" y="20700"/>
                    <a:pt x="2301" y="19015"/>
                  </a:cubicBezTo>
                  <a:cubicBezTo>
                    <a:pt x="2103" y="18618"/>
                    <a:pt x="1845" y="18202"/>
                    <a:pt x="1647" y="17805"/>
                  </a:cubicBezTo>
                  <a:cubicBezTo>
                    <a:pt x="1448" y="17389"/>
                    <a:pt x="1230" y="16992"/>
                    <a:pt x="972" y="16615"/>
                  </a:cubicBezTo>
                  <a:cubicBezTo>
                    <a:pt x="834" y="16417"/>
                    <a:pt x="695" y="16238"/>
                    <a:pt x="556" y="16060"/>
                  </a:cubicBezTo>
                  <a:cubicBezTo>
                    <a:pt x="477" y="15981"/>
                    <a:pt x="397" y="15881"/>
                    <a:pt x="318" y="15802"/>
                  </a:cubicBezTo>
                  <a:lnTo>
                    <a:pt x="298" y="15782"/>
                  </a:lnTo>
                  <a:cubicBezTo>
                    <a:pt x="298" y="15782"/>
                    <a:pt x="298" y="15782"/>
                    <a:pt x="298" y="15762"/>
                  </a:cubicBezTo>
                  <a:lnTo>
                    <a:pt x="318" y="15604"/>
                  </a:lnTo>
                  <a:cubicBezTo>
                    <a:pt x="338" y="15168"/>
                    <a:pt x="397" y="14731"/>
                    <a:pt x="477" y="14315"/>
                  </a:cubicBezTo>
                  <a:cubicBezTo>
                    <a:pt x="794" y="12589"/>
                    <a:pt x="1468" y="11023"/>
                    <a:pt x="2361" y="9635"/>
                  </a:cubicBezTo>
                  <a:cubicBezTo>
                    <a:pt x="3253" y="8246"/>
                    <a:pt x="4324" y="7037"/>
                    <a:pt x="5514" y="6025"/>
                  </a:cubicBezTo>
                  <a:cubicBezTo>
                    <a:pt x="7913" y="4003"/>
                    <a:pt x="10650" y="2753"/>
                    <a:pt x="13288" y="1900"/>
                  </a:cubicBezTo>
                  <a:cubicBezTo>
                    <a:pt x="13962" y="1702"/>
                    <a:pt x="14616" y="1504"/>
                    <a:pt x="15271" y="1345"/>
                  </a:cubicBezTo>
                  <a:cubicBezTo>
                    <a:pt x="15588" y="1266"/>
                    <a:pt x="15925" y="1186"/>
                    <a:pt x="16243" y="1107"/>
                  </a:cubicBezTo>
                  <a:cubicBezTo>
                    <a:pt x="16580" y="1048"/>
                    <a:pt x="16897" y="968"/>
                    <a:pt x="17214" y="909"/>
                  </a:cubicBezTo>
                  <a:cubicBezTo>
                    <a:pt x="18503" y="671"/>
                    <a:pt x="19753" y="473"/>
                    <a:pt x="20982" y="373"/>
                  </a:cubicBezTo>
                  <a:cubicBezTo>
                    <a:pt x="21984" y="292"/>
                    <a:pt x="22962" y="254"/>
                    <a:pt x="23914" y="254"/>
                  </a:cubicBezTo>
                  <a:cubicBezTo>
                    <a:pt x="25280" y="254"/>
                    <a:pt x="26593" y="332"/>
                    <a:pt x="27844" y="473"/>
                  </a:cubicBezTo>
                  <a:cubicBezTo>
                    <a:pt x="29986" y="711"/>
                    <a:pt x="31929" y="1127"/>
                    <a:pt x="33694" y="1662"/>
                  </a:cubicBezTo>
                  <a:cubicBezTo>
                    <a:pt x="34587" y="1920"/>
                    <a:pt x="35419" y="2218"/>
                    <a:pt x="36213" y="2535"/>
                  </a:cubicBezTo>
                  <a:cubicBezTo>
                    <a:pt x="36609" y="2694"/>
                    <a:pt x="36986" y="2872"/>
                    <a:pt x="37363" y="3051"/>
                  </a:cubicBezTo>
                  <a:cubicBezTo>
                    <a:pt x="37720" y="3209"/>
                    <a:pt x="38077" y="3408"/>
                    <a:pt x="38434" y="3586"/>
                  </a:cubicBezTo>
                  <a:cubicBezTo>
                    <a:pt x="39802" y="4340"/>
                    <a:pt x="40992" y="5153"/>
                    <a:pt x="42043" y="5946"/>
                  </a:cubicBezTo>
                  <a:cubicBezTo>
                    <a:pt x="43094" y="6719"/>
                    <a:pt x="43987" y="7513"/>
                    <a:pt x="44780" y="8227"/>
                  </a:cubicBezTo>
                  <a:cubicBezTo>
                    <a:pt x="46366" y="9694"/>
                    <a:pt x="47477" y="10943"/>
                    <a:pt x="48310" y="11935"/>
                  </a:cubicBezTo>
                  <a:cubicBezTo>
                    <a:pt x="48726" y="12431"/>
                    <a:pt x="49083" y="12847"/>
                    <a:pt x="49361" y="13204"/>
                  </a:cubicBezTo>
                  <a:cubicBezTo>
                    <a:pt x="49639" y="13561"/>
                    <a:pt x="49857" y="13859"/>
                    <a:pt x="50035" y="14077"/>
                  </a:cubicBezTo>
                  <a:cubicBezTo>
                    <a:pt x="50194" y="14315"/>
                    <a:pt x="50313" y="14473"/>
                    <a:pt x="50412" y="14592"/>
                  </a:cubicBezTo>
                  <a:cubicBezTo>
                    <a:pt x="50491" y="14692"/>
                    <a:pt x="50531" y="14731"/>
                    <a:pt x="50531" y="14731"/>
                  </a:cubicBezTo>
                  <a:cubicBezTo>
                    <a:pt x="50531" y="14731"/>
                    <a:pt x="50491" y="14672"/>
                    <a:pt x="50412" y="14573"/>
                  </a:cubicBezTo>
                  <a:cubicBezTo>
                    <a:pt x="50352" y="14454"/>
                    <a:pt x="50233" y="14275"/>
                    <a:pt x="50075" y="14037"/>
                  </a:cubicBezTo>
                  <a:cubicBezTo>
                    <a:pt x="49896" y="13799"/>
                    <a:pt x="49678" y="13522"/>
                    <a:pt x="49420" y="13145"/>
                  </a:cubicBezTo>
                  <a:cubicBezTo>
                    <a:pt x="49143" y="12788"/>
                    <a:pt x="48806" y="12351"/>
                    <a:pt x="48389" y="11856"/>
                  </a:cubicBezTo>
                  <a:cubicBezTo>
                    <a:pt x="47576" y="10864"/>
                    <a:pt x="46466" y="9595"/>
                    <a:pt x="44899" y="8108"/>
                  </a:cubicBezTo>
                  <a:cubicBezTo>
                    <a:pt x="44106" y="7394"/>
                    <a:pt x="43213" y="6581"/>
                    <a:pt x="42162" y="5787"/>
                  </a:cubicBezTo>
                  <a:cubicBezTo>
                    <a:pt x="41111" y="4994"/>
                    <a:pt x="39901" y="4181"/>
                    <a:pt x="38513" y="3408"/>
                  </a:cubicBezTo>
                  <a:cubicBezTo>
                    <a:pt x="38176" y="3229"/>
                    <a:pt x="37819" y="3031"/>
                    <a:pt x="37442" y="2852"/>
                  </a:cubicBezTo>
                  <a:cubicBezTo>
                    <a:pt x="37065" y="2694"/>
                    <a:pt x="36689" y="2495"/>
                    <a:pt x="36292" y="2337"/>
                  </a:cubicBezTo>
                  <a:cubicBezTo>
                    <a:pt x="35499" y="2000"/>
                    <a:pt x="34646" y="1702"/>
                    <a:pt x="33754" y="1444"/>
                  </a:cubicBezTo>
                  <a:cubicBezTo>
                    <a:pt x="31989" y="909"/>
                    <a:pt x="30025" y="473"/>
                    <a:pt x="27884" y="215"/>
                  </a:cubicBezTo>
                  <a:cubicBezTo>
                    <a:pt x="26652" y="78"/>
                    <a:pt x="25362" y="0"/>
                    <a:pt x="24017" y="0"/>
                  </a:cubicBezTo>
                  <a:close/>
                </a:path>
              </a:pathLst>
            </a:custGeom>
            <a:solidFill>
              <a:srgbClr val="0202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3" name="Google Shape;3063;p43"/>
            <p:cNvSpPr/>
            <p:nvPr/>
          </p:nvSpPr>
          <p:spPr>
            <a:xfrm>
              <a:off x="-237028" y="4954434"/>
              <a:ext cx="898094" cy="580961"/>
            </a:xfrm>
            <a:custGeom>
              <a:avLst/>
              <a:gdLst/>
              <a:ahLst/>
              <a:cxnLst/>
              <a:rect l="l" t="t" r="r" b="b"/>
              <a:pathLst>
                <a:path w="28002" h="18114" extrusionOk="0">
                  <a:moveTo>
                    <a:pt x="734" y="1"/>
                  </a:moveTo>
                  <a:cubicBezTo>
                    <a:pt x="734" y="20"/>
                    <a:pt x="734" y="60"/>
                    <a:pt x="734" y="60"/>
                  </a:cubicBezTo>
                  <a:lnTo>
                    <a:pt x="694" y="80"/>
                  </a:lnTo>
                  <a:lnTo>
                    <a:pt x="635" y="100"/>
                  </a:lnTo>
                  <a:lnTo>
                    <a:pt x="456" y="159"/>
                  </a:lnTo>
                  <a:cubicBezTo>
                    <a:pt x="436" y="159"/>
                    <a:pt x="436" y="179"/>
                    <a:pt x="436" y="199"/>
                  </a:cubicBezTo>
                  <a:lnTo>
                    <a:pt x="416" y="258"/>
                  </a:lnTo>
                  <a:lnTo>
                    <a:pt x="397" y="338"/>
                  </a:lnTo>
                  <a:lnTo>
                    <a:pt x="377" y="477"/>
                  </a:lnTo>
                  <a:cubicBezTo>
                    <a:pt x="357" y="576"/>
                    <a:pt x="337" y="655"/>
                    <a:pt x="317" y="754"/>
                  </a:cubicBezTo>
                  <a:cubicBezTo>
                    <a:pt x="278" y="933"/>
                    <a:pt x="238" y="1131"/>
                    <a:pt x="198" y="1329"/>
                  </a:cubicBezTo>
                  <a:cubicBezTo>
                    <a:pt x="59" y="2103"/>
                    <a:pt x="0" y="2956"/>
                    <a:pt x="20" y="3888"/>
                  </a:cubicBezTo>
                  <a:cubicBezTo>
                    <a:pt x="59" y="5732"/>
                    <a:pt x="416" y="7854"/>
                    <a:pt x="1448" y="10015"/>
                  </a:cubicBezTo>
                  <a:cubicBezTo>
                    <a:pt x="1963" y="11106"/>
                    <a:pt x="2638" y="12197"/>
                    <a:pt x="3530" y="13208"/>
                  </a:cubicBezTo>
                  <a:cubicBezTo>
                    <a:pt x="4422" y="14220"/>
                    <a:pt x="5513" y="15172"/>
                    <a:pt x="6782" y="15945"/>
                  </a:cubicBezTo>
                  <a:cubicBezTo>
                    <a:pt x="8071" y="16718"/>
                    <a:pt x="9559" y="17353"/>
                    <a:pt x="11185" y="17730"/>
                  </a:cubicBezTo>
                  <a:cubicBezTo>
                    <a:pt x="11998" y="17928"/>
                    <a:pt x="12851" y="18027"/>
                    <a:pt x="13723" y="18107"/>
                  </a:cubicBezTo>
                  <a:cubicBezTo>
                    <a:pt x="13911" y="18111"/>
                    <a:pt x="14100" y="18113"/>
                    <a:pt x="14290" y="18113"/>
                  </a:cubicBezTo>
                  <a:cubicBezTo>
                    <a:pt x="14981" y="18113"/>
                    <a:pt x="15685" y="18081"/>
                    <a:pt x="16401" y="17988"/>
                  </a:cubicBezTo>
                  <a:cubicBezTo>
                    <a:pt x="16619" y="17948"/>
                    <a:pt x="16817" y="17908"/>
                    <a:pt x="17015" y="17888"/>
                  </a:cubicBezTo>
                  <a:lnTo>
                    <a:pt x="17333" y="17829"/>
                  </a:lnTo>
                  <a:lnTo>
                    <a:pt x="17630" y="17750"/>
                  </a:lnTo>
                  <a:cubicBezTo>
                    <a:pt x="17828" y="17710"/>
                    <a:pt x="18027" y="17650"/>
                    <a:pt x="18225" y="17611"/>
                  </a:cubicBezTo>
                  <a:cubicBezTo>
                    <a:pt x="18423" y="17551"/>
                    <a:pt x="18622" y="17472"/>
                    <a:pt x="18820" y="17412"/>
                  </a:cubicBezTo>
                  <a:lnTo>
                    <a:pt x="19098" y="17333"/>
                  </a:lnTo>
                  <a:lnTo>
                    <a:pt x="19375" y="17214"/>
                  </a:lnTo>
                  <a:cubicBezTo>
                    <a:pt x="19574" y="17155"/>
                    <a:pt x="19752" y="17075"/>
                    <a:pt x="19931" y="16996"/>
                  </a:cubicBezTo>
                  <a:cubicBezTo>
                    <a:pt x="20109" y="16917"/>
                    <a:pt x="20287" y="16837"/>
                    <a:pt x="20466" y="16758"/>
                  </a:cubicBezTo>
                  <a:cubicBezTo>
                    <a:pt x="20644" y="16679"/>
                    <a:pt x="20823" y="16580"/>
                    <a:pt x="21001" y="16500"/>
                  </a:cubicBezTo>
                  <a:cubicBezTo>
                    <a:pt x="22350" y="15766"/>
                    <a:pt x="23540" y="14874"/>
                    <a:pt x="24531" y="13902"/>
                  </a:cubicBezTo>
                  <a:cubicBezTo>
                    <a:pt x="25503" y="12911"/>
                    <a:pt x="26296" y="11860"/>
                    <a:pt x="26911" y="10789"/>
                  </a:cubicBezTo>
                  <a:cubicBezTo>
                    <a:pt x="27050" y="10511"/>
                    <a:pt x="27209" y="10253"/>
                    <a:pt x="27328" y="9976"/>
                  </a:cubicBezTo>
                  <a:cubicBezTo>
                    <a:pt x="27466" y="9718"/>
                    <a:pt x="27605" y="9460"/>
                    <a:pt x="27704" y="9183"/>
                  </a:cubicBezTo>
                  <a:cubicBezTo>
                    <a:pt x="27744" y="9044"/>
                    <a:pt x="27804" y="8925"/>
                    <a:pt x="27863" y="8786"/>
                  </a:cubicBezTo>
                  <a:cubicBezTo>
                    <a:pt x="27903" y="8687"/>
                    <a:pt x="27942" y="8568"/>
                    <a:pt x="27982" y="8469"/>
                  </a:cubicBezTo>
                  <a:cubicBezTo>
                    <a:pt x="28002" y="8449"/>
                    <a:pt x="27982" y="8449"/>
                    <a:pt x="27962" y="8429"/>
                  </a:cubicBezTo>
                  <a:lnTo>
                    <a:pt x="27903" y="8429"/>
                  </a:lnTo>
                  <a:lnTo>
                    <a:pt x="27823" y="8389"/>
                  </a:lnTo>
                  <a:lnTo>
                    <a:pt x="27665" y="8350"/>
                  </a:lnTo>
                  <a:cubicBezTo>
                    <a:pt x="27387" y="8250"/>
                    <a:pt x="27109" y="8171"/>
                    <a:pt x="26852" y="8092"/>
                  </a:cubicBezTo>
                  <a:cubicBezTo>
                    <a:pt x="26594" y="8112"/>
                    <a:pt x="26356" y="8151"/>
                    <a:pt x="26098" y="8171"/>
                  </a:cubicBezTo>
                  <a:cubicBezTo>
                    <a:pt x="25860" y="8191"/>
                    <a:pt x="25622" y="8231"/>
                    <a:pt x="25384" y="8231"/>
                  </a:cubicBezTo>
                  <a:cubicBezTo>
                    <a:pt x="24928" y="8250"/>
                    <a:pt x="24472" y="8310"/>
                    <a:pt x="24016" y="8310"/>
                  </a:cubicBezTo>
                  <a:cubicBezTo>
                    <a:pt x="23646" y="8318"/>
                    <a:pt x="23283" y="8323"/>
                    <a:pt x="22927" y="8323"/>
                  </a:cubicBezTo>
                  <a:cubicBezTo>
                    <a:pt x="22424" y="8323"/>
                    <a:pt x="21934" y="8313"/>
                    <a:pt x="21458" y="8290"/>
                  </a:cubicBezTo>
                  <a:cubicBezTo>
                    <a:pt x="19831" y="8231"/>
                    <a:pt x="18384" y="8052"/>
                    <a:pt x="17114" y="7834"/>
                  </a:cubicBezTo>
                  <a:cubicBezTo>
                    <a:pt x="14556" y="7378"/>
                    <a:pt x="12652" y="6743"/>
                    <a:pt x="11244" y="6228"/>
                  </a:cubicBezTo>
                  <a:cubicBezTo>
                    <a:pt x="9856" y="5692"/>
                    <a:pt x="8944" y="5276"/>
                    <a:pt x="8369" y="4998"/>
                  </a:cubicBezTo>
                  <a:cubicBezTo>
                    <a:pt x="8091" y="4859"/>
                    <a:pt x="7893" y="4760"/>
                    <a:pt x="7754" y="4701"/>
                  </a:cubicBezTo>
                  <a:cubicBezTo>
                    <a:pt x="7615" y="4641"/>
                    <a:pt x="7556" y="4621"/>
                    <a:pt x="7556" y="4621"/>
                  </a:cubicBezTo>
                  <a:lnTo>
                    <a:pt x="7556" y="4621"/>
                  </a:lnTo>
                  <a:cubicBezTo>
                    <a:pt x="7556" y="4621"/>
                    <a:pt x="7615" y="4661"/>
                    <a:pt x="7734" y="4740"/>
                  </a:cubicBezTo>
                  <a:cubicBezTo>
                    <a:pt x="7853" y="4820"/>
                    <a:pt x="8052" y="4919"/>
                    <a:pt x="8329" y="5077"/>
                  </a:cubicBezTo>
                  <a:cubicBezTo>
                    <a:pt x="8884" y="5375"/>
                    <a:pt x="9777" y="5831"/>
                    <a:pt x="11185" y="6386"/>
                  </a:cubicBezTo>
                  <a:cubicBezTo>
                    <a:pt x="12573" y="6942"/>
                    <a:pt x="14497" y="7576"/>
                    <a:pt x="17075" y="8072"/>
                  </a:cubicBezTo>
                  <a:cubicBezTo>
                    <a:pt x="18364" y="8310"/>
                    <a:pt x="19812" y="8469"/>
                    <a:pt x="21438" y="8568"/>
                  </a:cubicBezTo>
                  <a:cubicBezTo>
                    <a:pt x="21914" y="8591"/>
                    <a:pt x="22411" y="8601"/>
                    <a:pt x="22920" y="8601"/>
                  </a:cubicBezTo>
                  <a:cubicBezTo>
                    <a:pt x="23280" y="8601"/>
                    <a:pt x="23646" y="8596"/>
                    <a:pt x="24016" y="8588"/>
                  </a:cubicBezTo>
                  <a:cubicBezTo>
                    <a:pt x="24472" y="8588"/>
                    <a:pt x="24928" y="8528"/>
                    <a:pt x="25404" y="8508"/>
                  </a:cubicBezTo>
                  <a:cubicBezTo>
                    <a:pt x="25642" y="8508"/>
                    <a:pt x="25880" y="8469"/>
                    <a:pt x="26118" y="8449"/>
                  </a:cubicBezTo>
                  <a:cubicBezTo>
                    <a:pt x="26356" y="8429"/>
                    <a:pt x="26594" y="8409"/>
                    <a:pt x="26832" y="8389"/>
                  </a:cubicBezTo>
                  <a:cubicBezTo>
                    <a:pt x="27070" y="8449"/>
                    <a:pt x="27328" y="8528"/>
                    <a:pt x="27566" y="8607"/>
                  </a:cubicBezTo>
                  <a:lnTo>
                    <a:pt x="27605" y="8627"/>
                  </a:lnTo>
                  <a:lnTo>
                    <a:pt x="27625" y="8627"/>
                  </a:lnTo>
                  <a:lnTo>
                    <a:pt x="27585" y="8687"/>
                  </a:lnTo>
                  <a:cubicBezTo>
                    <a:pt x="27546" y="8826"/>
                    <a:pt x="27486" y="8945"/>
                    <a:pt x="27447" y="9083"/>
                  </a:cubicBezTo>
                  <a:cubicBezTo>
                    <a:pt x="27347" y="9341"/>
                    <a:pt x="27209" y="9599"/>
                    <a:pt x="27090" y="9857"/>
                  </a:cubicBezTo>
                  <a:cubicBezTo>
                    <a:pt x="26971" y="10134"/>
                    <a:pt x="26812" y="10392"/>
                    <a:pt x="26653" y="10650"/>
                  </a:cubicBezTo>
                  <a:cubicBezTo>
                    <a:pt x="26058" y="11701"/>
                    <a:pt x="25285" y="12732"/>
                    <a:pt x="24313" y="13704"/>
                  </a:cubicBezTo>
                  <a:cubicBezTo>
                    <a:pt x="23361" y="14656"/>
                    <a:pt x="22191" y="15529"/>
                    <a:pt x="20863" y="16242"/>
                  </a:cubicBezTo>
                  <a:cubicBezTo>
                    <a:pt x="20684" y="16342"/>
                    <a:pt x="20525" y="16401"/>
                    <a:pt x="20347" y="16500"/>
                  </a:cubicBezTo>
                  <a:cubicBezTo>
                    <a:pt x="20168" y="16580"/>
                    <a:pt x="19990" y="16659"/>
                    <a:pt x="19831" y="16738"/>
                  </a:cubicBezTo>
                  <a:cubicBezTo>
                    <a:pt x="19653" y="16798"/>
                    <a:pt x="19455" y="16877"/>
                    <a:pt x="19276" y="16956"/>
                  </a:cubicBezTo>
                  <a:lnTo>
                    <a:pt x="18998" y="17056"/>
                  </a:lnTo>
                  <a:lnTo>
                    <a:pt x="18721" y="17135"/>
                  </a:lnTo>
                  <a:cubicBezTo>
                    <a:pt x="18542" y="17194"/>
                    <a:pt x="18344" y="17254"/>
                    <a:pt x="18146" y="17333"/>
                  </a:cubicBezTo>
                  <a:cubicBezTo>
                    <a:pt x="17947" y="17373"/>
                    <a:pt x="17769" y="17412"/>
                    <a:pt x="17571" y="17472"/>
                  </a:cubicBezTo>
                  <a:lnTo>
                    <a:pt x="17273" y="17531"/>
                  </a:lnTo>
                  <a:lnTo>
                    <a:pt x="16976" y="17591"/>
                  </a:lnTo>
                  <a:cubicBezTo>
                    <a:pt x="16757" y="17631"/>
                    <a:pt x="16559" y="17670"/>
                    <a:pt x="16361" y="17690"/>
                  </a:cubicBezTo>
                  <a:cubicBezTo>
                    <a:pt x="15692" y="17779"/>
                    <a:pt x="15022" y="17824"/>
                    <a:pt x="14370" y="17824"/>
                  </a:cubicBezTo>
                  <a:cubicBezTo>
                    <a:pt x="14152" y="17824"/>
                    <a:pt x="13936" y="17819"/>
                    <a:pt x="13723" y="17809"/>
                  </a:cubicBezTo>
                  <a:cubicBezTo>
                    <a:pt x="12871" y="17750"/>
                    <a:pt x="12038" y="17631"/>
                    <a:pt x="11244" y="17452"/>
                  </a:cubicBezTo>
                  <a:cubicBezTo>
                    <a:pt x="9658" y="17075"/>
                    <a:pt x="8210" y="16461"/>
                    <a:pt x="6941" y="15707"/>
                  </a:cubicBezTo>
                  <a:cubicBezTo>
                    <a:pt x="5692" y="14934"/>
                    <a:pt x="4621" y="14021"/>
                    <a:pt x="3748" y="13030"/>
                  </a:cubicBezTo>
                  <a:cubicBezTo>
                    <a:pt x="2876" y="12018"/>
                    <a:pt x="2201" y="10967"/>
                    <a:pt x="1705" y="9896"/>
                  </a:cubicBezTo>
                  <a:cubicBezTo>
                    <a:pt x="674" y="7774"/>
                    <a:pt x="297" y="5692"/>
                    <a:pt x="258" y="3888"/>
                  </a:cubicBezTo>
                  <a:cubicBezTo>
                    <a:pt x="258" y="2975"/>
                    <a:pt x="297" y="2142"/>
                    <a:pt x="436" y="1369"/>
                  </a:cubicBezTo>
                  <a:cubicBezTo>
                    <a:pt x="456" y="1171"/>
                    <a:pt x="496" y="992"/>
                    <a:pt x="535" y="794"/>
                  </a:cubicBezTo>
                  <a:cubicBezTo>
                    <a:pt x="555" y="715"/>
                    <a:pt x="575" y="615"/>
                    <a:pt x="595" y="536"/>
                  </a:cubicBezTo>
                  <a:cubicBezTo>
                    <a:pt x="613" y="446"/>
                    <a:pt x="631" y="340"/>
                    <a:pt x="634" y="321"/>
                  </a:cubicBezTo>
                  <a:lnTo>
                    <a:pt x="634" y="321"/>
                  </a:lnTo>
                  <a:cubicBezTo>
                    <a:pt x="634" y="321"/>
                    <a:pt x="635" y="321"/>
                    <a:pt x="636" y="321"/>
                  </a:cubicBezTo>
                  <a:cubicBezTo>
                    <a:pt x="656" y="321"/>
                    <a:pt x="813" y="258"/>
                    <a:pt x="813" y="258"/>
                  </a:cubicBezTo>
                  <a:cubicBezTo>
                    <a:pt x="813" y="252"/>
                    <a:pt x="815" y="250"/>
                    <a:pt x="819" y="250"/>
                  </a:cubicBezTo>
                  <a:cubicBezTo>
                    <a:pt x="826" y="250"/>
                    <a:pt x="840" y="258"/>
                    <a:pt x="853" y="258"/>
                  </a:cubicBezTo>
                  <a:lnTo>
                    <a:pt x="972" y="298"/>
                  </a:lnTo>
                  <a:cubicBezTo>
                    <a:pt x="1130" y="338"/>
                    <a:pt x="1289" y="397"/>
                    <a:pt x="1448" y="437"/>
                  </a:cubicBezTo>
                  <a:cubicBezTo>
                    <a:pt x="1567" y="556"/>
                    <a:pt x="1686" y="655"/>
                    <a:pt x="1824" y="774"/>
                  </a:cubicBezTo>
                  <a:cubicBezTo>
                    <a:pt x="1943" y="873"/>
                    <a:pt x="2082" y="972"/>
                    <a:pt x="2201" y="1091"/>
                  </a:cubicBezTo>
                  <a:cubicBezTo>
                    <a:pt x="2459" y="1290"/>
                    <a:pt x="2697" y="1488"/>
                    <a:pt x="2935" y="1666"/>
                  </a:cubicBezTo>
                  <a:cubicBezTo>
                    <a:pt x="3391" y="2023"/>
                    <a:pt x="3827" y="2341"/>
                    <a:pt x="4224" y="2618"/>
                  </a:cubicBezTo>
                  <a:cubicBezTo>
                    <a:pt x="5017" y="3174"/>
                    <a:pt x="5652" y="3570"/>
                    <a:pt x="6148" y="3868"/>
                  </a:cubicBezTo>
                  <a:cubicBezTo>
                    <a:pt x="6644" y="4165"/>
                    <a:pt x="7000" y="4344"/>
                    <a:pt x="7219" y="4463"/>
                  </a:cubicBezTo>
                  <a:cubicBezTo>
                    <a:pt x="7457" y="4582"/>
                    <a:pt x="7556" y="4621"/>
                    <a:pt x="7556" y="4621"/>
                  </a:cubicBezTo>
                  <a:cubicBezTo>
                    <a:pt x="7556" y="4621"/>
                    <a:pt x="7476" y="4542"/>
                    <a:pt x="7258" y="4423"/>
                  </a:cubicBezTo>
                  <a:cubicBezTo>
                    <a:pt x="7040" y="4284"/>
                    <a:pt x="6703" y="4086"/>
                    <a:pt x="6207" y="3769"/>
                  </a:cubicBezTo>
                  <a:cubicBezTo>
                    <a:pt x="5731" y="3471"/>
                    <a:pt x="5097" y="3055"/>
                    <a:pt x="4323" y="2499"/>
                  </a:cubicBezTo>
                  <a:cubicBezTo>
                    <a:pt x="3927" y="2202"/>
                    <a:pt x="3510" y="1885"/>
                    <a:pt x="3034" y="1528"/>
                  </a:cubicBezTo>
                  <a:cubicBezTo>
                    <a:pt x="2816" y="1329"/>
                    <a:pt x="2578" y="1151"/>
                    <a:pt x="2320" y="933"/>
                  </a:cubicBezTo>
                  <a:cubicBezTo>
                    <a:pt x="2201" y="834"/>
                    <a:pt x="2082" y="715"/>
                    <a:pt x="1943" y="615"/>
                  </a:cubicBezTo>
                  <a:cubicBezTo>
                    <a:pt x="1824" y="496"/>
                    <a:pt x="1686" y="377"/>
                    <a:pt x="1547" y="258"/>
                  </a:cubicBezTo>
                  <a:cubicBezTo>
                    <a:pt x="1368" y="199"/>
                    <a:pt x="1210" y="139"/>
                    <a:pt x="1031" y="100"/>
                  </a:cubicBezTo>
                  <a:lnTo>
                    <a:pt x="912" y="60"/>
                  </a:lnTo>
                  <a:lnTo>
                    <a:pt x="793" y="20"/>
                  </a:lnTo>
                  <a:lnTo>
                    <a:pt x="754" y="1"/>
                  </a:lnTo>
                  <a:close/>
                </a:path>
              </a:pathLst>
            </a:custGeom>
            <a:solidFill>
              <a:srgbClr val="0202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4" name="Google Shape;3064;p43"/>
            <p:cNvSpPr/>
            <p:nvPr/>
          </p:nvSpPr>
          <p:spPr>
            <a:xfrm>
              <a:off x="-856541" y="4131390"/>
              <a:ext cx="644978" cy="869293"/>
            </a:xfrm>
            <a:custGeom>
              <a:avLst/>
              <a:gdLst/>
              <a:ahLst/>
              <a:cxnLst/>
              <a:rect l="l" t="t" r="r" b="b"/>
              <a:pathLst>
                <a:path w="20110" h="27104" extrusionOk="0">
                  <a:moveTo>
                    <a:pt x="7675" y="1"/>
                  </a:moveTo>
                  <a:lnTo>
                    <a:pt x="7596" y="457"/>
                  </a:lnTo>
                  <a:cubicBezTo>
                    <a:pt x="7576" y="536"/>
                    <a:pt x="7556" y="636"/>
                    <a:pt x="7556" y="735"/>
                  </a:cubicBezTo>
                  <a:lnTo>
                    <a:pt x="7497" y="715"/>
                  </a:lnTo>
                  <a:cubicBezTo>
                    <a:pt x="7437" y="695"/>
                    <a:pt x="7378" y="675"/>
                    <a:pt x="7318" y="655"/>
                  </a:cubicBezTo>
                  <a:cubicBezTo>
                    <a:pt x="7305" y="655"/>
                    <a:pt x="7221" y="603"/>
                    <a:pt x="7143" y="603"/>
                  </a:cubicBezTo>
                  <a:cubicBezTo>
                    <a:pt x="7104" y="603"/>
                    <a:pt x="7067" y="616"/>
                    <a:pt x="7040" y="655"/>
                  </a:cubicBezTo>
                  <a:cubicBezTo>
                    <a:pt x="6921" y="735"/>
                    <a:pt x="6802" y="794"/>
                    <a:pt x="6683" y="874"/>
                  </a:cubicBezTo>
                  <a:cubicBezTo>
                    <a:pt x="6564" y="953"/>
                    <a:pt x="6445" y="1032"/>
                    <a:pt x="6326" y="1112"/>
                  </a:cubicBezTo>
                  <a:cubicBezTo>
                    <a:pt x="6207" y="1191"/>
                    <a:pt x="6088" y="1270"/>
                    <a:pt x="5970" y="1369"/>
                  </a:cubicBezTo>
                  <a:cubicBezTo>
                    <a:pt x="5851" y="1469"/>
                    <a:pt x="5712" y="1548"/>
                    <a:pt x="5593" y="1647"/>
                  </a:cubicBezTo>
                  <a:cubicBezTo>
                    <a:pt x="5474" y="1746"/>
                    <a:pt x="5335" y="1845"/>
                    <a:pt x="5216" y="1944"/>
                  </a:cubicBezTo>
                  <a:cubicBezTo>
                    <a:pt x="4700" y="2361"/>
                    <a:pt x="4205" y="2857"/>
                    <a:pt x="3709" y="3412"/>
                  </a:cubicBezTo>
                  <a:cubicBezTo>
                    <a:pt x="3233" y="3967"/>
                    <a:pt x="2757" y="4542"/>
                    <a:pt x="2340" y="5217"/>
                  </a:cubicBezTo>
                  <a:cubicBezTo>
                    <a:pt x="1329" y="6763"/>
                    <a:pt x="675" y="8409"/>
                    <a:pt x="318" y="10055"/>
                  </a:cubicBezTo>
                  <a:lnTo>
                    <a:pt x="258" y="10353"/>
                  </a:lnTo>
                  <a:lnTo>
                    <a:pt x="199" y="10670"/>
                  </a:lnTo>
                  <a:cubicBezTo>
                    <a:pt x="179" y="10869"/>
                    <a:pt x="139" y="11067"/>
                    <a:pt x="119" y="11265"/>
                  </a:cubicBezTo>
                  <a:cubicBezTo>
                    <a:pt x="80" y="11682"/>
                    <a:pt x="20" y="12078"/>
                    <a:pt x="20" y="12475"/>
                  </a:cubicBezTo>
                  <a:cubicBezTo>
                    <a:pt x="0" y="13268"/>
                    <a:pt x="60" y="14042"/>
                    <a:pt x="159" y="14795"/>
                  </a:cubicBezTo>
                  <a:cubicBezTo>
                    <a:pt x="595" y="17790"/>
                    <a:pt x="1884" y="20269"/>
                    <a:pt x="3411" y="22113"/>
                  </a:cubicBezTo>
                  <a:cubicBezTo>
                    <a:pt x="4958" y="23957"/>
                    <a:pt x="6763" y="25167"/>
                    <a:pt x="8448" y="25901"/>
                  </a:cubicBezTo>
                  <a:cubicBezTo>
                    <a:pt x="10154" y="26634"/>
                    <a:pt x="11740" y="26952"/>
                    <a:pt x="13089" y="27051"/>
                  </a:cubicBezTo>
                  <a:cubicBezTo>
                    <a:pt x="13511" y="27088"/>
                    <a:pt x="13911" y="27104"/>
                    <a:pt x="14290" y="27104"/>
                  </a:cubicBezTo>
                  <a:cubicBezTo>
                    <a:pt x="15123" y="27104"/>
                    <a:pt x="15853" y="27027"/>
                    <a:pt x="16480" y="26932"/>
                  </a:cubicBezTo>
                  <a:cubicBezTo>
                    <a:pt x="16936" y="26853"/>
                    <a:pt x="17353" y="26773"/>
                    <a:pt x="17710" y="26674"/>
                  </a:cubicBezTo>
                  <a:cubicBezTo>
                    <a:pt x="17888" y="26634"/>
                    <a:pt x="18047" y="26595"/>
                    <a:pt x="18205" y="26555"/>
                  </a:cubicBezTo>
                  <a:cubicBezTo>
                    <a:pt x="18364" y="26496"/>
                    <a:pt x="18503" y="26456"/>
                    <a:pt x="18642" y="26396"/>
                  </a:cubicBezTo>
                  <a:cubicBezTo>
                    <a:pt x="18781" y="26357"/>
                    <a:pt x="18900" y="26317"/>
                    <a:pt x="19019" y="26277"/>
                  </a:cubicBezTo>
                  <a:cubicBezTo>
                    <a:pt x="19118" y="26238"/>
                    <a:pt x="19217" y="26198"/>
                    <a:pt x="19316" y="26158"/>
                  </a:cubicBezTo>
                  <a:cubicBezTo>
                    <a:pt x="19494" y="26079"/>
                    <a:pt x="19653" y="26020"/>
                    <a:pt x="19772" y="25980"/>
                  </a:cubicBezTo>
                  <a:cubicBezTo>
                    <a:pt x="19990" y="25881"/>
                    <a:pt x="20089" y="25821"/>
                    <a:pt x="20109" y="25821"/>
                  </a:cubicBezTo>
                  <a:lnTo>
                    <a:pt x="20109" y="25801"/>
                  </a:lnTo>
                  <a:cubicBezTo>
                    <a:pt x="20089" y="25801"/>
                    <a:pt x="19990" y="25841"/>
                    <a:pt x="19752" y="25920"/>
                  </a:cubicBezTo>
                  <a:cubicBezTo>
                    <a:pt x="19633" y="25960"/>
                    <a:pt x="19475" y="26000"/>
                    <a:pt x="19296" y="26079"/>
                  </a:cubicBezTo>
                  <a:cubicBezTo>
                    <a:pt x="19197" y="26099"/>
                    <a:pt x="19098" y="26139"/>
                    <a:pt x="18979" y="26178"/>
                  </a:cubicBezTo>
                  <a:cubicBezTo>
                    <a:pt x="18860" y="26218"/>
                    <a:pt x="18741" y="26258"/>
                    <a:pt x="18602" y="26297"/>
                  </a:cubicBezTo>
                  <a:cubicBezTo>
                    <a:pt x="18483" y="26337"/>
                    <a:pt x="18344" y="26377"/>
                    <a:pt x="18186" y="26416"/>
                  </a:cubicBezTo>
                  <a:cubicBezTo>
                    <a:pt x="18027" y="26456"/>
                    <a:pt x="17868" y="26496"/>
                    <a:pt x="17690" y="26535"/>
                  </a:cubicBezTo>
                  <a:cubicBezTo>
                    <a:pt x="17333" y="26634"/>
                    <a:pt x="16916" y="26694"/>
                    <a:pt x="16480" y="26773"/>
                  </a:cubicBezTo>
                  <a:cubicBezTo>
                    <a:pt x="15886" y="26851"/>
                    <a:pt x="15199" y="26911"/>
                    <a:pt x="14425" y="26911"/>
                  </a:cubicBezTo>
                  <a:cubicBezTo>
                    <a:pt x="14011" y="26911"/>
                    <a:pt x="13572" y="26894"/>
                    <a:pt x="13109" y="26853"/>
                  </a:cubicBezTo>
                  <a:cubicBezTo>
                    <a:pt x="11780" y="26734"/>
                    <a:pt x="10233" y="26396"/>
                    <a:pt x="8567" y="25682"/>
                  </a:cubicBezTo>
                  <a:cubicBezTo>
                    <a:pt x="6902" y="24949"/>
                    <a:pt x="5137" y="23759"/>
                    <a:pt x="3629" y="21934"/>
                  </a:cubicBezTo>
                  <a:cubicBezTo>
                    <a:pt x="2142" y="20130"/>
                    <a:pt x="893" y="17690"/>
                    <a:pt x="456" y="14755"/>
                  </a:cubicBezTo>
                  <a:cubicBezTo>
                    <a:pt x="357" y="14022"/>
                    <a:pt x="298" y="13268"/>
                    <a:pt x="337" y="12495"/>
                  </a:cubicBezTo>
                  <a:cubicBezTo>
                    <a:pt x="337" y="12098"/>
                    <a:pt x="377" y="11701"/>
                    <a:pt x="417" y="11305"/>
                  </a:cubicBezTo>
                  <a:cubicBezTo>
                    <a:pt x="437" y="11106"/>
                    <a:pt x="476" y="10908"/>
                    <a:pt x="496" y="10710"/>
                  </a:cubicBezTo>
                  <a:lnTo>
                    <a:pt x="556" y="10412"/>
                  </a:lnTo>
                  <a:lnTo>
                    <a:pt x="615" y="10115"/>
                  </a:lnTo>
                  <a:cubicBezTo>
                    <a:pt x="952" y="8509"/>
                    <a:pt x="1607" y="6882"/>
                    <a:pt x="2598" y="5375"/>
                  </a:cubicBezTo>
                  <a:cubicBezTo>
                    <a:pt x="2995" y="4721"/>
                    <a:pt x="3471" y="4146"/>
                    <a:pt x="3947" y="3610"/>
                  </a:cubicBezTo>
                  <a:cubicBezTo>
                    <a:pt x="4423" y="3075"/>
                    <a:pt x="4918" y="2579"/>
                    <a:pt x="5414" y="2182"/>
                  </a:cubicBezTo>
                  <a:cubicBezTo>
                    <a:pt x="5533" y="2083"/>
                    <a:pt x="5652" y="1984"/>
                    <a:pt x="5771" y="1885"/>
                  </a:cubicBezTo>
                  <a:cubicBezTo>
                    <a:pt x="5910" y="1786"/>
                    <a:pt x="6029" y="1706"/>
                    <a:pt x="6148" y="1607"/>
                  </a:cubicBezTo>
                  <a:cubicBezTo>
                    <a:pt x="6267" y="1528"/>
                    <a:pt x="6386" y="1429"/>
                    <a:pt x="6505" y="1350"/>
                  </a:cubicBezTo>
                  <a:cubicBezTo>
                    <a:pt x="6624" y="1270"/>
                    <a:pt x="6743" y="1191"/>
                    <a:pt x="6842" y="1131"/>
                  </a:cubicBezTo>
                  <a:cubicBezTo>
                    <a:pt x="6961" y="1052"/>
                    <a:pt x="7060" y="993"/>
                    <a:pt x="7179" y="913"/>
                  </a:cubicBezTo>
                  <a:cubicBezTo>
                    <a:pt x="7171" y="911"/>
                    <a:pt x="7168" y="909"/>
                    <a:pt x="7168" y="909"/>
                  </a:cubicBezTo>
                  <a:cubicBezTo>
                    <a:pt x="7172" y="909"/>
                    <a:pt x="7332" y="958"/>
                    <a:pt x="7417" y="993"/>
                  </a:cubicBezTo>
                  <a:cubicBezTo>
                    <a:pt x="7516" y="1012"/>
                    <a:pt x="7596" y="1052"/>
                    <a:pt x="7695" y="1072"/>
                  </a:cubicBezTo>
                  <a:lnTo>
                    <a:pt x="7745" y="1097"/>
                  </a:lnTo>
                  <a:lnTo>
                    <a:pt x="7745" y="1097"/>
                  </a:lnTo>
                  <a:cubicBezTo>
                    <a:pt x="7776" y="1315"/>
                    <a:pt x="7809" y="1534"/>
                    <a:pt x="7834" y="1746"/>
                  </a:cubicBezTo>
                  <a:cubicBezTo>
                    <a:pt x="7893" y="2083"/>
                    <a:pt x="7933" y="2440"/>
                    <a:pt x="7992" y="2777"/>
                  </a:cubicBezTo>
                  <a:cubicBezTo>
                    <a:pt x="8131" y="3452"/>
                    <a:pt x="8230" y="4106"/>
                    <a:pt x="8389" y="4741"/>
                  </a:cubicBezTo>
                  <a:cubicBezTo>
                    <a:pt x="8468" y="5058"/>
                    <a:pt x="8528" y="5375"/>
                    <a:pt x="8607" y="5693"/>
                  </a:cubicBezTo>
                  <a:cubicBezTo>
                    <a:pt x="8686" y="6010"/>
                    <a:pt x="8766" y="6307"/>
                    <a:pt x="8845" y="6605"/>
                  </a:cubicBezTo>
                  <a:cubicBezTo>
                    <a:pt x="8924" y="6902"/>
                    <a:pt x="9004" y="7200"/>
                    <a:pt x="9083" y="7497"/>
                  </a:cubicBezTo>
                  <a:cubicBezTo>
                    <a:pt x="9182" y="7775"/>
                    <a:pt x="9281" y="8072"/>
                    <a:pt x="9361" y="8350"/>
                  </a:cubicBezTo>
                  <a:cubicBezTo>
                    <a:pt x="10075" y="10591"/>
                    <a:pt x="10908" y="12534"/>
                    <a:pt x="11740" y="14220"/>
                  </a:cubicBezTo>
                  <a:cubicBezTo>
                    <a:pt x="12573" y="15925"/>
                    <a:pt x="13446" y="17314"/>
                    <a:pt x="14219" y="18543"/>
                  </a:cubicBezTo>
                  <a:cubicBezTo>
                    <a:pt x="15032" y="19733"/>
                    <a:pt x="15786" y="20744"/>
                    <a:pt x="16460" y="21558"/>
                  </a:cubicBezTo>
                  <a:cubicBezTo>
                    <a:pt x="17789" y="23204"/>
                    <a:pt x="18820" y="24175"/>
                    <a:pt x="19435" y="24770"/>
                  </a:cubicBezTo>
                  <a:cubicBezTo>
                    <a:pt x="19475" y="24810"/>
                    <a:pt x="19514" y="24850"/>
                    <a:pt x="19554" y="24889"/>
                  </a:cubicBezTo>
                  <a:cubicBezTo>
                    <a:pt x="19594" y="24929"/>
                    <a:pt x="19633" y="24949"/>
                    <a:pt x="19633" y="24988"/>
                  </a:cubicBezTo>
                  <a:cubicBezTo>
                    <a:pt x="19693" y="25068"/>
                    <a:pt x="19732" y="25147"/>
                    <a:pt x="19752" y="25207"/>
                  </a:cubicBezTo>
                  <a:cubicBezTo>
                    <a:pt x="19832" y="25345"/>
                    <a:pt x="19891" y="25444"/>
                    <a:pt x="19931" y="25544"/>
                  </a:cubicBezTo>
                  <a:cubicBezTo>
                    <a:pt x="20030" y="25702"/>
                    <a:pt x="20070" y="25782"/>
                    <a:pt x="20089" y="25782"/>
                  </a:cubicBezTo>
                  <a:cubicBezTo>
                    <a:pt x="20089" y="25782"/>
                    <a:pt x="20070" y="25702"/>
                    <a:pt x="19990" y="25524"/>
                  </a:cubicBezTo>
                  <a:cubicBezTo>
                    <a:pt x="19951" y="25425"/>
                    <a:pt x="19891" y="25306"/>
                    <a:pt x="19832" y="25167"/>
                  </a:cubicBezTo>
                  <a:cubicBezTo>
                    <a:pt x="19792" y="25107"/>
                    <a:pt x="19752" y="25028"/>
                    <a:pt x="19713" y="24949"/>
                  </a:cubicBezTo>
                  <a:cubicBezTo>
                    <a:pt x="19693" y="24889"/>
                    <a:pt x="19653" y="24869"/>
                    <a:pt x="19613" y="24830"/>
                  </a:cubicBezTo>
                  <a:cubicBezTo>
                    <a:pt x="19594" y="24790"/>
                    <a:pt x="19554" y="24750"/>
                    <a:pt x="19514" y="24711"/>
                  </a:cubicBezTo>
                  <a:cubicBezTo>
                    <a:pt x="18919" y="24076"/>
                    <a:pt x="17908" y="23085"/>
                    <a:pt x="16599" y="21439"/>
                  </a:cubicBezTo>
                  <a:cubicBezTo>
                    <a:pt x="15945" y="20606"/>
                    <a:pt x="15211" y="19614"/>
                    <a:pt x="14418" y="18404"/>
                  </a:cubicBezTo>
                  <a:cubicBezTo>
                    <a:pt x="13644" y="17195"/>
                    <a:pt x="12791" y="15807"/>
                    <a:pt x="11978" y="14121"/>
                  </a:cubicBezTo>
                  <a:cubicBezTo>
                    <a:pt x="11145" y="12435"/>
                    <a:pt x="10332" y="10492"/>
                    <a:pt x="9638" y="8271"/>
                  </a:cubicBezTo>
                  <a:cubicBezTo>
                    <a:pt x="9539" y="7993"/>
                    <a:pt x="9460" y="7696"/>
                    <a:pt x="9361" y="7418"/>
                  </a:cubicBezTo>
                  <a:cubicBezTo>
                    <a:pt x="9281" y="7120"/>
                    <a:pt x="9202" y="6823"/>
                    <a:pt x="9123" y="6525"/>
                  </a:cubicBezTo>
                  <a:cubicBezTo>
                    <a:pt x="9043" y="6228"/>
                    <a:pt x="8964" y="5931"/>
                    <a:pt x="8885" y="5633"/>
                  </a:cubicBezTo>
                  <a:cubicBezTo>
                    <a:pt x="8805" y="5316"/>
                    <a:pt x="8746" y="4998"/>
                    <a:pt x="8667" y="4681"/>
                  </a:cubicBezTo>
                  <a:cubicBezTo>
                    <a:pt x="8508" y="4047"/>
                    <a:pt x="8409" y="3392"/>
                    <a:pt x="8290" y="2718"/>
                  </a:cubicBezTo>
                  <a:cubicBezTo>
                    <a:pt x="8210" y="2381"/>
                    <a:pt x="8171" y="2044"/>
                    <a:pt x="8131" y="1706"/>
                  </a:cubicBezTo>
                  <a:cubicBezTo>
                    <a:pt x="8072" y="1350"/>
                    <a:pt x="8032" y="993"/>
                    <a:pt x="7972" y="616"/>
                  </a:cubicBezTo>
                  <a:cubicBezTo>
                    <a:pt x="7953" y="576"/>
                    <a:pt x="7933" y="536"/>
                    <a:pt x="7873" y="417"/>
                  </a:cubicBezTo>
                  <a:lnTo>
                    <a:pt x="7675" y="1"/>
                  </a:lnTo>
                  <a:close/>
                </a:path>
              </a:pathLst>
            </a:custGeom>
            <a:solidFill>
              <a:srgbClr val="0202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5" name="Google Shape;3065;p43"/>
            <p:cNvSpPr/>
            <p:nvPr/>
          </p:nvSpPr>
          <p:spPr>
            <a:xfrm>
              <a:off x="-763050" y="2500760"/>
              <a:ext cx="786803" cy="911308"/>
            </a:xfrm>
            <a:custGeom>
              <a:avLst/>
              <a:gdLst/>
              <a:ahLst/>
              <a:cxnLst/>
              <a:rect l="l" t="t" r="r" b="b"/>
              <a:pathLst>
                <a:path w="24532" h="28414" extrusionOk="0">
                  <a:moveTo>
                    <a:pt x="15202" y="230"/>
                  </a:moveTo>
                  <a:cubicBezTo>
                    <a:pt x="15987" y="230"/>
                    <a:pt x="16719" y="292"/>
                    <a:pt x="17393" y="392"/>
                  </a:cubicBezTo>
                  <a:cubicBezTo>
                    <a:pt x="18840" y="591"/>
                    <a:pt x="20010" y="948"/>
                    <a:pt x="20962" y="1304"/>
                  </a:cubicBezTo>
                  <a:cubicBezTo>
                    <a:pt x="21418" y="1503"/>
                    <a:pt x="21835" y="1661"/>
                    <a:pt x="22192" y="1860"/>
                  </a:cubicBezTo>
                  <a:cubicBezTo>
                    <a:pt x="22370" y="1959"/>
                    <a:pt x="22529" y="2038"/>
                    <a:pt x="22688" y="2118"/>
                  </a:cubicBezTo>
                  <a:cubicBezTo>
                    <a:pt x="22846" y="2197"/>
                    <a:pt x="22965" y="2276"/>
                    <a:pt x="23104" y="2356"/>
                  </a:cubicBezTo>
                  <a:cubicBezTo>
                    <a:pt x="23362" y="2514"/>
                    <a:pt x="23580" y="2633"/>
                    <a:pt x="23758" y="2752"/>
                  </a:cubicBezTo>
                  <a:cubicBezTo>
                    <a:pt x="23937" y="2871"/>
                    <a:pt x="24076" y="2970"/>
                    <a:pt x="24195" y="3050"/>
                  </a:cubicBezTo>
                  <a:cubicBezTo>
                    <a:pt x="24386" y="3189"/>
                    <a:pt x="24486" y="3252"/>
                    <a:pt x="24507" y="3252"/>
                  </a:cubicBezTo>
                  <a:lnTo>
                    <a:pt x="24507" y="3252"/>
                  </a:lnTo>
                  <a:cubicBezTo>
                    <a:pt x="24486" y="3269"/>
                    <a:pt x="24388" y="3347"/>
                    <a:pt x="24215" y="3486"/>
                  </a:cubicBezTo>
                  <a:cubicBezTo>
                    <a:pt x="24016" y="3664"/>
                    <a:pt x="23699" y="3942"/>
                    <a:pt x="23243" y="4339"/>
                  </a:cubicBezTo>
                  <a:cubicBezTo>
                    <a:pt x="22350" y="5172"/>
                    <a:pt x="20923" y="6500"/>
                    <a:pt x="18939" y="8721"/>
                  </a:cubicBezTo>
                  <a:cubicBezTo>
                    <a:pt x="17968" y="9832"/>
                    <a:pt x="16817" y="11141"/>
                    <a:pt x="15608" y="12767"/>
                  </a:cubicBezTo>
                  <a:cubicBezTo>
                    <a:pt x="14418" y="14393"/>
                    <a:pt x="13129" y="16337"/>
                    <a:pt x="11860" y="18637"/>
                  </a:cubicBezTo>
                  <a:cubicBezTo>
                    <a:pt x="10590" y="20957"/>
                    <a:pt x="9321" y="23634"/>
                    <a:pt x="8171" y="26748"/>
                  </a:cubicBezTo>
                  <a:cubicBezTo>
                    <a:pt x="8032" y="27125"/>
                    <a:pt x="7893" y="27521"/>
                    <a:pt x="7755" y="27918"/>
                  </a:cubicBezTo>
                  <a:lnTo>
                    <a:pt x="7735" y="27978"/>
                  </a:lnTo>
                  <a:lnTo>
                    <a:pt x="7556" y="27859"/>
                  </a:lnTo>
                  <a:cubicBezTo>
                    <a:pt x="7378" y="27759"/>
                    <a:pt x="7179" y="27640"/>
                    <a:pt x="7001" y="27521"/>
                  </a:cubicBezTo>
                  <a:cubicBezTo>
                    <a:pt x="6822" y="27402"/>
                    <a:pt x="6644" y="27283"/>
                    <a:pt x="6485" y="27145"/>
                  </a:cubicBezTo>
                  <a:lnTo>
                    <a:pt x="6208" y="26946"/>
                  </a:lnTo>
                  <a:lnTo>
                    <a:pt x="5950" y="26748"/>
                  </a:lnTo>
                  <a:cubicBezTo>
                    <a:pt x="5791" y="26589"/>
                    <a:pt x="5613" y="26451"/>
                    <a:pt x="5454" y="26312"/>
                  </a:cubicBezTo>
                  <a:cubicBezTo>
                    <a:pt x="5276" y="26153"/>
                    <a:pt x="5117" y="25994"/>
                    <a:pt x="4958" y="25836"/>
                  </a:cubicBezTo>
                  <a:lnTo>
                    <a:pt x="4720" y="25598"/>
                  </a:lnTo>
                  <a:lnTo>
                    <a:pt x="4482" y="25360"/>
                  </a:lnTo>
                  <a:cubicBezTo>
                    <a:pt x="4324" y="25181"/>
                    <a:pt x="4165" y="25023"/>
                    <a:pt x="4006" y="24844"/>
                  </a:cubicBezTo>
                  <a:cubicBezTo>
                    <a:pt x="3729" y="24467"/>
                    <a:pt x="3411" y="24110"/>
                    <a:pt x="3154" y="23714"/>
                  </a:cubicBezTo>
                  <a:cubicBezTo>
                    <a:pt x="2856" y="23337"/>
                    <a:pt x="2618" y="22921"/>
                    <a:pt x="2360" y="22504"/>
                  </a:cubicBezTo>
                  <a:cubicBezTo>
                    <a:pt x="2241" y="22286"/>
                    <a:pt x="2142" y="22068"/>
                    <a:pt x="2023" y="21850"/>
                  </a:cubicBezTo>
                  <a:lnTo>
                    <a:pt x="1845" y="21513"/>
                  </a:lnTo>
                  <a:lnTo>
                    <a:pt x="1686" y="21175"/>
                  </a:lnTo>
                  <a:cubicBezTo>
                    <a:pt x="853" y="19351"/>
                    <a:pt x="437" y="17467"/>
                    <a:pt x="338" y="15642"/>
                  </a:cubicBezTo>
                  <a:cubicBezTo>
                    <a:pt x="278" y="13838"/>
                    <a:pt x="556" y="12113"/>
                    <a:pt x="1091" y="10566"/>
                  </a:cubicBezTo>
                  <a:cubicBezTo>
                    <a:pt x="2142" y="7452"/>
                    <a:pt x="4006" y="5053"/>
                    <a:pt x="6029" y="3426"/>
                  </a:cubicBezTo>
                  <a:cubicBezTo>
                    <a:pt x="8072" y="1780"/>
                    <a:pt x="10253" y="908"/>
                    <a:pt x="12217" y="531"/>
                  </a:cubicBezTo>
                  <a:cubicBezTo>
                    <a:pt x="13279" y="316"/>
                    <a:pt x="14277" y="230"/>
                    <a:pt x="15202" y="230"/>
                  </a:cubicBezTo>
                  <a:close/>
                  <a:moveTo>
                    <a:pt x="15074" y="0"/>
                  </a:moveTo>
                  <a:cubicBezTo>
                    <a:pt x="14169" y="0"/>
                    <a:pt x="13192" y="79"/>
                    <a:pt x="12157" y="273"/>
                  </a:cubicBezTo>
                  <a:cubicBezTo>
                    <a:pt x="10174" y="650"/>
                    <a:pt x="7933" y="1542"/>
                    <a:pt x="5851" y="3208"/>
                  </a:cubicBezTo>
                  <a:cubicBezTo>
                    <a:pt x="3788" y="4854"/>
                    <a:pt x="1884" y="7294"/>
                    <a:pt x="814" y="10467"/>
                  </a:cubicBezTo>
                  <a:cubicBezTo>
                    <a:pt x="258" y="12033"/>
                    <a:pt x="0" y="13798"/>
                    <a:pt x="40" y="15662"/>
                  </a:cubicBezTo>
                  <a:cubicBezTo>
                    <a:pt x="139" y="17507"/>
                    <a:pt x="556" y="19430"/>
                    <a:pt x="1408" y="21294"/>
                  </a:cubicBezTo>
                  <a:lnTo>
                    <a:pt x="1567" y="21651"/>
                  </a:lnTo>
                  <a:lnTo>
                    <a:pt x="1746" y="21989"/>
                  </a:lnTo>
                  <a:cubicBezTo>
                    <a:pt x="1865" y="22207"/>
                    <a:pt x="1984" y="22425"/>
                    <a:pt x="2103" y="22643"/>
                  </a:cubicBezTo>
                  <a:cubicBezTo>
                    <a:pt x="2360" y="23079"/>
                    <a:pt x="2618" y="23496"/>
                    <a:pt x="2896" y="23892"/>
                  </a:cubicBezTo>
                  <a:cubicBezTo>
                    <a:pt x="3173" y="24289"/>
                    <a:pt x="3491" y="24666"/>
                    <a:pt x="3768" y="25023"/>
                  </a:cubicBezTo>
                  <a:cubicBezTo>
                    <a:pt x="3927" y="25201"/>
                    <a:pt x="4106" y="25380"/>
                    <a:pt x="4244" y="25558"/>
                  </a:cubicBezTo>
                  <a:lnTo>
                    <a:pt x="4482" y="25816"/>
                  </a:lnTo>
                  <a:lnTo>
                    <a:pt x="4740" y="26054"/>
                  </a:lnTo>
                  <a:lnTo>
                    <a:pt x="5236" y="26530"/>
                  </a:lnTo>
                  <a:cubicBezTo>
                    <a:pt x="5414" y="26669"/>
                    <a:pt x="5593" y="26827"/>
                    <a:pt x="5771" y="26966"/>
                  </a:cubicBezTo>
                  <a:lnTo>
                    <a:pt x="6029" y="27184"/>
                  </a:lnTo>
                  <a:lnTo>
                    <a:pt x="6287" y="27383"/>
                  </a:lnTo>
                  <a:cubicBezTo>
                    <a:pt x="6465" y="27502"/>
                    <a:pt x="6644" y="27640"/>
                    <a:pt x="6822" y="27759"/>
                  </a:cubicBezTo>
                  <a:cubicBezTo>
                    <a:pt x="7021" y="27878"/>
                    <a:pt x="7199" y="27997"/>
                    <a:pt x="7378" y="28116"/>
                  </a:cubicBezTo>
                  <a:lnTo>
                    <a:pt x="7755" y="28335"/>
                  </a:lnTo>
                  <a:cubicBezTo>
                    <a:pt x="7794" y="28354"/>
                    <a:pt x="7834" y="28394"/>
                    <a:pt x="7874" y="28414"/>
                  </a:cubicBezTo>
                  <a:lnTo>
                    <a:pt x="7933" y="28255"/>
                  </a:lnTo>
                  <a:lnTo>
                    <a:pt x="8012" y="28017"/>
                  </a:lnTo>
                  <a:cubicBezTo>
                    <a:pt x="8171" y="27621"/>
                    <a:pt x="8290" y="27224"/>
                    <a:pt x="8449" y="26847"/>
                  </a:cubicBezTo>
                  <a:cubicBezTo>
                    <a:pt x="9579" y="23734"/>
                    <a:pt x="10848" y="21076"/>
                    <a:pt x="12098" y="18776"/>
                  </a:cubicBezTo>
                  <a:cubicBezTo>
                    <a:pt x="13347" y="16475"/>
                    <a:pt x="14616" y="14532"/>
                    <a:pt x="15806" y="12906"/>
                  </a:cubicBezTo>
                  <a:cubicBezTo>
                    <a:pt x="16996" y="11280"/>
                    <a:pt x="18126" y="9971"/>
                    <a:pt x="19098" y="8840"/>
                  </a:cubicBezTo>
                  <a:cubicBezTo>
                    <a:pt x="21042" y="6619"/>
                    <a:pt x="22450" y="5271"/>
                    <a:pt x="23322" y="4418"/>
                  </a:cubicBezTo>
                  <a:cubicBezTo>
                    <a:pt x="23758" y="4002"/>
                    <a:pt x="24056" y="3724"/>
                    <a:pt x="24254" y="3526"/>
                  </a:cubicBezTo>
                  <a:cubicBezTo>
                    <a:pt x="24453" y="3347"/>
                    <a:pt x="24532" y="3268"/>
                    <a:pt x="24512" y="3248"/>
                  </a:cubicBezTo>
                  <a:cubicBezTo>
                    <a:pt x="24532" y="3248"/>
                    <a:pt x="24433" y="3169"/>
                    <a:pt x="24215" y="3010"/>
                  </a:cubicBezTo>
                  <a:cubicBezTo>
                    <a:pt x="24115" y="2911"/>
                    <a:pt x="23977" y="2812"/>
                    <a:pt x="23818" y="2693"/>
                  </a:cubicBezTo>
                  <a:cubicBezTo>
                    <a:pt x="23639" y="2554"/>
                    <a:pt x="23421" y="2415"/>
                    <a:pt x="23163" y="2256"/>
                  </a:cubicBezTo>
                  <a:cubicBezTo>
                    <a:pt x="23025" y="2177"/>
                    <a:pt x="22906" y="2078"/>
                    <a:pt x="22747" y="1999"/>
                  </a:cubicBezTo>
                  <a:cubicBezTo>
                    <a:pt x="22588" y="1919"/>
                    <a:pt x="22430" y="1820"/>
                    <a:pt x="22251" y="1741"/>
                  </a:cubicBezTo>
                  <a:cubicBezTo>
                    <a:pt x="21894" y="1523"/>
                    <a:pt x="21478" y="1364"/>
                    <a:pt x="21022" y="1146"/>
                  </a:cubicBezTo>
                  <a:cubicBezTo>
                    <a:pt x="20070" y="769"/>
                    <a:pt x="18900" y="392"/>
                    <a:pt x="17412" y="174"/>
                  </a:cubicBezTo>
                  <a:cubicBezTo>
                    <a:pt x="16703" y="69"/>
                    <a:pt x="15920" y="0"/>
                    <a:pt x="15074" y="0"/>
                  </a:cubicBezTo>
                  <a:close/>
                </a:path>
              </a:pathLst>
            </a:custGeom>
            <a:solidFill>
              <a:srgbClr val="0202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6" name="Google Shape;3066;p43"/>
            <p:cNvSpPr/>
            <p:nvPr/>
          </p:nvSpPr>
          <p:spPr>
            <a:xfrm>
              <a:off x="-18871" y="1862005"/>
              <a:ext cx="1014068" cy="737218"/>
            </a:xfrm>
            <a:custGeom>
              <a:avLst/>
              <a:gdLst/>
              <a:ahLst/>
              <a:cxnLst/>
              <a:rect l="l" t="t" r="r" b="b"/>
              <a:pathLst>
                <a:path w="31618" h="22986" extrusionOk="0">
                  <a:moveTo>
                    <a:pt x="14877" y="1"/>
                  </a:moveTo>
                  <a:cubicBezTo>
                    <a:pt x="13587" y="1"/>
                    <a:pt x="12135" y="101"/>
                    <a:pt x="10511" y="398"/>
                  </a:cubicBezTo>
                  <a:cubicBezTo>
                    <a:pt x="9480" y="596"/>
                    <a:pt x="8389" y="874"/>
                    <a:pt x="7298" y="1350"/>
                  </a:cubicBezTo>
                  <a:cubicBezTo>
                    <a:pt x="6188" y="1806"/>
                    <a:pt x="5057" y="2460"/>
                    <a:pt x="4046" y="3392"/>
                  </a:cubicBezTo>
                  <a:cubicBezTo>
                    <a:pt x="2043" y="5236"/>
                    <a:pt x="635" y="8172"/>
                    <a:pt x="218" y="11543"/>
                  </a:cubicBezTo>
                  <a:cubicBezTo>
                    <a:pt x="0" y="13248"/>
                    <a:pt x="40" y="15053"/>
                    <a:pt x="238" y="16937"/>
                  </a:cubicBezTo>
                  <a:cubicBezTo>
                    <a:pt x="337" y="17869"/>
                    <a:pt x="476" y="18821"/>
                    <a:pt x="635" y="19812"/>
                  </a:cubicBezTo>
                  <a:cubicBezTo>
                    <a:pt x="714" y="20288"/>
                    <a:pt x="793" y="20784"/>
                    <a:pt x="893" y="21280"/>
                  </a:cubicBezTo>
                  <a:cubicBezTo>
                    <a:pt x="992" y="21835"/>
                    <a:pt x="1111" y="22410"/>
                    <a:pt x="1210" y="22985"/>
                  </a:cubicBezTo>
                  <a:cubicBezTo>
                    <a:pt x="1428" y="22886"/>
                    <a:pt x="1745" y="22767"/>
                    <a:pt x="2122" y="22609"/>
                  </a:cubicBezTo>
                  <a:lnTo>
                    <a:pt x="2182" y="22589"/>
                  </a:lnTo>
                  <a:cubicBezTo>
                    <a:pt x="2201" y="22569"/>
                    <a:pt x="2221" y="22569"/>
                    <a:pt x="2241" y="22549"/>
                  </a:cubicBezTo>
                  <a:lnTo>
                    <a:pt x="2281" y="22529"/>
                  </a:lnTo>
                  <a:cubicBezTo>
                    <a:pt x="2320" y="22490"/>
                    <a:pt x="2360" y="22470"/>
                    <a:pt x="2380" y="22430"/>
                  </a:cubicBezTo>
                  <a:cubicBezTo>
                    <a:pt x="2459" y="22391"/>
                    <a:pt x="2539" y="22331"/>
                    <a:pt x="2598" y="22272"/>
                  </a:cubicBezTo>
                  <a:cubicBezTo>
                    <a:pt x="2757" y="22153"/>
                    <a:pt x="2896" y="22034"/>
                    <a:pt x="3054" y="21895"/>
                  </a:cubicBezTo>
                  <a:cubicBezTo>
                    <a:pt x="4740" y="20546"/>
                    <a:pt x="6426" y="19337"/>
                    <a:pt x="8091" y="18305"/>
                  </a:cubicBezTo>
                  <a:cubicBezTo>
                    <a:pt x="9757" y="17294"/>
                    <a:pt x="11403" y="16401"/>
                    <a:pt x="13010" y="15668"/>
                  </a:cubicBezTo>
                  <a:cubicBezTo>
                    <a:pt x="16222" y="14180"/>
                    <a:pt x="19256" y="13189"/>
                    <a:pt x="21973" y="12455"/>
                  </a:cubicBezTo>
                  <a:cubicBezTo>
                    <a:pt x="24690" y="11741"/>
                    <a:pt x="27129" y="11265"/>
                    <a:pt x="29271" y="10908"/>
                  </a:cubicBezTo>
                  <a:cubicBezTo>
                    <a:pt x="29807" y="10829"/>
                    <a:pt x="30322" y="10750"/>
                    <a:pt x="30818" y="10690"/>
                  </a:cubicBezTo>
                  <a:cubicBezTo>
                    <a:pt x="30937" y="10670"/>
                    <a:pt x="31056" y="10650"/>
                    <a:pt x="31195" y="10631"/>
                  </a:cubicBezTo>
                  <a:cubicBezTo>
                    <a:pt x="31274" y="10611"/>
                    <a:pt x="31373" y="10591"/>
                    <a:pt x="31473" y="10591"/>
                  </a:cubicBezTo>
                  <a:cubicBezTo>
                    <a:pt x="31482" y="10592"/>
                    <a:pt x="31490" y="10593"/>
                    <a:pt x="31497" y="10593"/>
                  </a:cubicBezTo>
                  <a:cubicBezTo>
                    <a:pt x="31618" y="10593"/>
                    <a:pt x="31511" y="10446"/>
                    <a:pt x="31492" y="10353"/>
                  </a:cubicBezTo>
                  <a:cubicBezTo>
                    <a:pt x="31453" y="10234"/>
                    <a:pt x="31393" y="10095"/>
                    <a:pt x="31354" y="9976"/>
                  </a:cubicBezTo>
                  <a:cubicBezTo>
                    <a:pt x="31314" y="9857"/>
                    <a:pt x="31274" y="9758"/>
                    <a:pt x="31215" y="9639"/>
                  </a:cubicBezTo>
                  <a:cubicBezTo>
                    <a:pt x="30858" y="8766"/>
                    <a:pt x="30421" y="8013"/>
                    <a:pt x="29985" y="7339"/>
                  </a:cubicBezTo>
                  <a:cubicBezTo>
                    <a:pt x="29529" y="6684"/>
                    <a:pt x="29073" y="6109"/>
                    <a:pt x="28617" y="5613"/>
                  </a:cubicBezTo>
                  <a:cubicBezTo>
                    <a:pt x="28399" y="5355"/>
                    <a:pt x="28161" y="5137"/>
                    <a:pt x="27962" y="4919"/>
                  </a:cubicBezTo>
                  <a:cubicBezTo>
                    <a:pt x="27744" y="4721"/>
                    <a:pt x="27526" y="4523"/>
                    <a:pt x="27328" y="4344"/>
                  </a:cubicBezTo>
                  <a:cubicBezTo>
                    <a:pt x="26495" y="3630"/>
                    <a:pt x="25781" y="3154"/>
                    <a:pt x="25226" y="2817"/>
                  </a:cubicBezTo>
                  <a:cubicBezTo>
                    <a:pt x="24948" y="2639"/>
                    <a:pt x="24710" y="2520"/>
                    <a:pt x="24512" y="2401"/>
                  </a:cubicBezTo>
                  <a:cubicBezTo>
                    <a:pt x="24294" y="2282"/>
                    <a:pt x="24135" y="2202"/>
                    <a:pt x="23996" y="2143"/>
                  </a:cubicBezTo>
                  <a:cubicBezTo>
                    <a:pt x="23738" y="2024"/>
                    <a:pt x="23619" y="1984"/>
                    <a:pt x="23619" y="1984"/>
                  </a:cubicBezTo>
                  <a:lnTo>
                    <a:pt x="23619" y="1984"/>
                  </a:lnTo>
                  <a:cubicBezTo>
                    <a:pt x="23619" y="1984"/>
                    <a:pt x="23718" y="2064"/>
                    <a:pt x="23976" y="2202"/>
                  </a:cubicBezTo>
                  <a:cubicBezTo>
                    <a:pt x="24095" y="2262"/>
                    <a:pt x="24274" y="2361"/>
                    <a:pt x="24472" y="2480"/>
                  </a:cubicBezTo>
                  <a:cubicBezTo>
                    <a:pt x="24651" y="2599"/>
                    <a:pt x="24889" y="2718"/>
                    <a:pt x="25166" y="2916"/>
                  </a:cubicBezTo>
                  <a:cubicBezTo>
                    <a:pt x="25702" y="3253"/>
                    <a:pt x="26416" y="3749"/>
                    <a:pt x="27209" y="4463"/>
                  </a:cubicBezTo>
                  <a:cubicBezTo>
                    <a:pt x="27407" y="4642"/>
                    <a:pt x="27625" y="4840"/>
                    <a:pt x="27843" y="5058"/>
                  </a:cubicBezTo>
                  <a:cubicBezTo>
                    <a:pt x="28042" y="5276"/>
                    <a:pt x="28260" y="5474"/>
                    <a:pt x="28478" y="5732"/>
                  </a:cubicBezTo>
                  <a:cubicBezTo>
                    <a:pt x="28934" y="6228"/>
                    <a:pt x="29370" y="6803"/>
                    <a:pt x="29807" y="7458"/>
                  </a:cubicBezTo>
                  <a:cubicBezTo>
                    <a:pt x="30243" y="8112"/>
                    <a:pt x="30659" y="8866"/>
                    <a:pt x="31016" y="9738"/>
                  </a:cubicBezTo>
                  <a:cubicBezTo>
                    <a:pt x="31056" y="9837"/>
                    <a:pt x="31096" y="9937"/>
                    <a:pt x="31135" y="10055"/>
                  </a:cubicBezTo>
                  <a:cubicBezTo>
                    <a:pt x="31175" y="10155"/>
                    <a:pt x="31215" y="10254"/>
                    <a:pt x="31254" y="10353"/>
                  </a:cubicBezTo>
                  <a:cubicBezTo>
                    <a:pt x="31254" y="10353"/>
                    <a:pt x="31254" y="10373"/>
                    <a:pt x="31235" y="10373"/>
                  </a:cubicBezTo>
                  <a:lnTo>
                    <a:pt x="31155" y="10393"/>
                  </a:lnTo>
                  <a:cubicBezTo>
                    <a:pt x="31036" y="10412"/>
                    <a:pt x="30917" y="10432"/>
                    <a:pt x="30778" y="10452"/>
                  </a:cubicBezTo>
                  <a:cubicBezTo>
                    <a:pt x="30283" y="10512"/>
                    <a:pt x="29767" y="10591"/>
                    <a:pt x="29232" y="10670"/>
                  </a:cubicBezTo>
                  <a:cubicBezTo>
                    <a:pt x="27090" y="11027"/>
                    <a:pt x="24631" y="11483"/>
                    <a:pt x="21894" y="12197"/>
                  </a:cubicBezTo>
                  <a:cubicBezTo>
                    <a:pt x="19157" y="12931"/>
                    <a:pt x="16123" y="13903"/>
                    <a:pt x="12891" y="15390"/>
                  </a:cubicBezTo>
                  <a:cubicBezTo>
                    <a:pt x="11284" y="16144"/>
                    <a:pt x="9618" y="17036"/>
                    <a:pt x="7933" y="18047"/>
                  </a:cubicBezTo>
                  <a:cubicBezTo>
                    <a:pt x="6247" y="19079"/>
                    <a:pt x="4561" y="20288"/>
                    <a:pt x="2856" y="21657"/>
                  </a:cubicBezTo>
                  <a:cubicBezTo>
                    <a:pt x="2717" y="21796"/>
                    <a:pt x="2558" y="21915"/>
                    <a:pt x="2420" y="22034"/>
                  </a:cubicBezTo>
                  <a:cubicBezTo>
                    <a:pt x="2340" y="22093"/>
                    <a:pt x="2261" y="22153"/>
                    <a:pt x="2201" y="22212"/>
                  </a:cubicBezTo>
                  <a:cubicBezTo>
                    <a:pt x="2162" y="22232"/>
                    <a:pt x="2122" y="22272"/>
                    <a:pt x="2082" y="22291"/>
                  </a:cubicBezTo>
                  <a:cubicBezTo>
                    <a:pt x="2073" y="22301"/>
                    <a:pt x="2077" y="22301"/>
                    <a:pt x="2082" y="22301"/>
                  </a:cubicBezTo>
                  <a:cubicBezTo>
                    <a:pt x="2087" y="22301"/>
                    <a:pt x="2092" y="22301"/>
                    <a:pt x="2082" y="22311"/>
                  </a:cubicBezTo>
                  <a:lnTo>
                    <a:pt x="2023" y="22331"/>
                  </a:lnTo>
                  <a:cubicBezTo>
                    <a:pt x="1765" y="22430"/>
                    <a:pt x="1567" y="22510"/>
                    <a:pt x="1428" y="22569"/>
                  </a:cubicBezTo>
                  <a:cubicBezTo>
                    <a:pt x="1349" y="22113"/>
                    <a:pt x="1269" y="21677"/>
                    <a:pt x="1190" y="21240"/>
                  </a:cubicBezTo>
                  <a:cubicBezTo>
                    <a:pt x="1091" y="20745"/>
                    <a:pt x="992" y="20249"/>
                    <a:pt x="912" y="19753"/>
                  </a:cubicBezTo>
                  <a:cubicBezTo>
                    <a:pt x="754" y="18781"/>
                    <a:pt x="615" y="17829"/>
                    <a:pt x="516" y="16897"/>
                  </a:cubicBezTo>
                  <a:cubicBezTo>
                    <a:pt x="317" y="15033"/>
                    <a:pt x="298" y="13248"/>
                    <a:pt x="496" y="11583"/>
                  </a:cubicBezTo>
                  <a:cubicBezTo>
                    <a:pt x="912" y="8251"/>
                    <a:pt x="2281" y="5395"/>
                    <a:pt x="4244" y="3571"/>
                  </a:cubicBezTo>
                  <a:cubicBezTo>
                    <a:pt x="5216" y="2678"/>
                    <a:pt x="6307" y="2044"/>
                    <a:pt x="7397" y="1568"/>
                  </a:cubicBezTo>
                  <a:cubicBezTo>
                    <a:pt x="8468" y="1112"/>
                    <a:pt x="9559" y="834"/>
                    <a:pt x="10550" y="636"/>
                  </a:cubicBezTo>
                  <a:cubicBezTo>
                    <a:pt x="12253" y="305"/>
                    <a:pt x="13776" y="209"/>
                    <a:pt x="15108" y="209"/>
                  </a:cubicBezTo>
                  <a:cubicBezTo>
                    <a:pt x="15375" y="209"/>
                    <a:pt x="15634" y="213"/>
                    <a:pt x="15885" y="219"/>
                  </a:cubicBezTo>
                  <a:cubicBezTo>
                    <a:pt x="17392" y="279"/>
                    <a:pt x="18642" y="477"/>
                    <a:pt x="19653" y="695"/>
                  </a:cubicBezTo>
                  <a:cubicBezTo>
                    <a:pt x="20645" y="913"/>
                    <a:pt x="21438" y="1151"/>
                    <a:pt x="22013" y="1369"/>
                  </a:cubicBezTo>
                  <a:cubicBezTo>
                    <a:pt x="22588" y="1568"/>
                    <a:pt x="22985" y="1746"/>
                    <a:pt x="23243" y="1845"/>
                  </a:cubicBezTo>
                  <a:cubicBezTo>
                    <a:pt x="23467" y="1932"/>
                    <a:pt x="23586" y="1988"/>
                    <a:pt x="23613" y="1988"/>
                  </a:cubicBezTo>
                  <a:cubicBezTo>
                    <a:pt x="23617" y="1988"/>
                    <a:pt x="23619" y="1987"/>
                    <a:pt x="23619" y="1984"/>
                  </a:cubicBezTo>
                  <a:cubicBezTo>
                    <a:pt x="23619" y="1984"/>
                    <a:pt x="23520" y="1925"/>
                    <a:pt x="23262" y="1786"/>
                  </a:cubicBezTo>
                  <a:cubicBezTo>
                    <a:pt x="23024" y="1667"/>
                    <a:pt x="22628" y="1488"/>
                    <a:pt x="22053" y="1270"/>
                  </a:cubicBezTo>
                  <a:cubicBezTo>
                    <a:pt x="21458" y="1032"/>
                    <a:pt x="20684" y="774"/>
                    <a:pt x="19673" y="536"/>
                  </a:cubicBezTo>
                  <a:cubicBezTo>
                    <a:pt x="18661" y="299"/>
                    <a:pt x="17412" y="100"/>
                    <a:pt x="15885" y="21"/>
                  </a:cubicBezTo>
                  <a:cubicBezTo>
                    <a:pt x="15561" y="8"/>
                    <a:pt x="15225" y="1"/>
                    <a:pt x="14877" y="1"/>
                  </a:cubicBezTo>
                  <a:close/>
                </a:path>
              </a:pathLst>
            </a:custGeom>
            <a:solidFill>
              <a:srgbClr val="0202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7" name="Google Shape;3067;p43"/>
            <p:cNvSpPr/>
            <p:nvPr/>
          </p:nvSpPr>
          <p:spPr>
            <a:xfrm>
              <a:off x="979067" y="1597471"/>
              <a:ext cx="779811" cy="607421"/>
            </a:xfrm>
            <a:custGeom>
              <a:avLst/>
              <a:gdLst/>
              <a:ahLst/>
              <a:cxnLst/>
              <a:rect l="l" t="t" r="r" b="b"/>
              <a:pathLst>
                <a:path w="24314" h="18939" extrusionOk="0">
                  <a:moveTo>
                    <a:pt x="11203" y="1"/>
                  </a:moveTo>
                  <a:cubicBezTo>
                    <a:pt x="10990" y="1"/>
                    <a:pt x="10779" y="7"/>
                    <a:pt x="10571" y="19"/>
                  </a:cubicBezTo>
                  <a:cubicBezTo>
                    <a:pt x="9718" y="79"/>
                    <a:pt x="8905" y="217"/>
                    <a:pt x="8112" y="436"/>
                  </a:cubicBezTo>
                  <a:cubicBezTo>
                    <a:pt x="7338" y="634"/>
                    <a:pt x="6604" y="931"/>
                    <a:pt x="5930" y="1288"/>
                  </a:cubicBezTo>
                  <a:cubicBezTo>
                    <a:pt x="4582" y="2022"/>
                    <a:pt x="3451" y="3014"/>
                    <a:pt x="2638" y="4104"/>
                  </a:cubicBezTo>
                  <a:cubicBezTo>
                    <a:pt x="1825" y="5215"/>
                    <a:pt x="1270" y="6405"/>
                    <a:pt x="873" y="7555"/>
                  </a:cubicBezTo>
                  <a:cubicBezTo>
                    <a:pt x="120" y="9875"/>
                    <a:pt x="1" y="12057"/>
                    <a:pt x="20" y="13901"/>
                  </a:cubicBezTo>
                  <a:cubicBezTo>
                    <a:pt x="20" y="14833"/>
                    <a:pt x="80" y="15706"/>
                    <a:pt x="120" y="16499"/>
                  </a:cubicBezTo>
                  <a:cubicBezTo>
                    <a:pt x="159" y="16895"/>
                    <a:pt x="199" y="17292"/>
                    <a:pt x="219" y="17649"/>
                  </a:cubicBezTo>
                  <a:cubicBezTo>
                    <a:pt x="258" y="18066"/>
                    <a:pt x="298" y="18442"/>
                    <a:pt x="318" y="18819"/>
                  </a:cubicBezTo>
                  <a:cubicBezTo>
                    <a:pt x="714" y="18760"/>
                    <a:pt x="1091" y="18720"/>
                    <a:pt x="1448" y="18660"/>
                  </a:cubicBezTo>
                  <a:cubicBezTo>
                    <a:pt x="1785" y="18621"/>
                    <a:pt x="2103" y="18581"/>
                    <a:pt x="2400" y="18541"/>
                  </a:cubicBezTo>
                  <a:cubicBezTo>
                    <a:pt x="2995" y="18482"/>
                    <a:pt x="3531" y="18422"/>
                    <a:pt x="4006" y="18363"/>
                  </a:cubicBezTo>
                  <a:cubicBezTo>
                    <a:pt x="4978" y="18264"/>
                    <a:pt x="5732" y="18185"/>
                    <a:pt x="6327" y="18125"/>
                  </a:cubicBezTo>
                  <a:cubicBezTo>
                    <a:pt x="6902" y="18066"/>
                    <a:pt x="7298" y="18026"/>
                    <a:pt x="7556" y="18006"/>
                  </a:cubicBezTo>
                  <a:cubicBezTo>
                    <a:pt x="7814" y="17966"/>
                    <a:pt x="7933" y="17947"/>
                    <a:pt x="7933" y="17947"/>
                  </a:cubicBezTo>
                  <a:cubicBezTo>
                    <a:pt x="7933" y="17927"/>
                    <a:pt x="7814" y="17927"/>
                    <a:pt x="7556" y="17927"/>
                  </a:cubicBezTo>
                  <a:cubicBezTo>
                    <a:pt x="7298" y="17947"/>
                    <a:pt x="6902" y="17966"/>
                    <a:pt x="6307" y="18006"/>
                  </a:cubicBezTo>
                  <a:cubicBezTo>
                    <a:pt x="5732" y="18046"/>
                    <a:pt x="4978" y="18105"/>
                    <a:pt x="4006" y="18185"/>
                  </a:cubicBezTo>
                  <a:cubicBezTo>
                    <a:pt x="3511" y="18244"/>
                    <a:pt x="2975" y="18284"/>
                    <a:pt x="2380" y="18363"/>
                  </a:cubicBezTo>
                  <a:cubicBezTo>
                    <a:pt x="2083" y="18383"/>
                    <a:pt x="1766" y="18422"/>
                    <a:pt x="1428" y="18462"/>
                  </a:cubicBezTo>
                  <a:cubicBezTo>
                    <a:pt x="1151" y="18502"/>
                    <a:pt x="833" y="18541"/>
                    <a:pt x="516" y="18581"/>
                  </a:cubicBezTo>
                  <a:cubicBezTo>
                    <a:pt x="496" y="18284"/>
                    <a:pt x="477" y="17966"/>
                    <a:pt x="457" y="17629"/>
                  </a:cubicBezTo>
                  <a:cubicBezTo>
                    <a:pt x="417" y="17272"/>
                    <a:pt x="397" y="16876"/>
                    <a:pt x="358" y="16479"/>
                  </a:cubicBezTo>
                  <a:cubicBezTo>
                    <a:pt x="318" y="15686"/>
                    <a:pt x="278" y="14833"/>
                    <a:pt x="278" y="13901"/>
                  </a:cubicBezTo>
                  <a:cubicBezTo>
                    <a:pt x="278" y="12057"/>
                    <a:pt x="397" y="9915"/>
                    <a:pt x="1151" y="7634"/>
                  </a:cubicBezTo>
                  <a:cubicBezTo>
                    <a:pt x="1528" y="6504"/>
                    <a:pt x="2083" y="5354"/>
                    <a:pt x="2876" y="4283"/>
                  </a:cubicBezTo>
                  <a:cubicBezTo>
                    <a:pt x="3669" y="3212"/>
                    <a:pt x="4760" y="2240"/>
                    <a:pt x="6069" y="1546"/>
                  </a:cubicBezTo>
                  <a:cubicBezTo>
                    <a:pt x="6723" y="1189"/>
                    <a:pt x="7457" y="911"/>
                    <a:pt x="8211" y="713"/>
                  </a:cubicBezTo>
                  <a:cubicBezTo>
                    <a:pt x="8964" y="495"/>
                    <a:pt x="9758" y="356"/>
                    <a:pt x="10590" y="317"/>
                  </a:cubicBezTo>
                  <a:cubicBezTo>
                    <a:pt x="10804" y="304"/>
                    <a:pt x="11020" y="297"/>
                    <a:pt x="11237" y="297"/>
                  </a:cubicBezTo>
                  <a:cubicBezTo>
                    <a:pt x="12693" y="297"/>
                    <a:pt x="14220" y="590"/>
                    <a:pt x="15687" y="1229"/>
                  </a:cubicBezTo>
                  <a:cubicBezTo>
                    <a:pt x="16718" y="1685"/>
                    <a:pt x="17670" y="2280"/>
                    <a:pt x="18503" y="2934"/>
                  </a:cubicBezTo>
                  <a:cubicBezTo>
                    <a:pt x="19336" y="3609"/>
                    <a:pt x="20070" y="4342"/>
                    <a:pt x="20704" y="5136"/>
                  </a:cubicBezTo>
                  <a:cubicBezTo>
                    <a:pt x="21954" y="6702"/>
                    <a:pt x="22787" y="8428"/>
                    <a:pt x="23283" y="10074"/>
                  </a:cubicBezTo>
                  <a:cubicBezTo>
                    <a:pt x="23798" y="11739"/>
                    <a:pt x="23996" y="13346"/>
                    <a:pt x="24016" y="14813"/>
                  </a:cubicBezTo>
                  <a:cubicBezTo>
                    <a:pt x="24036" y="15527"/>
                    <a:pt x="23996" y="16241"/>
                    <a:pt x="23957" y="16895"/>
                  </a:cubicBezTo>
                  <a:cubicBezTo>
                    <a:pt x="23937" y="17054"/>
                    <a:pt x="23917" y="17213"/>
                    <a:pt x="23897" y="17371"/>
                  </a:cubicBezTo>
                  <a:cubicBezTo>
                    <a:pt x="23878" y="17550"/>
                    <a:pt x="23858" y="17689"/>
                    <a:pt x="23838" y="17847"/>
                  </a:cubicBezTo>
                  <a:cubicBezTo>
                    <a:pt x="23818" y="18006"/>
                    <a:pt x="23798" y="18165"/>
                    <a:pt x="23778" y="18303"/>
                  </a:cubicBezTo>
                  <a:cubicBezTo>
                    <a:pt x="23759" y="18422"/>
                    <a:pt x="23739" y="18522"/>
                    <a:pt x="23719" y="18621"/>
                  </a:cubicBezTo>
                  <a:cubicBezTo>
                    <a:pt x="23382" y="18561"/>
                    <a:pt x="23045" y="18502"/>
                    <a:pt x="22707" y="18462"/>
                  </a:cubicBezTo>
                  <a:cubicBezTo>
                    <a:pt x="22350" y="18403"/>
                    <a:pt x="21974" y="18343"/>
                    <a:pt x="21617" y="18284"/>
                  </a:cubicBezTo>
                  <a:cubicBezTo>
                    <a:pt x="20903" y="18185"/>
                    <a:pt x="20229" y="18105"/>
                    <a:pt x="19574" y="18026"/>
                  </a:cubicBezTo>
                  <a:cubicBezTo>
                    <a:pt x="18285" y="17887"/>
                    <a:pt x="17115" y="17788"/>
                    <a:pt x="16084" y="17728"/>
                  </a:cubicBezTo>
                  <a:cubicBezTo>
                    <a:pt x="15033" y="17689"/>
                    <a:pt x="14101" y="17649"/>
                    <a:pt x="13288" y="17649"/>
                  </a:cubicBezTo>
                  <a:lnTo>
                    <a:pt x="12712" y="17649"/>
                  </a:lnTo>
                  <a:cubicBezTo>
                    <a:pt x="12514" y="17669"/>
                    <a:pt x="12336" y="17669"/>
                    <a:pt x="12157" y="17669"/>
                  </a:cubicBezTo>
                  <a:cubicBezTo>
                    <a:pt x="11800" y="17689"/>
                    <a:pt x="11483" y="17709"/>
                    <a:pt x="11166" y="17709"/>
                  </a:cubicBezTo>
                  <a:cubicBezTo>
                    <a:pt x="9976" y="17768"/>
                    <a:pt x="9163" y="17788"/>
                    <a:pt x="8647" y="17847"/>
                  </a:cubicBezTo>
                  <a:cubicBezTo>
                    <a:pt x="8389" y="17867"/>
                    <a:pt x="8211" y="17887"/>
                    <a:pt x="8092" y="17907"/>
                  </a:cubicBezTo>
                  <a:cubicBezTo>
                    <a:pt x="7973" y="17927"/>
                    <a:pt x="7933" y="17927"/>
                    <a:pt x="7933" y="17947"/>
                  </a:cubicBezTo>
                  <a:lnTo>
                    <a:pt x="8092" y="17947"/>
                  </a:lnTo>
                  <a:cubicBezTo>
                    <a:pt x="8211" y="17947"/>
                    <a:pt x="8389" y="17947"/>
                    <a:pt x="8647" y="17927"/>
                  </a:cubicBezTo>
                  <a:cubicBezTo>
                    <a:pt x="9163" y="17887"/>
                    <a:pt x="9976" y="17907"/>
                    <a:pt x="11185" y="17867"/>
                  </a:cubicBezTo>
                  <a:cubicBezTo>
                    <a:pt x="11483" y="17867"/>
                    <a:pt x="11800" y="17847"/>
                    <a:pt x="12157" y="17847"/>
                  </a:cubicBezTo>
                  <a:cubicBezTo>
                    <a:pt x="12336" y="17847"/>
                    <a:pt x="12514" y="17847"/>
                    <a:pt x="12712" y="17828"/>
                  </a:cubicBezTo>
                  <a:cubicBezTo>
                    <a:pt x="12891" y="17847"/>
                    <a:pt x="13089" y="17847"/>
                    <a:pt x="13288" y="17847"/>
                  </a:cubicBezTo>
                  <a:cubicBezTo>
                    <a:pt x="14101" y="17847"/>
                    <a:pt x="15033" y="17887"/>
                    <a:pt x="16064" y="17947"/>
                  </a:cubicBezTo>
                  <a:cubicBezTo>
                    <a:pt x="17115" y="18006"/>
                    <a:pt x="18265" y="18105"/>
                    <a:pt x="19554" y="18264"/>
                  </a:cubicBezTo>
                  <a:cubicBezTo>
                    <a:pt x="20189" y="18343"/>
                    <a:pt x="20883" y="18422"/>
                    <a:pt x="21577" y="18541"/>
                  </a:cubicBezTo>
                  <a:cubicBezTo>
                    <a:pt x="21934" y="18581"/>
                    <a:pt x="22311" y="18641"/>
                    <a:pt x="22668" y="18700"/>
                  </a:cubicBezTo>
                  <a:cubicBezTo>
                    <a:pt x="23084" y="18779"/>
                    <a:pt x="23501" y="18859"/>
                    <a:pt x="23937" y="18938"/>
                  </a:cubicBezTo>
                  <a:cubicBezTo>
                    <a:pt x="23977" y="18740"/>
                    <a:pt x="23996" y="18541"/>
                    <a:pt x="24036" y="18363"/>
                  </a:cubicBezTo>
                  <a:cubicBezTo>
                    <a:pt x="24056" y="18204"/>
                    <a:pt x="24076" y="18046"/>
                    <a:pt x="24096" y="17887"/>
                  </a:cubicBezTo>
                  <a:cubicBezTo>
                    <a:pt x="24115" y="17728"/>
                    <a:pt x="24135" y="17570"/>
                    <a:pt x="24175" y="17411"/>
                  </a:cubicBezTo>
                  <a:cubicBezTo>
                    <a:pt x="24175" y="17252"/>
                    <a:pt x="24195" y="17094"/>
                    <a:pt x="24215" y="16915"/>
                  </a:cubicBezTo>
                  <a:cubicBezTo>
                    <a:pt x="24274" y="16261"/>
                    <a:pt x="24314" y="15547"/>
                    <a:pt x="24294" y="14813"/>
                  </a:cubicBezTo>
                  <a:cubicBezTo>
                    <a:pt x="24254" y="13326"/>
                    <a:pt x="24076" y="11700"/>
                    <a:pt x="23560" y="9994"/>
                  </a:cubicBezTo>
                  <a:cubicBezTo>
                    <a:pt x="23045" y="8309"/>
                    <a:pt x="22212" y="6563"/>
                    <a:pt x="20923" y="4957"/>
                  </a:cubicBezTo>
                  <a:cubicBezTo>
                    <a:pt x="20288" y="4164"/>
                    <a:pt x="19534" y="3390"/>
                    <a:pt x="18682" y="2716"/>
                  </a:cubicBezTo>
                  <a:cubicBezTo>
                    <a:pt x="17829" y="2042"/>
                    <a:pt x="16857" y="1427"/>
                    <a:pt x="15786" y="971"/>
                  </a:cubicBezTo>
                  <a:cubicBezTo>
                    <a:pt x="14292" y="311"/>
                    <a:pt x="12706" y="1"/>
                    <a:pt x="11203" y="1"/>
                  </a:cubicBezTo>
                  <a:close/>
                </a:path>
              </a:pathLst>
            </a:custGeom>
            <a:solidFill>
              <a:srgbClr val="0202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8" name="Google Shape;3068;p43"/>
            <p:cNvSpPr/>
            <p:nvPr/>
          </p:nvSpPr>
          <p:spPr>
            <a:xfrm>
              <a:off x="1744863" y="1748436"/>
              <a:ext cx="758194" cy="715313"/>
            </a:xfrm>
            <a:custGeom>
              <a:avLst/>
              <a:gdLst/>
              <a:ahLst/>
              <a:cxnLst/>
              <a:rect l="l" t="t" r="r" b="b"/>
              <a:pathLst>
                <a:path w="23640" h="22303" extrusionOk="0">
                  <a:moveTo>
                    <a:pt x="11148" y="293"/>
                  </a:moveTo>
                  <a:cubicBezTo>
                    <a:pt x="12083" y="293"/>
                    <a:pt x="12991" y="414"/>
                    <a:pt x="13843" y="627"/>
                  </a:cubicBezTo>
                  <a:cubicBezTo>
                    <a:pt x="15271" y="984"/>
                    <a:pt x="16560" y="1638"/>
                    <a:pt x="17611" y="2431"/>
                  </a:cubicBezTo>
                  <a:cubicBezTo>
                    <a:pt x="18701" y="3205"/>
                    <a:pt x="19554" y="4117"/>
                    <a:pt x="20268" y="5049"/>
                  </a:cubicBezTo>
                  <a:cubicBezTo>
                    <a:pt x="21002" y="6001"/>
                    <a:pt x="21537" y="6973"/>
                    <a:pt x="21974" y="7925"/>
                  </a:cubicBezTo>
                  <a:cubicBezTo>
                    <a:pt x="22390" y="8877"/>
                    <a:pt x="22688" y="9789"/>
                    <a:pt x="22906" y="10681"/>
                  </a:cubicBezTo>
                  <a:cubicBezTo>
                    <a:pt x="23322" y="12446"/>
                    <a:pt x="23421" y="14033"/>
                    <a:pt x="23382" y="15361"/>
                  </a:cubicBezTo>
                  <a:cubicBezTo>
                    <a:pt x="23302" y="18039"/>
                    <a:pt x="22846" y="19764"/>
                    <a:pt x="22588" y="20815"/>
                  </a:cubicBezTo>
                  <a:cubicBezTo>
                    <a:pt x="22450" y="21351"/>
                    <a:pt x="22350" y="21727"/>
                    <a:pt x="22291" y="21965"/>
                  </a:cubicBezTo>
                  <a:cubicBezTo>
                    <a:pt x="22242" y="22146"/>
                    <a:pt x="22219" y="22259"/>
                    <a:pt x="22225" y="22292"/>
                  </a:cubicBezTo>
                  <a:lnTo>
                    <a:pt x="22225" y="22292"/>
                  </a:lnTo>
                  <a:cubicBezTo>
                    <a:pt x="22202" y="22274"/>
                    <a:pt x="22122" y="22250"/>
                    <a:pt x="21974" y="22183"/>
                  </a:cubicBezTo>
                  <a:cubicBezTo>
                    <a:pt x="21795" y="22104"/>
                    <a:pt x="21478" y="21985"/>
                    <a:pt x="21022" y="21826"/>
                  </a:cubicBezTo>
                  <a:cubicBezTo>
                    <a:pt x="20724" y="21648"/>
                    <a:pt x="20367" y="21430"/>
                    <a:pt x="19891" y="21152"/>
                  </a:cubicBezTo>
                  <a:cubicBezTo>
                    <a:pt x="19396" y="20875"/>
                    <a:pt x="18820" y="20557"/>
                    <a:pt x="18107" y="20180"/>
                  </a:cubicBezTo>
                  <a:cubicBezTo>
                    <a:pt x="16699" y="19447"/>
                    <a:pt x="14795" y="18515"/>
                    <a:pt x="12236" y="17483"/>
                  </a:cubicBezTo>
                  <a:cubicBezTo>
                    <a:pt x="9678" y="16452"/>
                    <a:pt x="6466" y="15342"/>
                    <a:pt x="2420" y="14429"/>
                  </a:cubicBezTo>
                  <a:cubicBezTo>
                    <a:pt x="1904" y="14310"/>
                    <a:pt x="1389" y="14211"/>
                    <a:pt x="853" y="14092"/>
                  </a:cubicBezTo>
                  <a:cubicBezTo>
                    <a:pt x="714" y="14072"/>
                    <a:pt x="595" y="14053"/>
                    <a:pt x="457" y="14013"/>
                  </a:cubicBezTo>
                  <a:lnTo>
                    <a:pt x="357" y="13993"/>
                  </a:lnTo>
                  <a:lnTo>
                    <a:pt x="357" y="13953"/>
                  </a:lnTo>
                  <a:cubicBezTo>
                    <a:pt x="397" y="13696"/>
                    <a:pt x="437" y="13418"/>
                    <a:pt x="476" y="13140"/>
                  </a:cubicBezTo>
                  <a:cubicBezTo>
                    <a:pt x="635" y="12010"/>
                    <a:pt x="814" y="10860"/>
                    <a:pt x="1091" y="9670"/>
                  </a:cubicBezTo>
                  <a:cubicBezTo>
                    <a:pt x="1369" y="8480"/>
                    <a:pt x="1726" y="7250"/>
                    <a:pt x="2301" y="6041"/>
                  </a:cubicBezTo>
                  <a:cubicBezTo>
                    <a:pt x="2856" y="4851"/>
                    <a:pt x="3610" y="3681"/>
                    <a:pt x="4661" y="2729"/>
                  </a:cubicBezTo>
                  <a:cubicBezTo>
                    <a:pt x="5315" y="2114"/>
                    <a:pt x="6049" y="1618"/>
                    <a:pt x="6822" y="1242"/>
                  </a:cubicBezTo>
                  <a:cubicBezTo>
                    <a:pt x="7596" y="865"/>
                    <a:pt x="8409" y="627"/>
                    <a:pt x="9222" y="468"/>
                  </a:cubicBezTo>
                  <a:cubicBezTo>
                    <a:pt x="9870" y="348"/>
                    <a:pt x="10515" y="293"/>
                    <a:pt x="11148" y="293"/>
                  </a:cubicBezTo>
                  <a:close/>
                  <a:moveTo>
                    <a:pt x="11169" y="1"/>
                  </a:moveTo>
                  <a:cubicBezTo>
                    <a:pt x="10508" y="1"/>
                    <a:pt x="9835" y="61"/>
                    <a:pt x="9163" y="191"/>
                  </a:cubicBezTo>
                  <a:cubicBezTo>
                    <a:pt x="8330" y="329"/>
                    <a:pt x="7497" y="587"/>
                    <a:pt x="6684" y="964"/>
                  </a:cubicBezTo>
                  <a:cubicBezTo>
                    <a:pt x="5890" y="1361"/>
                    <a:pt x="5137" y="1876"/>
                    <a:pt x="4443" y="2511"/>
                  </a:cubicBezTo>
                  <a:cubicBezTo>
                    <a:pt x="3372" y="3502"/>
                    <a:pt x="2598" y="4712"/>
                    <a:pt x="2023" y="5922"/>
                  </a:cubicBezTo>
                  <a:cubicBezTo>
                    <a:pt x="1448" y="7151"/>
                    <a:pt x="1091" y="8401"/>
                    <a:pt x="814" y="9591"/>
                  </a:cubicBezTo>
                  <a:cubicBezTo>
                    <a:pt x="516" y="10800"/>
                    <a:pt x="338" y="11970"/>
                    <a:pt x="179" y="13101"/>
                  </a:cubicBezTo>
                  <a:cubicBezTo>
                    <a:pt x="139" y="13378"/>
                    <a:pt x="100" y="13656"/>
                    <a:pt x="60" y="13934"/>
                  </a:cubicBezTo>
                  <a:lnTo>
                    <a:pt x="40" y="14092"/>
                  </a:lnTo>
                  <a:cubicBezTo>
                    <a:pt x="40" y="14152"/>
                    <a:pt x="1" y="14251"/>
                    <a:pt x="100" y="14251"/>
                  </a:cubicBezTo>
                  <a:lnTo>
                    <a:pt x="397" y="14310"/>
                  </a:lnTo>
                  <a:cubicBezTo>
                    <a:pt x="536" y="14330"/>
                    <a:pt x="675" y="14350"/>
                    <a:pt x="794" y="14390"/>
                  </a:cubicBezTo>
                  <a:cubicBezTo>
                    <a:pt x="1329" y="14489"/>
                    <a:pt x="1845" y="14588"/>
                    <a:pt x="2341" y="14707"/>
                  </a:cubicBezTo>
                  <a:cubicBezTo>
                    <a:pt x="6386" y="15599"/>
                    <a:pt x="9599" y="16710"/>
                    <a:pt x="12157" y="17702"/>
                  </a:cubicBezTo>
                  <a:cubicBezTo>
                    <a:pt x="14696" y="18713"/>
                    <a:pt x="16599" y="19625"/>
                    <a:pt x="18027" y="20339"/>
                  </a:cubicBezTo>
                  <a:cubicBezTo>
                    <a:pt x="18741" y="20696"/>
                    <a:pt x="19316" y="21013"/>
                    <a:pt x="19812" y="21271"/>
                  </a:cubicBezTo>
                  <a:cubicBezTo>
                    <a:pt x="20288" y="21529"/>
                    <a:pt x="20685" y="21747"/>
                    <a:pt x="20962" y="21906"/>
                  </a:cubicBezTo>
                  <a:cubicBezTo>
                    <a:pt x="21458" y="22064"/>
                    <a:pt x="21756" y="22164"/>
                    <a:pt x="21954" y="22223"/>
                  </a:cubicBezTo>
                  <a:cubicBezTo>
                    <a:pt x="22133" y="22277"/>
                    <a:pt x="22215" y="22298"/>
                    <a:pt x="22229" y="22302"/>
                  </a:cubicBezTo>
                  <a:lnTo>
                    <a:pt x="22229" y="22302"/>
                  </a:lnTo>
                  <a:cubicBezTo>
                    <a:pt x="22230" y="22302"/>
                    <a:pt x="22231" y="22302"/>
                    <a:pt x="22231" y="22302"/>
                  </a:cubicBezTo>
                  <a:cubicBezTo>
                    <a:pt x="22231" y="22302"/>
                    <a:pt x="22271" y="22203"/>
                    <a:pt x="22350" y="21985"/>
                  </a:cubicBezTo>
                  <a:cubicBezTo>
                    <a:pt x="22430" y="21747"/>
                    <a:pt x="22529" y="21390"/>
                    <a:pt x="22688" y="20855"/>
                  </a:cubicBezTo>
                  <a:cubicBezTo>
                    <a:pt x="23005" y="19804"/>
                    <a:pt x="23481" y="18078"/>
                    <a:pt x="23600" y="15361"/>
                  </a:cubicBezTo>
                  <a:cubicBezTo>
                    <a:pt x="23639" y="14013"/>
                    <a:pt x="23560" y="12426"/>
                    <a:pt x="23144" y="10622"/>
                  </a:cubicBezTo>
                  <a:cubicBezTo>
                    <a:pt x="22945" y="9729"/>
                    <a:pt x="22628" y="8777"/>
                    <a:pt x="22212" y="7806"/>
                  </a:cubicBezTo>
                  <a:cubicBezTo>
                    <a:pt x="21775" y="6834"/>
                    <a:pt x="21220" y="5842"/>
                    <a:pt x="20486" y="4891"/>
                  </a:cubicBezTo>
                  <a:cubicBezTo>
                    <a:pt x="19772" y="3939"/>
                    <a:pt x="18880" y="2987"/>
                    <a:pt x="17789" y="2194"/>
                  </a:cubicBezTo>
                  <a:cubicBezTo>
                    <a:pt x="16699" y="1380"/>
                    <a:pt x="15390" y="726"/>
                    <a:pt x="13922" y="349"/>
                  </a:cubicBezTo>
                  <a:cubicBezTo>
                    <a:pt x="13055" y="126"/>
                    <a:pt x="12125" y="1"/>
                    <a:pt x="11169" y="1"/>
                  </a:cubicBezTo>
                  <a:close/>
                </a:path>
              </a:pathLst>
            </a:custGeom>
            <a:solidFill>
              <a:srgbClr val="0202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9" name="Google Shape;3069;p43"/>
            <p:cNvSpPr/>
            <p:nvPr/>
          </p:nvSpPr>
          <p:spPr>
            <a:xfrm>
              <a:off x="2462326" y="2129617"/>
              <a:ext cx="696486" cy="770734"/>
            </a:xfrm>
            <a:custGeom>
              <a:avLst/>
              <a:gdLst/>
              <a:ahLst/>
              <a:cxnLst/>
              <a:rect l="l" t="t" r="r" b="b"/>
              <a:pathLst>
                <a:path w="21716" h="24031" extrusionOk="0">
                  <a:moveTo>
                    <a:pt x="8848" y="1"/>
                  </a:moveTo>
                  <a:cubicBezTo>
                    <a:pt x="8412" y="1"/>
                    <a:pt x="7981" y="33"/>
                    <a:pt x="7576" y="66"/>
                  </a:cubicBezTo>
                  <a:cubicBezTo>
                    <a:pt x="6564" y="184"/>
                    <a:pt x="5652" y="462"/>
                    <a:pt x="4859" y="859"/>
                  </a:cubicBezTo>
                  <a:cubicBezTo>
                    <a:pt x="4462" y="1077"/>
                    <a:pt x="4105" y="1315"/>
                    <a:pt x="3788" y="1573"/>
                  </a:cubicBezTo>
                  <a:cubicBezTo>
                    <a:pt x="3471" y="1830"/>
                    <a:pt x="3173" y="2088"/>
                    <a:pt x="2935" y="2386"/>
                  </a:cubicBezTo>
                  <a:cubicBezTo>
                    <a:pt x="2420" y="2961"/>
                    <a:pt x="2043" y="3556"/>
                    <a:pt x="1745" y="4131"/>
                  </a:cubicBezTo>
                  <a:cubicBezTo>
                    <a:pt x="1170" y="5281"/>
                    <a:pt x="853" y="6312"/>
                    <a:pt x="635" y="7145"/>
                  </a:cubicBezTo>
                  <a:cubicBezTo>
                    <a:pt x="437" y="7998"/>
                    <a:pt x="298" y="8672"/>
                    <a:pt x="218" y="9188"/>
                  </a:cubicBezTo>
                  <a:cubicBezTo>
                    <a:pt x="139" y="9703"/>
                    <a:pt x="80" y="10060"/>
                    <a:pt x="40" y="10279"/>
                  </a:cubicBezTo>
                  <a:cubicBezTo>
                    <a:pt x="0" y="10517"/>
                    <a:pt x="0" y="10616"/>
                    <a:pt x="0" y="10616"/>
                  </a:cubicBezTo>
                  <a:cubicBezTo>
                    <a:pt x="20" y="10616"/>
                    <a:pt x="40" y="10517"/>
                    <a:pt x="99" y="10298"/>
                  </a:cubicBezTo>
                  <a:cubicBezTo>
                    <a:pt x="159" y="10080"/>
                    <a:pt x="218" y="9723"/>
                    <a:pt x="337" y="9208"/>
                  </a:cubicBezTo>
                  <a:cubicBezTo>
                    <a:pt x="437" y="8692"/>
                    <a:pt x="575" y="8038"/>
                    <a:pt x="794" y="7205"/>
                  </a:cubicBezTo>
                  <a:cubicBezTo>
                    <a:pt x="1032" y="6372"/>
                    <a:pt x="1349" y="5341"/>
                    <a:pt x="1944" y="4230"/>
                  </a:cubicBezTo>
                  <a:cubicBezTo>
                    <a:pt x="2221" y="3675"/>
                    <a:pt x="2598" y="3080"/>
                    <a:pt x="3094" y="2544"/>
                  </a:cubicBezTo>
                  <a:cubicBezTo>
                    <a:pt x="3332" y="2267"/>
                    <a:pt x="3629" y="2009"/>
                    <a:pt x="3927" y="1751"/>
                  </a:cubicBezTo>
                  <a:cubicBezTo>
                    <a:pt x="4244" y="1513"/>
                    <a:pt x="4581" y="1275"/>
                    <a:pt x="4978" y="1077"/>
                  </a:cubicBezTo>
                  <a:cubicBezTo>
                    <a:pt x="5732" y="700"/>
                    <a:pt x="6624" y="442"/>
                    <a:pt x="7596" y="323"/>
                  </a:cubicBezTo>
                  <a:cubicBezTo>
                    <a:pt x="7946" y="295"/>
                    <a:pt x="8307" y="267"/>
                    <a:pt x="8670" y="267"/>
                  </a:cubicBezTo>
                  <a:cubicBezTo>
                    <a:pt x="8821" y="267"/>
                    <a:pt x="8972" y="272"/>
                    <a:pt x="9123" y="284"/>
                  </a:cubicBezTo>
                  <a:cubicBezTo>
                    <a:pt x="9400" y="284"/>
                    <a:pt x="9658" y="303"/>
                    <a:pt x="9936" y="323"/>
                  </a:cubicBezTo>
                  <a:cubicBezTo>
                    <a:pt x="10194" y="363"/>
                    <a:pt x="10471" y="403"/>
                    <a:pt x="10749" y="442"/>
                  </a:cubicBezTo>
                  <a:cubicBezTo>
                    <a:pt x="12950" y="819"/>
                    <a:pt x="15350" y="1850"/>
                    <a:pt x="17412" y="3774"/>
                  </a:cubicBezTo>
                  <a:cubicBezTo>
                    <a:pt x="18443" y="4746"/>
                    <a:pt x="19395" y="5916"/>
                    <a:pt x="20109" y="7304"/>
                  </a:cubicBezTo>
                  <a:cubicBezTo>
                    <a:pt x="20308" y="7641"/>
                    <a:pt x="20427" y="8018"/>
                    <a:pt x="20605" y="8375"/>
                  </a:cubicBezTo>
                  <a:cubicBezTo>
                    <a:pt x="20684" y="8553"/>
                    <a:pt x="20744" y="8752"/>
                    <a:pt x="20803" y="8950"/>
                  </a:cubicBezTo>
                  <a:cubicBezTo>
                    <a:pt x="20863" y="9128"/>
                    <a:pt x="20922" y="9327"/>
                    <a:pt x="20982" y="9525"/>
                  </a:cubicBezTo>
                  <a:cubicBezTo>
                    <a:pt x="21200" y="10318"/>
                    <a:pt x="21339" y="11151"/>
                    <a:pt x="21378" y="12004"/>
                  </a:cubicBezTo>
                  <a:cubicBezTo>
                    <a:pt x="21537" y="14899"/>
                    <a:pt x="20645" y="17577"/>
                    <a:pt x="19415" y="19579"/>
                  </a:cubicBezTo>
                  <a:lnTo>
                    <a:pt x="19237" y="19679"/>
                  </a:lnTo>
                  <a:cubicBezTo>
                    <a:pt x="19177" y="19718"/>
                    <a:pt x="19118" y="19778"/>
                    <a:pt x="19058" y="19817"/>
                  </a:cubicBezTo>
                  <a:cubicBezTo>
                    <a:pt x="18919" y="19917"/>
                    <a:pt x="18800" y="19996"/>
                    <a:pt x="18662" y="20095"/>
                  </a:cubicBezTo>
                  <a:cubicBezTo>
                    <a:pt x="18424" y="20293"/>
                    <a:pt x="18186" y="20492"/>
                    <a:pt x="17967" y="20710"/>
                  </a:cubicBezTo>
                  <a:cubicBezTo>
                    <a:pt x="17531" y="21126"/>
                    <a:pt x="17135" y="21563"/>
                    <a:pt x="16797" y="22039"/>
                  </a:cubicBezTo>
                  <a:cubicBezTo>
                    <a:pt x="16619" y="22277"/>
                    <a:pt x="16460" y="22514"/>
                    <a:pt x="16321" y="22752"/>
                  </a:cubicBezTo>
                  <a:cubicBezTo>
                    <a:pt x="16242" y="22871"/>
                    <a:pt x="16183" y="22990"/>
                    <a:pt x="16123" y="23109"/>
                  </a:cubicBezTo>
                  <a:lnTo>
                    <a:pt x="16103" y="23129"/>
                  </a:lnTo>
                  <a:cubicBezTo>
                    <a:pt x="16103" y="23139"/>
                    <a:pt x="16103" y="23139"/>
                    <a:pt x="16101" y="23139"/>
                  </a:cubicBezTo>
                  <a:cubicBezTo>
                    <a:pt x="16098" y="23139"/>
                    <a:pt x="16093" y="23139"/>
                    <a:pt x="16084" y="23149"/>
                  </a:cubicBezTo>
                  <a:lnTo>
                    <a:pt x="16004" y="23209"/>
                  </a:lnTo>
                  <a:lnTo>
                    <a:pt x="15846" y="23328"/>
                  </a:lnTo>
                  <a:cubicBezTo>
                    <a:pt x="15746" y="23407"/>
                    <a:pt x="15627" y="23486"/>
                    <a:pt x="15528" y="23566"/>
                  </a:cubicBezTo>
                  <a:cubicBezTo>
                    <a:pt x="15469" y="23605"/>
                    <a:pt x="15429" y="23645"/>
                    <a:pt x="15370" y="23685"/>
                  </a:cubicBezTo>
                  <a:lnTo>
                    <a:pt x="15350" y="23685"/>
                  </a:lnTo>
                  <a:cubicBezTo>
                    <a:pt x="15171" y="23526"/>
                    <a:pt x="14973" y="23367"/>
                    <a:pt x="14794" y="23209"/>
                  </a:cubicBezTo>
                  <a:cubicBezTo>
                    <a:pt x="12891" y="21007"/>
                    <a:pt x="11106" y="19222"/>
                    <a:pt x="9499" y="17795"/>
                  </a:cubicBezTo>
                  <a:cubicBezTo>
                    <a:pt x="7913" y="16367"/>
                    <a:pt x="6525" y="15236"/>
                    <a:pt x="5355" y="14364"/>
                  </a:cubicBezTo>
                  <a:cubicBezTo>
                    <a:pt x="2995" y="12599"/>
                    <a:pt x="1567" y="11726"/>
                    <a:pt x="893" y="11310"/>
                  </a:cubicBezTo>
                  <a:cubicBezTo>
                    <a:pt x="556" y="11032"/>
                    <a:pt x="337" y="10854"/>
                    <a:pt x="199" y="10755"/>
                  </a:cubicBezTo>
                  <a:cubicBezTo>
                    <a:pt x="60" y="10655"/>
                    <a:pt x="20" y="10616"/>
                    <a:pt x="0" y="10616"/>
                  </a:cubicBezTo>
                  <a:cubicBezTo>
                    <a:pt x="0" y="10616"/>
                    <a:pt x="40" y="10675"/>
                    <a:pt x="159" y="10774"/>
                  </a:cubicBezTo>
                  <a:cubicBezTo>
                    <a:pt x="278" y="10893"/>
                    <a:pt x="496" y="11092"/>
                    <a:pt x="813" y="11389"/>
                  </a:cubicBezTo>
                  <a:cubicBezTo>
                    <a:pt x="1488" y="11845"/>
                    <a:pt x="2896" y="12738"/>
                    <a:pt x="5216" y="14522"/>
                  </a:cubicBezTo>
                  <a:cubicBezTo>
                    <a:pt x="6366" y="15415"/>
                    <a:pt x="7754" y="16525"/>
                    <a:pt x="9341" y="17973"/>
                  </a:cubicBezTo>
                  <a:cubicBezTo>
                    <a:pt x="10908" y="19421"/>
                    <a:pt x="12673" y="21186"/>
                    <a:pt x="14596" y="23407"/>
                  </a:cubicBezTo>
                  <a:cubicBezTo>
                    <a:pt x="14794" y="23566"/>
                    <a:pt x="14993" y="23744"/>
                    <a:pt x="15211" y="23923"/>
                  </a:cubicBezTo>
                  <a:lnTo>
                    <a:pt x="15270" y="24002"/>
                  </a:lnTo>
                  <a:lnTo>
                    <a:pt x="15310" y="24022"/>
                  </a:lnTo>
                  <a:cubicBezTo>
                    <a:pt x="15317" y="24028"/>
                    <a:pt x="15323" y="24030"/>
                    <a:pt x="15329" y="24030"/>
                  </a:cubicBezTo>
                  <a:cubicBezTo>
                    <a:pt x="15341" y="24030"/>
                    <a:pt x="15350" y="24022"/>
                    <a:pt x="15350" y="24022"/>
                  </a:cubicBezTo>
                  <a:lnTo>
                    <a:pt x="15508" y="23923"/>
                  </a:lnTo>
                  <a:cubicBezTo>
                    <a:pt x="15568" y="23883"/>
                    <a:pt x="15627" y="23843"/>
                    <a:pt x="15687" y="23804"/>
                  </a:cubicBezTo>
                  <a:cubicBezTo>
                    <a:pt x="15806" y="23724"/>
                    <a:pt x="15905" y="23645"/>
                    <a:pt x="16004" y="23566"/>
                  </a:cubicBezTo>
                  <a:lnTo>
                    <a:pt x="16183" y="23447"/>
                  </a:lnTo>
                  <a:lnTo>
                    <a:pt x="16262" y="23387"/>
                  </a:lnTo>
                  <a:cubicBezTo>
                    <a:pt x="16262" y="23367"/>
                    <a:pt x="16302" y="23347"/>
                    <a:pt x="16321" y="23328"/>
                  </a:cubicBezTo>
                  <a:lnTo>
                    <a:pt x="16361" y="23248"/>
                  </a:lnTo>
                  <a:cubicBezTo>
                    <a:pt x="16421" y="23129"/>
                    <a:pt x="16480" y="23010"/>
                    <a:pt x="16559" y="22911"/>
                  </a:cubicBezTo>
                  <a:cubicBezTo>
                    <a:pt x="16698" y="22673"/>
                    <a:pt x="16857" y="22435"/>
                    <a:pt x="17016" y="22217"/>
                  </a:cubicBezTo>
                  <a:cubicBezTo>
                    <a:pt x="17353" y="21761"/>
                    <a:pt x="17730" y="21325"/>
                    <a:pt x="18166" y="20908"/>
                  </a:cubicBezTo>
                  <a:cubicBezTo>
                    <a:pt x="18384" y="20710"/>
                    <a:pt x="18602" y="20512"/>
                    <a:pt x="18840" y="20333"/>
                  </a:cubicBezTo>
                  <a:cubicBezTo>
                    <a:pt x="18959" y="20254"/>
                    <a:pt x="19078" y="20155"/>
                    <a:pt x="19217" y="20055"/>
                  </a:cubicBezTo>
                  <a:cubicBezTo>
                    <a:pt x="19276" y="20016"/>
                    <a:pt x="19336" y="19976"/>
                    <a:pt x="19395" y="19936"/>
                  </a:cubicBezTo>
                  <a:lnTo>
                    <a:pt x="19633" y="19778"/>
                  </a:lnTo>
                  <a:cubicBezTo>
                    <a:pt x="19713" y="19639"/>
                    <a:pt x="19792" y="19500"/>
                    <a:pt x="19891" y="19361"/>
                  </a:cubicBezTo>
                  <a:cubicBezTo>
                    <a:pt x="19970" y="19222"/>
                    <a:pt x="20030" y="19084"/>
                    <a:pt x="20109" y="18945"/>
                  </a:cubicBezTo>
                  <a:cubicBezTo>
                    <a:pt x="20268" y="18667"/>
                    <a:pt x="20407" y="18370"/>
                    <a:pt x="20526" y="18072"/>
                  </a:cubicBezTo>
                  <a:cubicBezTo>
                    <a:pt x="20784" y="17477"/>
                    <a:pt x="21022" y="16863"/>
                    <a:pt x="21200" y="16208"/>
                  </a:cubicBezTo>
                  <a:cubicBezTo>
                    <a:pt x="21378" y="15554"/>
                    <a:pt x="21517" y="14879"/>
                    <a:pt x="21616" y="14166"/>
                  </a:cubicBezTo>
                  <a:cubicBezTo>
                    <a:pt x="21696" y="13471"/>
                    <a:pt x="21716" y="12738"/>
                    <a:pt x="21676" y="12004"/>
                  </a:cubicBezTo>
                  <a:cubicBezTo>
                    <a:pt x="21636" y="11112"/>
                    <a:pt x="21497" y="10259"/>
                    <a:pt x="21279" y="9446"/>
                  </a:cubicBezTo>
                  <a:cubicBezTo>
                    <a:pt x="21200" y="9247"/>
                    <a:pt x="21141" y="9049"/>
                    <a:pt x="21081" y="8851"/>
                  </a:cubicBezTo>
                  <a:cubicBezTo>
                    <a:pt x="21022" y="8652"/>
                    <a:pt x="20962" y="8454"/>
                    <a:pt x="20863" y="8276"/>
                  </a:cubicBezTo>
                  <a:cubicBezTo>
                    <a:pt x="20704" y="7899"/>
                    <a:pt x="20565" y="7522"/>
                    <a:pt x="20367" y="7165"/>
                  </a:cubicBezTo>
                  <a:cubicBezTo>
                    <a:pt x="19633" y="5757"/>
                    <a:pt x="18662" y="4547"/>
                    <a:pt x="17611" y="3576"/>
                  </a:cubicBezTo>
                  <a:cubicBezTo>
                    <a:pt x="15508" y="1612"/>
                    <a:pt x="13049" y="561"/>
                    <a:pt x="10789" y="165"/>
                  </a:cubicBezTo>
                  <a:cubicBezTo>
                    <a:pt x="10511" y="125"/>
                    <a:pt x="10233" y="85"/>
                    <a:pt x="9956" y="66"/>
                  </a:cubicBezTo>
                  <a:cubicBezTo>
                    <a:pt x="9678" y="26"/>
                    <a:pt x="9400" y="26"/>
                    <a:pt x="9143" y="6"/>
                  </a:cubicBezTo>
                  <a:cubicBezTo>
                    <a:pt x="9044" y="2"/>
                    <a:pt x="8946" y="1"/>
                    <a:pt x="8848" y="1"/>
                  </a:cubicBezTo>
                  <a:close/>
                </a:path>
              </a:pathLst>
            </a:custGeom>
            <a:solidFill>
              <a:srgbClr val="0202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0" name="Google Shape;3070;p43"/>
            <p:cNvSpPr/>
            <p:nvPr/>
          </p:nvSpPr>
          <p:spPr>
            <a:xfrm>
              <a:off x="2962882" y="2711765"/>
              <a:ext cx="591545" cy="721311"/>
            </a:xfrm>
            <a:custGeom>
              <a:avLst/>
              <a:gdLst/>
              <a:ahLst/>
              <a:cxnLst/>
              <a:rect l="l" t="t" r="r" b="b"/>
              <a:pathLst>
                <a:path w="18444" h="22490" extrusionOk="0">
                  <a:moveTo>
                    <a:pt x="8593" y="255"/>
                  </a:moveTo>
                  <a:cubicBezTo>
                    <a:pt x="8670" y="255"/>
                    <a:pt x="8747" y="256"/>
                    <a:pt x="8826" y="258"/>
                  </a:cubicBezTo>
                  <a:cubicBezTo>
                    <a:pt x="10372" y="298"/>
                    <a:pt x="12137" y="734"/>
                    <a:pt x="13823" y="1865"/>
                  </a:cubicBezTo>
                  <a:cubicBezTo>
                    <a:pt x="14656" y="2420"/>
                    <a:pt x="15429" y="3154"/>
                    <a:pt x="16104" y="4066"/>
                  </a:cubicBezTo>
                  <a:cubicBezTo>
                    <a:pt x="16758" y="4978"/>
                    <a:pt x="17254" y="6089"/>
                    <a:pt x="17591" y="7299"/>
                  </a:cubicBezTo>
                  <a:cubicBezTo>
                    <a:pt x="17948" y="8528"/>
                    <a:pt x="18107" y="9857"/>
                    <a:pt x="18126" y="11265"/>
                  </a:cubicBezTo>
                  <a:cubicBezTo>
                    <a:pt x="18146" y="12673"/>
                    <a:pt x="18007" y="14160"/>
                    <a:pt x="17571" y="15647"/>
                  </a:cubicBezTo>
                  <a:cubicBezTo>
                    <a:pt x="17214" y="16877"/>
                    <a:pt x="16679" y="17988"/>
                    <a:pt x="15985" y="18939"/>
                  </a:cubicBezTo>
                  <a:cubicBezTo>
                    <a:pt x="15291" y="19872"/>
                    <a:pt x="14438" y="20625"/>
                    <a:pt x="13545" y="21180"/>
                  </a:cubicBezTo>
                  <a:cubicBezTo>
                    <a:pt x="13089" y="21478"/>
                    <a:pt x="12613" y="21696"/>
                    <a:pt x="12137" y="21855"/>
                  </a:cubicBezTo>
                  <a:cubicBezTo>
                    <a:pt x="12018" y="21894"/>
                    <a:pt x="11899" y="21934"/>
                    <a:pt x="11780" y="21974"/>
                  </a:cubicBezTo>
                  <a:cubicBezTo>
                    <a:pt x="11661" y="21993"/>
                    <a:pt x="11542" y="22033"/>
                    <a:pt x="11423" y="22073"/>
                  </a:cubicBezTo>
                  <a:cubicBezTo>
                    <a:pt x="11285" y="22093"/>
                    <a:pt x="11166" y="22112"/>
                    <a:pt x="11047" y="22132"/>
                  </a:cubicBezTo>
                  <a:cubicBezTo>
                    <a:pt x="10947" y="22152"/>
                    <a:pt x="10828" y="22172"/>
                    <a:pt x="10709" y="22192"/>
                  </a:cubicBezTo>
                  <a:cubicBezTo>
                    <a:pt x="10194" y="21418"/>
                    <a:pt x="9718" y="20704"/>
                    <a:pt x="9262" y="20030"/>
                  </a:cubicBezTo>
                  <a:cubicBezTo>
                    <a:pt x="7001" y="15707"/>
                    <a:pt x="4978" y="12693"/>
                    <a:pt x="3431" y="10531"/>
                  </a:cubicBezTo>
                  <a:cubicBezTo>
                    <a:pt x="2638" y="9440"/>
                    <a:pt x="1984" y="8588"/>
                    <a:pt x="1428" y="7893"/>
                  </a:cubicBezTo>
                  <a:cubicBezTo>
                    <a:pt x="1151" y="7556"/>
                    <a:pt x="893" y="7239"/>
                    <a:pt x="675" y="6981"/>
                  </a:cubicBezTo>
                  <a:cubicBezTo>
                    <a:pt x="457" y="6723"/>
                    <a:pt x="278" y="6505"/>
                    <a:pt x="120" y="6327"/>
                  </a:cubicBezTo>
                  <a:cubicBezTo>
                    <a:pt x="139" y="6267"/>
                    <a:pt x="159" y="6228"/>
                    <a:pt x="159" y="6188"/>
                  </a:cubicBezTo>
                  <a:cubicBezTo>
                    <a:pt x="179" y="6128"/>
                    <a:pt x="199" y="6069"/>
                    <a:pt x="219" y="6029"/>
                  </a:cubicBezTo>
                  <a:cubicBezTo>
                    <a:pt x="258" y="5930"/>
                    <a:pt x="298" y="5851"/>
                    <a:pt x="318" y="5752"/>
                  </a:cubicBezTo>
                  <a:cubicBezTo>
                    <a:pt x="397" y="5593"/>
                    <a:pt x="457" y="5474"/>
                    <a:pt x="496" y="5375"/>
                  </a:cubicBezTo>
                  <a:cubicBezTo>
                    <a:pt x="576" y="5177"/>
                    <a:pt x="615" y="5097"/>
                    <a:pt x="595" y="5077"/>
                  </a:cubicBezTo>
                  <a:lnTo>
                    <a:pt x="595" y="5077"/>
                  </a:lnTo>
                  <a:cubicBezTo>
                    <a:pt x="597" y="5078"/>
                    <a:pt x="598" y="5078"/>
                    <a:pt x="599" y="5078"/>
                  </a:cubicBezTo>
                  <a:cubicBezTo>
                    <a:pt x="644" y="5078"/>
                    <a:pt x="809" y="4739"/>
                    <a:pt x="1329" y="4007"/>
                  </a:cubicBezTo>
                  <a:cubicBezTo>
                    <a:pt x="1627" y="3650"/>
                    <a:pt x="2004" y="3174"/>
                    <a:pt x="2579" y="2658"/>
                  </a:cubicBezTo>
                  <a:cubicBezTo>
                    <a:pt x="3154" y="2142"/>
                    <a:pt x="3927" y="1567"/>
                    <a:pt x="4958" y="1071"/>
                  </a:cubicBezTo>
                  <a:cubicBezTo>
                    <a:pt x="5474" y="834"/>
                    <a:pt x="6049" y="615"/>
                    <a:pt x="6684" y="477"/>
                  </a:cubicBezTo>
                  <a:cubicBezTo>
                    <a:pt x="7272" y="334"/>
                    <a:pt x="7908" y="255"/>
                    <a:pt x="8593" y="255"/>
                  </a:cubicBezTo>
                  <a:close/>
                  <a:moveTo>
                    <a:pt x="8845" y="1"/>
                  </a:moveTo>
                  <a:cubicBezTo>
                    <a:pt x="8052" y="1"/>
                    <a:pt x="7298" y="80"/>
                    <a:pt x="6644" y="239"/>
                  </a:cubicBezTo>
                  <a:cubicBezTo>
                    <a:pt x="5970" y="417"/>
                    <a:pt x="5395" y="635"/>
                    <a:pt x="4859" y="893"/>
                  </a:cubicBezTo>
                  <a:cubicBezTo>
                    <a:pt x="3808" y="1389"/>
                    <a:pt x="3055" y="1984"/>
                    <a:pt x="2479" y="2539"/>
                  </a:cubicBezTo>
                  <a:cubicBezTo>
                    <a:pt x="1904" y="3074"/>
                    <a:pt x="1528" y="3550"/>
                    <a:pt x="1250" y="3947"/>
                  </a:cubicBezTo>
                  <a:cubicBezTo>
                    <a:pt x="972" y="4324"/>
                    <a:pt x="814" y="4621"/>
                    <a:pt x="714" y="4800"/>
                  </a:cubicBezTo>
                  <a:cubicBezTo>
                    <a:pt x="635" y="4998"/>
                    <a:pt x="595" y="5077"/>
                    <a:pt x="595" y="5077"/>
                  </a:cubicBezTo>
                  <a:cubicBezTo>
                    <a:pt x="595" y="5077"/>
                    <a:pt x="595" y="5077"/>
                    <a:pt x="595" y="5077"/>
                  </a:cubicBezTo>
                  <a:lnTo>
                    <a:pt x="595" y="5077"/>
                  </a:lnTo>
                  <a:cubicBezTo>
                    <a:pt x="595" y="5077"/>
                    <a:pt x="536" y="5157"/>
                    <a:pt x="437" y="5355"/>
                  </a:cubicBezTo>
                  <a:cubicBezTo>
                    <a:pt x="397" y="5434"/>
                    <a:pt x="318" y="5573"/>
                    <a:pt x="258" y="5732"/>
                  </a:cubicBezTo>
                  <a:cubicBezTo>
                    <a:pt x="219" y="5811"/>
                    <a:pt x="179" y="5890"/>
                    <a:pt x="139" y="5990"/>
                  </a:cubicBezTo>
                  <a:cubicBezTo>
                    <a:pt x="120" y="6049"/>
                    <a:pt x="100" y="6089"/>
                    <a:pt x="80" y="6148"/>
                  </a:cubicBezTo>
                  <a:cubicBezTo>
                    <a:pt x="40" y="6208"/>
                    <a:pt x="20" y="6267"/>
                    <a:pt x="1" y="6347"/>
                  </a:cubicBezTo>
                  <a:cubicBezTo>
                    <a:pt x="159" y="6545"/>
                    <a:pt x="358" y="6783"/>
                    <a:pt x="576" y="7080"/>
                  </a:cubicBezTo>
                  <a:cubicBezTo>
                    <a:pt x="794" y="7338"/>
                    <a:pt x="1032" y="7655"/>
                    <a:pt x="1290" y="7993"/>
                  </a:cubicBezTo>
                  <a:cubicBezTo>
                    <a:pt x="1825" y="8707"/>
                    <a:pt x="2479" y="9579"/>
                    <a:pt x="3253" y="10650"/>
                  </a:cubicBezTo>
                  <a:cubicBezTo>
                    <a:pt x="4780" y="12831"/>
                    <a:pt x="6783" y="15846"/>
                    <a:pt x="9024" y="20169"/>
                  </a:cubicBezTo>
                  <a:cubicBezTo>
                    <a:pt x="9262" y="20526"/>
                    <a:pt x="9520" y="20903"/>
                    <a:pt x="9777" y="21299"/>
                  </a:cubicBezTo>
                  <a:cubicBezTo>
                    <a:pt x="9896" y="21478"/>
                    <a:pt x="10035" y="21676"/>
                    <a:pt x="10174" y="21874"/>
                  </a:cubicBezTo>
                  <a:cubicBezTo>
                    <a:pt x="10234" y="21974"/>
                    <a:pt x="10293" y="22073"/>
                    <a:pt x="10372" y="22172"/>
                  </a:cubicBezTo>
                  <a:lnTo>
                    <a:pt x="10472" y="22331"/>
                  </a:lnTo>
                  <a:lnTo>
                    <a:pt x="10551" y="22469"/>
                  </a:lnTo>
                  <a:cubicBezTo>
                    <a:pt x="10571" y="22469"/>
                    <a:pt x="10571" y="22489"/>
                    <a:pt x="10590" y="22489"/>
                  </a:cubicBezTo>
                  <a:lnTo>
                    <a:pt x="10630" y="22489"/>
                  </a:lnTo>
                  <a:lnTo>
                    <a:pt x="10709" y="22469"/>
                  </a:lnTo>
                  <a:cubicBezTo>
                    <a:pt x="10848" y="22469"/>
                    <a:pt x="10987" y="22450"/>
                    <a:pt x="11106" y="22430"/>
                  </a:cubicBezTo>
                  <a:cubicBezTo>
                    <a:pt x="11245" y="22410"/>
                    <a:pt x="11364" y="22370"/>
                    <a:pt x="11483" y="22350"/>
                  </a:cubicBezTo>
                  <a:cubicBezTo>
                    <a:pt x="11622" y="22331"/>
                    <a:pt x="11741" y="22291"/>
                    <a:pt x="11860" y="22251"/>
                  </a:cubicBezTo>
                  <a:cubicBezTo>
                    <a:pt x="11979" y="22212"/>
                    <a:pt x="12118" y="22172"/>
                    <a:pt x="12237" y="22132"/>
                  </a:cubicBezTo>
                  <a:cubicBezTo>
                    <a:pt x="12732" y="21954"/>
                    <a:pt x="13228" y="21736"/>
                    <a:pt x="13704" y="21438"/>
                  </a:cubicBezTo>
                  <a:cubicBezTo>
                    <a:pt x="14636" y="20863"/>
                    <a:pt x="15509" y="20070"/>
                    <a:pt x="16223" y="19098"/>
                  </a:cubicBezTo>
                  <a:cubicBezTo>
                    <a:pt x="16956" y="18126"/>
                    <a:pt x="17492" y="16976"/>
                    <a:pt x="17869" y="15727"/>
                  </a:cubicBezTo>
                  <a:cubicBezTo>
                    <a:pt x="18305" y="14200"/>
                    <a:pt x="18444" y="12693"/>
                    <a:pt x="18424" y="11265"/>
                  </a:cubicBezTo>
                  <a:cubicBezTo>
                    <a:pt x="18404" y="9837"/>
                    <a:pt x="18226" y="8469"/>
                    <a:pt x="17888" y="7219"/>
                  </a:cubicBezTo>
                  <a:cubicBezTo>
                    <a:pt x="17531" y="5970"/>
                    <a:pt x="17016" y="4839"/>
                    <a:pt x="16342" y="3907"/>
                  </a:cubicBezTo>
                  <a:cubicBezTo>
                    <a:pt x="15647" y="2955"/>
                    <a:pt x="14834" y="2202"/>
                    <a:pt x="13982" y="1627"/>
                  </a:cubicBezTo>
                  <a:cubicBezTo>
                    <a:pt x="12237" y="496"/>
                    <a:pt x="10412" y="40"/>
                    <a:pt x="8845" y="1"/>
                  </a:cubicBezTo>
                  <a:close/>
                </a:path>
              </a:pathLst>
            </a:custGeom>
            <a:solidFill>
              <a:srgbClr val="0202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1" name="Google Shape;3071;p43"/>
            <p:cNvSpPr/>
            <p:nvPr/>
          </p:nvSpPr>
          <p:spPr>
            <a:xfrm>
              <a:off x="3294256" y="3400971"/>
              <a:ext cx="489779" cy="795975"/>
            </a:xfrm>
            <a:custGeom>
              <a:avLst/>
              <a:gdLst/>
              <a:ahLst/>
              <a:cxnLst/>
              <a:rect l="l" t="t" r="r" b="b"/>
              <a:pathLst>
                <a:path w="15271" h="24818" extrusionOk="0">
                  <a:moveTo>
                    <a:pt x="4696" y="271"/>
                  </a:moveTo>
                  <a:cubicBezTo>
                    <a:pt x="4858" y="271"/>
                    <a:pt x="5018" y="276"/>
                    <a:pt x="5177" y="286"/>
                  </a:cubicBezTo>
                  <a:cubicBezTo>
                    <a:pt x="5811" y="326"/>
                    <a:pt x="6386" y="445"/>
                    <a:pt x="6961" y="584"/>
                  </a:cubicBezTo>
                  <a:cubicBezTo>
                    <a:pt x="8072" y="881"/>
                    <a:pt x="9064" y="1337"/>
                    <a:pt x="9916" y="1912"/>
                  </a:cubicBezTo>
                  <a:cubicBezTo>
                    <a:pt x="10135" y="2031"/>
                    <a:pt x="10333" y="2190"/>
                    <a:pt x="10511" y="2349"/>
                  </a:cubicBezTo>
                  <a:lnTo>
                    <a:pt x="10670" y="2448"/>
                  </a:lnTo>
                  <a:cubicBezTo>
                    <a:pt x="10690" y="2488"/>
                    <a:pt x="10690" y="2448"/>
                    <a:pt x="10690" y="2507"/>
                  </a:cubicBezTo>
                  <a:cubicBezTo>
                    <a:pt x="10690" y="2626"/>
                    <a:pt x="10670" y="2745"/>
                    <a:pt x="10670" y="2864"/>
                  </a:cubicBezTo>
                  <a:cubicBezTo>
                    <a:pt x="10650" y="3340"/>
                    <a:pt x="10650" y="3816"/>
                    <a:pt x="10630" y="4253"/>
                  </a:cubicBezTo>
                  <a:cubicBezTo>
                    <a:pt x="10610" y="5125"/>
                    <a:pt x="10591" y="5958"/>
                    <a:pt x="10571" y="6712"/>
                  </a:cubicBezTo>
                  <a:cubicBezTo>
                    <a:pt x="10491" y="9706"/>
                    <a:pt x="10432" y="11689"/>
                    <a:pt x="10412" y="12919"/>
                  </a:cubicBezTo>
                  <a:cubicBezTo>
                    <a:pt x="10412" y="13534"/>
                    <a:pt x="10412" y="13970"/>
                    <a:pt x="10412" y="14228"/>
                  </a:cubicBezTo>
                  <a:cubicBezTo>
                    <a:pt x="10412" y="14505"/>
                    <a:pt x="10412" y="14624"/>
                    <a:pt x="10432" y="14624"/>
                  </a:cubicBezTo>
                  <a:cubicBezTo>
                    <a:pt x="10432" y="14624"/>
                    <a:pt x="10491" y="14525"/>
                    <a:pt x="10571" y="14267"/>
                  </a:cubicBezTo>
                  <a:cubicBezTo>
                    <a:pt x="10690" y="14010"/>
                    <a:pt x="10829" y="13613"/>
                    <a:pt x="11027" y="13038"/>
                  </a:cubicBezTo>
                  <a:cubicBezTo>
                    <a:pt x="11424" y="11868"/>
                    <a:pt x="12058" y="9984"/>
                    <a:pt x="12653" y="7029"/>
                  </a:cubicBezTo>
                  <a:cubicBezTo>
                    <a:pt x="12732" y="6652"/>
                    <a:pt x="12812" y="6275"/>
                    <a:pt x="12891" y="5859"/>
                  </a:cubicBezTo>
                  <a:cubicBezTo>
                    <a:pt x="12911" y="5680"/>
                    <a:pt x="12951" y="5502"/>
                    <a:pt x="12970" y="5323"/>
                  </a:cubicBezTo>
                  <a:cubicBezTo>
                    <a:pt x="12990" y="5284"/>
                    <a:pt x="12990" y="5264"/>
                    <a:pt x="12990" y="5244"/>
                  </a:cubicBezTo>
                  <a:lnTo>
                    <a:pt x="13030" y="5304"/>
                  </a:lnTo>
                  <a:cubicBezTo>
                    <a:pt x="13070" y="5383"/>
                    <a:pt x="13109" y="5462"/>
                    <a:pt x="13169" y="5542"/>
                  </a:cubicBezTo>
                  <a:cubicBezTo>
                    <a:pt x="13208" y="5641"/>
                    <a:pt x="13268" y="5740"/>
                    <a:pt x="13308" y="5859"/>
                  </a:cubicBezTo>
                  <a:cubicBezTo>
                    <a:pt x="13427" y="6057"/>
                    <a:pt x="13526" y="6256"/>
                    <a:pt x="13605" y="6474"/>
                  </a:cubicBezTo>
                  <a:cubicBezTo>
                    <a:pt x="13803" y="6910"/>
                    <a:pt x="13962" y="7386"/>
                    <a:pt x="14121" y="7862"/>
                  </a:cubicBezTo>
                  <a:cubicBezTo>
                    <a:pt x="14716" y="9805"/>
                    <a:pt x="14993" y="12165"/>
                    <a:pt x="14636" y="14803"/>
                  </a:cubicBezTo>
                  <a:cubicBezTo>
                    <a:pt x="14597" y="15120"/>
                    <a:pt x="14537" y="15457"/>
                    <a:pt x="14458" y="15794"/>
                  </a:cubicBezTo>
                  <a:cubicBezTo>
                    <a:pt x="14398" y="16132"/>
                    <a:pt x="14319" y="16469"/>
                    <a:pt x="14220" y="16806"/>
                  </a:cubicBezTo>
                  <a:cubicBezTo>
                    <a:pt x="14041" y="17480"/>
                    <a:pt x="13803" y="18154"/>
                    <a:pt x="13506" y="18848"/>
                  </a:cubicBezTo>
                  <a:cubicBezTo>
                    <a:pt x="13208" y="19523"/>
                    <a:pt x="12832" y="20197"/>
                    <a:pt x="12415" y="20851"/>
                  </a:cubicBezTo>
                  <a:cubicBezTo>
                    <a:pt x="11979" y="21506"/>
                    <a:pt x="11443" y="22121"/>
                    <a:pt x="10848" y="22696"/>
                  </a:cubicBezTo>
                  <a:cubicBezTo>
                    <a:pt x="10690" y="22834"/>
                    <a:pt x="10551" y="22973"/>
                    <a:pt x="10392" y="23112"/>
                  </a:cubicBezTo>
                  <a:cubicBezTo>
                    <a:pt x="10214" y="23231"/>
                    <a:pt x="10055" y="23350"/>
                    <a:pt x="9877" y="23489"/>
                  </a:cubicBezTo>
                  <a:cubicBezTo>
                    <a:pt x="9698" y="23588"/>
                    <a:pt x="9520" y="23707"/>
                    <a:pt x="9341" y="23826"/>
                  </a:cubicBezTo>
                  <a:cubicBezTo>
                    <a:pt x="9163" y="23945"/>
                    <a:pt x="8964" y="24024"/>
                    <a:pt x="8766" y="24124"/>
                  </a:cubicBezTo>
                  <a:cubicBezTo>
                    <a:pt x="8588" y="24223"/>
                    <a:pt x="8370" y="24302"/>
                    <a:pt x="8171" y="24381"/>
                  </a:cubicBezTo>
                  <a:lnTo>
                    <a:pt x="8032" y="24421"/>
                  </a:lnTo>
                  <a:lnTo>
                    <a:pt x="8032" y="24441"/>
                  </a:lnTo>
                  <a:lnTo>
                    <a:pt x="7993" y="24243"/>
                  </a:lnTo>
                  <a:cubicBezTo>
                    <a:pt x="7874" y="23806"/>
                    <a:pt x="7775" y="23350"/>
                    <a:pt x="7675" y="22894"/>
                  </a:cubicBezTo>
                  <a:cubicBezTo>
                    <a:pt x="7457" y="22002"/>
                    <a:pt x="7259" y="21050"/>
                    <a:pt x="7021" y="20118"/>
                  </a:cubicBezTo>
                  <a:cubicBezTo>
                    <a:pt x="6783" y="19166"/>
                    <a:pt x="6505" y="18194"/>
                    <a:pt x="6228" y="17202"/>
                  </a:cubicBezTo>
                  <a:cubicBezTo>
                    <a:pt x="5097" y="13256"/>
                    <a:pt x="3848" y="9746"/>
                    <a:pt x="2579" y="6632"/>
                  </a:cubicBezTo>
                  <a:cubicBezTo>
                    <a:pt x="1944" y="5066"/>
                    <a:pt x="1310" y="3618"/>
                    <a:pt x="695" y="2250"/>
                  </a:cubicBezTo>
                  <a:cubicBezTo>
                    <a:pt x="615" y="2071"/>
                    <a:pt x="536" y="1912"/>
                    <a:pt x="457" y="1734"/>
                  </a:cubicBezTo>
                  <a:lnTo>
                    <a:pt x="358" y="1536"/>
                  </a:lnTo>
                  <a:lnTo>
                    <a:pt x="437" y="1496"/>
                  </a:lnTo>
                  <a:cubicBezTo>
                    <a:pt x="576" y="1397"/>
                    <a:pt x="734" y="1298"/>
                    <a:pt x="873" y="1199"/>
                  </a:cubicBezTo>
                  <a:cubicBezTo>
                    <a:pt x="1032" y="1119"/>
                    <a:pt x="1191" y="1040"/>
                    <a:pt x="1349" y="961"/>
                  </a:cubicBezTo>
                  <a:cubicBezTo>
                    <a:pt x="1984" y="683"/>
                    <a:pt x="2638" y="465"/>
                    <a:pt x="3273" y="385"/>
                  </a:cubicBezTo>
                  <a:cubicBezTo>
                    <a:pt x="3758" y="312"/>
                    <a:pt x="4233" y="271"/>
                    <a:pt x="4696" y="271"/>
                  </a:cubicBezTo>
                  <a:close/>
                  <a:moveTo>
                    <a:pt x="4580" y="1"/>
                  </a:moveTo>
                  <a:cubicBezTo>
                    <a:pt x="4140" y="1"/>
                    <a:pt x="3691" y="40"/>
                    <a:pt x="3233" y="108"/>
                  </a:cubicBezTo>
                  <a:cubicBezTo>
                    <a:pt x="2559" y="207"/>
                    <a:pt x="1885" y="425"/>
                    <a:pt x="1230" y="703"/>
                  </a:cubicBezTo>
                  <a:cubicBezTo>
                    <a:pt x="1072" y="802"/>
                    <a:pt x="913" y="881"/>
                    <a:pt x="754" y="961"/>
                  </a:cubicBezTo>
                  <a:cubicBezTo>
                    <a:pt x="596" y="1040"/>
                    <a:pt x="437" y="1159"/>
                    <a:pt x="278" y="1258"/>
                  </a:cubicBezTo>
                  <a:lnTo>
                    <a:pt x="120" y="1357"/>
                  </a:lnTo>
                  <a:lnTo>
                    <a:pt x="1" y="1417"/>
                  </a:lnTo>
                  <a:lnTo>
                    <a:pt x="60" y="1556"/>
                  </a:lnTo>
                  <a:lnTo>
                    <a:pt x="199" y="1853"/>
                  </a:lnTo>
                  <a:cubicBezTo>
                    <a:pt x="278" y="2012"/>
                    <a:pt x="358" y="2190"/>
                    <a:pt x="437" y="2349"/>
                  </a:cubicBezTo>
                  <a:cubicBezTo>
                    <a:pt x="1052" y="3717"/>
                    <a:pt x="1686" y="5165"/>
                    <a:pt x="2321" y="6731"/>
                  </a:cubicBezTo>
                  <a:cubicBezTo>
                    <a:pt x="3570" y="9825"/>
                    <a:pt x="4820" y="13335"/>
                    <a:pt x="5950" y="17282"/>
                  </a:cubicBezTo>
                  <a:cubicBezTo>
                    <a:pt x="6228" y="18253"/>
                    <a:pt x="6505" y="19225"/>
                    <a:pt x="6743" y="20177"/>
                  </a:cubicBezTo>
                  <a:cubicBezTo>
                    <a:pt x="6981" y="21129"/>
                    <a:pt x="7180" y="22061"/>
                    <a:pt x="7398" y="22953"/>
                  </a:cubicBezTo>
                  <a:cubicBezTo>
                    <a:pt x="7497" y="23410"/>
                    <a:pt x="7596" y="23866"/>
                    <a:pt x="7695" y="24302"/>
                  </a:cubicBezTo>
                  <a:cubicBezTo>
                    <a:pt x="7735" y="24461"/>
                    <a:pt x="7775" y="24619"/>
                    <a:pt x="7814" y="24778"/>
                  </a:cubicBezTo>
                  <a:lnTo>
                    <a:pt x="7814" y="24818"/>
                  </a:lnTo>
                  <a:lnTo>
                    <a:pt x="7854" y="24818"/>
                  </a:lnTo>
                  <a:lnTo>
                    <a:pt x="7933" y="24778"/>
                  </a:lnTo>
                  <a:lnTo>
                    <a:pt x="8092" y="24718"/>
                  </a:lnTo>
                  <a:lnTo>
                    <a:pt x="8270" y="24659"/>
                  </a:lnTo>
                  <a:cubicBezTo>
                    <a:pt x="8489" y="24560"/>
                    <a:pt x="8707" y="24500"/>
                    <a:pt x="8905" y="24381"/>
                  </a:cubicBezTo>
                  <a:cubicBezTo>
                    <a:pt x="9103" y="24282"/>
                    <a:pt x="9302" y="24183"/>
                    <a:pt x="9500" y="24064"/>
                  </a:cubicBezTo>
                  <a:cubicBezTo>
                    <a:pt x="9678" y="23965"/>
                    <a:pt x="9857" y="23846"/>
                    <a:pt x="10055" y="23727"/>
                  </a:cubicBezTo>
                  <a:cubicBezTo>
                    <a:pt x="10234" y="23588"/>
                    <a:pt x="10392" y="23449"/>
                    <a:pt x="10571" y="23330"/>
                  </a:cubicBezTo>
                  <a:cubicBezTo>
                    <a:pt x="10749" y="23191"/>
                    <a:pt x="10888" y="23033"/>
                    <a:pt x="11047" y="22894"/>
                  </a:cubicBezTo>
                  <a:cubicBezTo>
                    <a:pt x="11681" y="22319"/>
                    <a:pt x="12217" y="21684"/>
                    <a:pt x="12653" y="21010"/>
                  </a:cubicBezTo>
                  <a:cubicBezTo>
                    <a:pt x="13089" y="20336"/>
                    <a:pt x="13466" y="19661"/>
                    <a:pt x="13764" y="18948"/>
                  </a:cubicBezTo>
                  <a:cubicBezTo>
                    <a:pt x="14061" y="18253"/>
                    <a:pt x="14319" y="17559"/>
                    <a:pt x="14497" y="16865"/>
                  </a:cubicBezTo>
                  <a:cubicBezTo>
                    <a:pt x="14597" y="16528"/>
                    <a:pt x="14676" y="16171"/>
                    <a:pt x="14735" y="15834"/>
                  </a:cubicBezTo>
                  <a:cubicBezTo>
                    <a:pt x="14815" y="15497"/>
                    <a:pt x="14874" y="15160"/>
                    <a:pt x="14914" y="14823"/>
                  </a:cubicBezTo>
                  <a:cubicBezTo>
                    <a:pt x="15271" y="12165"/>
                    <a:pt x="14973" y="9766"/>
                    <a:pt x="14359" y="7783"/>
                  </a:cubicBezTo>
                  <a:cubicBezTo>
                    <a:pt x="14200" y="7307"/>
                    <a:pt x="14041" y="6831"/>
                    <a:pt x="13843" y="6394"/>
                  </a:cubicBezTo>
                  <a:cubicBezTo>
                    <a:pt x="13744" y="6176"/>
                    <a:pt x="13645" y="5958"/>
                    <a:pt x="13526" y="5740"/>
                  </a:cubicBezTo>
                  <a:cubicBezTo>
                    <a:pt x="13466" y="5641"/>
                    <a:pt x="13427" y="5542"/>
                    <a:pt x="13367" y="5442"/>
                  </a:cubicBezTo>
                  <a:cubicBezTo>
                    <a:pt x="13308" y="5323"/>
                    <a:pt x="13248" y="5204"/>
                    <a:pt x="13169" y="5086"/>
                  </a:cubicBezTo>
                  <a:cubicBezTo>
                    <a:pt x="13070" y="4927"/>
                    <a:pt x="12970" y="4768"/>
                    <a:pt x="12891" y="4590"/>
                  </a:cubicBezTo>
                  <a:cubicBezTo>
                    <a:pt x="12887" y="4586"/>
                    <a:pt x="12884" y="4584"/>
                    <a:pt x="12881" y="4584"/>
                  </a:cubicBezTo>
                  <a:cubicBezTo>
                    <a:pt x="12871" y="4584"/>
                    <a:pt x="12871" y="4610"/>
                    <a:pt x="12871" y="4610"/>
                  </a:cubicBezTo>
                  <a:lnTo>
                    <a:pt x="12871" y="4649"/>
                  </a:lnTo>
                  <a:lnTo>
                    <a:pt x="12851" y="4709"/>
                  </a:lnTo>
                  <a:lnTo>
                    <a:pt x="12832" y="4867"/>
                  </a:lnTo>
                  <a:cubicBezTo>
                    <a:pt x="12812" y="4947"/>
                    <a:pt x="12812" y="5046"/>
                    <a:pt x="12792" y="5145"/>
                  </a:cubicBezTo>
                  <a:cubicBezTo>
                    <a:pt x="12752" y="5363"/>
                    <a:pt x="12713" y="5601"/>
                    <a:pt x="12673" y="5819"/>
                  </a:cubicBezTo>
                  <a:cubicBezTo>
                    <a:pt x="12613" y="6236"/>
                    <a:pt x="12534" y="6613"/>
                    <a:pt x="12455" y="6989"/>
                  </a:cubicBezTo>
                  <a:cubicBezTo>
                    <a:pt x="11880" y="9924"/>
                    <a:pt x="11285" y="11828"/>
                    <a:pt x="10928" y="12998"/>
                  </a:cubicBezTo>
                  <a:cubicBezTo>
                    <a:pt x="10749" y="13573"/>
                    <a:pt x="10610" y="13990"/>
                    <a:pt x="10531" y="14248"/>
                  </a:cubicBezTo>
                  <a:cubicBezTo>
                    <a:pt x="10491" y="14378"/>
                    <a:pt x="10461" y="14472"/>
                    <a:pt x="10444" y="14534"/>
                  </a:cubicBezTo>
                  <a:lnTo>
                    <a:pt x="10444" y="14534"/>
                  </a:lnTo>
                  <a:cubicBezTo>
                    <a:pt x="10451" y="14470"/>
                    <a:pt x="10462" y="14370"/>
                    <a:pt x="10472" y="14228"/>
                  </a:cubicBezTo>
                  <a:cubicBezTo>
                    <a:pt x="10491" y="13970"/>
                    <a:pt x="10511" y="13534"/>
                    <a:pt x="10531" y="12919"/>
                  </a:cubicBezTo>
                  <a:cubicBezTo>
                    <a:pt x="10591" y="11689"/>
                    <a:pt x="10670" y="9706"/>
                    <a:pt x="10789" y="6712"/>
                  </a:cubicBezTo>
                  <a:cubicBezTo>
                    <a:pt x="10809" y="5958"/>
                    <a:pt x="10829" y="5145"/>
                    <a:pt x="10868" y="4253"/>
                  </a:cubicBezTo>
                  <a:cubicBezTo>
                    <a:pt x="10888" y="3816"/>
                    <a:pt x="10888" y="3360"/>
                    <a:pt x="10908" y="2884"/>
                  </a:cubicBezTo>
                  <a:cubicBezTo>
                    <a:pt x="10928" y="2765"/>
                    <a:pt x="10928" y="2626"/>
                    <a:pt x="10928" y="2507"/>
                  </a:cubicBezTo>
                  <a:lnTo>
                    <a:pt x="10928" y="2369"/>
                  </a:lnTo>
                  <a:cubicBezTo>
                    <a:pt x="10908" y="2329"/>
                    <a:pt x="10848" y="2289"/>
                    <a:pt x="10829" y="2269"/>
                  </a:cubicBezTo>
                  <a:lnTo>
                    <a:pt x="10670" y="2150"/>
                  </a:lnTo>
                  <a:cubicBezTo>
                    <a:pt x="10472" y="1992"/>
                    <a:pt x="10273" y="1833"/>
                    <a:pt x="10055" y="1694"/>
                  </a:cubicBezTo>
                  <a:cubicBezTo>
                    <a:pt x="9202" y="1119"/>
                    <a:pt x="8171" y="623"/>
                    <a:pt x="7021" y="326"/>
                  </a:cubicBezTo>
                  <a:cubicBezTo>
                    <a:pt x="6446" y="187"/>
                    <a:pt x="5851" y="48"/>
                    <a:pt x="5197" y="29"/>
                  </a:cubicBezTo>
                  <a:cubicBezTo>
                    <a:pt x="4993" y="9"/>
                    <a:pt x="4788" y="1"/>
                    <a:pt x="4580" y="1"/>
                  </a:cubicBezTo>
                  <a:close/>
                </a:path>
              </a:pathLst>
            </a:custGeom>
            <a:solidFill>
              <a:srgbClr val="0202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2" name="Google Shape;3072;p43"/>
            <p:cNvSpPr/>
            <p:nvPr/>
          </p:nvSpPr>
          <p:spPr>
            <a:xfrm>
              <a:off x="528736" y="3284195"/>
              <a:ext cx="471979" cy="468162"/>
            </a:xfrm>
            <a:custGeom>
              <a:avLst/>
              <a:gdLst/>
              <a:ahLst/>
              <a:cxnLst/>
              <a:rect l="l" t="t" r="r" b="b"/>
              <a:pathLst>
                <a:path w="14716" h="14597" extrusionOk="0">
                  <a:moveTo>
                    <a:pt x="7358" y="1"/>
                  </a:moveTo>
                  <a:cubicBezTo>
                    <a:pt x="6188" y="1"/>
                    <a:pt x="5078" y="298"/>
                    <a:pt x="4126" y="754"/>
                  </a:cubicBezTo>
                  <a:cubicBezTo>
                    <a:pt x="3154" y="1230"/>
                    <a:pt x="2361" y="1885"/>
                    <a:pt x="1746" y="2599"/>
                  </a:cubicBezTo>
                  <a:cubicBezTo>
                    <a:pt x="1131" y="3332"/>
                    <a:pt x="675" y="4145"/>
                    <a:pt x="398" y="4959"/>
                  </a:cubicBezTo>
                  <a:cubicBezTo>
                    <a:pt x="120" y="5772"/>
                    <a:pt x="1" y="6585"/>
                    <a:pt x="1" y="7338"/>
                  </a:cubicBezTo>
                  <a:cubicBezTo>
                    <a:pt x="21" y="8092"/>
                    <a:pt x="120" y="8806"/>
                    <a:pt x="318" y="9460"/>
                  </a:cubicBezTo>
                  <a:cubicBezTo>
                    <a:pt x="517" y="10095"/>
                    <a:pt x="755" y="10670"/>
                    <a:pt x="1072" y="11166"/>
                  </a:cubicBezTo>
                  <a:cubicBezTo>
                    <a:pt x="1687" y="12157"/>
                    <a:pt x="2440" y="12871"/>
                    <a:pt x="3134" y="13347"/>
                  </a:cubicBezTo>
                  <a:cubicBezTo>
                    <a:pt x="3828" y="13823"/>
                    <a:pt x="4483" y="14121"/>
                    <a:pt x="5038" y="14279"/>
                  </a:cubicBezTo>
                  <a:cubicBezTo>
                    <a:pt x="5316" y="14378"/>
                    <a:pt x="5574" y="14418"/>
                    <a:pt x="5792" y="14478"/>
                  </a:cubicBezTo>
                  <a:cubicBezTo>
                    <a:pt x="6010" y="14537"/>
                    <a:pt x="6228" y="14557"/>
                    <a:pt x="6387" y="14577"/>
                  </a:cubicBezTo>
                  <a:cubicBezTo>
                    <a:pt x="6466" y="14577"/>
                    <a:pt x="6545" y="14597"/>
                    <a:pt x="6625" y="14597"/>
                  </a:cubicBezTo>
                  <a:lnTo>
                    <a:pt x="7120" y="14597"/>
                  </a:lnTo>
                  <a:cubicBezTo>
                    <a:pt x="7279" y="14597"/>
                    <a:pt x="7358" y="14597"/>
                    <a:pt x="7358" y="14577"/>
                  </a:cubicBezTo>
                  <a:cubicBezTo>
                    <a:pt x="7358" y="14577"/>
                    <a:pt x="7279" y="14557"/>
                    <a:pt x="7120" y="14537"/>
                  </a:cubicBezTo>
                  <a:cubicBezTo>
                    <a:pt x="7041" y="14537"/>
                    <a:pt x="6962" y="14517"/>
                    <a:pt x="6823" y="14517"/>
                  </a:cubicBezTo>
                  <a:cubicBezTo>
                    <a:pt x="6763" y="14497"/>
                    <a:pt x="6704" y="14497"/>
                    <a:pt x="6625" y="14497"/>
                  </a:cubicBezTo>
                  <a:cubicBezTo>
                    <a:pt x="6565" y="14478"/>
                    <a:pt x="6486" y="14478"/>
                    <a:pt x="6406" y="14458"/>
                  </a:cubicBezTo>
                  <a:cubicBezTo>
                    <a:pt x="6228" y="14418"/>
                    <a:pt x="6030" y="14398"/>
                    <a:pt x="5812" y="14339"/>
                  </a:cubicBezTo>
                  <a:cubicBezTo>
                    <a:pt x="5613" y="14279"/>
                    <a:pt x="5355" y="14220"/>
                    <a:pt x="5098" y="14121"/>
                  </a:cubicBezTo>
                  <a:cubicBezTo>
                    <a:pt x="4562" y="13942"/>
                    <a:pt x="3928" y="13645"/>
                    <a:pt x="3253" y="13169"/>
                  </a:cubicBezTo>
                  <a:cubicBezTo>
                    <a:pt x="2579" y="12693"/>
                    <a:pt x="1865" y="11999"/>
                    <a:pt x="1270" y="11027"/>
                  </a:cubicBezTo>
                  <a:cubicBezTo>
                    <a:pt x="973" y="10551"/>
                    <a:pt x="735" y="9976"/>
                    <a:pt x="556" y="9361"/>
                  </a:cubicBezTo>
                  <a:cubicBezTo>
                    <a:pt x="358" y="8746"/>
                    <a:pt x="279" y="8052"/>
                    <a:pt x="259" y="7338"/>
                  </a:cubicBezTo>
                  <a:cubicBezTo>
                    <a:pt x="279" y="6585"/>
                    <a:pt x="398" y="5811"/>
                    <a:pt x="655" y="5038"/>
                  </a:cubicBezTo>
                  <a:cubicBezTo>
                    <a:pt x="933" y="4264"/>
                    <a:pt x="1349" y="3491"/>
                    <a:pt x="1964" y="2777"/>
                  </a:cubicBezTo>
                  <a:cubicBezTo>
                    <a:pt x="2559" y="2083"/>
                    <a:pt x="3313" y="1468"/>
                    <a:pt x="4245" y="1012"/>
                  </a:cubicBezTo>
                  <a:cubicBezTo>
                    <a:pt x="5157" y="556"/>
                    <a:pt x="6208" y="298"/>
                    <a:pt x="7339" y="278"/>
                  </a:cubicBezTo>
                  <a:cubicBezTo>
                    <a:pt x="8469" y="298"/>
                    <a:pt x="9540" y="556"/>
                    <a:pt x="10452" y="1012"/>
                  </a:cubicBezTo>
                  <a:cubicBezTo>
                    <a:pt x="11364" y="1468"/>
                    <a:pt x="12138" y="2083"/>
                    <a:pt x="12733" y="2777"/>
                  </a:cubicBezTo>
                  <a:cubicBezTo>
                    <a:pt x="13328" y="3491"/>
                    <a:pt x="13764" y="4264"/>
                    <a:pt x="14022" y="5038"/>
                  </a:cubicBezTo>
                  <a:cubicBezTo>
                    <a:pt x="14299" y="5811"/>
                    <a:pt x="14418" y="6605"/>
                    <a:pt x="14438" y="7338"/>
                  </a:cubicBezTo>
                  <a:cubicBezTo>
                    <a:pt x="14418" y="8052"/>
                    <a:pt x="14319" y="8746"/>
                    <a:pt x="14141" y="9361"/>
                  </a:cubicBezTo>
                  <a:cubicBezTo>
                    <a:pt x="13942" y="9976"/>
                    <a:pt x="13724" y="10551"/>
                    <a:pt x="13407" y="11027"/>
                  </a:cubicBezTo>
                  <a:cubicBezTo>
                    <a:pt x="12832" y="11999"/>
                    <a:pt x="12118" y="12693"/>
                    <a:pt x="11444" y="13169"/>
                  </a:cubicBezTo>
                  <a:cubicBezTo>
                    <a:pt x="10769" y="13645"/>
                    <a:pt x="10135" y="13942"/>
                    <a:pt x="9599" y="14121"/>
                  </a:cubicBezTo>
                  <a:cubicBezTo>
                    <a:pt x="9342" y="14220"/>
                    <a:pt x="9084" y="14279"/>
                    <a:pt x="8866" y="14339"/>
                  </a:cubicBezTo>
                  <a:cubicBezTo>
                    <a:pt x="8647" y="14398"/>
                    <a:pt x="8469" y="14418"/>
                    <a:pt x="8290" y="14458"/>
                  </a:cubicBezTo>
                  <a:cubicBezTo>
                    <a:pt x="8211" y="14458"/>
                    <a:pt x="8132" y="14478"/>
                    <a:pt x="8052" y="14497"/>
                  </a:cubicBezTo>
                  <a:cubicBezTo>
                    <a:pt x="7993" y="14497"/>
                    <a:pt x="7914" y="14497"/>
                    <a:pt x="7854" y="14517"/>
                  </a:cubicBezTo>
                  <a:cubicBezTo>
                    <a:pt x="7735" y="14517"/>
                    <a:pt x="7636" y="14537"/>
                    <a:pt x="7557" y="14537"/>
                  </a:cubicBezTo>
                  <a:cubicBezTo>
                    <a:pt x="7418" y="14557"/>
                    <a:pt x="7358" y="14577"/>
                    <a:pt x="7358" y="14577"/>
                  </a:cubicBezTo>
                  <a:cubicBezTo>
                    <a:pt x="7358" y="14597"/>
                    <a:pt x="7418" y="14597"/>
                    <a:pt x="7577" y="14597"/>
                  </a:cubicBezTo>
                  <a:lnTo>
                    <a:pt x="8072" y="14597"/>
                  </a:lnTo>
                  <a:cubicBezTo>
                    <a:pt x="8152" y="14597"/>
                    <a:pt x="8231" y="14577"/>
                    <a:pt x="8310" y="14577"/>
                  </a:cubicBezTo>
                  <a:cubicBezTo>
                    <a:pt x="8489" y="14557"/>
                    <a:pt x="8687" y="14537"/>
                    <a:pt x="8905" y="14497"/>
                  </a:cubicBezTo>
                  <a:cubicBezTo>
                    <a:pt x="9143" y="14418"/>
                    <a:pt x="9401" y="14378"/>
                    <a:pt x="9659" y="14299"/>
                  </a:cubicBezTo>
                  <a:cubicBezTo>
                    <a:pt x="10214" y="14121"/>
                    <a:pt x="10869" y="13823"/>
                    <a:pt x="11582" y="13347"/>
                  </a:cubicBezTo>
                  <a:cubicBezTo>
                    <a:pt x="12277" y="12871"/>
                    <a:pt x="13010" y="12157"/>
                    <a:pt x="13625" y="11166"/>
                  </a:cubicBezTo>
                  <a:cubicBezTo>
                    <a:pt x="13942" y="10670"/>
                    <a:pt x="14200" y="10095"/>
                    <a:pt x="14399" y="9460"/>
                  </a:cubicBezTo>
                  <a:cubicBezTo>
                    <a:pt x="14597" y="8806"/>
                    <a:pt x="14696" y="8092"/>
                    <a:pt x="14716" y="7338"/>
                  </a:cubicBezTo>
                  <a:cubicBezTo>
                    <a:pt x="14696" y="6565"/>
                    <a:pt x="14577" y="5772"/>
                    <a:pt x="14299" y="4959"/>
                  </a:cubicBezTo>
                  <a:cubicBezTo>
                    <a:pt x="14022" y="4145"/>
                    <a:pt x="13585" y="3332"/>
                    <a:pt x="12971" y="2599"/>
                  </a:cubicBezTo>
                  <a:cubicBezTo>
                    <a:pt x="12356" y="1885"/>
                    <a:pt x="11543" y="1230"/>
                    <a:pt x="10591" y="754"/>
                  </a:cubicBezTo>
                  <a:cubicBezTo>
                    <a:pt x="9639" y="298"/>
                    <a:pt x="8528" y="1"/>
                    <a:pt x="7358" y="1"/>
                  </a:cubicBezTo>
                  <a:close/>
                </a:path>
              </a:pathLst>
            </a:custGeom>
            <a:solidFill>
              <a:srgbClr val="0202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3" name="Google Shape;3073;p43"/>
            <p:cNvSpPr/>
            <p:nvPr/>
          </p:nvSpPr>
          <p:spPr>
            <a:xfrm>
              <a:off x="264779" y="2600377"/>
              <a:ext cx="2689215" cy="1583451"/>
            </a:xfrm>
            <a:custGeom>
              <a:avLst/>
              <a:gdLst/>
              <a:ahLst/>
              <a:cxnLst/>
              <a:rect l="l" t="t" r="r" b="b"/>
              <a:pathLst>
                <a:path w="83848" h="49371" extrusionOk="0">
                  <a:moveTo>
                    <a:pt x="33474" y="1"/>
                  </a:moveTo>
                  <a:cubicBezTo>
                    <a:pt x="33330" y="1"/>
                    <a:pt x="33185" y="1"/>
                    <a:pt x="33040" y="3"/>
                  </a:cubicBezTo>
                  <a:cubicBezTo>
                    <a:pt x="30462" y="3"/>
                    <a:pt x="27943" y="281"/>
                    <a:pt x="25524" y="757"/>
                  </a:cubicBezTo>
                  <a:cubicBezTo>
                    <a:pt x="25226" y="816"/>
                    <a:pt x="24929" y="876"/>
                    <a:pt x="24631" y="935"/>
                  </a:cubicBezTo>
                  <a:cubicBezTo>
                    <a:pt x="24334" y="995"/>
                    <a:pt x="24037" y="1074"/>
                    <a:pt x="23739" y="1153"/>
                  </a:cubicBezTo>
                  <a:cubicBezTo>
                    <a:pt x="23442" y="1233"/>
                    <a:pt x="23144" y="1292"/>
                    <a:pt x="22847" y="1371"/>
                  </a:cubicBezTo>
                  <a:cubicBezTo>
                    <a:pt x="22569" y="1451"/>
                    <a:pt x="22272" y="1530"/>
                    <a:pt x="21974" y="1629"/>
                  </a:cubicBezTo>
                  <a:cubicBezTo>
                    <a:pt x="21399" y="1808"/>
                    <a:pt x="20844" y="1986"/>
                    <a:pt x="20269" y="2165"/>
                  </a:cubicBezTo>
                  <a:cubicBezTo>
                    <a:pt x="19713" y="2383"/>
                    <a:pt x="19158" y="2601"/>
                    <a:pt x="18603" y="2819"/>
                  </a:cubicBezTo>
                  <a:cubicBezTo>
                    <a:pt x="16441" y="3712"/>
                    <a:pt x="14379" y="4802"/>
                    <a:pt x="12515" y="6072"/>
                  </a:cubicBezTo>
                  <a:cubicBezTo>
                    <a:pt x="12058" y="6389"/>
                    <a:pt x="11602" y="6726"/>
                    <a:pt x="11166" y="7063"/>
                  </a:cubicBezTo>
                  <a:cubicBezTo>
                    <a:pt x="10948" y="7242"/>
                    <a:pt x="10710" y="7380"/>
                    <a:pt x="10492" y="7579"/>
                  </a:cubicBezTo>
                  <a:cubicBezTo>
                    <a:pt x="10293" y="7757"/>
                    <a:pt x="10075" y="7936"/>
                    <a:pt x="9877" y="8114"/>
                  </a:cubicBezTo>
                  <a:cubicBezTo>
                    <a:pt x="9024" y="8828"/>
                    <a:pt x="8231" y="9562"/>
                    <a:pt x="7517" y="10375"/>
                  </a:cubicBezTo>
                  <a:cubicBezTo>
                    <a:pt x="4602" y="13548"/>
                    <a:pt x="2599" y="17237"/>
                    <a:pt x="1409" y="20945"/>
                  </a:cubicBezTo>
                  <a:cubicBezTo>
                    <a:pt x="814" y="22789"/>
                    <a:pt x="417" y="24673"/>
                    <a:pt x="219" y="26498"/>
                  </a:cubicBezTo>
                  <a:cubicBezTo>
                    <a:pt x="21" y="28342"/>
                    <a:pt x="1" y="30147"/>
                    <a:pt x="160" y="31892"/>
                  </a:cubicBezTo>
                  <a:cubicBezTo>
                    <a:pt x="834" y="38872"/>
                    <a:pt x="4483" y="44683"/>
                    <a:pt x="9163" y="47519"/>
                  </a:cubicBezTo>
                  <a:cubicBezTo>
                    <a:pt x="9758" y="47876"/>
                    <a:pt x="10353" y="48193"/>
                    <a:pt x="10968" y="48431"/>
                  </a:cubicBezTo>
                  <a:cubicBezTo>
                    <a:pt x="11265" y="48570"/>
                    <a:pt x="11582" y="48669"/>
                    <a:pt x="11880" y="48788"/>
                  </a:cubicBezTo>
                  <a:cubicBezTo>
                    <a:pt x="12197" y="48887"/>
                    <a:pt x="12515" y="48986"/>
                    <a:pt x="12812" y="49046"/>
                  </a:cubicBezTo>
                  <a:cubicBezTo>
                    <a:pt x="13447" y="49205"/>
                    <a:pt x="14061" y="49284"/>
                    <a:pt x="14676" y="49343"/>
                  </a:cubicBezTo>
                  <a:cubicBezTo>
                    <a:pt x="14952" y="49361"/>
                    <a:pt x="15229" y="49371"/>
                    <a:pt x="15502" y="49371"/>
                  </a:cubicBezTo>
                  <a:cubicBezTo>
                    <a:pt x="15836" y="49371"/>
                    <a:pt x="16164" y="49356"/>
                    <a:pt x="16481" y="49323"/>
                  </a:cubicBezTo>
                  <a:cubicBezTo>
                    <a:pt x="18861" y="49145"/>
                    <a:pt x="20963" y="48213"/>
                    <a:pt x="22430" y="46845"/>
                  </a:cubicBezTo>
                  <a:lnTo>
                    <a:pt x="22470" y="46805"/>
                  </a:lnTo>
                  <a:lnTo>
                    <a:pt x="22470" y="46788"/>
                  </a:lnTo>
                  <a:lnTo>
                    <a:pt x="22470" y="46788"/>
                  </a:lnTo>
                  <a:cubicBezTo>
                    <a:pt x="22907" y="46378"/>
                    <a:pt x="23251" y="45878"/>
                    <a:pt x="23521" y="45377"/>
                  </a:cubicBezTo>
                  <a:cubicBezTo>
                    <a:pt x="23779" y="44842"/>
                    <a:pt x="23977" y="44286"/>
                    <a:pt x="24136" y="43751"/>
                  </a:cubicBezTo>
                  <a:cubicBezTo>
                    <a:pt x="24433" y="42660"/>
                    <a:pt x="24572" y="41569"/>
                    <a:pt x="24651" y="40538"/>
                  </a:cubicBezTo>
                  <a:cubicBezTo>
                    <a:pt x="24750" y="39487"/>
                    <a:pt x="24869" y="38515"/>
                    <a:pt x="25088" y="37583"/>
                  </a:cubicBezTo>
                  <a:cubicBezTo>
                    <a:pt x="25187" y="37127"/>
                    <a:pt x="25345" y="36691"/>
                    <a:pt x="25504" y="36275"/>
                  </a:cubicBezTo>
                  <a:cubicBezTo>
                    <a:pt x="25683" y="35858"/>
                    <a:pt x="25901" y="35461"/>
                    <a:pt x="26139" y="35124"/>
                  </a:cubicBezTo>
                  <a:cubicBezTo>
                    <a:pt x="26634" y="34430"/>
                    <a:pt x="27309" y="33915"/>
                    <a:pt x="28023" y="33657"/>
                  </a:cubicBezTo>
                  <a:cubicBezTo>
                    <a:pt x="28470" y="33483"/>
                    <a:pt x="28932" y="33418"/>
                    <a:pt x="29386" y="33418"/>
                  </a:cubicBezTo>
                  <a:cubicBezTo>
                    <a:pt x="29657" y="33418"/>
                    <a:pt x="29925" y="33441"/>
                    <a:pt x="30184" y="33478"/>
                  </a:cubicBezTo>
                  <a:cubicBezTo>
                    <a:pt x="30521" y="33538"/>
                    <a:pt x="30839" y="33637"/>
                    <a:pt x="31136" y="33736"/>
                  </a:cubicBezTo>
                  <a:cubicBezTo>
                    <a:pt x="31453" y="33855"/>
                    <a:pt x="31731" y="33994"/>
                    <a:pt x="31989" y="34153"/>
                  </a:cubicBezTo>
                  <a:cubicBezTo>
                    <a:pt x="32128" y="34212"/>
                    <a:pt x="32247" y="34311"/>
                    <a:pt x="32366" y="34391"/>
                  </a:cubicBezTo>
                  <a:cubicBezTo>
                    <a:pt x="32485" y="34470"/>
                    <a:pt x="32604" y="34549"/>
                    <a:pt x="32723" y="34648"/>
                  </a:cubicBezTo>
                  <a:cubicBezTo>
                    <a:pt x="32822" y="34728"/>
                    <a:pt x="32921" y="34827"/>
                    <a:pt x="33020" y="34926"/>
                  </a:cubicBezTo>
                  <a:cubicBezTo>
                    <a:pt x="33060" y="34966"/>
                    <a:pt x="33139" y="35045"/>
                    <a:pt x="33218" y="35124"/>
                  </a:cubicBezTo>
                  <a:cubicBezTo>
                    <a:pt x="33278" y="35204"/>
                    <a:pt x="33357" y="35283"/>
                    <a:pt x="33417" y="35362"/>
                  </a:cubicBezTo>
                  <a:cubicBezTo>
                    <a:pt x="33437" y="35184"/>
                    <a:pt x="33456" y="34966"/>
                    <a:pt x="33456" y="34807"/>
                  </a:cubicBezTo>
                  <a:cubicBezTo>
                    <a:pt x="33476" y="34688"/>
                    <a:pt x="33476" y="34549"/>
                    <a:pt x="33496" y="34430"/>
                  </a:cubicBezTo>
                  <a:cubicBezTo>
                    <a:pt x="33536" y="34192"/>
                    <a:pt x="33556" y="33954"/>
                    <a:pt x="33595" y="33716"/>
                  </a:cubicBezTo>
                  <a:cubicBezTo>
                    <a:pt x="33675" y="33260"/>
                    <a:pt x="33794" y="32804"/>
                    <a:pt x="33913" y="32407"/>
                  </a:cubicBezTo>
                  <a:cubicBezTo>
                    <a:pt x="34151" y="31575"/>
                    <a:pt x="34448" y="30861"/>
                    <a:pt x="34765" y="30226"/>
                  </a:cubicBezTo>
                  <a:cubicBezTo>
                    <a:pt x="35380" y="28977"/>
                    <a:pt x="36035" y="28084"/>
                    <a:pt x="36570" y="27430"/>
                  </a:cubicBezTo>
                  <a:cubicBezTo>
                    <a:pt x="37086" y="26775"/>
                    <a:pt x="37502" y="26359"/>
                    <a:pt x="37760" y="26081"/>
                  </a:cubicBezTo>
                  <a:lnTo>
                    <a:pt x="38037" y="25804"/>
                  </a:lnTo>
                  <a:cubicBezTo>
                    <a:pt x="38097" y="25744"/>
                    <a:pt x="38137" y="25704"/>
                    <a:pt x="38137" y="25704"/>
                  </a:cubicBezTo>
                  <a:cubicBezTo>
                    <a:pt x="38117" y="25704"/>
                    <a:pt x="38097" y="25724"/>
                    <a:pt x="38018" y="25784"/>
                  </a:cubicBezTo>
                  <a:cubicBezTo>
                    <a:pt x="37958" y="25843"/>
                    <a:pt x="37859" y="25923"/>
                    <a:pt x="37720" y="26061"/>
                  </a:cubicBezTo>
                  <a:cubicBezTo>
                    <a:pt x="37443" y="26299"/>
                    <a:pt x="37026" y="26716"/>
                    <a:pt x="36491" y="27370"/>
                  </a:cubicBezTo>
                  <a:cubicBezTo>
                    <a:pt x="35955" y="28025"/>
                    <a:pt x="35281" y="28897"/>
                    <a:pt x="34646" y="30166"/>
                  </a:cubicBezTo>
                  <a:cubicBezTo>
                    <a:pt x="34309" y="30801"/>
                    <a:pt x="34012" y="31515"/>
                    <a:pt x="33754" y="32348"/>
                  </a:cubicBezTo>
                  <a:cubicBezTo>
                    <a:pt x="33635" y="32764"/>
                    <a:pt x="33536" y="33221"/>
                    <a:pt x="33437" y="33677"/>
                  </a:cubicBezTo>
                  <a:cubicBezTo>
                    <a:pt x="33397" y="33915"/>
                    <a:pt x="33377" y="34153"/>
                    <a:pt x="33337" y="34410"/>
                  </a:cubicBezTo>
                  <a:cubicBezTo>
                    <a:pt x="33318" y="34529"/>
                    <a:pt x="33318" y="34668"/>
                    <a:pt x="33298" y="34787"/>
                  </a:cubicBezTo>
                  <a:lnTo>
                    <a:pt x="33298" y="34886"/>
                  </a:lnTo>
                  <a:cubicBezTo>
                    <a:pt x="33278" y="34926"/>
                    <a:pt x="33278" y="34966"/>
                    <a:pt x="33278" y="34985"/>
                  </a:cubicBezTo>
                  <a:lnTo>
                    <a:pt x="33218" y="34906"/>
                  </a:lnTo>
                  <a:lnTo>
                    <a:pt x="33119" y="34807"/>
                  </a:lnTo>
                  <a:cubicBezTo>
                    <a:pt x="33020" y="34708"/>
                    <a:pt x="32921" y="34609"/>
                    <a:pt x="32802" y="34510"/>
                  </a:cubicBezTo>
                  <a:cubicBezTo>
                    <a:pt x="32683" y="34430"/>
                    <a:pt x="32564" y="34331"/>
                    <a:pt x="32445" y="34252"/>
                  </a:cubicBezTo>
                  <a:cubicBezTo>
                    <a:pt x="32326" y="34172"/>
                    <a:pt x="32207" y="34073"/>
                    <a:pt x="32068" y="33994"/>
                  </a:cubicBezTo>
                  <a:cubicBezTo>
                    <a:pt x="31791" y="33835"/>
                    <a:pt x="31493" y="33696"/>
                    <a:pt x="31196" y="33577"/>
                  </a:cubicBezTo>
                  <a:cubicBezTo>
                    <a:pt x="30878" y="33458"/>
                    <a:pt x="30541" y="33359"/>
                    <a:pt x="30184" y="33300"/>
                  </a:cubicBezTo>
                  <a:cubicBezTo>
                    <a:pt x="29928" y="33256"/>
                    <a:pt x="29657" y="33231"/>
                    <a:pt x="29380" y="33231"/>
                  </a:cubicBezTo>
                  <a:cubicBezTo>
                    <a:pt x="28909" y="33231"/>
                    <a:pt x="28418" y="33303"/>
                    <a:pt x="27943" y="33478"/>
                  </a:cubicBezTo>
                  <a:cubicBezTo>
                    <a:pt x="27190" y="33736"/>
                    <a:pt x="26476" y="34291"/>
                    <a:pt x="25960" y="35005"/>
                  </a:cubicBezTo>
                  <a:cubicBezTo>
                    <a:pt x="25702" y="35362"/>
                    <a:pt x="25484" y="35759"/>
                    <a:pt x="25306" y="36195"/>
                  </a:cubicBezTo>
                  <a:cubicBezTo>
                    <a:pt x="25127" y="36612"/>
                    <a:pt x="24988" y="37068"/>
                    <a:pt x="24869" y="37544"/>
                  </a:cubicBezTo>
                  <a:cubicBezTo>
                    <a:pt x="24631" y="38476"/>
                    <a:pt x="24512" y="39467"/>
                    <a:pt x="24413" y="40499"/>
                  </a:cubicBezTo>
                  <a:cubicBezTo>
                    <a:pt x="24334" y="41550"/>
                    <a:pt x="24195" y="42621"/>
                    <a:pt x="23898" y="43691"/>
                  </a:cubicBezTo>
                  <a:cubicBezTo>
                    <a:pt x="23600" y="44742"/>
                    <a:pt x="23124" y="45853"/>
                    <a:pt x="22252" y="46646"/>
                  </a:cubicBezTo>
                  <a:lnTo>
                    <a:pt x="22212" y="46686"/>
                  </a:lnTo>
                  <a:lnTo>
                    <a:pt x="22212" y="46703"/>
                  </a:lnTo>
                  <a:lnTo>
                    <a:pt x="22212" y="46703"/>
                  </a:lnTo>
                  <a:cubicBezTo>
                    <a:pt x="20786" y="48012"/>
                    <a:pt x="18740" y="48909"/>
                    <a:pt x="16441" y="49086"/>
                  </a:cubicBezTo>
                  <a:cubicBezTo>
                    <a:pt x="16182" y="49112"/>
                    <a:pt x="15918" y="49123"/>
                    <a:pt x="15652" y="49123"/>
                  </a:cubicBezTo>
                  <a:cubicBezTo>
                    <a:pt x="15329" y="49123"/>
                    <a:pt x="15003" y="49107"/>
                    <a:pt x="14676" y="49086"/>
                  </a:cubicBezTo>
                  <a:cubicBezTo>
                    <a:pt x="14081" y="49026"/>
                    <a:pt x="13466" y="48947"/>
                    <a:pt x="12852" y="48788"/>
                  </a:cubicBezTo>
                  <a:cubicBezTo>
                    <a:pt x="12554" y="48729"/>
                    <a:pt x="12257" y="48629"/>
                    <a:pt x="11959" y="48550"/>
                  </a:cubicBezTo>
                  <a:cubicBezTo>
                    <a:pt x="11662" y="48431"/>
                    <a:pt x="11344" y="48332"/>
                    <a:pt x="11047" y="48193"/>
                  </a:cubicBezTo>
                  <a:cubicBezTo>
                    <a:pt x="10452" y="47955"/>
                    <a:pt x="9877" y="47638"/>
                    <a:pt x="9282" y="47301"/>
                  </a:cubicBezTo>
                  <a:cubicBezTo>
                    <a:pt x="4681" y="44504"/>
                    <a:pt x="1092" y="38753"/>
                    <a:pt x="437" y="31852"/>
                  </a:cubicBezTo>
                  <a:cubicBezTo>
                    <a:pt x="279" y="30127"/>
                    <a:pt x="279" y="28342"/>
                    <a:pt x="477" y="26518"/>
                  </a:cubicBezTo>
                  <a:cubicBezTo>
                    <a:pt x="695" y="24713"/>
                    <a:pt x="1072" y="22869"/>
                    <a:pt x="1667" y="21024"/>
                  </a:cubicBezTo>
                  <a:cubicBezTo>
                    <a:pt x="2857" y="17355"/>
                    <a:pt x="4840" y="13707"/>
                    <a:pt x="7715" y="10553"/>
                  </a:cubicBezTo>
                  <a:cubicBezTo>
                    <a:pt x="8429" y="9780"/>
                    <a:pt x="9203" y="9026"/>
                    <a:pt x="10055" y="8332"/>
                  </a:cubicBezTo>
                  <a:cubicBezTo>
                    <a:pt x="10254" y="8154"/>
                    <a:pt x="10472" y="7975"/>
                    <a:pt x="10670" y="7797"/>
                  </a:cubicBezTo>
                  <a:cubicBezTo>
                    <a:pt x="10869" y="7618"/>
                    <a:pt x="11107" y="7460"/>
                    <a:pt x="11325" y="7301"/>
                  </a:cubicBezTo>
                  <a:cubicBezTo>
                    <a:pt x="11781" y="6964"/>
                    <a:pt x="12217" y="6627"/>
                    <a:pt x="12673" y="6309"/>
                  </a:cubicBezTo>
                  <a:cubicBezTo>
                    <a:pt x="14517" y="5060"/>
                    <a:pt x="16540" y="3989"/>
                    <a:pt x="18702" y="3077"/>
                  </a:cubicBezTo>
                  <a:cubicBezTo>
                    <a:pt x="19257" y="2879"/>
                    <a:pt x="19793" y="2661"/>
                    <a:pt x="20348" y="2442"/>
                  </a:cubicBezTo>
                  <a:cubicBezTo>
                    <a:pt x="20923" y="2264"/>
                    <a:pt x="21478" y="2085"/>
                    <a:pt x="22053" y="1907"/>
                  </a:cubicBezTo>
                  <a:cubicBezTo>
                    <a:pt x="22331" y="1808"/>
                    <a:pt x="22629" y="1728"/>
                    <a:pt x="22926" y="1649"/>
                  </a:cubicBezTo>
                  <a:lnTo>
                    <a:pt x="23799" y="1431"/>
                  </a:lnTo>
                  <a:cubicBezTo>
                    <a:pt x="24096" y="1371"/>
                    <a:pt x="24374" y="1272"/>
                    <a:pt x="24671" y="1213"/>
                  </a:cubicBezTo>
                  <a:cubicBezTo>
                    <a:pt x="24969" y="1173"/>
                    <a:pt x="25286" y="1114"/>
                    <a:pt x="25583" y="1054"/>
                  </a:cubicBezTo>
                  <a:cubicBezTo>
                    <a:pt x="27983" y="578"/>
                    <a:pt x="30462" y="301"/>
                    <a:pt x="33020" y="301"/>
                  </a:cubicBezTo>
                  <a:cubicBezTo>
                    <a:pt x="33164" y="299"/>
                    <a:pt x="33308" y="298"/>
                    <a:pt x="33452" y="298"/>
                  </a:cubicBezTo>
                  <a:cubicBezTo>
                    <a:pt x="36729" y="298"/>
                    <a:pt x="39895" y="728"/>
                    <a:pt x="42916" y="1431"/>
                  </a:cubicBezTo>
                  <a:cubicBezTo>
                    <a:pt x="46069" y="2165"/>
                    <a:pt x="49024" y="3216"/>
                    <a:pt x="51800" y="4445"/>
                  </a:cubicBezTo>
                  <a:cubicBezTo>
                    <a:pt x="57373" y="6924"/>
                    <a:pt x="62133" y="10157"/>
                    <a:pt x="66238" y="13488"/>
                  </a:cubicBezTo>
                  <a:cubicBezTo>
                    <a:pt x="68300" y="15174"/>
                    <a:pt x="70204" y="16880"/>
                    <a:pt x="71949" y="18625"/>
                  </a:cubicBezTo>
                  <a:cubicBezTo>
                    <a:pt x="73694" y="20330"/>
                    <a:pt x="75241" y="22135"/>
                    <a:pt x="76649" y="23900"/>
                  </a:cubicBezTo>
                  <a:cubicBezTo>
                    <a:pt x="78745" y="26576"/>
                    <a:pt x="80529" y="29196"/>
                    <a:pt x="82102" y="31693"/>
                  </a:cubicBezTo>
                  <a:lnTo>
                    <a:pt x="82102" y="31693"/>
                  </a:lnTo>
                  <a:cubicBezTo>
                    <a:pt x="79571" y="28549"/>
                    <a:pt x="76774" y="26004"/>
                    <a:pt x="73912" y="24058"/>
                  </a:cubicBezTo>
                  <a:cubicBezTo>
                    <a:pt x="72147" y="22888"/>
                    <a:pt x="70343" y="21937"/>
                    <a:pt x="68538" y="21282"/>
                  </a:cubicBezTo>
                  <a:cubicBezTo>
                    <a:pt x="66733" y="20647"/>
                    <a:pt x="64968" y="20211"/>
                    <a:pt x="63303" y="19894"/>
                  </a:cubicBezTo>
                  <a:cubicBezTo>
                    <a:pt x="61160" y="19516"/>
                    <a:pt x="59145" y="19370"/>
                    <a:pt x="57283" y="19370"/>
                  </a:cubicBezTo>
                  <a:cubicBezTo>
                    <a:pt x="56217" y="19370"/>
                    <a:pt x="55201" y="19418"/>
                    <a:pt x="54240" y="19497"/>
                  </a:cubicBezTo>
                  <a:cubicBezTo>
                    <a:pt x="52911" y="19596"/>
                    <a:pt x="51681" y="19795"/>
                    <a:pt x="50551" y="19993"/>
                  </a:cubicBezTo>
                  <a:cubicBezTo>
                    <a:pt x="49421" y="20231"/>
                    <a:pt x="48370" y="20469"/>
                    <a:pt x="47418" y="20747"/>
                  </a:cubicBezTo>
                  <a:cubicBezTo>
                    <a:pt x="43610" y="21837"/>
                    <a:pt x="41290" y="23245"/>
                    <a:pt x="39941" y="24197"/>
                  </a:cubicBezTo>
                  <a:cubicBezTo>
                    <a:pt x="39267" y="24693"/>
                    <a:pt x="38811" y="25070"/>
                    <a:pt x="38533" y="25328"/>
                  </a:cubicBezTo>
                  <a:cubicBezTo>
                    <a:pt x="38394" y="25447"/>
                    <a:pt x="38295" y="25546"/>
                    <a:pt x="38216" y="25605"/>
                  </a:cubicBezTo>
                  <a:cubicBezTo>
                    <a:pt x="38156" y="25665"/>
                    <a:pt x="38117" y="25704"/>
                    <a:pt x="38137" y="25704"/>
                  </a:cubicBezTo>
                  <a:cubicBezTo>
                    <a:pt x="38137" y="25704"/>
                    <a:pt x="38156" y="25685"/>
                    <a:pt x="38236" y="25625"/>
                  </a:cubicBezTo>
                  <a:cubicBezTo>
                    <a:pt x="38315" y="25566"/>
                    <a:pt x="38414" y="25466"/>
                    <a:pt x="38553" y="25347"/>
                  </a:cubicBezTo>
                  <a:cubicBezTo>
                    <a:pt x="38851" y="25110"/>
                    <a:pt x="39307" y="24733"/>
                    <a:pt x="40001" y="24277"/>
                  </a:cubicBezTo>
                  <a:cubicBezTo>
                    <a:pt x="41369" y="23325"/>
                    <a:pt x="43689" y="21956"/>
                    <a:pt x="47477" y="20885"/>
                  </a:cubicBezTo>
                  <a:cubicBezTo>
                    <a:pt x="48429" y="20628"/>
                    <a:pt x="49460" y="20390"/>
                    <a:pt x="50591" y="20172"/>
                  </a:cubicBezTo>
                  <a:cubicBezTo>
                    <a:pt x="51721" y="19973"/>
                    <a:pt x="52931" y="19775"/>
                    <a:pt x="54260" y="19676"/>
                  </a:cubicBezTo>
                  <a:cubicBezTo>
                    <a:pt x="55174" y="19606"/>
                    <a:pt x="56139" y="19564"/>
                    <a:pt x="57150" y="19564"/>
                  </a:cubicBezTo>
                  <a:cubicBezTo>
                    <a:pt x="59035" y="19564"/>
                    <a:pt x="61082" y="19712"/>
                    <a:pt x="63263" y="20112"/>
                  </a:cubicBezTo>
                  <a:cubicBezTo>
                    <a:pt x="64929" y="20410"/>
                    <a:pt x="66674" y="20866"/>
                    <a:pt x="68479" y="21500"/>
                  </a:cubicBezTo>
                  <a:cubicBezTo>
                    <a:pt x="70263" y="22155"/>
                    <a:pt x="72028" y="23087"/>
                    <a:pt x="73793" y="24277"/>
                  </a:cubicBezTo>
                  <a:cubicBezTo>
                    <a:pt x="77230" y="26620"/>
                    <a:pt x="80590" y="29847"/>
                    <a:pt x="83494" y="33959"/>
                  </a:cubicBezTo>
                  <a:lnTo>
                    <a:pt x="83494" y="33959"/>
                  </a:lnTo>
                  <a:cubicBezTo>
                    <a:pt x="83533" y="34024"/>
                    <a:pt x="83571" y="34088"/>
                    <a:pt x="83610" y="34153"/>
                  </a:cubicBezTo>
                  <a:lnTo>
                    <a:pt x="83623" y="34143"/>
                  </a:lnTo>
                  <a:lnTo>
                    <a:pt x="83623" y="34143"/>
                  </a:lnTo>
                  <a:cubicBezTo>
                    <a:pt x="83625" y="34146"/>
                    <a:pt x="83628" y="34149"/>
                    <a:pt x="83630" y="34153"/>
                  </a:cubicBezTo>
                  <a:lnTo>
                    <a:pt x="83848" y="34014"/>
                  </a:lnTo>
                  <a:cubicBezTo>
                    <a:pt x="81924" y="30801"/>
                    <a:pt x="79683" y="27311"/>
                    <a:pt x="76867" y="23721"/>
                  </a:cubicBezTo>
                  <a:cubicBezTo>
                    <a:pt x="75459" y="21956"/>
                    <a:pt x="73912" y="20152"/>
                    <a:pt x="72147" y="18407"/>
                  </a:cubicBezTo>
                  <a:cubicBezTo>
                    <a:pt x="70402" y="16681"/>
                    <a:pt x="68498" y="14956"/>
                    <a:pt x="66436" y="13270"/>
                  </a:cubicBezTo>
                  <a:cubicBezTo>
                    <a:pt x="62311" y="9899"/>
                    <a:pt x="57532" y="6666"/>
                    <a:pt x="51939" y="4188"/>
                  </a:cubicBezTo>
                  <a:cubicBezTo>
                    <a:pt x="49143" y="2938"/>
                    <a:pt x="46168" y="1887"/>
                    <a:pt x="42995" y="1134"/>
                  </a:cubicBezTo>
                  <a:cubicBezTo>
                    <a:pt x="39956" y="431"/>
                    <a:pt x="36770" y="1"/>
                    <a:pt x="33474" y="1"/>
                  </a:cubicBezTo>
                  <a:close/>
                </a:path>
              </a:pathLst>
            </a:custGeom>
            <a:solidFill>
              <a:srgbClr val="0202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4" name="Google Shape;3074;p43"/>
            <p:cNvSpPr/>
            <p:nvPr/>
          </p:nvSpPr>
          <p:spPr>
            <a:xfrm>
              <a:off x="528736" y="3288012"/>
              <a:ext cx="471337" cy="468804"/>
            </a:xfrm>
            <a:custGeom>
              <a:avLst/>
              <a:gdLst/>
              <a:ahLst/>
              <a:cxnLst/>
              <a:rect l="l" t="t" r="r" b="b"/>
              <a:pathLst>
                <a:path w="14696" h="14617" extrusionOk="0">
                  <a:moveTo>
                    <a:pt x="7577" y="1"/>
                  </a:moveTo>
                  <a:cubicBezTo>
                    <a:pt x="7418" y="21"/>
                    <a:pt x="7358" y="21"/>
                    <a:pt x="7358" y="21"/>
                  </a:cubicBezTo>
                  <a:cubicBezTo>
                    <a:pt x="7358" y="40"/>
                    <a:pt x="7418" y="60"/>
                    <a:pt x="7577" y="60"/>
                  </a:cubicBezTo>
                  <a:cubicBezTo>
                    <a:pt x="7656" y="80"/>
                    <a:pt x="7735" y="80"/>
                    <a:pt x="7874" y="100"/>
                  </a:cubicBezTo>
                  <a:cubicBezTo>
                    <a:pt x="7933" y="100"/>
                    <a:pt x="7993" y="120"/>
                    <a:pt x="8072" y="120"/>
                  </a:cubicBezTo>
                  <a:cubicBezTo>
                    <a:pt x="8132" y="120"/>
                    <a:pt x="8211" y="140"/>
                    <a:pt x="8290" y="159"/>
                  </a:cubicBezTo>
                  <a:cubicBezTo>
                    <a:pt x="8469" y="199"/>
                    <a:pt x="8667" y="219"/>
                    <a:pt x="8885" y="259"/>
                  </a:cubicBezTo>
                  <a:cubicBezTo>
                    <a:pt x="9084" y="338"/>
                    <a:pt x="9342" y="378"/>
                    <a:pt x="9619" y="477"/>
                  </a:cubicBezTo>
                  <a:cubicBezTo>
                    <a:pt x="10155" y="675"/>
                    <a:pt x="10769" y="972"/>
                    <a:pt x="11463" y="1448"/>
                  </a:cubicBezTo>
                  <a:cubicBezTo>
                    <a:pt x="12118" y="1924"/>
                    <a:pt x="12832" y="2618"/>
                    <a:pt x="13427" y="3590"/>
                  </a:cubicBezTo>
                  <a:cubicBezTo>
                    <a:pt x="13724" y="4066"/>
                    <a:pt x="13962" y="4621"/>
                    <a:pt x="14141" y="5236"/>
                  </a:cubicBezTo>
                  <a:cubicBezTo>
                    <a:pt x="14339" y="5851"/>
                    <a:pt x="14418" y="6545"/>
                    <a:pt x="14438" y="7279"/>
                  </a:cubicBezTo>
                  <a:cubicBezTo>
                    <a:pt x="14418" y="8013"/>
                    <a:pt x="14299" y="8786"/>
                    <a:pt x="14042" y="9559"/>
                  </a:cubicBezTo>
                  <a:cubicBezTo>
                    <a:pt x="13764" y="10353"/>
                    <a:pt x="13347" y="11126"/>
                    <a:pt x="12733" y="11820"/>
                  </a:cubicBezTo>
                  <a:cubicBezTo>
                    <a:pt x="12138" y="12514"/>
                    <a:pt x="11364" y="13149"/>
                    <a:pt x="10452" y="13585"/>
                  </a:cubicBezTo>
                  <a:cubicBezTo>
                    <a:pt x="9540" y="14041"/>
                    <a:pt x="8489" y="14319"/>
                    <a:pt x="7358" y="14319"/>
                  </a:cubicBezTo>
                  <a:cubicBezTo>
                    <a:pt x="6228" y="14319"/>
                    <a:pt x="5157" y="14041"/>
                    <a:pt x="4245" y="13585"/>
                  </a:cubicBezTo>
                  <a:cubicBezTo>
                    <a:pt x="3333" y="13149"/>
                    <a:pt x="2559" y="12514"/>
                    <a:pt x="1964" y="11820"/>
                  </a:cubicBezTo>
                  <a:cubicBezTo>
                    <a:pt x="1369" y="11126"/>
                    <a:pt x="933" y="10353"/>
                    <a:pt x="675" y="9559"/>
                  </a:cubicBezTo>
                  <a:cubicBezTo>
                    <a:pt x="398" y="8786"/>
                    <a:pt x="279" y="8013"/>
                    <a:pt x="279" y="7279"/>
                  </a:cubicBezTo>
                  <a:cubicBezTo>
                    <a:pt x="279" y="6545"/>
                    <a:pt x="378" y="5851"/>
                    <a:pt x="556" y="5236"/>
                  </a:cubicBezTo>
                  <a:cubicBezTo>
                    <a:pt x="755" y="4621"/>
                    <a:pt x="973" y="4066"/>
                    <a:pt x="1290" y="3590"/>
                  </a:cubicBezTo>
                  <a:cubicBezTo>
                    <a:pt x="1865" y="2618"/>
                    <a:pt x="2579" y="1924"/>
                    <a:pt x="3253" y="1448"/>
                  </a:cubicBezTo>
                  <a:cubicBezTo>
                    <a:pt x="3928" y="972"/>
                    <a:pt x="4562" y="675"/>
                    <a:pt x="5098" y="477"/>
                  </a:cubicBezTo>
                  <a:cubicBezTo>
                    <a:pt x="5355" y="378"/>
                    <a:pt x="5613" y="338"/>
                    <a:pt x="5831" y="259"/>
                  </a:cubicBezTo>
                  <a:cubicBezTo>
                    <a:pt x="6050" y="219"/>
                    <a:pt x="6248" y="199"/>
                    <a:pt x="6406" y="159"/>
                  </a:cubicBezTo>
                  <a:cubicBezTo>
                    <a:pt x="6486" y="140"/>
                    <a:pt x="6565" y="120"/>
                    <a:pt x="6644" y="120"/>
                  </a:cubicBezTo>
                  <a:cubicBezTo>
                    <a:pt x="6704" y="100"/>
                    <a:pt x="6783" y="100"/>
                    <a:pt x="6843" y="100"/>
                  </a:cubicBezTo>
                  <a:cubicBezTo>
                    <a:pt x="6962" y="80"/>
                    <a:pt x="7061" y="80"/>
                    <a:pt x="7140" y="60"/>
                  </a:cubicBezTo>
                  <a:cubicBezTo>
                    <a:pt x="7279" y="60"/>
                    <a:pt x="7358" y="40"/>
                    <a:pt x="7358" y="21"/>
                  </a:cubicBezTo>
                  <a:lnTo>
                    <a:pt x="6625" y="21"/>
                  </a:lnTo>
                  <a:cubicBezTo>
                    <a:pt x="6545" y="21"/>
                    <a:pt x="6466" y="40"/>
                    <a:pt x="6387" y="40"/>
                  </a:cubicBezTo>
                  <a:cubicBezTo>
                    <a:pt x="6208" y="60"/>
                    <a:pt x="6010" y="80"/>
                    <a:pt x="5792" y="120"/>
                  </a:cubicBezTo>
                  <a:cubicBezTo>
                    <a:pt x="5574" y="179"/>
                    <a:pt x="5316" y="219"/>
                    <a:pt x="5038" y="318"/>
                  </a:cubicBezTo>
                  <a:cubicBezTo>
                    <a:pt x="4483" y="497"/>
                    <a:pt x="3828" y="794"/>
                    <a:pt x="3134" y="1270"/>
                  </a:cubicBezTo>
                  <a:cubicBezTo>
                    <a:pt x="2420" y="1746"/>
                    <a:pt x="1687" y="2460"/>
                    <a:pt x="1072" y="3451"/>
                  </a:cubicBezTo>
                  <a:cubicBezTo>
                    <a:pt x="755" y="3947"/>
                    <a:pt x="497" y="4522"/>
                    <a:pt x="298" y="5157"/>
                  </a:cubicBezTo>
                  <a:cubicBezTo>
                    <a:pt x="100" y="5811"/>
                    <a:pt x="1" y="6525"/>
                    <a:pt x="1" y="7279"/>
                  </a:cubicBezTo>
                  <a:cubicBezTo>
                    <a:pt x="1" y="8032"/>
                    <a:pt x="120" y="8845"/>
                    <a:pt x="398" y="9659"/>
                  </a:cubicBezTo>
                  <a:cubicBezTo>
                    <a:pt x="675" y="10472"/>
                    <a:pt x="1112" y="11285"/>
                    <a:pt x="1726" y="11999"/>
                  </a:cubicBezTo>
                  <a:cubicBezTo>
                    <a:pt x="2361" y="12732"/>
                    <a:pt x="3154" y="13387"/>
                    <a:pt x="4106" y="13863"/>
                  </a:cubicBezTo>
                  <a:cubicBezTo>
                    <a:pt x="5058" y="14319"/>
                    <a:pt x="6169" y="14597"/>
                    <a:pt x="7339" y="14616"/>
                  </a:cubicBezTo>
                  <a:cubicBezTo>
                    <a:pt x="8528" y="14597"/>
                    <a:pt x="9639" y="14319"/>
                    <a:pt x="10591" y="13863"/>
                  </a:cubicBezTo>
                  <a:cubicBezTo>
                    <a:pt x="11543" y="13387"/>
                    <a:pt x="12336" y="12732"/>
                    <a:pt x="12951" y="11999"/>
                  </a:cubicBezTo>
                  <a:cubicBezTo>
                    <a:pt x="13585" y="11285"/>
                    <a:pt x="14022" y="10472"/>
                    <a:pt x="14299" y="9659"/>
                  </a:cubicBezTo>
                  <a:cubicBezTo>
                    <a:pt x="14577" y="8845"/>
                    <a:pt x="14696" y="8032"/>
                    <a:pt x="14696" y="7279"/>
                  </a:cubicBezTo>
                  <a:cubicBezTo>
                    <a:pt x="14696" y="6525"/>
                    <a:pt x="14597" y="5811"/>
                    <a:pt x="14399" y="5157"/>
                  </a:cubicBezTo>
                  <a:cubicBezTo>
                    <a:pt x="14200" y="4522"/>
                    <a:pt x="13942" y="3947"/>
                    <a:pt x="13625" y="3451"/>
                  </a:cubicBezTo>
                  <a:cubicBezTo>
                    <a:pt x="13010" y="2460"/>
                    <a:pt x="12277" y="1746"/>
                    <a:pt x="11563" y="1270"/>
                  </a:cubicBezTo>
                  <a:cubicBezTo>
                    <a:pt x="10869" y="794"/>
                    <a:pt x="10214" y="497"/>
                    <a:pt x="9659" y="318"/>
                  </a:cubicBezTo>
                  <a:cubicBezTo>
                    <a:pt x="9381" y="219"/>
                    <a:pt x="9123" y="179"/>
                    <a:pt x="8905" y="120"/>
                  </a:cubicBezTo>
                  <a:cubicBezTo>
                    <a:pt x="8687" y="80"/>
                    <a:pt x="8469" y="60"/>
                    <a:pt x="8310" y="40"/>
                  </a:cubicBezTo>
                  <a:cubicBezTo>
                    <a:pt x="8231" y="21"/>
                    <a:pt x="8152" y="21"/>
                    <a:pt x="8072" y="21"/>
                  </a:cubicBezTo>
                  <a:cubicBezTo>
                    <a:pt x="7993" y="21"/>
                    <a:pt x="7933" y="1"/>
                    <a:pt x="7874" y="1"/>
                  </a:cubicBezTo>
                  <a:close/>
                </a:path>
              </a:pathLst>
            </a:custGeom>
            <a:solidFill>
              <a:srgbClr val="0202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5" name="Google Shape;3075;p43"/>
            <p:cNvSpPr/>
            <p:nvPr/>
          </p:nvSpPr>
          <p:spPr>
            <a:xfrm>
              <a:off x="-75479" y="2162684"/>
              <a:ext cx="3788275" cy="3399204"/>
            </a:xfrm>
            <a:custGeom>
              <a:avLst/>
              <a:gdLst/>
              <a:ahLst/>
              <a:cxnLst/>
              <a:rect l="l" t="t" r="r" b="b"/>
              <a:pathLst>
                <a:path w="118116" h="105985" extrusionOk="0">
                  <a:moveTo>
                    <a:pt x="105245" y="40085"/>
                  </a:moveTo>
                  <a:lnTo>
                    <a:pt x="105245" y="40085"/>
                  </a:lnTo>
                  <a:cubicBezTo>
                    <a:pt x="105245" y="40085"/>
                    <a:pt x="105265" y="40145"/>
                    <a:pt x="105324" y="40264"/>
                  </a:cubicBezTo>
                  <a:cubicBezTo>
                    <a:pt x="105285" y="40145"/>
                    <a:pt x="105245" y="40085"/>
                    <a:pt x="105245" y="40085"/>
                  </a:cubicBezTo>
                  <a:close/>
                  <a:moveTo>
                    <a:pt x="94333" y="47755"/>
                  </a:moveTo>
                  <a:cubicBezTo>
                    <a:pt x="94338" y="47755"/>
                    <a:pt x="94338" y="47760"/>
                    <a:pt x="94338" y="47760"/>
                  </a:cubicBezTo>
                  <a:lnTo>
                    <a:pt x="94321" y="47760"/>
                  </a:lnTo>
                  <a:cubicBezTo>
                    <a:pt x="94327" y="47756"/>
                    <a:pt x="94330" y="47755"/>
                    <a:pt x="94333" y="47755"/>
                  </a:cubicBezTo>
                  <a:close/>
                  <a:moveTo>
                    <a:pt x="46078" y="1"/>
                  </a:moveTo>
                  <a:cubicBezTo>
                    <a:pt x="45307" y="1"/>
                    <a:pt x="44534" y="30"/>
                    <a:pt x="43748" y="46"/>
                  </a:cubicBezTo>
                  <a:cubicBezTo>
                    <a:pt x="42776" y="86"/>
                    <a:pt x="41805" y="105"/>
                    <a:pt x="40793" y="185"/>
                  </a:cubicBezTo>
                  <a:lnTo>
                    <a:pt x="40813" y="185"/>
                  </a:lnTo>
                  <a:cubicBezTo>
                    <a:pt x="38691" y="403"/>
                    <a:pt x="36549" y="780"/>
                    <a:pt x="34328" y="1315"/>
                  </a:cubicBezTo>
                  <a:cubicBezTo>
                    <a:pt x="32107" y="1870"/>
                    <a:pt x="29846" y="2604"/>
                    <a:pt x="27566" y="3536"/>
                  </a:cubicBezTo>
                  <a:cubicBezTo>
                    <a:pt x="25305" y="4468"/>
                    <a:pt x="23005" y="5599"/>
                    <a:pt x="20744" y="6947"/>
                  </a:cubicBezTo>
                  <a:cubicBezTo>
                    <a:pt x="18463" y="8316"/>
                    <a:pt x="16242" y="9902"/>
                    <a:pt x="14120" y="11786"/>
                  </a:cubicBezTo>
                  <a:cubicBezTo>
                    <a:pt x="9916" y="15554"/>
                    <a:pt x="6227" y="20472"/>
                    <a:pt x="3669" y="26322"/>
                  </a:cubicBezTo>
                  <a:cubicBezTo>
                    <a:pt x="2400" y="29257"/>
                    <a:pt x="1408" y="32411"/>
                    <a:pt x="774" y="35722"/>
                  </a:cubicBezTo>
                  <a:cubicBezTo>
                    <a:pt x="436" y="37388"/>
                    <a:pt x="238" y="39094"/>
                    <a:pt x="99" y="40819"/>
                  </a:cubicBezTo>
                  <a:cubicBezTo>
                    <a:pt x="60" y="41255"/>
                    <a:pt x="60" y="41692"/>
                    <a:pt x="40" y="42128"/>
                  </a:cubicBezTo>
                  <a:cubicBezTo>
                    <a:pt x="20" y="42564"/>
                    <a:pt x="0" y="43000"/>
                    <a:pt x="0" y="43457"/>
                  </a:cubicBezTo>
                  <a:cubicBezTo>
                    <a:pt x="20" y="43893"/>
                    <a:pt x="20" y="44329"/>
                    <a:pt x="20" y="44765"/>
                  </a:cubicBezTo>
                  <a:lnTo>
                    <a:pt x="40" y="45440"/>
                  </a:lnTo>
                  <a:lnTo>
                    <a:pt x="79" y="46114"/>
                  </a:lnTo>
                  <a:cubicBezTo>
                    <a:pt x="298" y="49664"/>
                    <a:pt x="972" y="53313"/>
                    <a:pt x="2241" y="56843"/>
                  </a:cubicBezTo>
                  <a:cubicBezTo>
                    <a:pt x="2896" y="58627"/>
                    <a:pt x="3689" y="60353"/>
                    <a:pt x="4641" y="62038"/>
                  </a:cubicBezTo>
                  <a:cubicBezTo>
                    <a:pt x="5593" y="63704"/>
                    <a:pt x="6723" y="65311"/>
                    <a:pt x="8032" y="66798"/>
                  </a:cubicBezTo>
                  <a:cubicBezTo>
                    <a:pt x="9321" y="68305"/>
                    <a:pt x="10808" y="69673"/>
                    <a:pt x="12434" y="70883"/>
                  </a:cubicBezTo>
                  <a:cubicBezTo>
                    <a:pt x="13248" y="71498"/>
                    <a:pt x="14100" y="72033"/>
                    <a:pt x="14993" y="72569"/>
                  </a:cubicBezTo>
                  <a:cubicBezTo>
                    <a:pt x="15885" y="73065"/>
                    <a:pt x="16797" y="73560"/>
                    <a:pt x="17749" y="73957"/>
                  </a:cubicBezTo>
                  <a:cubicBezTo>
                    <a:pt x="18701" y="74373"/>
                    <a:pt x="19693" y="74711"/>
                    <a:pt x="20704" y="75008"/>
                  </a:cubicBezTo>
                  <a:cubicBezTo>
                    <a:pt x="21716" y="75266"/>
                    <a:pt x="22747" y="75524"/>
                    <a:pt x="23818" y="75643"/>
                  </a:cubicBezTo>
                  <a:cubicBezTo>
                    <a:pt x="24784" y="75770"/>
                    <a:pt x="25767" y="75835"/>
                    <a:pt x="26755" y="75835"/>
                  </a:cubicBezTo>
                  <a:cubicBezTo>
                    <a:pt x="27917" y="75835"/>
                    <a:pt x="29086" y="75746"/>
                    <a:pt x="30243" y="75563"/>
                  </a:cubicBezTo>
                  <a:cubicBezTo>
                    <a:pt x="30521" y="75524"/>
                    <a:pt x="30778" y="75464"/>
                    <a:pt x="31056" y="75425"/>
                  </a:cubicBezTo>
                  <a:cubicBezTo>
                    <a:pt x="31314" y="75365"/>
                    <a:pt x="31592" y="75306"/>
                    <a:pt x="31849" y="75246"/>
                  </a:cubicBezTo>
                  <a:lnTo>
                    <a:pt x="32643" y="75048"/>
                  </a:lnTo>
                  <a:cubicBezTo>
                    <a:pt x="32781" y="75008"/>
                    <a:pt x="32920" y="74968"/>
                    <a:pt x="33059" y="74929"/>
                  </a:cubicBezTo>
                  <a:lnTo>
                    <a:pt x="33436" y="74810"/>
                  </a:lnTo>
                  <a:lnTo>
                    <a:pt x="34229" y="74552"/>
                  </a:lnTo>
                  <a:lnTo>
                    <a:pt x="35003" y="74254"/>
                  </a:lnTo>
                  <a:cubicBezTo>
                    <a:pt x="35121" y="74195"/>
                    <a:pt x="35260" y="74155"/>
                    <a:pt x="35379" y="74096"/>
                  </a:cubicBezTo>
                  <a:lnTo>
                    <a:pt x="35776" y="73917"/>
                  </a:lnTo>
                  <a:cubicBezTo>
                    <a:pt x="36014" y="73798"/>
                    <a:pt x="36272" y="73699"/>
                    <a:pt x="36530" y="73580"/>
                  </a:cubicBezTo>
                  <a:cubicBezTo>
                    <a:pt x="38493" y="72549"/>
                    <a:pt x="40377" y="71240"/>
                    <a:pt x="41904" y="69554"/>
                  </a:cubicBezTo>
                  <a:cubicBezTo>
                    <a:pt x="43470" y="67889"/>
                    <a:pt x="44700" y="65886"/>
                    <a:pt x="45573" y="63724"/>
                  </a:cubicBezTo>
                  <a:cubicBezTo>
                    <a:pt x="45751" y="63169"/>
                    <a:pt x="45989" y="62633"/>
                    <a:pt x="46128" y="62078"/>
                  </a:cubicBezTo>
                  <a:cubicBezTo>
                    <a:pt x="46207" y="61781"/>
                    <a:pt x="46287" y="61503"/>
                    <a:pt x="46346" y="61225"/>
                  </a:cubicBezTo>
                  <a:lnTo>
                    <a:pt x="46525" y="60353"/>
                  </a:lnTo>
                  <a:cubicBezTo>
                    <a:pt x="46604" y="60075"/>
                    <a:pt x="46624" y="59778"/>
                    <a:pt x="46663" y="59480"/>
                  </a:cubicBezTo>
                  <a:cubicBezTo>
                    <a:pt x="46703" y="59203"/>
                    <a:pt x="46763" y="58905"/>
                    <a:pt x="46763" y="58608"/>
                  </a:cubicBezTo>
                  <a:lnTo>
                    <a:pt x="46822" y="57715"/>
                  </a:lnTo>
                  <a:cubicBezTo>
                    <a:pt x="46842" y="57418"/>
                    <a:pt x="46822" y="57120"/>
                    <a:pt x="46822" y="56823"/>
                  </a:cubicBezTo>
                  <a:cubicBezTo>
                    <a:pt x="46802" y="55633"/>
                    <a:pt x="46663" y="54443"/>
                    <a:pt x="46346" y="53273"/>
                  </a:cubicBezTo>
                  <a:cubicBezTo>
                    <a:pt x="46227" y="52698"/>
                    <a:pt x="46029" y="52103"/>
                    <a:pt x="45811" y="51548"/>
                  </a:cubicBezTo>
                  <a:cubicBezTo>
                    <a:pt x="45751" y="51409"/>
                    <a:pt x="45692" y="51270"/>
                    <a:pt x="45632" y="51131"/>
                  </a:cubicBezTo>
                  <a:cubicBezTo>
                    <a:pt x="45592" y="51052"/>
                    <a:pt x="45573" y="50992"/>
                    <a:pt x="45533" y="50913"/>
                  </a:cubicBezTo>
                  <a:lnTo>
                    <a:pt x="45414" y="50715"/>
                  </a:lnTo>
                  <a:cubicBezTo>
                    <a:pt x="45255" y="50457"/>
                    <a:pt x="45097" y="50199"/>
                    <a:pt x="44938" y="49941"/>
                  </a:cubicBezTo>
                  <a:cubicBezTo>
                    <a:pt x="44581" y="49446"/>
                    <a:pt x="44224" y="48950"/>
                    <a:pt x="43808" y="48494"/>
                  </a:cubicBezTo>
                  <a:lnTo>
                    <a:pt x="43490" y="48157"/>
                  </a:lnTo>
                  <a:lnTo>
                    <a:pt x="43411" y="48077"/>
                  </a:lnTo>
                  <a:cubicBezTo>
                    <a:pt x="43411" y="48057"/>
                    <a:pt x="43371" y="48038"/>
                    <a:pt x="43371" y="48018"/>
                  </a:cubicBezTo>
                  <a:lnTo>
                    <a:pt x="43312" y="47998"/>
                  </a:lnTo>
                  <a:lnTo>
                    <a:pt x="43133" y="47859"/>
                  </a:lnTo>
                  <a:cubicBezTo>
                    <a:pt x="42876" y="47681"/>
                    <a:pt x="42598" y="47502"/>
                    <a:pt x="42320" y="47383"/>
                  </a:cubicBezTo>
                  <a:cubicBezTo>
                    <a:pt x="41609" y="47027"/>
                    <a:pt x="40799" y="46818"/>
                    <a:pt x="39991" y="46818"/>
                  </a:cubicBezTo>
                  <a:cubicBezTo>
                    <a:pt x="39538" y="46818"/>
                    <a:pt x="39086" y="46884"/>
                    <a:pt x="38651" y="47026"/>
                  </a:cubicBezTo>
                  <a:cubicBezTo>
                    <a:pt x="38037" y="47244"/>
                    <a:pt x="37501" y="47601"/>
                    <a:pt x="37045" y="48038"/>
                  </a:cubicBezTo>
                  <a:cubicBezTo>
                    <a:pt x="36589" y="48494"/>
                    <a:pt x="36232" y="49049"/>
                    <a:pt x="35974" y="49624"/>
                  </a:cubicBezTo>
                  <a:cubicBezTo>
                    <a:pt x="35459" y="50774"/>
                    <a:pt x="35240" y="52043"/>
                    <a:pt x="35082" y="53293"/>
                  </a:cubicBezTo>
                  <a:cubicBezTo>
                    <a:pt x="35022" y="53927"/>
                    <a:pt x="34983" y="54542"/>
                    <a:pt x="34903" y="55157"/>
                  </a:cubicBezTo>
                  <a:cubicBezTo>
                    <a:pt x="34824" y="55792"/>
                    <a:pt x="34725" y="56406"/>
                    <a:pt x="34566" y="57021"/>
                  </a:cubicBezTo>
                  <a:cubicBezTo>
                    <a:pt x="34408" y="57616"/>
                    <a:pt x="34229" y="58211"/>
                    <a:pt x="33951" y="58786"/>
                  </a:cubicBezTo>
                  <a:cubicBezTo>
                    <a:pt x="33674" y="59341"/>
                    <a:pt x="33317" y="59857"/>
                    <a:pt x="32861" y="60273"/>
                  </a:cubicBezTo>
                  <a:lnTo>
                    <a:pt x="32801" y="60313"/>
                  </a:lnTo>
                  <a:lnTo>
                    <a:pt x="32801" y="60349"/>
                  </a:lnTo>
                  <a:lnTo>
                    <a:pt x="32801" y="60349"/>
                  </a:lnTo>
                  <a:cubicBezTo>
                    <a:pt x="31474" y="61569"/>
                    <a:pt x="29537" y="62439"/>
                    <a:pt x="27407" y="62673"/>
                  </a:cubicBezTo>
                  <a:cubicBezTo>
                    <a:pt x="26998" y="62718"/>
                    <a:pt x="26583" y="62740"/>
                    <a:pt x="26165" y="62740"/>
                  </a:cubicBezTo>
                  <a:cubicBezTo>
                    <a:pt x="25469" y="62740"/>
                    <a:pt x="24762" y="62678"/>
                    <a:pt x="24056" y="62554"/>
                  </a:cubicBezTo>
                  <a:cubicBezTo>
                    <a:pt x="22925" y="62356"/>
                    <a:pt x="21834" y="61939"/>
                    <a:pt x="20783" y="61424"/>
                  </a:cubicBezTo>
                  <a:cubicBezTo>
                    <a:pt x="19256" y="60630"/>
                    <a:pt x="17888" y="59579"/>
                    <a:pt x="16718" y="58350"/>
                  </a:cubicBezTo>
                  <a:cubicBezTo>
                    <a:pt x="15548" y="57120"/>
                    <a:pt x="14537" y="55752"/>
                    <a:pt x="13743" y="54265"/>
                  </a:cubicBezTo>
                  <a:cubicBezTo>
                    <a:pt x="12097" y="51330"/>
                    <a:pt x="11225" y="48057"/>
                    <a:pt x="11007" y="44785"/>
                  </a:cubicBezTo>
                  <a:cubicBezTo>
                    <a:pt x="10769" y="41513"/>
                    <a:pt x="11225" y="38261"/>
                    <a:pt x="12137" y="35187"/>
                  </a:cubicBezTo>
                  <a:cubicBezTo>
                    <a:pt x="13049" y="32133"/>
                    <a:pt x="14457" y="29257"/>
                    <a:pt x="16282" y="26739"/>
                  </a:cubicBezTo>
                  <a:cubicBezTo>
                    <a:pt x="17194" y="25470"/>
                    <a:pt x="18205" y="24300"/>
                    <a:pt x="19296" y="23209"/>
                  </a:cubicBezTo>
                  <a:cubicBezTo>
                    <a:pt x="20407" y="22158"/>
                    <a:pt x="21577" y="21186"/>
                    <a:pt x="22806" y="20294"/>
                  </a:cubicBezTo>
                  <a:cubicBezTo>
                    <a:pt x="25285" y="18529"/>
                    <a:pt x="27982" y="17180"/>
                    <a:pt x="30759" y="16169"/>
                  </a:cubicBezTo>
                  <a:cubicBezTo>
                    <a:pt x="35056" y="14639"/>
                    <a:pt x="39519" y="13947"/>
                    <a:pt x="43884" y="13947"/>
                  </a:cubicBezTo>
                  <a:cubicBezTo>
                    <a:pt x="45178" y="13947"/>
                    <a:pt x="46464" y="14008"/>
                    <a:pt x="47734" y="14126"/>
                  </a:cubicBezTo>
                  <a:cubicBezTo>
                    <a:pt x="50511" y="14384"/>
                    <a:pt x="53228" y="14919"/>
                    <a:pt x="55825" y="15673"/>
                  </a:cubicBezTo>
                  <a:cubicBezTo>
                    <a:pt x="58443" y="16427"/>
                    <a:pt x="60942" y="17378"/>
                    <a:pt x="63322" y="18489"/>
                  </a:cubicBezTo>
                  <a:cubicBezTo>
                    <a:pt x="65721" y="19600"/>
                    <a:pt x="67982" y="20889"/>
                    <a:pt x="70144" y="22257"/>
                  </a:cubicBezTo>
                  <a:cubicBezTo>
                    <a:pt x="72285" y="23645"/>
                    <a:pt x="74328" y="25113"/>
                    <a:pt x="76272" y="26659"/>
                  </a:cubicBezTo>
                  <a:cubicBezTo>
                    <a:pt x="78215" y="28206"/>
                    <a:pt x="80040" y="29832"/>
                    <a:pt x="81765" y="31498"/>
                  </a:cubicBezTo>
                  <a:cubicBezTo>
                    <a:pt x="83510" y="33144"/>
                    <a:pt x="85097" y="34889"/>
                    <a:pt x="86564" y="36694"/>
                  </a:cubicBezTo>
                  <a:cubicBezTo>
                    <a:pt x="89498" y="40302"/>
                    <a:pt x="91977" y="44069"/>
                    <a:pt x="94217" y="47796"/>
                  </a:cubicBezTo>
                  <a:lnTo>
                    <a:pt x="94217" y="47796"/>
                  </a:lnTo>
                  <a:cubicBezTo>
                    <a:pt x="94218" y="47804"/>
                    <a:pt x="94219" y="47812"/>
                    <a:pt x="94219" y="47819"/>
                  </a:cubicBezTo>
                  <a:cubicBezTo>
                    <a:pt x="94224" y="47819"/>
                    <a:pt x="94228" y="47819"/>
                    <a:pt x="94231" y="47820"/>
                  </a:cubicBezTo>
                  <a:lnTo>
                    <a:pt x="94231" y="47820"/>
                  </a:lnTo>
                  <a:lnTo>
                    <a:pt x="94239" y="47839"/>
                  </a:lnTo>
                  <a:cubicBezTo>
                    <a:pt x="97491" y="53253"/>
                    <a:pt x="100228" y="58647"/>
                    <a:pt x="102647" y="63863"/>
                  </a:cubicBezTo>
                  <a:cubicBezTo>
                    <a:pt x="105067" y="69098"/>
                    <a:pt x="107169" y="74175"/>
                    <a:pt x="109033" y="79034"/>
                  </a:cubicBezTo>
                  <a:cubicBezTo>
                    <a:pt x="110877" y="83912"/>
                    <a:pt x="112503" y="88592"/>
                    <a:pt x="113911" y="93074"/>
                  </a:cubicBezTo>
                  <a:cubicBezTo>
                    <a:pt x="114606" y="95295"/>
                    <a:pt x="115260" y="97497"/>
                    <a:pt x="115835" y="99619"/>
                  </a:cubicBezTo>
                  <a:cubicBezTo>
                    <a:pt x="116133" y="100690"/>
                    <a:pt x="116410" y="101741"/>
                    <a:pt x="116668" y="102792"/>
                  </a:cubicBezTo>
                  <a:cubicBezTo>
                    <a:pt x="116787" y="103307"/>
                    <a:pt x="116926" y="103823"/>
                    <a:pt x="117045" y="104339"/>
                  </a:cubicBezTo>
                  <a:cubicBezTo>
                    <a:pt x="117184" y="104894"/>
                    <a:pt x="117303" y="105449"/>
                    <a:pt x="117422" y="105984"/>
                  </a:cubicBezTo>
                  <a:cubicBezTo>
                    <a:pt x="117699" y="105925"/>
                    <a:pt x="117977" y="105866"/>
                    <a:pt x="118116" y="105846"/>
                  </a:cubicBezTo>
                  <a:cubicBezTo>
                    <a:pt x="117997" y="104200"/>
                    <a:pt x="117898" y="102593"/>
                    <a:pt x="117798" y="101007"/>
                  </a:cubicBezTo>
                  <a:cubicBezTo>
                    <a:pt x="117679" y="99460"/>
                    <a:pt x="117580" y="97953"/>
                    <a:pt x="117461" y="96485"/>
                  </a:cubicBezTo>
                  <a:cubicBezTo>
                    <a:pt x="117243" y="93530"/>
                    <a:pt x="117025" y="90714"/>
                    <a:pt x="116767" y="88037"/>
                  </a:cubicBezTo>
                  <a:cubicBezTo>
                    <a:pt x="116271" y="82683"/>
                    <a:pt x="115676" y="77864"/>
                    <a:pt x="115002" y="73541"/>
                  </a:cubicBezTo>
                  <a:cubicBezTo>
                    <a:pt x="114328" y="69237"/>
                    <a:pt x="113574" y="65410"/>
                    <a:pt x="112801" y="62058"/>
                  </a:cubicBezTo>
                  <a:cubicBezTo>
                    <a:pt x="112067" y="58707"/>
                    <a:pt x="111254" y="55811"/>
                    <a:pt x="110481" y="53352"/>
                  </a:cubicBezTo>
                  <a:cubicBezTo>
                    <a:pt x="108914" y="48395"/>
                    <a:pt x="107526" y="45103"/>
                    <a:pt x="106614" y="43020"/>
                  </a:cubicBezTo>
                  <a:cubicBezTo>
                    <a:pt x="106157" y="41989"/>
                    <a:pt x="105820" y="41255"/>
                    <a:pt x="105582" y="40779"/>
                  </a:cubicBezTo>
                  <a:cubicBezTo>
                    <a:pt x="105463" y="40541"/>
                    <a:pt x="105384" y="40363"/>
                    <a:pt x="105324" y="40264"/>
                  </a:cubicBezTo>
                  <a:lnTo>
                    <a:pt x="105324" y="40264"/>
                  </a:lnTo>
                  <a:cubicBezTo>
                    <a:pt x="105364" y="40383"/>
                    <a:pt x="105443" y="40561"/>
                    <a:pt x="105562" y="40799"/>
                  </a:cubicBezTo>
                  <a:cubicBezTo>
                    <a:pt x="105761" y="41275"/>
                    <a:pt x="106098" y="42009"/>
                    <a:pt x="106554" y="43060"/>
                  </a:cubicBezTo>
                  <a:cubicBezTo>
                    <a:pt x="107427" y="45142"/>
                    <a:pt x="108795" y="48434"/>
                    <a:pt x="110342" y="53372"/>
                  </a:cubicBezTo>
                  <a:cubicBezTo>
                    <a:pt x="111115" y="55851"/>
                    <a:pt x="111928" y="58727"/>
                    <a:pt x="112642" y="62098"/>
                  </a:cubicBezTo>
                  <a:cubicBezTo>
                    <a:pt x="113416" y="65449"/>
                    <a:pt x="114149" y="69257"/>
                    <a:pt x="114824" y="73580"/>
                  </a:cubicBezTo>
                  <a:cubicBezTo>
                    <a:pt x="115478" y="77884"/>
                    <a:pt x="116073" y="82703"/>
                    <a:pt x="116569" y="88057"/>
                  </a:cubicBezTo>
                  <a:cubicBezTo>
                    <a:pt x="116807" y="90734"/>
                    <a:pt x="117025" y="93550"/>
                    <a:pt x="117243" y="96505"/>
                  </a:cubicBezTo>
                  <a:cubicBezTo>
                    <a:pt x="117362" y="97973"/>
                    <a:pt x="117461" y="99480"/>
                    <a:pt x="117560" y="101027"/>
                  </a:cubicBezTo>
                  <a:cubicBezTo>
                    <a:pt x="117660" y="102534"/>
                    <a:pt x="117759" y="104081"/>
                    <a:pt x="117878" y="105667"/>
                  </a:cubicBezTo>
                  <a:cubicBezTo>
                    <a:pt x="117818" y="105667"/>
                    <a:pt x="117699" y="105687"/>
                    <a:pt x="117600" y="105707"/>
                  </a:cubicBezTo>
                  <a:cubicBezTo>
                    <a:pt x="117481" y="105251"/>
                    <a:pt x="117382" y="104775"/>
                    <a:pt x="117263" y="104279"/>
                  </a:cubicBezTo>
                  <a:cubicBezTo>
                    <a:pt x="117144" y="103763"/>
                    <a:pt x="117025" y="103248"/>
                    <a:pt x="116886" y="102732"/>
                  </a:cubicBezTo>
                  <a:cubicBezTo>
                    <a:pt x="116628" y="101681"/>
                    <a:pt x="116351" y="100630"/>
                    <a:pt x="116053" y="99559"/>
                  </a:cubicBezTo>
                  <a:cubicBezTo>
                    <a:pt x="115478" y="97417"/>
                    <a:pt x="114844" y="95236"/>
                    <a:pt x="114130" y="92995"/>
                  </a:cubicBezTo>
                  <a:cubicBezTo>
                    <a:pt x="112741" y="88513"/>
                    <a:pt x="111115" y="83833"/>
                    <a:pt x="109271" y="78954"/>
                  </a:cubicBezTo>
                  <a:cubicBezTo>
                    <a:pt x="107387" y="74076"/>
                    <a:pt x="105305" y="68999"/>
                    <a:pt x="102885" y="63764"/>
                  </a:cubicBezTo>
                  <a:cubicBezTo>
                    <a:pt x="100466" y="58529"/>
                    <a:pt x="97730" y="53117"/>
                    <a:pt x="94479" y="47684"/>
                  </a:cubicBezTo>
                  <a:lnTo>
                    <a:pt x="94479" y="47684"/>
                  </a:lnTo>
                  <a:cubicBezTo>
                    <a:pt x="94472" y="47665"/>
                    <a:pt x="94465" y="47649"/>
                    <a:pt x="94457" y="47641"/>
                  </a:cubicBezTo>
                  <a:cubicBezTo>
                    <a:pt x="92216" y="43913"/>
                    <a:pt x="89737" y="40145"/>
                    <a:pt x="86782" y="36516"/>
                  </a:cubicBezTo>
                  <a:cubicBezTo>
                    <a:pt x="85315" y="34711"/>
                    <a:pt x="83708" y="32946"/>
                    <a:pt x="81963" y="31280"/>
                  </a:cubicBezTo>
                  <a:cubicBezTo>
                    <a:pt x="80218" y="29614"/>
                    <a:pt x="78394" y="27988"/>
                    <a:pt x="76450" y="26441"/>
                  </a:cubicBezTo>
                  <a:cubicBezTo>
                    <a:pt x="74507" y="24894"/>
                    <a:pt x="72464" y="23407"/>
                    <a:pt x="70282" y="22019"/>
                  </a:cubicBezTo>
                  <a:cubicBezTo>
                    <a:pt x="68121" y="20631"/>
                    <a:pt x="65860" y="19342"/>
                    <a:pt x="63441" y="18231"/>
                  </a:cubicBezTo>
                  <a:cubicBezTo>
                    <a:pt x="61041" y="17121"/>
                    <a:pt x="58523" y="16149"/>
                    <a:pt x="55905" y="15395"/>
                  </a:cubicBezTo>
                  <a:cubicBezTo>
                    <a:pt x="53287" y="14642"/>
                    <a:pt x="50550" y="14086"/>
                    <a:pt x="47754" y="13829"/>
                  </a:cubicBezTo>
                  <a:cubicBezTo>
                    <a:pt x="46477" y="13711"/>
                    <a:pt x="45185" y="13650"/>
                    <a:pt x="43884" y="13650"/>
                  </a:cubicBezTo>
                  <a:cubicBezTo>
                    <a:pt x="39487" y="13650"/>
                    <a:pt x="34990" y="14345"/>
                    <a:pt x="30659" y="15891"/>
                  </a:cubicBezTo>
                  <a:cubicBezTo>
                    <a:pt x="27863" y="16902"/>
                    <a:pt x="25126" y="18271"/>
                    <a:pt x="22648" y="20056"/>
                  </a:cubicBezTo>
                  <a:cubicBezTo>
                    <a:pt x="21398" y="20948"/>
                    <a:pt x="20208" y="21920"/>
                    <a:pt x="19078" y="22991"/>
                  </a:cubicBezTo>
                  <a:cubicBezTo>
                    <a:pt x="17967" y="24081"/>
                    <a:pt x="16956" y="25271"/>
                    <a:pt x="16044" y="26560"/>
                  </a:cubicBezTo>
                  <a:cubicBezTo>
                    <a:pt x="14199" y="29119"/>
                    <a:pt x="12772" y="32014"/>
                    <a:pt x="11839" y="35108"/>
                  </a:cubicBezTo>
                  <a:cubicBezTo>
                    <a:pt x="10927" y="38201"/>
                    <a:pt x="10471" y="41493"/>
                    <a:pt x="10709" y="44805"/>
                  </a:cubicBezTo>
                  <a:cubicBezTo>
                    <a:pt x="10927" y="48097"/>
                    <a:pt x="11800" y="51429"/>
                    <a:pt x="13485" y="54403"/>
                  </a:cubicBezTo>
                  <a:cubicBezTo>
                    <a:pt x="14299" y="55911"/>
                    <a:pt x="15310" y="57299"/>
                    <a:pt x="16500" y="58548"/>
                  </a:cubicBezTo>
                  <a:cubicBezTo>
                    <a:pt x="17690" y="59797"/>
                    <a:pt x="19098" y="60868"/>
                    <a:pt x="20645" y="61681"/>
                  </a:cubicBezTo>
                  <a:cubicBezTo>
                    <a:pt x="21716" y="62217"/>
                    <a:pt x="22846" y="62633"/>
                    <a:pt x="23996" y="62832"/>
                  </a:cubicBezTo>
                  <a:cubicBezTo>
                    <a:pt x="24725" y="62970"/>
                    <a:pt x="25461" y="63036"/>
                    <a:pt x="26185" y="63036"/>
                  </a:cubicBezTo>
                  <a:cubicBezTo>
                    <a:pt x="26605" y="63036"/>
                    <a:pt x="27020" y="63014"/>
                    <a:pt x="27427" y="62970"/>
                  </a:cubicBezTo>
                  <a:cubicBezTo>
                    <a:pt x="29668" y="62713"/>
                    <a:pt x="31671" y="61800"/>
                    <a:pt x="33059" y="60511"/>
                  </a:cubicBezTo>
                  <a:lnTo>
                    <a:pt x="33099" y="60472"/>
                  </a:lnTo>
                  <a:lnTo>
                    <a:pt x="33099" y="60453"/>
                  </a:lnTo>
                  <a:lnTo>
                    <a:pt x="33099" y="60453"/>
                  </a:lnTo>
                  <a:cubicBezTo>
                    <a:pt x="33556" y="60004"/>
                    <a:pt x="33920" y="59464"/>
                    <a:pt x="34209" y="58905"/>
                  </a:cubicBezTo>
                  <a:cubicBezTo>
                    <a:pt x="34487" y="58330"/>
                    <a:pt x="34685" y="57715"/>
                    <a:pt x="34844" y="57081"/>
                  </a:cubicBezTo>
                  <a:cubicBezTo>
                    <a:pt x="35003" y="56466"/>
                    <a:pt x="35102" y="55831"/>
                    <a:pt x="35181" y="55197"/>
                  </a:cubicBezTo>
                  <a:cubicBezTo>
                    <a:pt x="35280" y="54562"/>
                    <a:pt x="35300" y="53947"/>
                    <a:pt x="35379" y="53332"/>
                  </a:cubicBezTo>
                  <a:cubicBezTo>
                    <a:pt x="35518" y="52083"/>
                    <a:pt x="35736" y="50854"/>
                    <a:pt x="36232" y="49743"/>
                  </a:cubicBezTo>
                  <a:cubicBezTo>
                    <a:pt x="36490" y="49188"/>
                    <a:pt x="36827" y="48672"/>
                    <a:pt x="37243" y="48256"/>
                  </a:cubicBezTo>
                  <a:cubicBezTo>
                    <a:pt x="37660" y="47839"/>
                    <a:pt x="38176" y="47502"/>
                    <a:pt x="38731" y="47324"/>
                  </a:cubicBezTo>
                  <a:cubicBezTo>
                    <a:pt x="39144" y="47186"/>
                    <a:pt x="39576" y="47122"/>
                    <a:pt x="40009" y="47122"/>
                  </a:cubicBezTo>
                  <a:cubicBezTo>
                    <a:pt x="40760" y="47122"/>
                    <a:pt x="41515" y="47314"/>
                    <a:pt x="42181" y="47641"/>
                  </a:cubicBezTo>
                  <a:cubicBezTo>
                    <a:pt x="42459" y="47760"/>
                    <a:pt x="42717" y="47919"/>
                    <a:pt x="42955" y="48097"/>
                  </a:cubicBezTo>
                  <a:lnTo>
                    <a:pt x="43133" y="48216"/>
                  </a:lnTo>
                  <a:lnTo>
                    <a:pt x="43173" y="48256"/>
                  </a:lnTo>
                  <a:cubicBezTo>
                    <a:pt x="43183" y="48266"/>
                    <a:pt x="43183" y="48266"/>
                    <a:pt x="43183" y="48266"/>
                  </a:cubicBezTo>
                  <a:cubicBezTo>
                    <a:pt x="43183" y="48266"/>
                    <a:pt x="43183" y="48266"/>
                    <a:pt x="43193" y="48276"/>
                  </a:cubicBezTo>
                  <a:lnTo>
                    <a:pt x="43272" y="48375"/>
                  </a:lnTo>
                  <a:lnTo>
                    <a:pt x="43570" y="48712"/>
                  </a:lnTo>
                  <a:cubicBezTo>
                    <a:pt x="43986" y="49128"/>
                    <a:pt x="44343" y="49624"/>
                    <a:pt x="44680" y="50120"/>
                  </a:cubicBezTo>
                  <a:cubicBezTo>
                    <a:pt x="44839" y="50358"/>
                    <a:pt x="44998" y="50616"/>
                    <a:pt x="45156" y="50873"/>
                  </a:cubicBezTo>
                  <a:lnTo>
                    <a:pt x="45255" y="51072"/>
                  </a:lnTo>
                  <a:cubicBezTo>
                    <a:pt x="45295" y="51111"/>
                    <a:pt x="45335" y="51191"/>
                    <a:pt x="45354" y="51250"/>
                  </a:cubicBezTo>
                  <a:cubicBezTo>
                    <a:pt x="45414" y="51389"/>
                    <a:pt x="45473" y="51528"/>
                    <a:pt x="45533" y="51667"/>
                  </a:cubicBezTo>
                  <a:cubicBezTo>
                    <a:pt x="45751" y="52222"/>
                    <a:pt x="45930" y="52777"/>
                    <a:pt x="46049" y="53352"/>
                  </a:cubicBezTo>
                  <a:cubicBezTo>
                    <a:pt x="46366" y="54503"/>
                    <a:pt x="46485" y="55673"/>
                    <a:pt x="46525" y="56843"/>
                  </a:cubicBezTo>
                  <a:cubicBezTo>
                    <a:pt x="46525" y="57140"/>
                    <a:pt x="46525" y="57418"/>
                    <a:pt x="46525" y="57715"/>
                  </a:cubicBezTo>
                  <a:lnTo>
                    <a:pt x="46465" y="58588"/>
                  </a:lnTo>
                  <a:cubicBezTo>
                    <a:pt x="46465" y="58885"/>
                    <a:pt x="46406" y="59163"/>
                    <a:pt x="46366" y="59460"/>
                  </a:cubicBezTo>
                  <a:cubicBezTo>
                    <a:pt x="46326" y="59738"/>
                    <a:pt x="46306" y="60035"/>
                    <a:pt x="46227" y="60313"/>
                  </a:cubicBezTo>
                  <a:lnTo>
                    <a:pt x="46049" y="61166"/>
                  </a:lnTo>
                  <a:cubicBezTo>
                    <a:pt x="45989" y="61443"/>
                    <a:pt x="45910" y="61721"/>
                    <a:pt x="45830" y="61999"/>
                  </a:cubicBezTo>
                  <a:cubicBezTo>
                    <a:pt x="45692" y="62554"/>
                    <a:pt x="45473" y="63089"/>
                    <a:pt x="45295" y="63625"/>
                  </a:cubicBezTo>
                  <a:cubicBezTo>
                    <a:pt x="44422" y="65747"/>
                    <a:pt x="43233" y="67710"/>
                    <a:pt x="41686" y="69356"/>
                  </a:cubicBezTo>
                  <a:cubicBezTo>
                    <a:pt x="40178" y="71022"/>
                    <a:pt x="38334" y="72311"/>
                    <a:pt x="36391" y="73322"/>
                  </a:cubicBezTo>
                  <a:cubicBezTo>
                    <a:pt x="36133" y="73441"/>
                    <a:pt x="35895" y="73541"/>
                    <a:pt x="35637" y="73660"/>
                  </a:cubicBezTo>
                  <a:lnTo>
                    <a:pt x="35260" y="73838"/>
                  </a:lnTo>
                  <a:cubicBezTo>
                    <a:pt x="35141" y="73878"/>
                    <a:pt x="35022" y="73937"/>
                    <a:pt x="34884" y="73977"/>
                  </a:cubicBezTo>
                  <a:lnTo>
                    <a:pt x="34130" y="74274"/>
                  </a:lnTo>
                  <a:lnTo>
                    <a:pt x="33357" y="74532"/>
                  </a:lnTo>
                  <a:lnTo>
                    <a:pt x="32960" y="74651"/>
                  </a:lnTo>
                  <a:cubicBezTo>
                    <a:pt x="32841" y="74691"/>
                    <a:pt x="32702" y="74730"/>
                    <a:pt x="32563" y="74770"/>
                  </a:cubicBezTo>
                  <a:lnTo>
                    <a:pt x="31790" y="74968"/>
                  </a:lnTo>
                  <a:cubicBezTo>
                    <a:pt x="31512" y="75028"/>
                    <a:pt x="31254" y="75087"/>
                    <a:pt x="30997" y="75127"/>
                  </a:cubicBezTo>
                  <a:cubicBezTo>
                    <a:pt x="30739" y="75187"/>
                    <a:pt x="30461" y="75246"/>
                    <a:pt x="30203" y="75266"/>
                  </a:cubicBezTo>
                  <a:cubicBezTo>
                    <a:pt x="29043" y="75450"/>
                    <a:pt x="27877" y="75546"/>
                    <a:pt x="26718" y="75546"/>
                  </a:cubicBezTo>
                  <a:cubicBezTo>
                    <a:pt x="25757" y="75546"/>
                    <a:pt x="24801" y="75480"/>
                    <a:pt x="23857" y="75345"/>
                  </a:cubicBezTo>
                  <a:cubicBezTo>
                    <a:pt x="22806" y="75226"/>
                    <a:pt x="21795" y="74988"/>
                    <a:pt x="20783" y="74730"/>
                  </a:cubicBezTo>
                  <a:cubicBezTo>
                    <a:pt x="19792" y="74433"/>
                    <a:pt x="18800" y="74116"/>
                    <a:pt x="17868" y="73699"/>
                  </a:cubicBezTo>
                  <a:cubicBezTo>
                    <a:pt x="16916" y="73303"/>
                    <a:pt x="16004" y="72827"/>
                    <a:pt x="15131" y="72331"/>
                  </a:cubicBezTo>
                  <a:cubicBezTo>
                    <a:pt x="14259" y="71795"/>
                    <a:pt x="13406" y="71260"/>
                    <a:pt x="12613" y="70645"/>
                  </a:cubicBezTo>
                  <a:cubicBezTo>
                    <a:pt x="10987" y="69455"/>
                    <a:pt x="9519" y="68107"/>
                    <a:pt x="8250" y="66619"/>
                  </a:cubicBezTo>
                  <a:cubicBezTo>
                    <a:pt x="6961" y="65152"/>
                    <a:pt x="5831" y="63565"/>
                    <a:pt x="4879" y="61900"/>
                  </a:cubicBezTo>
                  <a:cubicBezTo>
                    <a:pt x="3927" y="60234"/>
                    <a:pt x="3153" y="58508"/>
                    <a:pt x="2519" y="56763"/>
                  </a:cubicBezTo>
                  <a:cubicBezTo>
                    <a:pt x="1230" y="53253"/>
                    <a:pt x="575" y="49624"/>
                    <a:pt x="357" y="46094"/>
                  </a:cubicBezTo>
                  <a:lnTo>
                    <a:pt x="317" y="45440"/>
                  </a:lnTo>
                  <a:lnTo>
                    <a:pt x="298" y="44765"/>
                  </a:lnTo>
                  <a:cubicBezTo>
                    <a:pt x="298" y="44329"/>
                    <a:pt x="278" y="43893"/>
                    <a:pt x="278" y="43457"/>
                  </a:cubicBezTo>
                  <a:cubicBezTo>
                    <a:pt x="278" y="43020"/>
                    <a:pt x="298" y="42584"/>
                    <a:pt x="317" y="42148"/>
                  </a:cubicBezTo>
                  <a:cubicBezTo>
                    <a:pt x="337" y="41711"/>
                    <a:pt x="337" y="41275"/>
                    <a:pt x="377" y="40859"/>
                  </a:cubicBezTo>
                  <a:cubicBezTo>
                    <a:pt x="516" y="39133"/>
                    <a:pt x="694" y="37428"/>
                    <a:pt x="1031" y="35782"/>
                  </a:cubicBezTo>
                  <a:cubicBezTo>
                    <a:pt x="1666" y="32490"/>
                    <a:pt x="2658" y="29356"/>
                    <a:pt x="3907" y="26441"/>
                  </a:cubicBezTo>
                  <a:cubicBezTo>
                    <a:pt x="6465" y="20631"/>
                    <a:pt x="10114" y="15732"/>
                    <a:pt x="14299" y="11984"/>
                  </a:cubicBezTo>
                  <a:cubicBezTo>
                    <a:pt x="16381" y="10120"/>
                    <a:pt x="18602" y="8534"/>
                    <a:pt x="20863" y="7165"/>
                  </a:cubicBezTo>
                  <a:cubicBezTo>
                    <a:pt x="23104" y="5817"/>
                    <a:pt x="25384" y="4706"/>
                    <a:pt x="27665" y="3774"/>
                  </a:cubicBezTo>
                  <a:cubicBezTo>
                    <a:pt x="29926" y="2842"/>
                    <a:pt x="32167" y="2108"/>
                    <a:pt x="34388" y="1553"/>
                  </a:cubicBezTo>
                  <a:cubicBezTo>
                    <a:pt x="36569" y="1018"/>
                    <a:pt x="38751" y="641"/>
                    <a:pt x="40813" y="443"/>
                  </a:cubicBezTo>
                  <a:cubicBezTo>
                    <a:pt x="41805" y="343"/>
                    <a:pt x="42776" y="324"/>
                    <a:pt x="43748" y="304"/>
                  </a:cubicBezTo>
                  <a:cubicBezTo>
                    <a:pt x="44542" y="271"/>
                    <a:pt x="45322" y="239"/>
                    <a:pt x="46089" y="239"/>
                  </a:cubicBezTo>
                  <a:cubicBezTo>
                    <a:pt x="46261" y="239"/>
                    <a:pt x="46433" y="241"/>
                    <a:pt x="46604" y="244"/>
                  </a:cubicBezTo>
                  <a:cubicBezTo>
                    <a:pt x="48488" y="284"/>
                    <a:pt x="50332" y="403"/>
                    <a:pt x="52137" y="601"/>
                  </a:cubicBezTo>
                  <a:cubicBezTo>
                    <a:pt x="55706" y="998"/>
                    <a:pt x="59078" y="1672"/>
                    <a:pt x="62231" y="2525"/>
                  </a:cubicBezTo>
                  <a:cubicBezTo>
                    <a:pt x="68518" y="4290"/>
                    <a:pt x="73912" y="6749"/>
                    <a:pt x="78413" y="9466"/>
                  </a:cubicBezTo>
                  <a:cubicBezTo>
                    <a:pt x="82935" y="12163"/>
                    <a:pt x="86604" y="15098"/>
                    <a:pt x="89578" y="17914"/>
                  </a:cubicBezTo>
                  <a:cubicBezTo>
                    <a:pt x="91066" y="19322"/>
                    <a:pt x="92375" y="20730"/>
                    <a:pt x="93545" y="22078"/>
                  </a:cubicBezTo>
                  <a:cubicBezTo>
                    <a:pt x="94695" y="23447"/>
                    <a:pt x="95746" y="24716"/>
                    <a:pt x="96678" y="25926"/>
                  </a:cubicBezTo>
                  <a:cubicBezTo>
                    <a:pt x="98522" y="28365"/>
                    <a:pt x="99950" y="30507"/>
                    <a:pt x="101061" y="32331"/>
                  </a:cubicBezTo>
                  <a:cubicBezTo>
                    <a:pt x="102171" y="34136"/>
                    <a:pt x="102984" y="35623"/>
                    <a:pt x="103599" y="36773"/>
                  </a:cubicBezTo>
                  <a:cubicBezTo>
                    <a:pt x="103916" y="37348"/>
                    <a:pt x="104135" y="37864"/>
                    <a:pt x="104353" y="38281"/>
                  </a:cubicBezTo>
                  <a:cubicBezTo>
                    <a:pt x="104551" y="38697"/>
                    <a:pt x="104730" y="39054"/>
                    <a:pt x="104849" y="39312"/>
                  </a:cubicBezTo>
                  <a:cubicBezTo>
                    <a:pt x="104987" y="39589"/>
                    <a:pt x="105087" y="39768"/>
                    <a:pt x="105146" y="39907"/>
                  </a:cubicBezTo>
                  <a:cubicBezTo>
                    <a:pt x="105186" y="39966"/>
                    <a:pt x="105206" y="40006"/>
                    <a:pt x="105225" y="40046"/>
                  </a:cubicBezTo>
                  <a:cubicBezTo>
                    <a:pt x="105225" y="40065"/>
                    <a:pt x="105245" y="40085"/>
                    <a:pt x="105245" y="40085"/>
                  </a:cubicBezTo>
                  <a:cubicBezTo>
                    <a:pt x="105245" y="40085"/>
                    <a:pt x="105245" y="40065"/>
                    <a:pt x="105225" y="40026"/>
                  </a:cubicBezTo>
                  <a:cubicBezTo>
                    <a:pt x="105225" y="40006"/>
                    <a:pt x="105206" y="39946"/>
                    <a:pt x="105166" y="39887"/>
                  </a:cubicBezTo>
                  <a:cubicBezTo>
                    <a:pt x="105106" y="39768"/>
                    <a:pt x="105027" y="39570"/>
                    <a:pt x="104888" y="39292"/>
                  </a:cubicBezTo>
                  <a:cubicBezTo>
                    <a:pt x="104769" y="39014"/>
                    <a:pt x="104611" y="38677"/>
                    <a:pt x="104412" y="38241"/>
                  </a:cubicBezTo>
                  <a:cubicBezTo>
                    <a:pt x="104194" y="37824"/>
                    <a:pt x="103976" y="37309"/>
                    <a:pt x="103659" y="36734"/>
                  </a:cubicBezTo>
                  <a:cubicBezTo>
                    <a:pt x="103064" y="35584"/>
                    <a:pt x="102251" y="34076"/>
                    <a:pt x="101160" y="32272"/>
                  </a:cubicBezTo>
                  <a:cubicBezTo>
                    <a:pt x="100049" y="30447"/>
                    <a:pt x="98641" y="28286"/>
                    <a:pt x="96797" y="25846"/>
                  </a:cubicBezTo>
                  <a:cubicBezTo>
                    <a:pt x="95865" y="24617"/>
                    <a:pt x="94814" y="23328"/>
                    <a:pt x="93664" y="21959"/>
                  </a:cubicBezTo>
                  <a:cubicBezTo>
                    <a:pt x="92494" y="20611"/>
                    <a:pt x="91185" y="19203"/>
                    <a:pt x="89697" y="17795"/>
                  </a:cubicBezTo>
                  <a:cubicBezTo>
                    <a:pt x="86723" y="14959"/>
                    <a:pt x="83054" y="12004"/>
                    <a:pt x="78513" y="9287"/>
                  </a:cubicBezTo>
                  <a:cubicBezTo>
                    <a:pt x="74011" y="6551"/>
                    <a:pt x="68617" y="4072"/>
                    <a:pt x="62290" y="2307"/>
                  </a:cubicBezTo>
                  <a:cubicBezTo>
                    <a:pt x="59137" y="1434"/>
                    <a:pt x="55746" y="760"/>
                    <a:pt x="52157" y="363"/>
                  </a:cubicBezTo>
                  <a:cubicBezTo>
                    <a:pt x="50372" y="165"/>
                    <a:pt x="48508" y="46"/>
                    <a:pt x="46624" y="6"/>
                  </a:cubicBezTo>
                  <a:cubicBezTo>
                    <a:pt x="46442" y="2"/>
                    <a:pt x="46260" y="1"/>
                    <a:pt x="46078" y="1"/>
                  </a:cubicBezTo>
                  <a:close/>
                </a:path>
              </a:pathLst>
            </a:custGeom>
            <a:solidFill>
              <a:srgbClr val="0202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6" name="Google Shape;3076;p43"/>
            <p:cNvSpPr/>
            <p:nvPr/>
          </p:nvSpPr>
          <p:spPr>
            <a:xfrm>
              <a:off x="-621834" y="2169227"/>
              <a:ext cx="2104052" cy="3060422"/>
            </a:xfrm>
            <a:custGeom>
              <a:avLst/>
              <a:gdLst/>
              <a:ahLst/>
              <a:cxnLst/>
              <a:rect l="l" t="t" r="r" b="b"/>
              <a:pathLst>
                <a:path w="65603" h="95422" extrusionOk="0">
                  <a:moveTo>
                    <a:pt x="62449" y="50808"/>
                  </a:moveTo>
                  <a:cubicBezTo>
                    <a:pt x="62449" y="50808"/>
                    <a:pt x="62449" y="50808"/>
                    <a:pt x="62449" y="50808"/>
                  </a:cubicBezTo>
                  <a:lnTo>
                    <a:pt x="62449" y="50808"/>
                  </a:lnTo>
                  <a:cubicBezTo>
                    <a:pt x="62449" y="50809"/>
                    <a:pt x="62449" y="50848"/>
                    <a:pt x="62489" y="50888"/>
                  </a:cubicBezTo>
                  <a:cubicBezTo>
                    <a:pt x="62469" y="50828"/>
                    <a:pt x="62449" y="50808"/>
                    <a:pt x="62449" y="50808"/>
                  </a:cubicBezTo>
                  <a:close/>
                  <a:moveTo>
                    <a:pt x="57372" y="1"/>
                  </a:moveTo>
                  <a:cubicBezTo>
                    <a:pt x="57372" y="1"/>
                    <a:pt x="57372" y="1"/>
                    <a:pt x="57372" y="1"/>
                  </a:cubicBezTo>
                  <a:lnTo>
                    <a:pt x="57372" y="1"/>
                  </a:lnTo>
                  <a:cubicBezTo>
                    <a:pt x="55746" y="120"/>
                    <a:pt x="53783" y="298"/>
                    <a:pt x="51581" y="576"/>
                  </a:cubicBezTo>
                  <a:cubicBezTo>
                    <a:pt x="49380" y="833"/>
                    <a:pt x="46941" y="1210"/>
                    <a:pt x="44323" y="1766"/>
                  </a:cubicBezTo>
                  <a:cubicBezTo>
                    <a:pt x="41725" y="2301"/>
                    <a:pt x="38969" y="3015"/>
                    <a:pt x="36153" y="4006"/>
                  </a:cubicBezTo>
                  <a:cubicBezTo>
                    <a:pt x="34764" y="4502"/>
                    <a:pt x="33356" y="5077"/>
                    <a:pt x="31948" y="5692"/>
                  </a:cubicBezTo>
                  <a:cubicBezTo>
                    <a:pt x="30560" y="6347"/>
                    <a:pt x="29172" y="7041"/>
                    <a:pt x="27804" y="7854"/>
                  </a:cubicBezTo>
                  <a:cubicBezTo>
                    <a:pt x="25840" y="8984"/>
                    <a:pt x="23996" y="10253"/>
                    <a:pt x="22251" y="11622"/>
                  </a:cubicBezTo>
                  <a:cubicBezTo>
                    <a:pt x="21815" y="11979"/>
                    <a:pt x="21398" y="12316"/>
                    <a:pt x="20962" y="12673"/>
                  </a:cubicBezTo>
                  <a:cubicBezTo>
                    <a:pt x="20545" y="13030"/>
                    <a:pt x="20129" y="13387"/>
                    <a:pt x="19732" y="13744"/>
                  </a:cubicBezTo>
                  <a:cubicBezTo>
                    <a:pt x="18919" y="14477"/>
                    <a:pt x="18126" y="15231"/>
                    <a:pt x="17352" y="15985"/>
                  </a:cubicBezTo>
                  <a:cubicBezTo>
                    <a:pt x="15825" y="17512"/>
                    <a:pt x="14398" y="19098"/>
                    <a:pt x="13049" y="20724"/>
                  </a:cubicBezTo>
                  <a:cubicBezTo>
                    <a:pt x="11701" y="22331"/>
                    <a:pt x="10471" y="24016"/>
                    <a:pt x="9360" y="25742"/>
                  </a:cubicBezTo>
                  <a:cubicBezTo>
                    <a:pt x="8250" y="27487"/>
                    <a:pt x="7258" y="29252"/>
                    <a:pt x="6366" y="31056"/>
                  </a:cubicBezTo>
                  <a:cubicBezTo>
                    <a:pt x="5473" y="32841"/>
                    <a:pt x="4680" y="34666"/>
                    <a:pt x="4006" y="36490"/>
                  </a:cubicBezTo>
                  <a:cubicBezTo>
                    <a:pt x="2618" y="40139"/>
                    <a:pt x="1606" y="43808"/>
                    <a:pt x="952" y="47457"/>
                  </a:cubicBezTo>
                  <a:cubicBezTo>
                    <a:pt x="298" y="51106"/>
                    <a:pt x="0" y="54715"/>
                    <a:pt x="99" y="58225"/>
                  </a:cubicBezTo>
                  <a:cubicBezTo>
                    <a:pt x="139" y="58661"/>
                    <a:pt x="139" y="59098"/>
                    <a:pt x="179" y="59534"/>
                  </a:cubicBezTo>
                  <a:cubicBezTo>
                    <a:pt x="218" y="59970"/>
                    <a:pt x="238" y="60407"/>
                    <a:pt x="278" y="60823"/>
                  </a:cubicBezTo>
                  <a:cubicBezTo>
                    <a:pt x="337" y="61696"/>
                    <a:pt x="476" y="62548"/>
                    <a:pt x="595" y="63381"/>
                  </a:cubicBezTo>
                  <a:cubicBezTo>
                    <a:pt x="873" y="65067"/>
                    <a:pt x="1210" y="66713"/>
                    <a:pt x="1686" y="68319"/>
                  </a:cubicBezTo>
                  <a:cubicBezTo>
                    <a:pt x="2142" y="69906"/>
                    <a:pt x="2657" y="71453"/>
                    <a:pt x="3292" y="72940"/>
                  </a:cubicBezTo>
                  <a:lnTo>
                    <a:pt x="3530" y="73495"/>
                  </a:lnTo>
                  <a:lnTo>
                    <a:pt x="3788" y="74050"/>
                  </a:lnTo>
                  <a:cubicBezTo>
                    <a:pt x="3946" y="74407"/>
                    <a:pt x="4105" y="74764"/>
                    <a:pt x="4284" y="75141"/>
                  </a:cubicBezTo>
                  <a:cubicBezTo>
                    <a:pt x="4641" y="75835"/>
                    <a:pt x="4978" y="76549"/>
                    <a:pt x="5374" y="77223"/>
                  </a:cubicBezTo>
                  <a:cubicBezTo>
                    <a:pt x="6128" y="78612"/>
                    <a:pt x="6981" y="79881"/>
                    <a:pt x="7853" y="81130"/>
                  </a:cubicBezTo>
                  <a:cubicBezTo>
                    <a:pt x="8329" y="81725"/>
                    <a:pt x="8765" y="82360"/>
                    <a:pt x="9241" y="82915"/>
                  </a:cubicBezTo>
                  <a:cubicBezTo>
                    <a:pt x="9479" y="83213"/>
                    <a:pt x="9717" y="83490"/>
                    <a:pt x="9955" y="83788"/>
                  </a:cubicBezTo>
                  <a:cubicBezTo>
                    <a:pt x="10213" y="84065"/>
                    <a:pt x="10451" y="84323"/>
                    <a:pt x="10709" y="84601"/>
                  </a:cubicBezTo>
                  <a:cubicBezTo>
                    <a:pt x="14675" y="88983"/>
                    <a:pt x="19474" y="92077"/>
                    <a:pt x="24412" y="93723"/>
                  </a:cubicBezTo>
                  <a:cubicBezTo>
                    <a:pt x="27956" y="94904"/>
                    <a:pt x="31521" y="95422"/>
                    <a:pt x="34915" y="95422"/>
                  </a:cubicBezTo>
                  <a:cubicBezTo>
                    <a:pt x="36250" y="95422"/>
                    <a:pt x="37559" y="95342"/>
                    <a:pt x="38830" y="95191"/>
                  </a:cubicBezTo>
                  <a:cubicBezTo>
                    <a:pt x="41071" y="94913"/>
                    <a:pt x="43232" y="94437"/>
                    <a:pt x="45216" y="93763"/>
                  </a:cubicBezTo>
                  <a:cubicBezTo>
                    <a:pt x="46227" y="93426"/>
                    <a:pt x="47179" y="93029"/>
                    <a:pt x="48111" y="92632"/>
                  </a:cubicBezTo>
                  <a:cubicBezTo>
                    <a:pt x="48567" y="92394"/>
                    <a:pt x="49023" y="92196"/>
                    <a:pt x="49459" y="91958"/>
                  </a:cubicBezTo>
                  <a:cubicBezTo>
                    <a:pt x="49697" y="91839"/>
                    <a:pt x="49916" y="91720"/>
                    <a:pt x="50134" y="91601"/>
                  </a:cubicBezTo>
                  <a:cubicBezTo>
                    <a:pt x="50332" y="91482"/>
                    <a:pt x="50550" y="91363"/>
                    <a:pt x="50768" y="91224"/>
                  </a:cubicBezTo>
                  <a:cubicBezTo>
                    <a:pt x="54140" y="89261"/>
                    <a:pt x="56777" y="86663"/>
                    <a:pt x="58701" y="83946"/>
                  </a:cubicBezTo>
                  <a:cubicBezTo>
                    <a:pt x="60624" y="81229"/>
                    <a:pt x="61933" y="78453"/>
                    <a:pt x="62905" y="75875"/>
                  </a:cubicBezTo>
                  <a:cubicBezTo>
                    <a:pt x="63381" y="74566"/>
                    <a:pt x="63778" y="73297"/>
                    <a:pt x="64115" y="72087"/>
                  </a:cubicBezTo>
                  <a:cubicBezTo>
                    <a:pt x="64254" y="71492"/>
                    <a:pt x="64412" y="70897"/>
                    <a:pt x="64531" y="70302"/>
                  </a:cubicBezTo>
                  <a:cubicBezTo>
                    <a:pt x="64591" y="70005"/>
                    <a:pt x="64650" y="69727"/>
                    <a:pt x="64710" y="69450"/>
                  </a:cubicBezTo>
                  <a:cubicBezTo>
                    <a:pt x="64769" y="69152"/>
                    <a:pt x="64809" y="68875"/>
                    <a:pt x="64868" y="68597"/>
                  </a:cubicBezTo>
                  <a:cubicBezTo>
                    <a:pt x="65602" y="64115"/>
                    <a:pt x="65404" y="60526"/>
                    <a:pt x="64968" y="57848"/>
                  </a:cubicBezTo>
                  <a:cubicBezTo>
                    <a:pt x="64849" y="57194"/>
                    <a:pt x="64710" y="56579"/>
                    <a:pt x="64571" y="56024"/>
                  </a:cubicBezTo>
                  <a:cubicBezTo>
                    <a:pt x="64412" y="55469"/>
                    <a:pt x="64293" y="54953"/>
                    <a:pt x="64135" y="54497"/>
                  </a:cubicBezTo>
                  <a:cubicBezTo>
                    <a:pt x="64055" y="54259"/>
                    <a:pt x="63976" y="54061"/>
                    <a:pt x="63916" y="53842"/>
                  </a:cubicBezTo>
                  <a:cubicBezTo>
                    <a:pt x="63817" y="53644"/>
                    <a:pt x="63758" y="53446"/>
                    <a:pt x="63679" y="53267"/>
                  </a:cubicBezTo>
                  <a:cubicBezTo>
                    <a:pt x="63599" y="53089"/>
                    <a:pt x="63540" y="52930"/>
                    <a:pt x="63480" y="52772"/>
                  </a:cubicBezTo>
                  <a:cubicBezTo>
                    <a:pt x="63401" y="52613"/>
                    <a:pt x="63322" y="52474"/>
                    <a:pt x="63262" y="52335"/>
                  </a:cubicBezTo>
                  <a:cubicBezTo>
                    <a:pt x="63004" y="51780"/>
                    <a:pt x="62786" y="51403"/>
                    <a:pt x="62647" y="51165"/>
                  </a:cubicBezTo>
                  <a:cubicBezTo>
                    <a:pt x="62588" y="51046"/>
                    <a:pt x="62528" y="50947"/>
                    <a:pt x="62489" y="50888"/>
                  </a:cubicBezTo>
                  <a:lnTo>
                    <a:pt x="62489" y="50888"/>
                  </a:lnTo>
                  <a:cubicBezTo>
                    <a:pt x="62528" y="50947"/>
                    <a:pt x="62568" y="51046"/>
                    <a:pt x="62627" y="51165"/>
                  </a:cubicBezTo>
                  <a:cubicBezTo>
                    <a:pt x="62766" y="51423"/>
                    <a:pt x="62965" y="51800"/>
                    <a:pt x="63203" y="52355"/>
                  </a:cubicBezTo>
                  <a:cubicBezTo>
                    <a:pt x="63282" y="52494"/>
                    <a:pt x="63341" y="52633"/>
                    <a:pt x="63421" y="52791"/>
                  </a:cubicBezTo>
                  <a:cubicBezTo>
                    <a:pt x="63480" y="52950"/>
                    <a:pt x="63540" y="53128"/>
                    <a:pt x="63619" y="53307"/>
                  </a:cubicBezTo>
                  <a:cubicBezTo>
                    <a:pt x="63679" y="53485"/>
                    <a:pt x="63758" y="53664"/>
                    <a:pt x="63837" y="53882"/>
                  </a:cubicBezTo>
                  <a:cubicBezTo>
                    <a:pt x="63897" y="54080"/>
                    <a:pt x="63976" y="54299"/>
                    <a:pt x="64055" y="54517"/>
                  </a:cubicBezTo>
                  <a:cubicBezTo>
                    <a:pt x="64214" y="54973"/>
                    <a:pt x="64333" y="55488"/>
                    <a:pt x="64472" y="56044"/>
                  </a:cubicBezTo>
                  <a:cubicBezTo>
                    <a:pt x="64611" y="56599"/>
                    <a:pt x="64749" y="57214"/>
                    <a:pt x="64849" y="57868"/>
                  </a:cubicBezTo>
                  <a:cubicBezTo>
                    <a:pt x="65285" y="60545"/>
                    <a:pt x="65444" y="64115"/>
                    <a:pt x="64690" y="68557"/>
                  </a:cubicBezTo>
                  <a:cubicBezTo>
                    <a:pt x="64650" y="68835"/>
                    <a:pt x="64591" y="69112"/>
                    <a:pt x="64551" y="69410"/>
                  </a:cubicBezTo>
                  <a:cubicBezTo>
                    <a:pt x="64492" y="69688"/>
                    <a:pt x="64432" y="69985"/>
                    <a:pt x="64373" y="70263"/>
                  </a:cubicBezTo>
                  <a:cubicBezTo>
                    <a:pt x="64254" y="70858"/>
                    <a:pt x="64075" y="71433"/>
                    <a:pt x="63936" y="72048"/>
                  </a:cubicBezTo>
                  <a:cubicBezTo>
                    <a:pt x="63599" y="73257"/>
                    <a:pt x="63203" y="74507"/>
                    <a:pt x="62727" y="75796"/>
                  </a:cubicBezTo>
                  <a:cubicBezTo>
                    <a:pt x="61755" y="78374"/>
                    <a:pt x="60446" y="81130"/>
                    <a:pt x="58522" y="83827"/>
                  </a:cubicBezTo>
                  <a:cubicBezTo>
                    <a:pt x="56619" y="86524"/>
                    <a:pt x="54001" y="89083"/>
                    <a:pt x="50649" y="91026"/>
                  </a:cubicBezTo>
                  <a:cubicBezTo>
                    <a:pt x="50431" y="91165"/>
                    <a:pt x="50233" y="91284"/>
                    <a:pt x="50015" y="91403"/>
                  </a:cubicBezTo>
                  <a:cubicBezTo>
                    <a:pt x="49797" y="91522"/>
                    <a:pt x="49578" y="91641"/>
                    <a:pt x="49360" y="91760"/>
                  </a:cubicBezTo>
                  <a:cubicBezTo>
                    <a:pt x="48924" y="91998"/>
                    <a:pt x="48468" y="92196"/>
                    <a:pt x="48012" y="92414"/>
                  </a:cubicBezTo>
                  <a:cubicBezTo>
                    <a:pt x="47100" y="92811"/>
                    <a:pt x="46148" y="93207"/>
                    <a:pt x="45156" y="93545"/>
                  </a:cubicBezTo>
                  <a:cubicBezTo>
                    <a:pt x="43173" y="94219"/>
                    <a:pt x="41031" y="94675"/>
                    <a:pt x="38790" y="94953"/>
                  </a:cubicBezTo>
                  <a:cubicBezTo>
                    <a:pt x="37554" y="95096"/>
                    <a:pt x="36282" y="95171"/>
                    <a:pt x="34986" y="95171"/>
                  </a:cubicBezTo>
                  <a:cubicBezTo>
                    <a:pt x="31604" y="95171"/>
                    <a:pt x="28052" y="94655"/>
                    <a:pt x="24512" y="93465"/>
                  </a:cubicBezTo>
                  <a:cubicBezTo>
                    <a:pt x="19613" y="91839"/>
                    <a:pt x="14834" y="88765"/>
                    <a:pt x="10907" y="84422"/>
                  </a:cubicBezTo>
                  <a:cubicBezTo>
                    <a:pt x="10669" y="84145"/>
                    <a:pt x="10411" y="83887"/>
                    <a:pt x="10174" y="83609"/>
                  </a:cubicBezTo>
                  <a:cubicBezTo>
                    <a:pt x="9936" y="83332"/>
                    <a:pt x="9698" y="83034"/>
                    <a:pt x="9460" y="82756"/>
                  </a:cubicBezTo>
                  <a:cubicBezTo>
                    <a:pt x="8964" y="82181"/>
                    <a:pt x="8547" y="81567"/>
                    <a:pt x="8091" y="80972"/>
                  </a:cubicBezTo>
                  <a:cubicBezTo>
                    <a:pt x="7219" y="79742"/>
                    <a:pt x="6366" y="78453"/>
                    <a:pt x="5632" y="77104"/>
                  </a:cubicBezTo>
                  <a:cubicBezTo>
                    <a:pt x="5236" y="76430"/>
                    <a:pt x="4898" y="75716"/>
                    <a:pt x="4522" y="75022"/>
                  </a:cubicBezTo>
                  <a:cubicBezTo>
                    <a:pt x="4363" y="74665"/>
                    <a:pt x="4204" y="74308"/>
                    <a:pt x="4026" y="73931"/>
                  </a:cubicBezTo>
                  <a:lnTo>
                    <a:pt x="3788" y="73396"/>
                  </a:lnTo>
                  <a:lnTo>
                    <a:pt x="3550" y="72841"/>
                  </a:lnTo>
                  <a:cubicBezTo>
                    <a:pt x="2935" y="71373"/>
                    <a:pt x="2419" y="69826"/>
                    <a:pt x="1944" y="68240"/>
                  </a:cubicBezTo>
                  <a:cubicBezTo>
                    <a:pt x="1487" y="66653"/>
                    <a:pt x="1150" y="65027"/>
                    <a:pt x="873" y="63342"/>
                  </a:cubicBezTo>
                  <a:cubicBezTo>
                    <a:pt x="754" y="62509"/>
                    <a:pt x="615" y="61656"/>
                    <a:pt x="555" y="60803"/>
                  </a:cubicBezTo>
                  <a:cubicBezTo>
                    <a:pt x="535" y="60387"/>
                    <a:pt x="496" y="59950"/>
                    <a:pt x="456" y="59514"/>
                  </a:cubicBezTo>
                  <a:cubicBezTo>
                    <a:pt x="416" y="59078"/>
                    <a:pt x="416" y="58661"/>
                    <a:pt x="397" y="58225"/>
                  </a:cubicBezTo>
                  <a:cubicBezTo>
                    <a:pt x="278" y="54735"/>
                    <a:pt x="575" y="51145"/>
                    <a:pt x="1230" y="47516"/>
                  </a:cubicBezTo>
                  <a:cubicBezTo>
                    <a:pt x="1864" y="43887"/>
                    <a:pt x="2876" y="40218"/>
                    <a:pt x="4264" y="36589"/>
                  </a:cubicBezTo>
                  <a:cubicBezTo>
                    <a:pt x="4958" y="34765"/>
                    <a:pt x="5731" y="32960"/>
                    <a:pt x="6624" y="31175"/>
                  </a:cubicBezTo>
                  <a:cubicBezTo>
                    <a:pt x="7516" y="29390"/>
                    <a:pt x="8488" y="27625"/>
                    <a:pt x="9598" y="25920"/>
                  </a:cubicBezTo>
                  <a:cubicBezTo>
                    <a:pt x="10709" y="24195"/>
                    <a:pt x="11919" y="22509"/>
                    <a:pt x="13267" y="20903"/>
                  </a:cubicBezTo>
                  <a:cubicBezTo>
                    <a:pt x="14616" y="19296"/>
                    <a:pt x="16044" y="17710"/>
                    <a:pt x="17571" y="16203"/>
                  </a:cubicBezTo>
                  <a:cubicBezTo>
                    <a:pt x="18324" y="15449"/>
                    <a:pt x="19098" y="14696"/>
                    <a:pt x="19911" y="13962"/>
                  </a:cubicBezTo>
                  <a:cubicBezTo>
                    <a:pt x="20327" y="13605"/>
                    <a:pt x="20744" y="13248"/>
                    <a:pt x="21160" y="12891"/>
                  </a:cubicBezTo>
                  <a:cubicBezTo>
                    <a:pt x="21577" y="12554"/>
                    <a:pt x="21993" y="12197"/>
                    <a:pt x="22429" y="11860"/>
                  </a:cubicBezTo>
                  <a:cubicBezTo>
                    <a:pt x="24155" y="10491"/>
                    <a:pt x="25999" y="9242"/>
                    <a:pt x="27962" y="8112"/>
                  </a:cubicBezTo>
                  <a:cubicBezTo>
                    <a:pt x="29291" y="7298"/>
                    <a:pt x="30679" y="6624"/>
                    <a:pt x="32067" y="5970"/>
                  </a:cubicBezTo>
                  <a:cubicBezTo>
                    <a:pt x="33456" y="5355"/>
                    <a:pt x="34864" y="4780"/>
                    <a:pt x="36252" y="4284"/>
                  </a:cubicBezTo>
                  <a:cubicBezTo>
                    <a:pt x="39048" y="3312"/>
                    <a:pt x="41785" y="2598"/>
                    <a:pt x="44383" y="2043"/>
                  </a:cubicBezTo>
                  <a:cubicBezTo>
                    <a:pt x="46981" y="1508"/>
                    <a:pt x="49420" y="1131"/>
                    <a:pt x="51601" y="853"/>
                  </a:cubicBezTo>
                  <a:cubicBezTo>
                    <a:pt x="52163" y="787"/>
                    <a:pt x="52710" y="727"/>
                    <a:pt x="53239" y="671"/>
                  </a:cubicBezTo>
                  <a:lnTo>
                    <a:pt x="53239" y="671"/>
                  </a:lnTo>
                  <a:cubicBezTo>
                    <a:pt x="52790" y="764"/>
                    <a:pt x="52343" y="864"/>
                    <a:pt x="51899" y="972"/>
                  </a:cubicBezTo>
                  <a:cubicBezTo>
                    <a:pt x="50114" y="1409"/>
                    <a:pt x="48389" y="1904"/>
                    <a:pt x="46703" y="2519"/>
                  </a:cubicBezTo>
                  <a:cubicBezTo>
                    <a:pt x="43332" y="3709"/>
                    <a:pt x="40198" y="5236"/>
                    <a:pt x="37303" y="7021"/>
                  </a:cubicBezTo>
                  <a:cubicBezTo>
                    <a:pt x="36926" y="7219"/>
                    <a:pt x="36569" y="7457"/>
                    <a:pt x="36232" y="7695"/>
                  </a:cubicBezTo>
                  <a:cubicBezTo>
                    <a:pt x="35875" y="7933"/>
                    <a:pt x="35518" y="8171"/>
                    <a:pt x="35181" y="8389"/>
                  </a:cubicBezTo>
                  <a:cubicBezTo>
                    <a:pt x="34844" y="8647"/>
                    <a:pt x="34487" y="8885"/>
                    <a:pt x="34150" y="9123"/>
                  </a:cubicBezTo>
                  <a:lnTo>
                    <a:pt x="33654" y="9500"/>
                  </a:lnTo>
                  <a:lnTo>
                    <a:pt x="33158" y="9877"/>
                  </a:lnTo>
                  <a:cubicBezTo>
                    <a:pt x="32841" y="10154"/>
                    <a:pt x="32523" y="10392"/>
                    <a:pt x="32186" y="10650"/>
                  </a:cubicBezTo>
                  <a:cubicBezTo>
                    <a:pt x="31889" y="10928"/>
                    <a:pt x="31572" y="11205"/>
                    <a:pt x="31274" y="11463"/>
                  </a:cubicBezTo>
                  <a:cubicBezTo>
                    <a:pt x="30639" y="11998"/>
                    <a:pt x="30064" y="12574"/>
                    <a:pt x="29489" y="13129"/>
                  </a:cubicBezTo>
                  <a:cubicBezTo>
                    <a:pt x="27209" y="15429"/>
                    <a:pt x="25265" y="17928"/>
                    <a:pt x="23659" y="20526"/>
                  </a:cubicBezTo>
                  <a:cubicBezTo>
                    <a:pt x="20426" y="25742"/>
                    <a:pt x="18463" y="31314"/>
                    <a:pt x="17590" y="36728"/>
                  </a:cubicBezTo>
                  <a:cubicBezTo>
                    <a:pt x="17134" y="39425"/>
                    <a:pt x="16976" y="42102"/>
                    <a:pt x="17075" y="44680"/>
                  </a:cubicBezTo>
                  <a:cubicBezTo>
                    <a:pt x="17095" y="45989"/>
                    <a:pt x="17194" y="47258"/>
                    <a:pt x="17352" y="48508"/>
                  </a:cubicBezTo>
                  <a:cubicBezTo>
                    <a:pt x="17511" y="49737"/>
                    <a:pt x="17709" y="50967"/>
                    <a:pt x="17987" y="52157"/>
                  </a:cubicBezTo>
                  <a:cubicBezTo>
                    <a:pt x="19058" y="56916"/>
                    <a:pt x="20962" y="61200"/>
                    <a:pt x="23520" y="64650"/>
                  </a:cubicBezTo>
                  <a:cubicBezTo>
                    <a:pt x="26078" y="68121"/>
                    <a:pt x="29212" y="70798"/>
                    <a:pt x="32504" y="72603"/>
                  </a:cubicBezTo>
                  <a:cubicBezTo>
                    <a:pt x="35796" y="74427"/>
                    <a:pt x="39246" y="75399"/>
                    <a:pt x="42479" y="75558"/>
                  </a:cubicBezTo>
                  <a:cubicBezTo>
                    <a:pt x="42906" y="75581"/>
                    <a:pt x="43329" y="75593"/>
                    <a:pt x="43748" y="75593"/>
                  </a:cubicBezTo>
                  <a:cubicBezTo>
                    <a:pt x="46500" y="75593"/>
                    <a:pt x="49069" y="75097"/>
                    <a:pt x="51324" y="74288"/>
                  </a:cubicBezTo>
                  <a:cubicBezTo>
                    <a:pt x="53902" y="73337"/>
                    <a:pt x="56083" y="71968"/>
                    <a:pt x="57789" y="70421"/>
                  </a:cubicBezTo>
                  <a:cubicBezTo>
                    <a:pt x="59494" y="68855"/>
                    <a:pt x="60743" y="67149"/>
                    <a:pt x="61616" y="65483"/>
                  </a:cubicBezTo>
                  <a:cubicBezTo>
                    <a:pt x="62489" y="63818"/>
                    <a:pt x="63024" y="62211"/>
                    <a:pt x="63341" y="60764"/>
                  </a:cubicBezTo>
                  <a:cubicBezTo>
                    <a:pt x="63381" y="60585"/>
                    <a:pt x="63421" y="60407"/>
                    <a:pt x="63460" y="60228"/>
                  </a:cubicBezTo>
                  <a:cubicBezTo>
                    <a:pt x="63500" y="60050"/>
                    <a:pt x="63540" y="59891"/>
                    <a:pt x="63560" y="59712"/>
                  </a:cubicBezTo>
                  <a:cubicBezTo>
                    <a:pt x="63599" y="59356"/>
                    <a:pt x="63639" y="59018"/>
                    <a:pt x="63698" y="58701"/>
                  </a:cubicBezTo>
                  <a:cubicBezTo>
                    <a:pt x="63738" y="58047"/>
                    <a:pt x="63778" y="57452"/>
                    <a:pt x="63758" y="56877"/>
                  </a:cubicBezTo>
                  <a:cubicBezTo>
                    <a:pt x="63758" y="55746"/>
                    <a:pt x="63619" y="54794"/>
                    <a:pt x="63480" y="54021"/>
                  </a:cubicBezTo>
                  <a:cubicBezTo>
                    <a:pt x="63460" y="53823"/>
                    <a:pt x="63401" y="53644"/>
                    <a:pt x="63361" y="53466"/>
                  </a:cubicBezTo>
                  <a:cubicBezTo>
                    <a:pt x="63322" y="53287"/>
                    <a:pt x="63282" y="53128"/>
                    <a:pt x="63242" y="52970"/>
                  </a:cubicBezTo>
                  <a:cubicBezTo>
                    <a:pt x="63163" y="52653"/>
                    <a:pt x="63084" y="52375"/>
                    <a:pt x="63004" y="52137"/>
                  </a:cubicBezTo>
                  <a:cubicBezTo>
                    <a:pt x="62826" y="51661"/>
                    <a:pt x="62687" y="51324"/>
                    <a:pt x="62588" y="51126"/>
                  </a:cubicBezTo>
                  <a:cubicBezTo>
                    <a:pt x="62548" y="51007"/>
                    <a:pt x="62508" y="50927"/>
                    <a:pt x="62489" y="50888"/>
                  </a:cubicBezTo>
                  <a:lnTo>
                    <a:pt x="62489" y="50888"/>
                  </a:lnTo>
                  <a:cubicBezTo>
                    <a:pt x="62489" y="50888"/>
                    <a:pt x="62489" y="50888"/>
                    <a:pt x="62489" y="50888"/>
                  </a:cubicBezTo>
                  <a:lnTo>
                    <a:pt x="62489" y="50888"/>
                  </a:lnTo>
                  <a:cubicBezTo>
                    <a:pt x="62508" y="50947"/>
                    <a:pt x="62548" y="51026"/>
                    <a:pt x="62588" y="51145"/>
                  </a:cubicBezTo>
                  <a:cubicBezTo>
                    <a:pt x="62667" y="51364"/>
                    <a:pt x="62806" y="51681"/>
                    <a:pt x="62965" y="52157"/>
                  </a:cubicBezTo>
                  <a:cubicBezTo>
                    <a:pt x="63044" y="52395"/>
                    <a:pt x="63123" y="52672"/>
                    <a:pt x="63183" y="52990"/>
                  </a:cubicBezTo>
                  <a:cubicBezTo>
                    <a:pt x="63222" y="53148"/>
                    <a:pt x="63262" y="53307"/>
                    <a:pt x="63302" y="53485"/>
                  </a:cubicBezTo>
                  <a:cubicBezTo>
                    <a:pt x="63341" y="53664"/>
                    <a:pt x="63401" y="53842"/>
                    <a:pt x="63421" y="54041"/>
                  </a:cubicBezTo>
                  <a:cubicBezTo>
                    <a:pt x="63540" y="54814"/>
                    <a:pt x="63679" y="55766"/>
                    <a:pt x="63679" y="56896"/>
                  </a:cubicBezTo>
                  <a:cubicBezTo>
                    <a:pt x="63698" y="57452"/>
                    <a:pt x="63639" y="58047"/>
                    <a:pt x="63579" y="58701"/>
                  </a:cubicBezTo>
                  <a:cubicBezTo>
                    <a:pt x="63540" y="59018"/>
                    <a:pt x="63500" y="59356"/>
                    <a:pt x="63441" y="59693"/>
                  </a:cubicBezTo>
                  <a:cubicBezTo>
                    <a:pt x="63421" y="59871"/>
                    <a:pt x="63401" y="60050"/>
                    <a:pt x="63361" y="60208"/>
                  </a:cubicBezTo>
                  <a:cubicBezTo>
                    <a:pt x="63322" y="60387"/>
                    <a:pt x="63282" y="60565"/>
                    <a:pt x="63242" y="60744"/>
                  </a:cubicBezTo>
                  <a:cubicBezTo>
                    <a:pt x="62905" y="62191"/>
                    <a:pt x="62370" y="63778"/>
                    <a:pt x="61497" y="65424"/>
                  </a:cubicBezTo>
                  <a:cubicBezTo>
                    <a:pt x="60624" y="67070"/>
                    <a:pt x="59375" y="68756"/>
                    <a:pt x="57689" y="70302"/>
                  </a:cubicBezTo>
                  <a:cubicBezTo>
                    <a:pt x="56004" y="71829"/>
                    <a:pt x="53822" y="73178"/>
                    <a:pt x="51264" y="74110"/>
                  </a:cubicBezTo>
                  <a:cubicBezTo>
                    <a:pt x="49027" y="74902"/>
                    <a:pt x="46492" y="75394"/>
                    <a:pt x="43761" y="75394"/>
                  </a:cubicBezTo>
                  <a:cubicBezTo>
                    <a:pt x="43345" y="75394"/>
                    <a:pt x="42924" y="75383"/>
                    <a:pt x="42499" y="75359"/>
                  </a:cubicBezTo>
                  <a:cubicBezTo>
                    <a:pt x="39306" y="75181"/>
                    <a:pt x="35875" y="74229"/>
                    <a:pt x="32623" y="72404"/>
                  </a:cubicBezTo>
                  <a:cubicBezTo>
                    <a:pt x="29370" y="70620"/>
                    <a:pt x="26257" y="67962"/>
                    <a:pt x="23738" y="64512"/>
                  </a:cubicBezTo>
                  <a:cubicBezTo>
                    <a:pt x="21200" y="61081"/>
                    <a:pt x="19316" y="56837"/>
                    <a:pt x="18265" y="52117"/>
                  </a:cubicBezTo>
                  <a:cubicBezTo>
                    <a:pt x="17987" y="50927"/>
                    <a:pt x="17789" y="49718"/>
                    <a:pt x="17630" y="48468"/>
                  </a:cubicBezTo>
                  <a:cubicBezTo>
                    <a:pt x="17471" y="47239"/>
                    <a:pt x="17372" y="45969"/>
                    <a:pt x="17352" y="44680"/>
                  </a:cubicBezTo>
                  <a:cubicBezTo>
                    <a:pt x="17253" y="42122"/>
                    <a:pt x="17412" y="39465"/>
                    <a:pt x="17868" y="36768"/>
                  </a:cubicBezTo>
                  <a:cubicBezTo>
                    <a:pt x="18741" y="31393"/>
                    <a:pt x="20684" y="25861"/>
                    <a:pt x="23897" y="20685"/>
                  </a:cubicBezTo>
                  <a:cubicBezTo>
                    <a:pt x="25523" y="18106"/>
                    <a:pt x="27427" y="15608"/>
                    <a:pt x="29707" y="13347"/>
                  </a:cubicBezTo>
                  <a:cubicBezTo>
                    <a:pt x="30283" y="12792"/>
                    <a:pt x="30838" y="12217"/>
                    <a:pt x="31472" y="11681"/>
                  </a:cubicBezTo>
                  <a:cubicBezTo>
                    <a:pt x="31770" y="11423"/>
                    <a:pt x="32067" y="11146"/>
                    <a:pt x="32385" y="10888"/>
                  </a:cubicBezTo>
                  <a:cubicBezTo>
                    <a:pt x="32702" y="10630"/>
                    <a:pt x="33019" y="10372"/>
                    <a:pt x="33356" y="10114"/>
                  </a:cubicBezTo>
                  <a:lnTo>
                    <a:pt x="33832" y="9738"/>
                  </a:lnTo>
                  <a:lnTo>
                    <a:pt x="34328" y="9361"/>
                  </a:lnTo>
                  <a:cubicBezTo>
                    <a:pt x="34665" y="9123"/>
                    <a:pt x="35002" y="8885"/>
                    <a:pt x="35340" y="8647"/>
                  </a:cubicBezTo>
                  <a:cubicBezTo>
                    <a:pt x="35696" y="8409"/>
                    <a:pt x="36034" y="8171"/>
                    <a:pt x="36391" y="7953"/>
                  </a:cubicBezTo>
                  <a:cubicBezTo>
                    <a:pt x="36728" y="7715"/>
                    <a:pt x="37085" y="7477"/>
                    <a:pt x="37461" y="7259"/>
                  </a:cubicBezTo>
                  <a:cubicBezTo>
                    <a:pt x="40337" y="5494"/>
                    <a:pt x="43470" y="3967"/>
                    <a:pt x="46802" y="2797"/>
                  </a:cubicBezTo>
                  <a:cubicBezTo>
                    <a:pt x="48468" y="2182"/>
                    <a:pt x="50213" y="1686"/>
                    <a:pt x="51978" y="1250"/>
                  </a:cubicBezTo>
                  <a:cubicBezTo>
                    <a:pt x="53743" y="833"/>
                    <a:pt x="55567" y="516"/>
                    <a:pt x="57412" y="298"/>
                  </a:cubicBezTo>
                  <a:lnTo>
                    <a:pt x="57372" y="1"/>
                  </a:lnTo>
                  <a:close/>
                </a:path>
              </a:pathLst>
            </a:custGeom>
            <a:solidFill>
              <a:srgbClr val="0202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7" name="Google Shape;3077;p43"/>
            <p:cNvSpPr/>
            <p:nvPr/>
          </p:nvSpPr>
          <p:spPr>
            <a:xfrm>
              <a:off x="4974697" y="3219954"/>
              <a:ext cx="2009278" cy="1260032"/>
            </a:xfrm>
            <a:custGeom>
              <a:avLst/>
              <a:gdLst/>
              <a:ahLst/>
              <a:cxnLst/>
              <a:rect l="l" t="t" r="r" b="b"/>
              <a:pathLst>
                <a:path w="62648" h="39287" extrusionOk="0">
                  <a:moveTo>
                    <a:pt x="12069" y="14755"/>
                  </a:moveTo>
                  <a:cubicBezTo>
                    <a:pt x="12068" y="14758"/>
                    <a:pt x="12066" y="14762"/>
                    <a:pt x="12065" y="14765"/>
                  </a:cubicBezTo>
                  <a:lnTo>
                    <a:pt x="12065" y="14765"/>
                  </a:lnTo>
                  <a:lnTo>
                    <a:pt x="12068" y="14755"/>
                  </a:lnTo>
                  <a:close/>
                  <a:moveTo>
                    <a:pt x="61220" y="17908"/>
                  </a:moveTo>
                  <a:cubicBezTo>
                    <a:pt x="61160" y="18008"/>
                    <a:pt x="61160" y="18047"/>
                    <a:pt x="61160" y="18047"/>
                  </a:cubicBezTo>
                  <a:cubicBezTo>
                    <a:pt x="61160" y="18047"/>
                    <a:pt x="61180" y="18008"/>
                    <a:pt x="61220" y="17908"/>
                  </a:cubicBezTo>
                  <a:close/>
                  <a:moveTo>
                    <a:pt x="38850" y="1"/>
                  </a:moveTo>
                  <a:cubicBezTo>
                    <a:pt x="38592" y="21"/>
                    <a:pt x="38314" y="21"/>
                    <a:pt x="38037" y="21"/>
                  </a:cubicBezTo>
                  <a:cubicBezTo>
                    <a:pt x="37462" y="21"/>
                    <a:pt x="36906" y="80"/>
                    <a:pt x="36331" y="100"/>
                  </a:cubicBezTo>
                  <a:cubicBezTo>
                    <a:pt x="35181" y="199"/>
                    <a:pt x="34011" y="298"/>
                    <a:pt x="32821" y="536"/>
                  </a:cubicBezTo>
                  <a:cubicBezTo>
                    <a:pt x="31611" y="735"/>
                    <a:pt x="30382" y="1012"/>
                    <a:pt x="29152" y="1389"/>
                  </a:cubicBezTo>
                  <a:cubicBezTo>
                    <a:pt x="28537" y="1548"/>
                    <a:pt x="27923" y="1766"/>
                    <a:pt x="27308" y="1984"/>
                  </a:cubicBezTo>
                  <a:cubicBezTo>
                    <a:pt x="26991" y="2103"/>
                    <a:pt x="26673" y="2222"/>
                    <a:pt x="26376" y="2361"/>
                  </a:cubicBezTo>
                  <a:cubicBezTo>
                    <a:pt x="26059" y="2480"/>
                    <a:pt x="25761" y="2638"/>
                    <a:pt x="25444" y="2777"/>
                  </a:cubicBezTo>
                  <a:cubicBezTo>
                    <a:pt x="22985" y="3947"/>
                    <a:pt x="20605" y="5573"/>
                    <a:pt x="18364" y="7576"/>
                  </a:cubicBezTo>
                  <a:cubicBezTo>
                    <a:pt x="16123" y="9579"/>
                    <a:pt x="14001" y="11939"/>
                    <a:pt x="12097" y="14676"/>
                  </a:cubicBezTo>
                  <a:lnTo>
                    <a:pt x="12038" y="14755"/>
                  </a:lnTo>
                  <a:lnTo>
                    <a:pt x="12054" y="14755"/>
                  </a:lnTo>
                  <a:cubicBezTo>
                    <a:pt x="10413" y="17486"/>
                    <a:pt x="8478" y="20963"/>
                    <a:pt x="6425" y="25068"/>
                  </a:cubicBezTo>
                  <a:cubicBezTo>
                    <a:pt x="4363" y="29173"/>
                    <a:pt x="2182" y="33912"/>
                    <a:pt x="0" y="39148"/>
                  </a:cubicBezTo>
                  <a:lnTo>
                    <a:pt x="258" y="39287"/>
                  </a:lnTo>
                  <a:cubicBezTo>
                    <a:pt x="263" y="39279"/>
                    <a:pt x="267" y="39272"/>
                    <a:pt x="272" y="39264"/>
                  </a:cubicBezTo>
                  <a:lnTo>
                    <a:pt x="272" y="39264"/>
                  </a:lnTo>
                  <a:lnTo>
                    <a:pt x="278" y="39267"/>
                  </a:lnTo>
                  <a:cubicBezTo>
                    <a:pt x="283" y="39255"/>
                    <a:pt x="287" y="39244"/>
                    <a:pt x="292" y="39232"/>
                  </a:cubicBezTo>
                  <a:lnTo>
                    <a:pt x="292" y="39232"/>
                  </a:lnTo>
                  <a:cubicBezTo>
                    <a:pt x="503" y="38896"/>
                    <a:pt x="916" y="38258"/>
                    <a:pt x="1329" y="37621"/>
                  </a:cubicBezTo>
                  <a:cubicBezTo>
                    <a:pt x="3907" y="33615"/>
                    <a:pt x="6386" y="29827"/>
                    <a:pt x="9281" y="26634"/>
                  </a:cubicBezTo>
                  <a:cubicBezTo>
                    <a:pt x="10709" y="25048"/>
                    <a:pt x="12256" y="23600"/>
                    <a:pt x="13882" y="22390"/>
                  </a:cubicBezTo>
                  <a:cubicBezTo>
                    <a:pt x="15528" y="21181"/>
                    <a:pt x="17253" y="20169"/>
                    <a:pt x="18979" y="19316"/>
                  </a:cubicBezTo>
                  <a:cubicBezTo>
                    <a:pt x="22469" y="17631"/>
                    <a:pt x="26078" y="16659"/>
                    <a:pt x="29529" y="16461"/>
                  </a:cubicBezTo>
                  <a:cubicBezTo>
                    <a:pt x="29942" y="16437"/>
                    <a:pt x="30353" y="16426"/>
                    <a:pt x="30760" y="16426"/>
                  </a:cubicBezTo>
                  <a:cubicBezTo>
                    <a:pt x="33770" y="16426"/>
                    <a:pt x="36604" y="17041"/>
                    <a:pt x="39207" y="17809"/>
                  </a:cubicBezTo>
                  <a:cubicBezTo>
                    <a:pt x="42162" y="18722"/>
                    <a:pt x="44819" y="19931"/>
                    <a:pt x="47159" y="21339"/>
                  </a:cubicBezTo>
                  <a:cubicBezTo>
                    <a:pt x="49499" y="22727"/>
                    <a:pt x="51502" y="24314"/>
                    <a:pt x="53168" y="26019"/>
                  </a:cubicBezTo>
                  <a:cubicBezTo>
                    <a:pt x="54814" y="27705"/>
                    <a:pt x="56103" y="29530"/>
                    <a:pt x="56995" y="31374"/>
                  </a:cubicBezTo>
                  <a:cubicBezTo>
                    <a:pt x="57888" y="33218"/>
                    <a:pt x="58403" y="35043"/>
                    <a:pt x="58741" y="36748"/>
                  </a:cubicBezTo>
                  <a:lnTo>
                    <a:pt x="58760" y="36847"/>
                  </a:lnTo>
                  <a:lnTo>
                    <a:pt x="58860" y="36847"/>
                  </a:lnTo>
                  <a:cubicBezTo>
                    <a:pt x="58919" y="36827"/>
                    <a:pt x="58959" y="36827"/>
                    <a:pt x="58998" y="36827"/>
                  </a:cubicBezTo>
                  <a:lnTo>
                    <a:pt x="59098" y="36808"/>
                  </a:lnTo>
                  <a:lnTo>
                    <a:pt x="59078" y="36689"/>
                  </a:lnTo>
                  <a:cubicBezTo>
                    <a:pt x="58384" y="33119"/>
                    <a:pt x="58304" y="30065"/>
                    <a:pt x="58483" y="27606"/>
                  </a:cubicBezTo>
                  <a:cubicBezTo>
                    <a:pt x="58661" y="25127"/>
                    <a:pt x="59117" y="23223"/>
                    <a:pt x="59554" y="21815"/>
                  </a:cubicBezTo>
                  <a:cubicBezTo>
                    <a:pt x="59772" y="21101"/>
                    <a:pt x="60010" y="20526"/>
                    <a:pt x="60208" y="20030"/>
                  </a:cubicBezTo>
                  <a:cubicBezTo>
                    <a:pt x="60426" y="19574"/>
                    <a:pt x="60585" y="19178"/>
                    <a:pt x="60724" y="18880"/>
                  </a:cubicBezTo>
                  <a:cubicBezTo>
                    <a:pt x="60882" y="18603"/>
                    <a:pt x="61001" y="18384"/>
                    <a:pt x="61061" y="18246"/>
                  </a:cubicBezTo>
                  <a:cubicBezTo>
                    <a:pt x="61140" y="18107"/>
                    <a:pt x="61160" y="18047"/>
                    <a:pt x="61160" y="18047"/>
                  </a:cubicBezTo>
                  <a:lnTo>
                    <a:pt x="61160" y="18047"/>
                  </a:lnTo>
                  <a:cubicBezTo>
                    <a:pt x="61160" y="18047"/>
                    <a:pt x="61120" y="18107"/>
                    <a:pt x="61041" y="18246"/>
                  </a:cubicBezTo>
                  <a:cubicBezTo>
                    <a:pt x="60962" y="18365"/>
                    <a:pt x="60843" y="18583"/>
                    <a:pt x="60684" y="18860"/>
                  </a:cubicBezTo>
                  <a:cubicBezTo>
                    <a:pt x="60506" y="19138"/>
                    <a:pt x="60347" y="19535"/>
                    <a:pt x="60109" y="20011"/>
                  </a:cubicBezTo>
                  <a:cubicBezTo>
                    <a:pt x="59911" y="20486"/>
                    <a:pt x="59673" y="21062"/>
                    <a:pt x="59435" y="21776"/>
                  </a:cubicBezTo>
                  <a:cubicBezTo>
                    <a:pt x="58979" y="23184"/>
                    <a:pt x="58503" y="25107"/>
                    <a:pt x="58304" y="27586"/>
                  </a:cubicBezTo>
                  <a:cubicBezTo>
                    <a:pt x="58151" y="29716"/>
                    <a:pt x="58173" y="32285"/>
                    <a:pt x="58623" y="35255"/>
                  </a:cubicBezTo>
                  <a:lnTo>
                    <a:pt x="58623" y="35255"/>
                  </a:lnTo>
                  <a:cubicBezTo>
                    <a:pt x="58303" y="33963"/>
                    <a:pt x="57852" y="32619"/>
                    <a:pt x="57194" y="31275"/>
                  </a:cubicBezTo>
                  <a:cubicBezTo>
                    <a:pt x="56301" y="29411"/>
                    <a:pt x="55012" y="27566"/>
                    <a:pt x="53346" y="25841"/>
                  </a:cubicBezTo>
                  <a:cubicBezTo>
                    <a:pt x="51681" y="24116"/>
                    <a:pt x="49638" y="22529"/>
                    <a:pt x="47278" y="21101"/>
                  </a:cubicBezTo>
                  <a:cubicBezTo>
                    <a:pt x="44938" y="19693"/>
                    <a:pt x="42261" y="18484"/>
                    <a:pt x="39286" y="17551"/>
                  </a:cubicBezTo>
                  <a:cubicBezTo>
                    <a:pt x="37799" y="17095"/>
                    <a:pt x="36232" y="16719"/>
                    <a:pt x="34606" y="16461"/>
                  </a:cubicBezTo>
                  <a:cubicBezTo>
                    <a:pt x="33366" y="16264"/>
                    <a:pt x="32068" y="16148"/>
                    <a:pt x="30748" y="16148"/>
                  </a:cubicBezTo>
                  <a:cubicBezTo>
                    <a:pt x="30337" y="16148"/>
                    <a:pt x="29924" y="16160"/>
                    <a:pt x="29509" y="16183"/>
                  </a:cubicBezTo>
                  <a:cubicBezTo>
                    <a:pt x="26019" y="16381"/>
                    <a:pt x="22370" y="17353"/>
                    <a:pt x="18860" y="19059"/>
                  </a:cubicBezTo>
                  <a:cubicBezTo>
                    <a:pt x="17095" y="19931"/>
                    <a:pt x="15369" y="20943"/>
                    <a:pt x="13723" y="22172"/>
                  </a:cubicBezTo>
                  <a:cubicBezTo>
                    <a:pt x="12058" y="23402"/>
                    <a:pt x="10511" y="24849"/>
                    <a:pt x="9063" y="26456"/>
                  </a:cubicBezTo>
                  <a:cubicBezTo>
                    <a:pt x="6148" y="29668"/>
                    <a:pt x="3649" y="33456"/>
                    <a:pt x="1091" y="37462"/>
                  </a:cubicBezTo>
                  <a:cubicBezTo>
                    <a:pt x="1038" y="37543"/>
                    <a:pt x="984" y="37624"/>
                    <a:pt x="931" y="37706"/>
                  </a:cubicBezTo>
                  <a:lnTo>
                    <a:pt x="931" y="37706"/>
                  </a:lnTo>
                  <a:cubicBezTo>
                    <a:pt x="2842" y="33185"/>
                    <a:pt x="4775" y="28988"/>
                    <a:pt x="6644" y="25286"/>
                  </a:cubicBezTo>
                  <a:cubicBezTo>
                    <a:pt x="8686" y="21161"/>
                    <a:pt x="10669" y="17651"/>
                    <a:pt x="12335" y="14874"/>
                  </a:cubicBezTo>
                  <a:lnTo>
                    <a:pt x="12375" y="14795"/>
                  </a:lnTo>
                  <a:lnTo>
                    <a:pt x="12367" y="14795"/>
                  </a:lnTo>
                  <a:cubicBezTo>
                    <a:pt x="12368" y="14791"/>
                    <a:pt x="12369" y="14788"/>
                    <a:pt x="12370" y="14785"/>
                  </a:cubicBezTo>
                  <a:lnTo>
                    <a:pt x="12370" y="14785"/>
                  </a:lnTo>
                  <a:cubicBezTo>
                    <a:pt x="14245" y="12109"/>
                    <a:pt x="16355" y="9785"/>
                    <a:pt x="18562" y="7794"/>
                  </a:cubicBezTo>
                  <a:cubicBezTo>
                    <a:pt x="20783" y="5792"/>
                    <a:pt x="23143" y="4185"/>
                    <a:pt x="25563" y="3015"/>
                  </a:cubicBezTo>
                  <a:cubicBezTo>
                    <a:pt x="25860" y="2876"/>
                    <a:pt x="26158" y="2738"/>
                    <a:pt x="26475" y="2599"/>
                  </a:cubicBezTo>
                  <a:cubicBezTo>
                    <a:pt x="26772" y="2480"/>
                    <a:pt x="27090" y="2361"/>
                    <a:pt x="27387" y="2242"/>
                  </a:cubicBezTo>
                  <a:cubicBezTo>
                    <a:pt x="28002" y="2043"/>
                    <a:pt x="28617" y="1805"/>
                    <a:pt x="29232" y="1647"/>
                  </a:cubicBezTo>
                  <a:cubicBezTo>
                    <a:pt x="30461" y="1270"/>
                    <a:pt x="31671" y="1012"/>
                    <a:pt x="32861" y="794"/>
                  </a:cubicBezTo>
                  <a:cubicBezTo>
                    <a:pt x="34051" y="576"/>
                    <a:pt x="35221" y="457"/>
                    <a:pt x="36351" y="358"/>
                  </a:cubicBezTo>
                  <a:cubicBezTo>
                    <a:pt x="36926" y="338"/>
                    <a:pt x="37481" y="278"/>
                    <a:pt x="38037" y="278"/>
                  </a:cubicBezTo>
                  <a:lnTo>
                    <a:pt x="39683" y="278"/>
                  </a:lnTo>
                  <a:cubicBezTo>
                    <a:pt x="40754" y="298"/>
                    <a:pt x="41785" y="397"/>
                    <a:pt x="42796" y="497"/>
                  </a:cubicBezTo>
                  <a:cubicBezTo>
                    <a:pt x="43292" y="556"/>
                    <a:pt x="43788" y="616"/>
                    <a:pt x="44284" y="695"/>
                  </a:cubicBezTo>
                  <a:cubicBezTo>
                    <a:pt x="44760" y="774"/>
                    <a:pt x="45235" y="834"/>
                    <a:pt x="45692" y="953"/>
                  </a:cubicBezTo>
                  <a:cubicBezTo>
                    <a:pt x="47556" y="1329"/>
                    <a:pt x="49281" y="1786"/>
                    <a:pt x="50828" y="2381"/>
                  </a:cubicBezTo>
                  <a:cubicBezTo>
                    <a:pt x="53941" y="3531"/>
                    <a:pt x="56401" y="5097"/>
                    <a:pt x="58146" y="6803"/>
                  </a:cubicBezTo>
                  <a:cubicBezTo>
                    <a:pt x="59891" y="8508"/>
                    <a:pt x="60962" y="10273"/>
                    <a:pt x="61596" y="11820"/>
                  </a:cubicBezTo>
                  <a:cubicBezTo>
                    <a:pt x="61914" y="12594"/>
                    <a:pt x="62132" y="13308"/>
                    <a:pt x="62290" y="13942"/>
                  </a:cubicBezTo>
                  <a:cubicBezTo>
                    <a:pt x="62350" y="14279"/>
                    <a:pt x="62409" y="14577"/>
                    <a:pt x="62449" y="14874"/>
                  </a:cubicBezTo>
                  <a:cubicBezTo>
                    <a:pt x="62489" y="15152"/>
                    <a:pt x="62509" y="15430"/>
                    <a:pt x="62528" y="15667"/>
                  </a:cubicBezTo>
                  <a:cubicBezTo>
                    <a:pt x="62548" y="15727"/>
                    <a:pt x="62548" y="15786"/>
                    <a:pt x="62548" y="15846"/>
                  </a:cubicBezTo>
                  <a:cubicBezTo>
                    <a:pt x="62509" y="15886"/>
                    <a:pt x="62469" y="15925"/>
                    <a:pt x="62449" y="15965"/>
                  </a:cubicBezTo>
                  <a:cubicBezTo>
                    <a:pt x="62370" y="16044"/>
                    <a:pt x="62290" y="16124"/>
                    <a:pt x="62231" y="16223"/>
                  </a:cubicBezTo>
                  <a:cubicBezTo>
                    <a:pt x="62092" y="16381"/>
                    <a:pt x="61973" y="16540"/>
                    <a:pt x="61874" y="16699"/>
                  </a:cubicBezTo>
                  <a:cubicBezTo>
                    <a:pt x="61676" y="16996"/>
                    <a:pt x="61537" y="17254"/>
                    <a:pt x="61418" y="17452"/>
                  </a:cubicBezTo>
                  <a:cubicBezTo>
                    <a:pt x="61319" y="17651"/>
                    <a:pt x="61259" y="17809"/>
                    <a:pt x="61220" y="17908"/>
                  </a:cubicBezTo>
                  <a:cubicBezTo>
                    <a:pt x="61279" y="17809"/>
                    <a:pt x="61358" y="17670"/>
                    <a:pt x="61458" y="17472"/>
                  </a:cubicBezTo>
                  <a:cubicBezTo>
                    <a:pt x="61576" y="17274"/>
                    <a:pt x="61715" y="17016"/>
                    <a:pt x="61933" y="16738"/>
                  </a:cubicBezTo>
                  <a:cubicBezTo>
                    <a:pt x="62033" y="16580"/>
                    <a:pt x="62152" y="16421"/>
                    <a:pt x="62290" y="16262"/>
                  </a:cubicBezTo>
                  <a:cubicBezTo>
                    <a:pt x="62350" y="16183"/>
                    <a:pt x="62429" y="16104"/>
                    <a:pt x="62509" y="16005"/>
                  </a:cubicBezTo>
                  <a:cubicBezTo>
                    <a:pt x="62548" y="15965"/>
                    <a:pt x="62588" y="15905"/>
                    <a:pt x="62647" y="15866"/>
                  </a:cubicBezTo>
                  <a:cubicBezTo>
                    <a:pt x="62628" y="15786"/>
                    <a:pt x="62628" y="15727"/>
                    <a:pt x="62628" y="15667"/>
                  </a:cubicBezTo>
                  <a:cubicBezTo>
                    <a:pt x="62608" y="15410"/>
                    <a:pt x="62588" y="15132"/>
                    <a:pt x="62548" y="14835"/>
                  </a:cubicBezTo>
                  <a:cubicBezTo>
                    <a:pt x="62528" y="14557"/>
                    <a:pt x="62469" y="14240"/>
                    <a:pt x="62390" y="13922"/>
                  </a:cubicBezTo>
                  <a:cubicBezTo>
                    <a:pt x="62251" y="13248"/>
                    <a:pt x="62052" y="12534"/>
                    <a:pt x="61735" y="11741"/>
                  </a:cubicBezTo>
                  <a:cubicBezTo>
                    <a:pt x="61081" y="10194"/>
                    <a:pt x="60010" y="8389"/>
                    <a:pt x="58265" y="6664"/>
                  </a:cubicBezTo>
                  <a:cubicBezTo>
                    <a:pt x="56500" y="4939"/>
                    <a:pt x="54041" y="3332"/>
                    <a:pt x="50907" y="2162"/>
                  </a:cubicBezTo>
                  <a:cubicBezTo>
                    <a:pt x="49341" y="1567"/>
                    <a:pt x="47615" y="1092"/>
                    <a:pt x="45751" y="715"/>
                  </a:cubicBezTo>
                  <a:cubicBezTo>
                    <a:pt x="45275" y="596"/>
                    <a:pt x="44799" y="536"/>
                    <a:pt x="44303" y="457"/>
                  </a:cubicBezTo>
                  <a:cubicBezTo>
                    <a:pt x="43827" y="378"/>
                    <a:pt x="43332" y="318"/>
                    <a:pt x="42816" y="239"/>
                  </a:cubicBezTo>
                  <a:cubicBezTo>
                    <a:pt x="41805" y="140"/>
                    <a:pt x="40754" y="40"/>
                    <a:pt x="39683" y="21"/>
                  </a:cubicBezTo>
                  <a:cubicBezTo>
                    <a:pt x="39405" y="21"/>
                    <a:pt x="39127" y="21"/>
                    <a:pt x="38850" y="1"/>
                  </a:cubicBezTo>
                  <a:close/>
                </a:path>
              </a:pathLst>
            </a:custGeom>
            <a:solidFill>
              <a:srgbClr val="0202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8" name="Google Shape;3078;p43"/>
            <p:cNvSpPr/>
            <p:nvPr/>
          </p:nvSpPr>
          <p:spPr>
            <a:xfrm>
              <a:off x="7656251" y="4957994"/>
              <a:ext cx="896202" cy="577177"/>
            </a:xfrm>
            <a:custGeom>
              <a:avLst/>
              <a:gdLst/>
              <a:ahLst/>
              <a:cxnLst/>
              <a:rect l="l" t="t" r="r" b="b"/>
              <a:pathLst>
                <a:path w="27943" h="17996" extrusionOk="0">
                  <a:moveTo>
                    <a:pt x="27229" y="9"/>
                  </a:moveTo>
                  <a:cubicBezTo>
                    <a:pt x="27229" y="9"/>
                    <a:pt x="27227" y="10"/>
                    <a:pt x="27209" y="28"/>
                  </a:cubicBezTo>
                  <a:cubicBezTo>
                    <a:pt x="27209" y="33"/>
                    <a:pt x="27210" y="37"/>
                    <a:pt x="27212" y="42"/>
                  </a:cubicBezTo>
                  <a:lnTo>
                    <a:pt x="27212" y="42"/>
                  </a:lnTo>
                  <a:cubicBezTo>
                    <a:pt x="27210" y="43"/>
                    <a:pt x="27209" y="45"/>
                    <a:pt x="27209" y="48"/>
                  </a:cubicBezTo>
                  <a:lnTo>
                    <a:pt x="27212" y="42"/>
                  </a:lnTo>
                  <a:lnTo>
                    <a:pt x="27212" y="42"/>
                  </a:lnTo>
                  <a:cubicBezTo>
                    <a:pt x="27220" y="57"/>
                    <a:pt x="27242" y="73"/>
                    <a:pt x="27288" y="88"/>
                  </a:cubicBezTo>
                  <a:cubicBezTo>
                    <a:pt x="27328" y="88"/>
                    <a:pt x="27348" y="108"/>
                    <a:pt x="27387" y="128"/>
                  </a:cubicBezTo>
                  <a:cubicBezTo>
                    <a:pt x="27447" y="128"/>
                    <a:pt x="27427" y="187"/>
                    <a:pt x="27447" y="247"/>
                  </a:cubicBezTo>
                  <a:cubicBezTo>
                    <a:pt x="27467" y="366"/>
                    <a:pt x="27506" y="524"/>
                    <a:pt x="27546" y="723"/>
                  </a:cubicBezTo>
                  <a:cubicBezTo>
                    <a:pt x="27546" y="822"/>
                    <a:pt x="27586" y="921"/>
                    <a:pt x="27605" y="1040"/>
                  </a:cubicBezTo>
                  <a:cubicBezTo>
                    <a:pt x="27605" y="1159"/>
                    <a:pt x="27625" y="1298"/>
                    <a:pt x="27645" y="1436"/>
                  </a:cubicBezTo>
                  <a:cubicBezTo>
                    <a:pt x="27665" y="1575"/>
                    <a:pt x="27685" y="1714"/>
                    <a:pt x="27705" y="1873"/>
                  </a:cubicBezTo>
                  <a:cubicBezTo>
                    <a:pt x="27724" y="2031"/>
                    <a:pt x="27724" y="2210"/>
                    <a:pt x="27744" y="2388"/>
                  </a:cubicBezTo>
                  <a:cubicBezTo>
                    <a:pt x="27784" y="2745"/>
                    <a:pt x="27784" y="3162"/>
                    <a:pt x="27784" y="3618"/>
                  </a:cubicBezTo>
                  <a:cubicBezTo>
                    <a:pt x="27764" y="4550"/>
                    <a:pt x="27665" y="5661"/>
                    <a:pt x="27328" y="6969"/>
                  </a:cubicBezTo>
                  <a:cubicBezTo>
                    <a:pt x="27010" y="8278"/>
                    <a:pt x="26455" y="9766"/>
                    <a:pt x="25483" y="11312"/>
                  </a:cubicBezTo>
                  <a:cubicBezTo>
                    <a:pt x="24492" y="12839"/>
                    <a:pt x="23044" y="14406"/>
                    <a:pt x="21002" y="15636"/>
                  </a:cubicBezTo>
                  <a:cubicBezTo>
                    <a:pt x="18979" y="16845"/>
                    <a:pt x="16381" y="17718"/>
                    <a:pt x="13406" y="17718"/>
                  </a:cubicBezTo>
                  <a:cubicBezTo>
                    <a:pt x="11919" y="17678"/>
                    <a:pt x="10352" y="17440"/>
                    <a:pt x="8805" y="16865"/>
                  </a:cubicBezTo>
                  <a:cubicBezTo>
                    <a:pt x="8032" y="16588"/>
                    <a:pt x="7278" y="16211"/>
                    <a:pt x="6525" y="15774"/>
                  </a:cubicBezTo>
                  <a:cubicBezTo>
                    <a:pt x="5791" y="15318"/>
                    <a:pt x="5077" y="14803"/>
                    <a:pt x="4383" y="14208"/>
                  </a:cubicBezTo>
                  <a:cubicBezTo>
                    <a:pt x="3153" y="13137"/>
                    <a:pt x="2162" y="11927"/>
                    <a:pt x="1448" y="10718"/>
                  </a:cubicBezTo>
                  <a:cubicBezTo>
                    <a:pt x="1111" y="10123"/>
                    <a:pt x="813" y="9547"/>
                    <a:pt x="575" y="8972"/>
                  </a:cubicBezTo>
                  <a:cubicBezTo>
                    <a:pt x="516" y="8834"/>
                    <a:pt x="476" y="8695"/>
                    <a:pt x="417" y="8576"/>
                  </a:cubicBezTo>
                  <a:lnTo>
                    <a:pt x="397" y="8516"/>
                  </a:lnTo>
                  <a:lnTo>
                    <a:pt x="436" y="8496"/>
                  </a:lnTo>
                  <a:cubicBezTo>
                    <a:pt x="694" y="8417"/>
                    <a:pt x="952" y="8338"/>
                    <a:pt x="1170" y="8278"/>
                  </a:cubicBezTo>
                  <a:cubicBezTo>
                    <a:pt x="1468" y="8298"/>
                    <a:pt x="1765" y="8338"/>
                    <a:pt x="2043" y="8358"/>
                  </a:cubicBezTo>
                  <a:cubicBezTo>
                    <a:pt x="2340" y="8397"/>
                    <a:pt x="2638" y="8417"/>
                    <a:pt x="2935" y="8417"/>
                  </a:cubicBezTo>
                  <a:cubicBezTo>
                    <a:pt x="3530" y="8477"/>
                    <a:pt x="4105" y="8477"/>
                    <a:pt x="4680" y="8496"/>
                  </a:cubicBezTo>
                  <a:cubicBezTo>
                    <a:pt x="5811" y="8496"/>
                    <a:pt x="6882" y="8457"/>
                    <a:pt x="7913" y="8358"/>
                  </a:cubicBezTo>
                  <a:cubicBezTo>
                    <a:pt x="9975" y="8179"/>
                    <a:pt x="11839" y="7842"/>
                    <a:pt x="13485" y="7406"/>
                  </a:cubicBezTo>
                  <a:cubicBezTo>
                    <a:pt x="15131" y="6969"/>
                    <a:pt x="16579" y="6434"/>
                    <a:pt x="17829" y="5899"/>
                  </a:cubicBezTo>
                  <a:cubicBezTo>
                    <a:pt x="19098" y="5363"/>
                    <a:pt x="20169" y="4808"/>
                    <a:pt x="21101" y="4253"/>
                  </a:cubicBezTo>
                  <a:cubicBezTo>
                    <a:pt x="22925" y="3182"/>
                    <a:pt x="24175" y="2230"/>
                    <a:pt x="25007" y="1555"/>
                  </a:cubicBezTo>
                  <a:cubicBezTo>
                    <a:pt x="25860" y="881"/>
                    <a:pt x="26316" y="445"/>
                    <a:pt x="26515" y="266"/>
                  </a:cubicBezTo>
                  <a:cubicBezTo>
                    <a:pt x="26812" y="167"/>
                    <a:pt x="27010" y="88"/>
                    <a:pt x="27110" y="68"/>
                  </a:cubicBezTo>
                  <a:cubicBezTo>
                    <a:pt x="27208" y="29"/>
                    <a:pt x="27228" y="9"/>
                    <a:pt x="27229" y="9"/>
                  </a:cubicBezTo>
                  <a:close/>
                  <a:moveTo>
                    <a:pt x="27218" y="0"/>
                  </a:moveTo>
                  <a:cubicBezTo>
                    <a:pt x="27200" y="0"/>
                    <a:pt x="27160" y="14"/>
                    <a:pt x="27090" y="28"/>
                  </a:cubicBezTo>
                  <a:cubicBezTo>
                    <a:pt x="26991" y="48"/>
                    <a:pt x="26812" y="108"/>
                    <a:pt x="26495" y="207"/>
                  </a:cubicBezTo>
                  <a:cubicBezTo>
                    <a:pt x="26257" y="385"/>
                    <a:pt x="25781" y="782"/>
                    <a:pt x="24928" y="1436"/>
                  </a:cubicBezTo>
                  <a:cubicBezTo>
                    <a:pt x="24075" y="2091"/>
                    <a:pt x="22826" y="3023"/>
                    <a:pt x="20982" y="4074"/>
                  </a:cubicBezTo>
                  <a:cubicBezTo>
                    <a:pt x="20069" y="4590"/>
                    <a:pt x="18999" y="5145"/>
                    <a:pt x="17749" y="5680"/>
                  </a:cubicBezTo>
                  <a:cubicBezTo>
                    <a:pt x="16500" y="6196"/>
                    <a:pt x="15052" y="6712"/>
                    <a:pt x="13426" y="7148"/>
                  </a:cubicBezTo>
                  <a:cubicBezTo>
                    <a:pt x="11780" y="7564"/>
                    <a:pt x="9936" y="7901"/>
                    <a:pt x="7893" y="8080"/>
                  </a:cubicBezTo>
                  <a:cubicBezTo>
                    <a:pt x="6862" y="8179"/>
                    <a:pt x="5791" y="8199"/>
                    <a:pt x="4680" y="8199"/>
                  </a:cubicBezTo>
                  <a:cubicBezTo>
                    <a:pt x="4105" y="8179"/>
                    <a:pt x="3550" y="8179"/>
                    <a:pt x="2955" y="8139"/>
                  </a:cubicBezTo>
                  <a:cubicBezTo>
                    <a:pt x="2658" y="8120"/>
                    <a:pt x="2360" y="8100"/>
                    <a:pt x="2063" y="8060"/>
                  </a:cubicBezTo>
                  <a:cubicBezTo>
                    <a:pt x="1765" y="8040"/>
                    <a:pt x="1448" y="8001"/>
                    <a:pt x="1131" y="7981"/>
                  </a:cubicBezTo>
                  <a:cubicBezTo>
                    <a:pt x="893" y="8060"/>
                    <a:pt x="635" y="8120"/>
                    <a:pt x="357" y="8219"/>
                  </a:cubicBezTo>
                  <a:cubicBezTo>
                    <a:pt x="238" y="8258"/>
                    <a:pt x="119" y="8298"/>
                    <a:pt x="0" y="8318"/>
                  </a:cubicBezTo>
                  <a:cubicBezTo>
                    <a:pt x="0" y="8377"/>
                    <a:pt x="60" y="8457"/>
                    <a:pt x="79" y="8516"/>
                  </a:cubicBezTo>
                  <a:lnTo>
                    <a:pt x="139" y="8675"/>
                  </a:lnTo>
                  <a:cubicBezTo>
                    <a:pt x="179" y="8814"/>
                    <a:pt x="238" y="8953"/>
                    <a:pt x="298" y="9091"/>
                  </a:cubicBezTo>
                  <a:cubicBezTo>
                    <a:pt x="536" y="9666"/>
                    <a:pt x="833" y="10261"/>
                    <a:pt x="1190" y="10876"/>
                  </a:cubicBezTo>
                  <a:cubicBezTo>
                    <a:pt x="1924" y="12106"/>
                    <a:pt x="2935" y="13335"/>
                    <a:pt x="4165" y="14446"/>
                  </a:cubicBezTo>
                  <a:cubicBezTo>
                    <a:pt x="4879" y="15041"/>
                    <a:pt x="5612" y="15576"/>
                    <a:pt x="6366" y="16032"/>
                  </a:cubicBezTo>
                  <a:cubicBezTo>
                    <a:pt x="7139" y="16469"/>
                    <a:pt x="7913" y="16845"/>
                    <a:pt x="8706" y="17143"/>
                  </a:cubicBezTo>
                  <a:cubicBezTo>
                    <a:pt x="10273" y="17738"/>
                    <a:pt x="11879" y="17976"/>
                    <a:pt x="13386" y="17996"/>
                  </a:cubicBezTo>
                  <a:cubicBezTo>
                    <a:pt x="16421" y="17996"/>
                    <a:pt x="19078" y="17103"/>
                    <a:pt x="21140" y="15854"/>
                  </a:cubicBezTo>
                  <a:cubicBezTo>
                    <a:pt x="23223" y="14604"/>
                    <a:pt x="24690" y="12998"/>
                    <a:pt x="25682" y="11431"/>
                  </a:cubicBezTo>
                  <a:cubicBezTo>
                    <a:pt x="26653" y="9865"/>
                    <a:pt x="27229" y="8358"/>
                    <a:pt x="27546" y="7029"/>
                  </a:cubicBezTo>
                  <a:cubicBezTo>
                    <a:pt x="27843" y="5700"/>
                    <a:pt x="27943" y="4550"/>
                    <a:pt x="27943" y="3618"/>
                  </a:cubicBezTo>
                  <a:cubicBezTo>
                    <a:pt x="27923" y="3162"/>
                    <a:pt x="27923" y="2745"/>
                    <a:pt x="27883" y="2388"/>
                  </a:cubicBezTo>
                  <a:cubicBezTo>
                    <a:pt x="27863" y="2190"/>
                    <a:pt x="27843" y="2012"/>
                    <a:pt x="27843" y="1853"/>
                  </a:cubicBezTo>
                  <a:cubicBezTo>
                    <a:pt x="27804" y="1694"/>
                    <a:pt x="27784" y="1555"/>
                    <a:pt x="27764" y="1417"/>
                  </a:cubicBezTo>
                  <a:cubicBezTo>
                    <a:pt x="27744" y="1278"/>
                    <a:pt x="27724" y="1139"/>
                    <a:pt x="27705" y="1020"/>
                  </a:cubicBezTo>
                  <a:cubicBezTo>
                    <a:pt x="27665" y="921"/>
                    <a:pt x="27645" y="802"/>
                    <a:pt x="27625" y="703"/>
                  </a:cubicBezTo>
                  <a:cubicBezTo>
                    <a:pt x="27586" y="524"/>
                    <a:pt x="27546" y="366"/>
                    <a:pt x="27506" y="227"/>
                  </a:cubicBezTo>
                  <a:cubicBezTo>
                    <a:pt x="27486" y="187"/>
                    <a:pt x="27486" y="88"/>
                    <a:pt x="27427" y="88"/>
                  </a:cubicBezTo>
                  <a:cubicBezTo>
                    <a:pt x="27367" y="88"/>
                    <a:pt x="27328" y="68"/>
                    <a:pt x="27308" y="68"/>
                  </a:cubicBezTo>
                  <a:cubicBezTo>
                    <a:pt x="27266" y="54"/>
                    <a:pt x="27234" y="40"/>
                    <a:pt x="27218" y="40"/>
                  </a:cubicBezTo>
                  <a:cubicBezTo>
                    <a:pt x="27216" y="40"/>
                    <a:pt x="27214" y="40"/>
                    <a:pt x="27212" y="41"/>
                  </a:cubicBezTo>
                  <a:lnTo>
                    <a:pt x="27212" y="41"/>
                  </a:lnTo>
                  <a:lnTo>
                    <a:pt x="27229" y="9"/>
                  </a:lnTo>
                  <a:lnTo>
                    <a:pt x="27229" y="9"/>
                  </a:lnTo>
                  <a:cubicBezTo>
                    <a:pt x="27229" y="9"/>
                    <a:pt x="27229" y="9"/>
                    <a:pt x="27229" y="9"/>
                  </a:cubicBezTo>
                  <a:cubicBezTo>
                    <a:pt x="27229" y="3"/>
                    <a:pt x="27225" y="0"/>
                    <a:pt x="27218" y="0"/>
                  </a:cubicBezTo>
                  <a:close/>
                </a:path>
              </a:pathLst>
            </a:custGeom>
            <a:solidFill>
              <a:srgbClr val="0202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9" name="Google Shape;3079;p43"/>
            <p:cNvSpPr/>
            <p:nvPr/>
          </p:nvSpPr>
          <p:spPr>
            <a:xfrm>
              <a:off x="8521889" y="4146656"/>
              <a:ext cx="651328" cy="855566"/>
            </a:xfrm>
            <a:custGeom>
              <a:avLst/>
              <a:gdLst/>
              <a:ahLst/>
              <a:cxnLst/>
              <a:rect l="l" t="t" r="r" b="b"/>
              <a:pathLst>
                <a:path w="20308" h="26676" extrusionOk="0">
                  <a:moveTo>
                    <a:pt x="12574" y="1"/>
                  </a:moveTo>
                  <a:cubicBezTo>
                    <a:pt x="12574" y="1"/>
                    <a:pt x="12574" y="100"/>
                    <a:pt x="12594" y="358"/>
                  </a:cubicBezTo>
                  <a:cubicBezTo>
                    <a:pt x="12613" y="398"/>
                    <a:pt x="12613" y="437"/>
                    <a:pt x="12613" y="477"/>
                  </a:cubicBezTo>
                  <a:cubicBezTo>
                    <a:pt x="12653" y="477"/>
                    <a:pt x="12713" y="457"/>
                    <a:pt x="12752" y="437"/>
                  </a:cubicBezTo>
                  <a:cubicBezTo>
                    <a:pt x="12832" y="417"/>
                    <a:pt x="12911" y="398"/>
                    <a:pt x="13010" y="358"/>
                  </a:cubicBezTo>
                  <a:cubicBezTo>
                    <a:pt x="13050" y="358"/>
                    <a:pt x="13109" y="338"/>
                    <a:pt x="13149" y="338"/>
                  </a:cubicBezTo>
                  <a:cubicBezTo>
                    <a:pt x="13169" y="338"/>
                    <a:pt x="13169" y="338"/>
                    <a:pt x="13188" y="358"/>
                  </a:cubicBezTo>
                  <a:cubicBezTo>
                    <a:pt x="13228" y="378"/>
                    <a:pt x="13248" y="378"/>
                    <a:pt x="13268" y="398"/>
                  </a:cubicBezTo>
                  <a:cubicBezTo>
                    <a:pt x="13367" y="477"/>
                    <a:pt x="13466" y="536"/>
                    <a:pt x="13585" y="616"/>
                  </a:cubicBezTo>
                  <a:cubicBezTo>
                    <a:pt x="14041" y="913"/>
                    <a:pt x="14616" y="1349"/>
                    <a:pt x="15291" y="1944"/>
                  </a:cubicBezTo>
                  <a:cubicBezTo>
                    <a:pt x="15965" y="2559"/>
                    <a:pt x="16738" y="3372"/>
                    <a:pt x="17492" y="4483"/>
                  </a:cubicBezTo>
                  <a:cubicBezTo>
                    <a:pt x="17869" y="5038"/>
                    <a:pt x="18265" y="5653"/>
                    <a:pt x="18602" y="6367"/>
                  </a:cubicBezTo>
                  <a:cubicBezTo>
                    <a:pt x="18781" y="6704"/>
                    <a:pt x="18920" y="7081"/>
                    <a:pt x="19098" y="7477"/>
                  </a:cubicBezTo>
                  <a:cubicBezTo>
                    <a:pt x="19237" y="7874"/>
                    <a:pt x="19396" y="8290"/>
                    <a:pt x="19515" y="8727"/>
                  </a:cubicBezTo>
                  <a:cubicBezTo>
                    <a:pt x="19753" y="9599"/>
                    <a:pt x="19931" y="10571"/>
                    <a:pt x="20010" y="11602"/>
                  </a:cubicBezTo>
                  <a:cubicBezTo>
                    <a:pt x="20050" y="12653"/>
                    <a:pt x="19991" y="13764"/>
                    <a:pt x="19772" y="14934"/>
                  </a:cubicBezTo>
                  <a:cubicBezTo>
                    <a:pt x="19554" y="16084"/>
                    <a:pt x="19158" y="17294"/>
                    <a:pt x="18583" y="18504"/>
                  </a:cubicBezTo>
                  <a:cubicBezTo>
                    <a:pt x="18007" y="19693"/>
                    <a:pt x="17234" y="20883"/>
                    <a:pt x="16223" y="21974"/>
                  </a:cubicBezTo>
                  <a:cubicBezTo>
                    <a:pt x="15231" y="23085"/>
                    <a:pt x="13982" y="24056"/>
                    <a:pt x="12514" y="24810"/>
                  </a:cubicBezTo>
                  <a:cubicBezTo>
                    <a:pt x="11047" y="25563"/>
                    <a:pt x="9381" y="26099"/>
                    <a:pt x="7576" y="26297"/>
                  </a:cubicBezTo>
                  <a:cubicBezTo>
                    <a:pt x="7041" y="26351"/>
                    <a:pt x="6514" y="26378"/>
                    <a:pt x="5995" y="26378"/>
                  </a:cubicBezTo>
                  <a:cubicBezTo>
                    <a:pt x="4802" y="26378"/>
                    <a:pt x="3657" y="26236"/>
                    <a:pt x="2579" y="25960"/>
                  </a:cubicBezTo>
                  <a:cubicBezTo>
                    <a:pt x="2182" y="25881"/>
                    <a:pt x="1805" y="25762"/>
                    <a:pt x="1428" y="25643"/>
                  </a:cubicBezTo>
                  <a:cubicBezTo>
                    <a:pt x="1250" y="25583"/>
                    <a:pt x="1072" y="25504"/>
                    <a:pt x="893" y="25425"/>
                  </a:cubicBezTo>
                  <a:lnTo>
                    <a:pt x="417" y="25246"/>
                  </a:lnTo>
                  <a:lnTo>
                    <a:pt x="437" y="25226"/>
                  </a:lnTo>
                  <a:lnTo>
                    <a:pt x="576" y="24968"/>
                  </a:lnTo>
                  <a:lnTo>
                    <a:pt x="695" y="24711"/>
                  </a:lnTo>
                  <a:lnTo>
                    <a:pt x="754" y="24572"/>
                  </a:lnTo>
                  <a:lnTo>
                    <a:pt x="774" y="24552"/>
                  </a:lnTo>
                  <a:lnTo>
                    <a:pt x="814" y="24512"/>
                  </a:lnTo>
                  <a:cubicBezTo>
                    <a:pt x="1072" y="24235"/>
                    <a:pt x="1329" y="23977"/>
                    <a:pt x="1587" y="23719"/>
                  </a:cubicBezTo>
                  <a:cubicBezTo>
                    <a:pt x="3650" y="21637"/>
                    <a:pt x="5216" y="19495"/>
                    <a:pt x="6466" y="17512"/>
                  </a:cubicBezTo>
                  <a:cubicBezTo>
                    <a:pt x="7735" y="15529"/>
                    <a:pt x="8667" y="13665"/>
                    <a:pt x="9401" y="11999"/>
                  </a:cubicBezTo>
                  <a:cubicBezTo>
                    <a:pt x="9579" y="11563"/>
                    <a:pt x="9738" y="11166"/>
                    <a:pt x="9896" y="10769"/>
                  </a:cubicBezTo>
                  <a:cubicBezTo>
                    <a:pt x="10075" y="10373"/>
                    <a:pt x="10214" y="9976"/>
                    <a:pt x="10333" y="9619"/>
                  </a:cubicBezTo>
                  <a:cubicBezTo>
                    <a:pt x="10472" y="9242"/>
                    <a:pt x="10610" y="8885"/>
                    <a:pt x="10710" y="8528"/>
                  </a:cubicBezTo>
                  <a:cubicBezTo>
                    <a:pt x="10829" y="8171"/>
                    <a:pt x="10928" y="7834"/>
                    <a:pt x="11027" y="7517"/>
                  </a:cubicBezTo>
                  <a:cubicBezTo>
                    <a:pt x="11820" y="4919"/>
                    <a:pt x="12098" y="3095"/>
                    <a:pt x="12296" y="1944"/>
                  </a:cubicBezTo>
                  <a:cubicBezTo>
                    <a:pt x="12455" y="774"/>
                    <a:pt x="12494" y="259"/>
                    <a:pt x="12494" y="199"/>
                  </a:cubicBezTo>
                  <a:cubicBezTo>
                    <a:pt x="12573" y="3"/>
                    <a:pt x="12574" y="1"/>
                    <a:pt x="12574" y="1"/>
                  </a:cubicBezTo>
                  <a:lnTo>
                    <a:pt x="12574" y="1"/>
                  </a:lnTo>
                  <a:cubicBezTo>
                    <a:pt x="12574" y="1"/>
                    <a:pt x="12573" y="3"/>
                    <a:pt x="12475" y="179"/>
                  </a:cubicBezTo>
                  <a:cubicBezTo>
                    <a:pt x="12455" y="259"/>
                    <a:pt x="12356" y="755"/>
                    <a:pt x="12177" y="1925"/>
                  </a:cubicBezTo>
                  <a:cubicBezTo>
                    <a:pt x="11939" y="3075"/>
                    <a:pt x="11642" y="4879"/>
                    <a:pt x="10829" y="7457"/>
                  </a:cubicBezTo>
                  <a:cubicBezTo>
                    <a:pt x="10729" y="7775"/>
                    <a:pt x="10610" y="8112"/>
                    <a:pt x="10511" y="8469"/>
                  </a:cubicBezTo>
                  <a:cubicBezTo>
                    <a:pt x="10392" y="8806"/>
                    <a:pt x="10253" y="9163"/>
                    <a:pt x="10115" y="9540"/>
                  </a:cubicBezTo>
                  <a:cubicBezTo>
                    <a:pt x="9976" y="9897"/>
                    <a:pt x="9837" y="10293"/>
                    <a:pt x="9678" y="10670"/>
                  </a:cubicBezTo>
                  <a:cubicBezTo>
                    <a:pt x="9520" y="11067"/>
                    <a:pt x="9341" y="11483"/>
                    <a:pt x="9163" y="11900"/>
                  </a:cubicBezTo>
                  <a:cubicBezTo>
                    <a:pt x="8429" y="13546"/>
                    <a:pt x="7497" y="15390"/>
                    <a:pt x="6228" y="17373"/>
                  </a:cubicBezTo>
                  <a:cubicBezTo>
                    <a:pt x="4978" y="19336"/>
                    <a:pt x="3412" y="21439"/>
                    <a:pt x="1389" y="23521"/>
                  </a:cubicBezTo>
                  <a:cubicBezTo>
                    <a:pt x="1131" y="23779"/>
                    <a:pt x="873" y="24036"/>
                    <a:pt x="596" y="24294"/>
                  </a:cubicBezTo>
                  <a:lnTo>
                    <a:pt x="536" y="24354"/>
                  </a:lnTo>
                  <a:cubicBezTo>
                    <a:pt x="516" y="24374"/>
                    <a:pt x="516" y="24393"/>
                    <a:pt x="496" y="24413"/>
                  </a:cubicBezTo>
                  <a:lnTo>
                    <a:pt x="496" y="24453"/>
                  </a:lnTo>
                  <a:lnTo>
                    <a:pt x="417" y="24572"/>
                  </a:lnTo>
                  <a:lnTo>
                    <a:pt x="298" y="24830"/>
                  </a:lnTo>
                  <a:lnTo>
                    <a:pt x="179" y="25087"/>
                  </a:lnTo>
                  <a:lnTo>
                    <a:pt x="60" y="25306"/>
                  </a:lnTo>
                  <a:lnTo>
                    <a:pt x="40" y="25385"/>
                  </a:lnTo>
                  <a:cubicBezTo>
                    <a:pt x="40" y="25405"/>
                    <a:pt x="1" y="25425"/>
                    <a:pt x="40" y="25425"/>
                  </a:cubicBezTo>
                  <a:lnTo>
                    <a:pt x="179" y="25484"/>
                  </a:lnTo>
                  <a:lnTo>
                    <a:pt x="516" y="25603"/>
                  </a:lnTo>
                  <a:lnTo>
                    <a:pt x="794" y="25722"/>
                  </a:lnTo>
                  <a:cubicBezTo>
                    <a:pt x="972" y="25782"/>
                    <a:pt x="1151" y="25861"/>
                    <a:pt x="1349" y="25920"/>
                  </a:cubicBezTo>
                  <a:cubicBezTo>
                    <a:pt x="1726" y="26039"/>
                    <a:pt x="2103" y="26178"/>
                    <a:pt x="2499" y="26258"/>
                  </a:cubicBezTo>
                  <a:cubicBezTo>
                    <a:pt x="3605" y="26534"/>
                    <a:pt x="4778" y="26676"/>
                    <a:pt x="5992" y="26676"/>
                  </a:cubicBezTo>
                  <a:cubicBezTo>
                    <a:pt x="6520" y="26676"/>
                    <a:pt x="7055" y="26649"/>
                    <a:pt x="7596" y="26595"/>
                  </a:cubicBezTo>
                  <a:cubicBezTo>
                    <a:pt x="9440" y="26396"/>
                    <a:pt x="11166" y="25841"/>
                    <a:pt x="12653" y="25087"/>
                  </a:cubicBezTo>
                  <a:cubicBezTo>
                    <a:pt x="14140" y="24294"/>
                    <a:pt x="15429" y="23303"/>
                    <a:pt x="16441" y="22172"/>
                  </a:cubicBezTo>
                  <a:cubicBezTo>
                    <a:pt x="17452" y="21062"/>
                    <a:pt x="18265" y="19852"/>
                    <a:pt x="18840" y="18622"/>
                  </a:cubicBezTo>
                  <a:cubicBezTo>
                    <a:pt x="19435" y="17393"/>
                    <a:pt x="19812" y="16163"/>
                    <a:pt x="20030" y="14974"/>
                  </a:cubicBezTo>
                  <a:cubicBezTo>
                    <a:pt x="20268" y="13803"/>
                    <a:pt x="20308" y="12653"/>
                    <a:pt x="20248" y="11602"/>
                  </a:cubicBezTo>
                  <a:cubicBezTo>
                    <a:pt x="20189" y="10531"/>
                    <a:pt x="19991" y="9560"/>
                    <a:pt x="19733" y="8667"/>
                  </a:cubicBezTo>
                  <a:cubicBezTo>
                    <a:pt x="19614" y="8211"/>
                    <a:pt x="19455" y="7795"/>
                    <a:pt x="19316" y="7398"/>
                  </a:cubicBezTo>
                  <a:cubicBezTo>
                    <a:pt x="19138" y="7001"/>
                    <a:pt x="18999" y="6625"/>
                    <a:pt x="18801" y="6268"/>
                  </a:cubicBezTo>
                  <a:cubicBezTo>
                    <a:pt x="18464" y="5534"/>
                    <a:pt x="18047" y="4919"/>
                    <a:pt x="17670" y="4364"/>
                  </a:cubicBezTo>
                  <a:cubicBezTo>
                    <a:pt x="16877" y="3253"/>
                    <a:pt x="16104" y="2440"/>
                    <a:pt x="15410" y="1825"/>
                  </a:cubicBezTo>
                  <a:cubicBezTo>
                    <a:pt x="14715" y="1230"/>
                    <a:pt x="14121" y="814"/>
                    <a:pt x="13645" y="517"/>
                  </a:cubicBezTo>
                  <a:cubicBezTo>
                    <a:pt x="13526" y="457"/>
                    <a:pt x="13426" y="378"/>
                    <a:pt x="13327" y="318"/>
                  </a:cubicBezTo>
                  <a:lnTo>
                    <a:pt x="13248" y="279"/>
                  </a:lnTo>
                  <a:cubicBezTo>
                    <a:pt x="13216" y="263"/>
                    <a:pt x="13197" y="234"/>
                    <a:pt x="13170" y="234"/>
                  </a:cubicBezTo>
                  <a:cubicBezTo>
                    <a:pt x="13163" y="234"/>
                    <a:pt x="13156" y="235"/>
                    <a:pt x="13149" y="239"/>
                  </a:cubicBezTo>
                  <a:cubicBezTo>
                    <a:pt x="13089" y="259"/>
                    <a:pt x="13050" y="279"/>
                    <a:pt x="12990" y="279"/>
                  </a:cubicBezTo>
                  <a:cubicBezTo>
                    <a:pt x="12911" y="318"/>
                    <a:pt x="12832" y="338"/>
                    <a:pt x="12752" y="378"/>
                  </a:cubicBezTo>
                  <a:cubicBezTo>
                    <a:pt x="12732" y="378"/>
                    <a:pt x="12693" y="398"/>
                    <a:pt x="12673" y="398"/>
                  </a:cubicBezTo>
                  <a:cubicBezTo>
                    <a:pt x="12673" y="378"/>
                    <a:pt x="12653" y="358"/>
                    <a:pt x="12653" y="318"/>
                  </a:cubicBezTo>
                  <a:cubicBezTo>
                    <a:pt x="12613" y="120"/>
                    <a:pt x="12594" y="1"/>
                    <a:pt x="12574" y="1"/>
                  </a:cubicBezTo>
                  <a:close/>
                </a:path>
              </a:pathLst>
            </a:custGeom>
            <a:solidFill>
              <a:srgbClr val="0202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0" name="Google Shape;3080;p43"/>
            <p:cNvSpPr/>
            <p:nvPr/>
          </p:nvSpPr>
          <p:spPr>
            <a:xfrm>
              <a:off x="8830363" y="3389040"/>
              <a:ext cx="490421" cy="777534"/>
            </a:xfrm>
            <a:custGeom>
              <a:avLst/>
              <a:gdLst/>
              <a:ahLst/>
              <a:cxnLst/>
              <a:rect l="l" t="t" r="r" b="b"/>
              <a:pathLst>
                <a:path w="15291" h="24243" extrusionOk="0">
                  <a:moveTo>
                    <a:pt x="3522" y="0"/>
                  </a:moveTo>
                  <a:cubicBezTo>
                    <a:pt x="3423" y="0"/>
                    <a:pt x="3327" y="2"/>
                    <a:pt x="3233" y="4"/>
                  </a:cubicBezTo>
                  <a:cubicBezTo>
                    <a:pt x="3035" y="24"/>
                    <a:pt x="2837" y="24"/>
                    <a:pt x="2658" y="24"/>
                  </a:cubicBezTo>
                  <a:cubicBezTo>
                    <a:pt x="2480" y="44"/>
                    <a:pt x="2321" y="83"/>
                    <a:pt x="2162" y="83"/>
                  </a:cubicBezTo>
                  <a:cubicBezTo>
                    <a:pt x="1984" y="103"/>
                    <a:pt x="1845" y="123"/>
                    <a:pt x="1706" y="143"/>
                  </a:cubicBezTo>
                  <a:cubicBezTo>
                    <a:pt x="1567" y="182"/>
                    <a:pt x="1429" y="202"/>
                    <a:pt x="1310" y="222"/>
                  </a:cubicBezTo>
                  <a:cubicBezTo>
                    <a:pt x="834" y="321"/>
                    <a:pt x="516" y="440"/>
                    <a:pt x="298" y="500"/>
                  </a:cubicBezTo>
                  <a:cubicBezTo>
                    <a:pt x="100" y="559"/>
                    <a:pt x="21" y="599"/>
                    <a:pt x="21" y="619"/>
                  </a:cubicBezTo>
                  <a:cubicBezTo>
                    <a:pt x="21" y="619"/>
                    <a:pt x="120" y="599"/>
                    <a:pt x="318" y="559"/>
                  </a:cubicBezTo>
                  <a:cubicBezTo>
                    <a:pt x="536" y="520"/>
                    <a:pt x="854" y="420"/>
                    <a:pt x="1330" y="341"/>
                  </a:cubicBezTo>
                  <a:cubicBezTo>
                    <a:pt x="1449" y="321"/>
                    <a:pt x="1587" y="301"/>
                    <a:pt x="1726" y="282"/>
                  </a:cubicBezTo>
                  <a:cubicBezTo>
                    <a:pt x="1865" y="262"/>
                    <a:pt x="2004" y="242"/>
                    <a:pt x="2162" y="242"/>
                  </a:cubicBezTo>
                  <a:cubicBezTo>
                    <a:pt x="2321" y="222"/>
                    <a:pt x="2500" y="202"/>
                    <a:pt x="2678" y="182"/>
                  </a:cubicBezTo>
                  <a:lnTo>
                    <a:pt x="3233" y="182"/>
                  </a:lnTo>
                  <a:cubicBezTo>
                    <a:pt x="4046" y="182"/>
                    <a:pt x="5018" y="242"/>
                    <a:pt x="6168" y="520"/>
                  </a:cubicBezTo>
                  <a:cubicBezTo>
                    <a:pt x="7319" y="797"/>
                    <a:pt x="8627" y="1293"/>
                    <a:pt x="9976" y="2166"/>
                  </a:cubicBezTo>
                  <a:cubicBezTo>
                    <a:pt x="10630" y="2622"/>
                    <a:pt x="11305" y="3157"/>
                    <a:pt x="11919" y="3831"/>
                  </a:cubicBezTo>
                  <a:cubicBezTo>
                    <a:pt x="12554" y="4525"/>
                    <a:pt x="13109" y="5319"/>
                    <a:pt x="13585" y="6251"/>
                  </a:cubicBezTo>
                  <a:cubicBezTo>
                    <a:pt x="14498" y="8115"/>
                    <a:pt x="14993" y="10514"/>
                    <a:pt x="14617" y="13112"/>
                  </a:cubicBezTo>
                  <a:cubicBezTo>
                    <a:pt x="14418" y="14421"/>
                    <a:pt x="14022" y="15750"/>
                    <a:pt x="13308" y="17019"/>
                  </a:cubicBezTo>
                  <a:cubicBezTo>
                    <a:pt x="13109" y="17336"/>
                    <a:pt x="12931" y="17654"/>
                    <a:pt x="12713" y="17951"/>
                  </a:cubicBezTo>
                  <a:cubicBezTo>
                    <a:pt x="12594" y="18090"/>
                    <a:pt x="12495" y="18249"/>
                    <a:pt x="12376" y="18407"/>
                  </a:cubicBezTo>
                  <a:cubicBezTo>
                    <a:pt x="12257" y="18546"/>
                    <a:pt x="12138" y="18685"/>
                    <a:pt x="12019" y="18844"/>
                  </a:cubicBezTo>
                  <a:cubicBezTo>
                    <a:pt x="11503" y="19419"/>
                    <a:pt x="10928" y="19954"/>
                    <a:pt x="10293" y="20430"/>
                  </a:cubicBezTo>
                  <a:cubicBezTo>
                    <a:pt x="9024" y="21422"/>
                    <a:pt x="7656" y="22155"/>
                    <a:pt x="6307" y="22731"/>
                  </a:cubicBezTo>
                  <a:cubicBezTo>
                    <a:pt x="5633" y="23008"/>
                    <a:pt x="4978" y="23266"/>
                    <a:pt x="4324" y="23484"/>
                  </a:cubicBezTo>
                  <a:cubicBezTo>
                    <a:pt x="3987" y="23603"/>
                    <a:pt x="3650" y="23702"/>
                    <a:pt x="3332" y="23821"/>
                  </a:cubicBezTo>
                  <a:lnTo>
                    <a:pt x="3154" y="23881"/>
                  </a:lnTo>
                  <a:lnTo>
                    <a:pt x="3134" y="23881"/>
                  </a:lnTo>
                  <a:cubicBezTo>
                    <a:pt x="3114" y="23722"/>
                    <a:pt x="3095" y="23563"/>
                    <a:pt x="3075" y="23405"/>
                  </a:cubicBezTo>
                  <a:lnTo>
                    <a:pt x="3055" y="23345"/>
                  </a:lnTo>
                  <a:cubicBezTo>
                    <a:pt x="3055" y="23335"/>
                    <a:pt x="3055" y="23335"/>
                    <a:pt x="3055" y="23335"/>
                  </a:cubicBezTo>
                  <a:cubicBezTo>
                    <a:pt x="3055" y="23335"/>
                    <a:pt x="3055" y="23335"/>
                    <a:pt x="3055" y="23325"/>
                  </a:cubicBezTo>
                  <a:lnTo>
                    <a:pt x="3075" y="23206"/>
                  </a:lnTo>
                  <a:lnTo>
                    <a:pt x="3095" y="22969"/>
                  </a:lnTo>
                  <a:cubicBezTo>
                    <a:pt x="3095" y="22790"/>
                    <a:pt x="3114" y="22631"/>
                    <a:pt x="3134" y="22473"/>
                  </a:cubicBezTo>
                  <a:cubicBezTo>
                    <a:pt x="3154" y="22155"/>
                    <a:pt x="3194" y="21838"/>
                    <a:pt x="3214" y="21521"/>
                  </a:cubicBezTo>
                  <a:cubicBezTo>
                    <a:pt x="3253" y="21204"/>
                    <a:pt x="3233" y="20886"/>
                    <a:pt x="3253" y="20589"/>
                  </a:cubicBezTo>
                  <a:cubicBezTo>
                    <a:pt x="3273" y="20291"/>
                    <a:pt x="3293" y="19974"/>
                    <a:pt x="3293" y="19677"/>
                  </a:cubicBezTo>
                  <a:cubicBezTo>
                    <a:pt x="3313" y="18487"/>
                    <a:pt x="3273" y="17376"/>
                    <a:pt x="3233" y="16305"/>
                  </a:cubicBezTo>
                  <a:cubicBezTo>
                    <a:pt x="3114" y="14203"/>
                    <a:pt x="2896" y="12359"/>
                    <a:pt x="2638" y="10752"/>
                  </a:cubicBezTo>
                  <a:cubicBezTo>
                    <a:pt x="2400" y="9146"/>
                    <a:pt x="2103" y="7778"/>
                    <a:pt x="1825" y="6608"/>
                  </a:cubicBezTo>
                  <a:cubicBezTo>
                    <a:pt x="1270" y="4287"/>
                    <a:pt x="794" y="2800"/>
                    <a:pt x="497" y="1868"/>
                  </a:cubicBezTo>
                  <a:cubicBezTo>
                    <a:pt x="338" y="1412"/>
                    <a:pt x="219" y="1095"/>
                    <a:pt x="140" y="896"/>
                  </a:cubicBezTo>
                  <a:cubicBezTo>
                    <a:pt x="60" y="698"/>
                    <a:pt x="21" y="619"/>
                    <a:pt x="21" y="619"/>
                  </a:cubicBezTo>
                  <a:lnTo>
                    <a:pt x="21" y="619"/>
                  </a:lnTo>
                  <a:cubicBezTo>
                    <a:pt x="1" y="619"/>
                    <a:pt x="21" y="698"/>
                    <a:pt x="80" y="916"/>
                  </a:cubicBezTo>
                  <a:cubicBezTo>
                    <a:pt x="140" y="1114"/>
                    <a:pt x="239" y="1432"/>
                    <a:pt x="378" y="1908"/>
                  </a:cubicBezTo>
                  <a:cubicBezTo>
                    <a:pt x="655" y="2840"/>
                    <a:pt x="1111" y="4327"/>
                    <a:pt x="1627" y="6647"/>
                  </a:cubicBezTo>
                  <a:cubicBezTo>
                    <a:pt x="1885" y="7817"/>
                    <a:pt x="2162" y="9166"/>
                    <a:pt x="2400" y="10772"/>
                  </a:cubicBezTo>
                  <a:cubicBezTo>
                    <a:pt x="2638" y="12379"/>
                    <a:pt x="2857" y="14203"/>
                    <a:pt x="2956" y="16305"/>
                  </a:cubicBezTo>
                  <a:cubicBezTo>
                    <a:pt x="3015" y="17356"/>
                    <a:pt x="3035" y="18487"/>
                    <a:pt x="3015" y="19657"/>
                  </a:cubicBezTo>
                  <a:cubicBezTo>
                    <a:pt x="3015" y="19954"/>
                    <a:pt x="2995" y="20252"/>
                    <a:pt x="2976" y="20569"/>
                  </a:cubicBezTo>
                  <a:cubicBezTo>
                    <a:pt x="2956" y="20866"/>
                    <a:pt x="2956" y="21184"/>
                    <a:pt x="2936" y="21481"/>
                  </a:cubicBezTo>
                  <a:cubicBezTo>
                    <a:pt x="2896" y="21798"/>
                    <a:pt x="2876" y="22116"/>
                    <a:pt x="2857" y="22433"/>
                  </a:cubicBezTo>
                  <a:cubicBezTo>
                    <a:pt x="2837" y="22592"/>
                    <a:pt x="2817" y="22750"/>
                    <a:pt x="2797" y="22929"/>
                  </a:cubicBezTo>
                  <a:lnTo>
                    <a:pt x="2777" y="23167"/>
                  </a:lnTo>
                  <a:lnTo>
                    <a:pt x="2777" y="23286"/>
                  </a:lnTo>
                  <a:cubicBezTo>
                    <a:pt x="2757" y="23306"/>
                    <a:pt x="2777" y="23385"/>
                    <a:pt x="2777" y="23385"/>
                  </a:cubicBezTo>
                  <a:lnTo>
                    <a:pt x="2797" y="23444"/>
                  </a:lnTo>
                  <a:cubicBezTo>
                    <a:pt x="2817" y="23623"/>
                    <a:pt x="2837" y="23801"/>
                    <a:pt x="2876" y="23980"/>
                  </a:cubicBezTo>
                  <a:lnTo>
                    <a:pt x="2916" y="24218"/>
                  </a:lnTo>
                  <a:cubicBezTo>
                    <a:pt x="2916" y="24238"/>
                    <a:pt x="2921" y="24243"/>
                    <a:pt x="2928" y="24243"/>
                  </a:cubicBezTo>
                  <a:cubicBezTo>
                    <a:pt x="2936" y="24243"/>
                    <a:pt x="2946" y="24238"/>
                    <a:pt x="2956" y="24238"/>
                  </a:cubicBezTo>
                  <a:lnTo>
                    <a:pt x="3015" y="24218"/>
                  </a:lnTo>
                  <a:lnTo>
                    <a:pt x="3134" y="24178"/>
                  </a:lnTo>
                  <a:lnTo>
                    <a:pt x="3432" y="24079"/>
                  </a:lnTo>
                  <a:cubicBezTo>
                    <a:pt x="3749" y="23980"/>
                    <a:pt x="4086" y="23881"/>
                    <a:pt x="4423" y="23762"/>
                  </a:cubicBezTo>
                  <a:cubicBezTo>
                    <a:pt x="5078" y="23544"/>
                    <a:pt x="5752" y="23286"/>
                    <a:pt x="6446" y="22988"/>
                  </a:cubicBezTo>
                  <a:cubicBezTo>
                    <a:pt x="7795" y="22413"/>
                    <a:pt x="9183" y="21679"/>
                    <a:pt x="10472" y="20668"/>
                  </a:cubicBezTo>
                  <a:cubicBezTo>
                    <a:pt x="11126" y="20172"/>
                    <a:pt x="11721" y="19617"/>
                    <a:pt x="12237" y="19022"/>
                  </a:cubicBezTo>
                  <a:cubicBezTo>
                    <a:pt x="12356" y="18883"/>
                    <a:pt x="12495" y="18725"/>
                    <a:pt x="12614" y="18586"/>
                  </a:cubicBezTo>
                  <a:cubicBezTo>
                    <a:pt x="12733" y="18427"/>
                    <a:pt x="12832" y="18269"/>
                    <a:pt x="12951" y="18110"/>
                  </a:cubicBezTo>
                  <a:cubicBezTo>
                    <a:pt x="13189" y="17812"/>
                    <a:pt x="13367" y="17475"/>
                    <a:pt x="13565" y="17158"/>
                  </a:cubicBezTo>
                  <a:cubicBezTo>
                    <a:pt x="14299" y="15869"/>
                    <a:pt x="14716" y="14481"/>
                    <a:pt x="14894" y="13152"/>
                  </a:cubicBezTo>
                  <a:cubicBezTo>
                    <a:pt x="15291" y="10495"/>
                    <a:pt x="14775" y="8036"/>
                    <a:pt x="13823" y="6132"/>
                  </a:cubicBezTo>
                  <a:cubicBezTo>
                    <a:pt x="13347" y="5180"/>
                    <a:pt x="12752" y="4367"/>
                    <a:pt x="12118" y="3673"/>
                  </a:cubicBezTo>
                  <a:cubicBezTo>
                    <a:pt x="11483" y="2959"/>
                    <a:pt x="10789" y="2423"/>
                    <a:pt x="10115" y="1967"/>
                  </a:cubicBezTo>
                  <a:cubicBezTo>
                    <a:pt x="8727" y="1075"/>
                    <a:pt x="7398" y="579"/>
                    <a:pt x="6228" y="301"/>
                  </a:cubicBezTo>
                  <a:cubicBezTo>
                    <a:pt x="5192" y="73"/>
                    <a:pt x="4281" y="0"/>
                    <a:pt x="3522" y="0"/>
                  </a:cubicBezTo>
                  <a:close/>
                </a:path>
              </a:pathLst>
            </a:custGeom>
            <a:solidFill>
              <a:srgbClr val="0202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1" name="Google Shape;3081;p43"/>
            <p:cNvSpPr/>
            <p:nvPr/>
          </p:nvSpPr>
          <p:spPr>
            <a:xfrm>
              <a:off x="8287823" y="2500151"/>
              <a:ext cx="791261" cy="911276"/>
            </a:xfrm>
            <a:custGeom>
              <a:avLst/>
              <a:gdLst/>
              <a:ahLst/>
              <a:cxnLst/>
              <a:rect l="l" t="t" r="r" b="b"/>
              <a:pathLst>
                <a:path w="24671" h="28413" extrusionOk="0">
                  <a:moveTo>
                    <a:pt x="9630" y="0"/>
                  </a:moveTo>
                  <a:cubicBezTo>
                    <a:pt x="9412" y="0"/>
                    <a:pt x="9197" y="5"/>
                    <a:pt x="8984" y="15"/>
                  </a:cubicBezTo>
                  <a:cubicBezTo>
                    <a:pt x="7656" y="74"/>
                    <a:pt x="6426" y="272"/>
                    <a:pt x="5296" y="590"/>
                  </a:cubicBezTo>
                  <a:cubicBezTo>
                    <a:pt x="4721" y="729"/>
                    <a:pt x="4205" y="947"/>
                    <a:pt x="3689" y="1125"/>
                  </a:cubicBezTo>
                  <a:cubicBezTo>
                    <a:pt x="3194" y="1343"/>
                    <a:pt x="2698" y="1561"/>
                    <a:pt x="2261" y="1799"/>
                  </a:cubicBezTo>
                  <a:cubicBezTo>
                    <a:pt x="1805" y="2018"/>
                    <a:pt x="1389" y="2315"/>
                    <a:pt x="992" y="2553"/>
                  </a:cubicBezTo>
                  <a:cubicBezTo>
                    <a:pt x="794" y="2692"/>
                    <a:pt x="615" y="2831"/>
                    <a:pt x="417" y="2969"/>
                  </a:cubicBezTo>
                  <a:cubicBezTo>
                    <a:pt x="298" y="3049"/>
                    <a:pt x="179" y="3128"/>
                    <a:pt x="60" y="3227"/>
                  </a:cubicBezTo>
                  <a:lnTo>
                    <a:pt x="1" y="3267"/>
                  </a:lnTo>
                  <a:lnTo>
                    <a:pt x="1" y="3287"/>
                  </a:lnTo>
                  <a:lnTo>
                    <a:pt x="40" y="3307"/>
                  </a:lnTo>
                  <a:lnTo>
                    <a:pt x="139" y="3406"/>
                  </a:lnTo>
                  <a:lnTo>
                    <a:pt x="318" y="3545"/>
                  </a:lnTo>
                  <a:cubicBezTo>
                    <a:pt x="953" y="4120"/>
                    <a:pt x="1548" y="4675"/>
                    <a:pt x="2083" y="5191"/>
                  </a:cubicBezTo>
                  <a:cubicBezTo>
                    <a:pt x="4225" y="7233"/>
                    <a:pt x="5514" y="8701"/>
                    <a:pt x="6307" y="9593"/>
                  </a:cubicBezTo>
                  <a:cubicBezTo>
                    <a:pt x="6704" y="10049"/>
                    <a:pt x="6981" y="10367"/>
                    <a:pt x="7160" y="10565"/>
                  </a:cubicBezTo>
                  <a:cubicBezTo>
                    <a:pt x="7321" y="10762"/>
                    <a:pt x="7417" y="10845"/>
                    <a:pt x="7435" y="10845"/>
                  </a:cubicBezTo>
                  <a:cubicBezTo>
                    <a:pt x="7436" y="10845"/>
                    <a:pt x="7437" y="10844"/>
                    <a:pt x="7437" y="10843"/>
                  </a:cubicBezTo>
                  <a:cubicBezTo>
                    <a:pt x="7437" y="10843"/>
                    <a:pt x="7378" y="10743"/>
                    <a:pt x="7199" y="10545"/>
                  </a:cubicBezTo>
                  <a:cubicBezTo>
                    <a:pt x="7041" y="10327"/>
                    <a:pt x="6783" y="9990"/>
                    <a:pt x="6386" y="9534"/>
                  </a:cubicBezTo>
                  <a:cubicBezTo>
                    <a:pt x="5613" y="8602"/>
                    <a:pt x="4344" y="7114"/>
                    <a:pt x="2222" y="5032"/>
                  </a:cubicBezTo>
                  <a:cubicBezTo>
                    <a:pt x="1686" y="4516"/>
                    <a:pt x="1111" y="3961"/>
                    <a:pt x="457" y="3386"/>
                  </a:cubicBezTo>
                  <a:lnTo>
                    <a:pt x="377" y="3307"/>
                  </a:lnTo>
                  <a:cubicBezTo>
                    <a:pt x="377" y="3287"/>
                    <a:pt x="338" y="3287"/>
                    <a:pt x="358" y="3287"/>
                  </a:cubicBezTo>
                  <a:cubicBezTo>
                    <a:pt x="437" y="3227"/>
                    <a:pt x="496" y="3188"/>
                    <a:pt x="556" y="3148"/>
                  </a:cubicBezTo>
                  <a:cubicBezTo>
                    <a:pt x="734" y="3009"/>
                    <a:pt x="933" y="2870"/>
                    <a:pt x="1111" y="2751"/>
                  </a:cubicBezTo>
                  <a:cubicBezTo>
                    <a:pt x="1528" y="2513"/>
                    <a:pt x="1924" y="2236"/>
                    <a:pt x="2380" y="2018"/>
                  </a:cubicBezTo>
                  <a:cubicBezTo>
                    <a:pt x="2817" y="1780"/>
                    <a:pt x="3293" y="1581"/>
                    <a:pt x="3788" y="1363"/>
                  </a:cubicBezTo>
                  <a:cubicBezTo>
                    <a:pt x="4284" y="1185"/>
                    <a:pt x="4800" y="986"/>
                    <a:pt x="5375" y="848"/>
                  </a:cubicBezTo>
                  <a:cubicBezTo>
                    <a:pt x="6466" y="530"/>
                    <a:pt x="7695" y="332"/>
                    <a:pt x="8984" y="292"/>
                  </a:cubicBezTo>
                  <a:cubicBezTo>
                    <a:pt x="9197" y="283"/>
                    <a:pt x="9411" y="278"/>
                    <a:pt x="9628" y="278"/>
                  </a:cubicBezTo>
                  <a:cubicBezTo>
                    <a:pt x="10745" y="278"/>
                    <a:pt x="11913" y="410"/>
                    <a:pt x="13109" y="709"/>
                  </a:cubicBezTo>
                  <a:cubicBezTo>
                    <a:pt x="14537" y="1046"/>
                    <a:pt x="15985" y="1641"/>
                    <a:pt x="17353" y="2513"/>
                  </a:cubicBezTo>
                  <a:cubicBezTo>
                    <a:pt x="18741" y="3386"/>
                    <a:pt x="20030" y="4576"/>
                    <a:pt x="21161" y="6004"/>
                  </a:cubicBezTo>
                  <a:cubicBezTo>
                    <a:pt x="21300" y="6162"/>
                    <a:pt x="21438" y="6361"/>
                    <a:pt x="21557" y="6539"/>
                  </a:cubicBezTo>
                  <a:cubicBezTo>
                    <a:pt x="21696" y="6737"/>
                    <a:pt x="21835" y="6916"/>
                    <a:pt x="21954" y="7114"/>
                  </a:cubicBezTo>
                  <a:cubicBezTo>
                    <a:pt x="22192" y="7511"/>
                    <a:pt x="22450" y="7907"/>
                    <a:pt x="22668" y="8344"/>
                  </a:cubicBezTo>
                  <a:cubicBezTo>
                    <a:pt x="22886" y="8760"/>
                    <a:pt x="23084" y="9216"/>
                    <a:pt x="23283" y="9653"/>
                  </a:cubicBezTo>
                  <a:cubicBezTo>
                    <a:pt x="23362" y="9891"/>
                    <a:pt x="23441" y="10109"/>
                    <a:pt x="23540" y="10347"/>
                  </a:cubicBezTo>
                  <a:lnTo>
                    <a:pt x="23659" y="10704"/>
                  </a:lnTo>
                  <a:lnTo>
                    <a:pt x="23759" y="11061"/>
                  </a:lnTo>
                  <a:cubicBezTo>
                    <a:pt x="24056" y="12013"/>
                    <a:pt x="24215" y="12984"/>
                    <a:pt x="24314" y="13936"/>
                  </a:cubicBezTo>
                  <a:cubicBezTo>
                    <a:pt x="24334" y="14174"/>
                    <a:pt x="24354" y="14412"/>
                    <a:pt x="24354" y="14650"/>
                  </a:cubicBezTo>
                  <a:cubicBezTo>
                    <a:pt x="24373" y="14888"/>
                    <a:pt x="24354" y="15106"/>
                    <a:pt x="24354" y="15344"/>
                  </a:cubicBezTo>
                  <a:cubicBezTo>
                    <a:pt x="24373" y="15820"/>
                    <a:pt x="24314" y="16276"/>
                    <a:pt x="24274" y="16713"/>
                  </a:cubicBezTo>
                  <a:cubicBezTo>
                    <a:pt x="24056" y="18517"/>
                    <a:pt x="23540" y="20183"/>
                    <a:pt x="22807" y="21651"/>
                  </a:cubicBezTo>
                  <a:cubicBezTo>
                    <a:pt x="22073" y="23118"/>
                    <a:pt x="21161" y="24387"/>
                    <a:pt x="20169" y="25458"/>
                  </a:cubicBezTo>
                  <a:cubicBezTo>
                    <a:pt x="20050" y="25597"/>
                    <a:pt x="19911" y="25716"/>
                    <a:pt x="19773" y="25855"/>
                  </a:cubicBezTo>
                  <a:cubicBezTo>
                    <a:pt x="19654" y="25974"/>
                    <a:pt x="19515" y="26093"/>
                    <a:pt x="19396" y="26212"/>
                  </a:cubicBezTo>
                  <a:cubicBezTo>
                    <a:pt x="19138" y="26470"/>
                    <a:pt x="18860" y="26688"/>
                    <a:pt x="18583" y="26906"/>
                  </a:cubicBezTo>
                  <a:cubicBezTo>
                    <a:pt x="18325" y="27124"/>
                    <a:pt x="18027" y="27302"/>
                    <a:pt x="17770" y="27521"/>
                  </a:cubicBezTo>
                  <a:cubicBezTo>
                    <a:pt x="17631" y="27620"/>
                    <a:pt x="17492" y="27699"/>
                    <a:pt x="17353" y="27778"/>
                  </a:cubicBezTo>
                  <a:cubicBezTo>
                    <a:pt x="17214" y="27858"/>
                    <a:pt x="17095" y="27937"/>
                    <a:pt x="16976" y="28016"/>
                  </a:cubicBezTo>
                  <a:lnTo>
                    <a:pt x="16956" y="28016"/>
                  </a:lnTo>
                  <a:lnTo>
                    <a:pt x="16897" y="27838"/>
                  </a:lnTo>
                  <a:cubicBezTo>
                    <a:pt x="16857" y="27679"/>
                    <a:pt x="16798" y="27521"/>
                    <a:pt x="16738" y="27382"/>
                  </a:cubicBezTo>
                  <a:cubicBezTo>
                    <a:pt x="16639" y="27064"/>
                    <a:pt x="16520" y="26787"/>
                    <a:pt x="16421" y="26489"/>
                  </a:cubicBezTo>
                  <a:cubicBezTo>
                    <a:pt x="16203" y="25914"/>
                    <a:pt x="15985" y="25359"/>
                    <a:pt x="15767" y="24824"/>
                  </a:cubicBezTo>
                  <a:cubicBezTo>
                    <a:pt x="15310" y="23733"/>
                    <a:pt x="14874" y="22741"/>
                    <a:pt x="14438" y="21829"/>
                  </a:cubicBezTo>
                  <a:cubicBezTo>
                    <a:pt x="13565" y="20005"/>
                    <a:pt x="12732" y="18478"/>
                    <a:pt x="11979" y="17208"/>
                  </a:cubicBezTo>
                  <a:cubicBezTo>
                    <a:pt x="10452" y="14650"/>
                    <a:pt x="9262" y="13083"/>
                    <a:pt x="8528" y="12132"/>
                  </a:cubicBezTo>
                  <a:cubicBezTo>
                    <a:pt x="8151" y="11656"/>
                    <a:pt x="7874" y="11338"/>
                    <a:pt x="7695" y="11140"/>
                  </a:cubicBezTo>
                  <a:cubicBezTo>
                    <a:pt x="7537" y="10922"/>
                    <a:pt x="7437" y="10843"/>
                    <a:pt x="7437" y="10843"/>
                  </a:cubicBezTo>
                  <a:lnTo>
                    <a:pt x="7437" y="10843"/>
                  </a:lnTo>
                  <a:cubicBezTo>
                    <a:pt x="7437" y="10862"/>
                    <a:pt x="7497" y="10961"/>
                    <a:pt x="7656" y="11160"/>
                  </a:cubicBezTo>
                  <a:cubicBezTo>
                    <a:pt x="7814" y="11378"/>
                    <a:pt x="8072" y="11715"/>
                    <a:pt x="8429" y="12191"/>
                  </a:cubicBezTo>
                  <a:cubicBezTo>
                    <a:pt x="9143" y="13183"/>
                    <a:pt x="10293" y="14749"/>
                    <a:pt x="11800" y="17307"/>
                  </a:cubicBezTo>
                  <a:cubicBezTo>
                    <a:pt x="12534" y="18577"/>
                    <a:pt x="13367" y="20104"/>
                    <a:pt x="14220" y="21928"/>
                  </a:cubicBezTo>
                  <a:cubicBezTo>
                    <a:pt x="14656" y="22840"/>
                    <a:pt x="15073" y="23832"/>
                    <a:pt x="15509" y="24903"/>
                  </a:cubicBezTo>
                  <a:cubicBezTo>
                    <a:pt x="15727" y="25438"/>
                    <a:pt x="15945" y="25994"/>
                    <a:pt x="16163" y="26589"/>
                  </a:cubicBezTo>
                  <a:cubicBezTo>
                    <a:pt x="16282" y="26866"/>
                    <a:pt x="16381" y="27164"/>
                    <a:pt x="16481" y="27461"/>
                  </a:cubicBezTo>
                  <a:cubicBezTo>
                    <a:pt x="16540" y="27620"/>
                    <a:pt x="16580" y="27759"/>
                    <a:pt x="16639" y="27917"/>
                  </a:cubicBezTo>
                  <a:lnTo>
                    <a:pt x="16738" y="28195"/>
                  </a:lnTo>
                  <a:lnTo>
                    <a:pt x="16818" y="28413"/>
                  </a:lnTo>
                  <a:cubicBezTo>
                    <a:pt x="16877" y="28393"/>
                    <a:pt x="16956" y="28334"/>
                    <a:pt x="17016" y="28294"/>
                  </a:cubicBezTo>
                  <a:cubicBezTo>
                    <a:pt x="17175" y="28215"/>
                    <a:pt x="17333" y="28116"/>
                    <a:pt x="17492" y="28016"/>
                  </a:cubicBezTo>
                  <a:cubicBezTo>
                    <a:pt x="17631" y="27917"/>
                    <a:pt x="17789" y="27838"/>
                    <a:pt x="17928" y="27739"/>
                  </a:cubicBezTo>
                  <a:cubicBezTo>
                    <a:pt x="18206" y="27540"/>
                    <a:pt x="18483" y="27342"/>
                    <a:pt x="18761" y="27124"/>
                  </a:cubicBezTo>
                  <a:cubicBezTo>
                    <a:pt x="19019" y="26886"/>
                    <a:pt x="19316" y="26668"/>
                    <a:pt x="19574" y="26430"/>
                  </a:cubicBezTo>
                  <a:cubicBezTo>
                    <a:pt x="19713" y="26291"/>
                    <a:pt x="19832" y="26172"/>
                    <a:pt x="19971" y="26053"/>
                  </a:cubicBezTo>
                  <a:cubicBezTo>
                    <a:pt x="20110" y="25914"/>
                    <a:pt x="20248" y="25795"/>
                    <a:pt x="20367" y="25656"/>
                  </a:cubicBezTo>
                  <a:cubicBezTo>
                    <a:pt x="21399" y="24566"/>
                    <a:pt x="22311" y="23277"/>
                    <a:pt x="23065" y="21770"/>
                  </a:cubicBezTo>
                  <a:cubicBezTo>
                    <a:pt x="23818" y="20282"/>
                    <a:pt x="24334" y="18597"/>
                    <a:pt x="24572" y="16752"/>
                  </a:cubicBezTo>
                  <a:cubicBezTo>
                    <a:pt x="24592" y="16276"/>
                    <a:pt x="24671" y="15820"/>
                    <a:pt x="24651" y="15344"/>
                  </a:cubicBezTo>
                  <a:cubicBezTo>
                    <a:pt x="24651" y="15106"/>
                    <a:pt x="24671" y="14868"/>
                    <a:pt x="24651" y="14630"/>
                  </a:cubicBezTo>
                  <a:cubicBezTo>
                    <a:pt x="24631" y="14392"/>
                    <a:pt x="24611" y="14154"/>
                    <a:pt x="24611" y="13897"/>
                  </a:cubicBezTo>
                  <a:cubicBezTo>
                    <a:pt x="24512" y="12925"/>
                    <a:pt x="24354" y="11953"/>
                    <a:pt x="24036" y="10961"/>
                  </a:cubicBezTo>
                  <a:lnTo>
                    <a:pt x="23937" y="10605"/>
                  </a:lnTo>
                  <a:lnTo>
                    <a:pt x="23798" y="10248"/>
                  </a:lnTo>
                  <a:cubicBezTo>
                    <a:pt x="23719" y="10010"/>
                    <a:pt x="23640" y="9772"/>
                    <a:pt x="23540" y="9534"/>
                  </a:cubicBezTo>
                  <a:cubicBezTo>
                    <a:pt x="23342" y="9078"/>
                    <a:pt x="23164" y="8641"/>
                    <a:pt x="22926" y="8205"/>
                  </a:cubicBezTo>
                  <a:cubicBezTo>
                    <a:pt x="22708" y="7769"/>
                    <a:pt x="22450" y="7372"/>
                    <a:pt x="22192" y="6956"/>
                  </a:cubicBezTo>
                  <a:cubicBezTo>
                    <a:pt x="22073" y="6757"/>
                    <a:pt x="21934" y="6559"/>
                    <a:pt x="21795" y="6380"/>
                  </a:cubicBezTo>
                  <a:cubicBezTo>
                    <a:pt x="21657" y="6182"/>
                    <a:pt x="21538" y="5984"/>
                    <a:pt x="21379" y="5805"/>
                  </a:cubicBezTo>
                  <a:cubicBezTo>
                    <a:pt x="20248" y="4358"/>
                    <a:pt x="18940" y="3148"/>
                    <a:pt x="17512" y="2275"/>
                  </a:cubicBezTo>
                  <a:cubicBezTo>
                    <a:pt x="16104" y="1383"/>
                    <a:pt x="14616" y="768"/>
                    <a:pt x="13169" y="431"/>
                  </a:cubicBezTo>
                  <a:cubicBezTo>
                    <a:pt x="11956" y="132"/>
                    <a:pt x="10757" y="0"/>
                    <a:pt x="9630" y="0"/>
                  </a:cubicBezTo>
                  <a:close/>
                </a:path>
              </a:pathLst>
            </a:custGeom>
            <a:solidFill>
              <a:srgbClr val="0202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2" name="Google Shape;3082;p43"/>
            <p:cNvSpPr/>
            <p:nvPr/>
          </p:nvSpPr>
          <p:spPr>
            <a:xfrm>
              <a:off x="7321670" y="1860658"/>
              <a:ext cx="1011342" cy="731734"/>
            </a:xfrm>
            <a:custGeom>
              <a:avLst/>
              <a:gdLst/>
              <a:ahLst/>
              <a:cxnLst/>
              <a:rect l="l" t="t" r="r" b="b"/>
              <a:pathLst>
                <a:path w="31533" h="22815" extrusionOk="0">
                  <a:moveTo>
                    <a:pt x="16772" y="286"/>
                  </a:moveTo>
                  <a:cubicBezTo>
                    <a:pt x="17055" y="286"/>
                    <a:pt x="17335" y="291"/>
                    <a:pt x="17611" y="301"/>
                  </a:cubicBezTo>
                  <a:cubicBezTo>
                    <a:pt x="19376" y="380"/>
                    <a:pt x="21042" y="618"/>
                    <a:pt x="22569" y="1054"/>
                  </a:cubicBezTo>
                  <a:cubicBezTo>
                    <a:pt x="24076" y="1471"/>
                    <a:pt x="25444" y="2105"/>
                    <a:pt x="26555" y="2938"/>
                  </a:cubicBezTo>
                  <a:cubicBezTo>
                    <a:pt x="27130" y="3355"/>
                    <a:pt x="27606" y="3811"/>
                    <a:pt x="28042" y="4307"/>
                  </a:cubicBezTo>
                  <a:cubicBezTo>
                    <a:pt x="28499" y="4803"/>
                    <a:pt x="28855" y="5318"/>
                    <a:pt x="29193" y="5834"/>
                  </a:cubicBezTo>
                  <a:cubicBezTo>
                    <a:pt x="29827" y="6885"/>
                    <a:pt x="30263" y="7956"/>
                    <a:pt x="30581" y="8987"/>
                  </a:cubicBezTo>
                  <a:cubicBezTo>
                    <a:pt x="31215" y="11049"/>
                    <a:pt x="31315" y="12933"/>
                    <a:pt x="31295" y="14520"/>
                  </a:cubicBezTo>
                  <a:cubicBezTo>
                    <a:pt x="31295" y="15313"/>
                    <a:pt x="31235" y="16027"/>
                    <a:pt x="31176" y="16681"/>
                  </a:cubicBezTo>
                  <a:cubicBezTo>
                    <a:pt x="31116" y="17356"/>
                    <a:pt x="31037" y="17951"/>
                    <a:pt x="30977" y="18486"/>
                  </a:cubicBezTo>
                  <a:cubicBezTo>
                    <a:pt x="30819" y="19557"/>
                    <a:pt x="30680" y="20390"/>
                    <a:pt x="30581" y="21025"/>
                  </a:cubicBezTo>
                  <a:cubicBezTo>
                    <a:pt x="30462" y="21679"/>
                    <a:pt x="30402" y="22115"/>
                    <a:pt x="30343" y="22393"/>
                  </a:cubicBezTo>
                  <a:cubicBezTo>
                    <a:pt x="30306" y="22669"/>
                    <a:pt x="30286" y="22792"/>
                    <a:pt x="30300" y="22808"/>
                  </a:cubicBezTo>
                  <a:lnTo>
                    <a:pt x="30300" y="22808"/>
                  </a:lnTo>
                  <a:cubicBezTo>
                    <a:pt x="30278" y="22797"/>
                    <a:pt x="30158" y="22738"/>
                    <a:pt x="29926" y="22631"/>
                  </a:cubicBezTo>
                  <a:cubicBezTo>
                    <a:pt x="29867" y="22591"/>
                    <a:pt x="29788" y="22571"/>
                    <a:pt x="29688" y="22532"/>
                  </a:cubicBezTo>
                  <a:cubicBezTo>
                    <a:pt x="29649" y="22512"/>
                    <a:pt x="29609" y="22492"/>
                    <a:pt x="29569" y="22472"/>
                  </a:cubicBezTo>
                  <a:cubicBezTo>
                    <a:pt x="29530" y="22452"/>
                    <a:pt x="29510" y="22452"/>
                    <a:pt x="29490" y="22433"/>
                  </a:cubicBezTo>
                  <a:cubicBezTo>
                    <a:pt x="29470" y="22433"/>
                    <a:pt x="29450" y="22413"/>
                    <a:pt x="29431" y="22393"/>
                  </a:cubicBezTo>
                  <a:cubicBezTo>
                    <a:pt x="29252" y="22254"/>
                    <a:pt x="29054" y="22076"/>
                    <a:pt x="28796" y="21857"/>
                  </a:cubicBezTo>
                  <a:cubicBezTo>
                    <a:pt x="28538" y="21659"/>
                    <a:pt x="28261" y="21401"/>
                    <a:pt x="27923" y="21144"/>
                  </a:cubicBezTo>
                  <a:cubicBezTo>
                    <a:pt x="27586" y="20886"/>
                    <a:pt x="27190" y="20588"/>
                    <a:pt x="26773" y="20251"/>
                  </a:cubicBezTo>
                  <a:cubicBezTo>
                    <a:pt x="26337" y="19914"/>
                    <a:pt x="25841" y="19597"/>
                    <a:pt x="25286" y="19200"/>
                  </a:cubicBezTo>
                  <a:cubicBezTo>
                    <a:pt x="24750" y="18823"/>
                    <a:pt x="24116" y="18446"/>
                    <a:pt x="23461" y="18010"/>
                  </a:cubicBezTo>
                  <a:cubicBezTo>
                    <a:pt x="22093" y="17177"/>
                    <a:pt x="20447" y="16265"/>
                    <a:pt x="18484" y="15353"/>
                  </a:cubicBezTo>
                  <a:cubicBezTo>
                    <a:pt x="16501" y="14441"/>
                    <a:pt x="14180" y="13548"/>
                    <a:pt x="11463" y="12735"/>
                  </a:cubicBezTo>
                  <a:cubicBezTo>
                    <a:pt x="8746" y="11922"/>
                    <a:pt x="5653" y="11208"/>
                    <a:pt x="2143" y="10653"/>
                  </a:cubicBezTo>
                  <a:cubicBezTo>
                    <a:pt x="1706" y="10593"/>
                    <a:pt x="1250" y="10514"/>
                    <a:pt x="814" y="10454"/>
                  </a:cubicBezTo>
                  <a:lnTo>
                    <a:pt x="457" y="10395"/>
                  </a:lnTo>
                  <a:lnTo>
                    <a:pt x="417" y="10395"/>
                  </a:lnTo>
                  <a:lnTo>
                    <a:pt x="497" y="10137"/>
                  </a:lnTo>
                  <a:cubicBezTo>
                    <a:pt x="536" y="10038"/>
                    <a:pt x="576" y="9919"/>
                    <a:pt x="635" y="9820"/>
                  </a:cubicBezTo>
                  <a:cubicBezTo>
                    <a:pt x="973" y="8967"/>
                    <a:pt x="1429" y="8114"/>
                    <a:pt x="1984" y="7321"/>
                  </a:cubicBezTo>
                  <a:cubicBezTo>
                    <a:pt x="3095" y="5715"/>
                    <a:pt x="4582" y="4247"/>
                    <a:pt x="6406" y="3097"/>
                  </a:cubicBezTo>
                  <a:cubicBezTo>
                    <a:pt x="8211" y="1927"/>
                    <a:pt x="10174" y="1213"/>
                    <a:pt x="12078" y="777"/>
                  </a:cubicBezTo>
                  <a:cubicBezTo>
                    <a:pt x="13681" y="426"/>
                    <a:pt x="15269" y="286"/>
                    <a:pt x="16772" y="286"/>
                  </a:cubicBezTo>
                  <a:close/>
                  <a:moveTo>
                    <a:pt x="16607" y="0"/>
                  </a:moveTo>
                  <a:cubicBezTo>
                    <a:pt x="15131" y="0"/>
                    <a:pt x="13594" y="145"/>
                    <a:pt x="12019" y="499"/>
                  </a:cubicBezTo>
                  <a:cubicBezTo>
                    <a:pt x="10075" y="916"/>
                    <a:pt x="8092" y="1669"/>
                    <a:pt x="6248" y="2839"/>
                  </a:cubicBezTo>
                  <a:cubicBezTo>
                    <a:pt x="4384" y="4029"/>
                    <a:pt x="2876" y="5516"/>
                    <a:pt x="1746" y="7143"/>
                  </a:cubicBezTo>
                  <a:cubicBezTo>
                    <a:pt x="1171" y="7976"/>
                    <a:pt x="715" y="8828"/>
                    <a:pt x="358" y="9701"/>
                  </a:cubicBezTo>
                  <a:cubicBezTo>
                    <a:pt x="318" y="9820"/>
                    <a:pt x="278" y="9919"/>
                    <a:pt x="239" y="10038"/>
                  </a:cubicBezTo>
                  <a:cubicBezTo>
                    <a:pt x="179" y="10177"/>
                    <a:pt x="140" y="10296"/>
                    <a:pt x="80" y="10435"/>
                  </a:cubicBezTo>
                  <a:lnTo>
                    <a:pt x="21" y="10593"/>
                  </a:lnTo>
                  <a:cubicBezTo>
                    <a:pt x="21" y="10613"/>
                    <a:pt x="1" y="10633"/>
                    <a:pt x="21" y="10633"/>
                  </a:cubicBezTo>
                  <a:lnTo>
                    <a:pt x="60" y="10633"/>
                  </a:lnTo>
                  <a:lnTo>
                    <a:pt x="140" y="10653"/>
                  </a:lnTo>
                  <a:lnTo>
                    <a:pt x="417" y="10692"/>
                  </a:lnTo>
                  <a:lnTo>
                    <a:pt x="774" y="10732"/>
                  </a:lnTo>
                  <a:cubicBezTo>
                    <a:pt x="1211" y="10811"/>
                    <a:pt x="1667" y="10871"/>
                    <a:pt x="2103" y="10930"/>
                  </a:cubicBezTo>
                  <a:cubicBezTo>
                    <a:pt x="5593" y="11486"/>
                    <a:pt x="8687" y="12200"/>
                    <a:pt x="11384" y="12993"/>
                  </a:cubicBezTo>
                  <a:cubicBezTo>
                    <a:pt x="14081" y="13786"/>
                    <a:pt x="16401" y="14679"/>
                    <a:pt x="18385" y="15571"/>
                  </a:cubicBezTo>
                  <a:cubicBezTo>
                    <a:pt x="20348" y="16463"/>
                    <a:pt x="21974" y="17376"/>
                    <a:pt x="23342" y="18189"/>
                  </a:cubicBezTo>
                  <a:cubicBezTo>
                    <a:pt x="24017" y="18605"/>
                    <a:pt x="24631" y="18982"/>
                    <a:pt x="25187" y="19359"/>
                  </a:cubicBezTo>
                  <a:cubicBezTo>
                    <a:pt x="25722" y="19735"/>
                    <a:pt x="26238" y="20073"/>
                    <a:pt x="26674" y="20390"/>
                  </a:cubicBezTo>
                  <a:cubicBezTo>
                    <a:pt x="27110" y="20707"/>
                    <a:pt x="27487" y="21005"/>
                    <a:pt x="27844" y="21243"/>
                  </a:cubicBezTo>
                  <a:cubicBezTo>
                    <a:pt x="28181" y="21500"/>
                    <a:pt x="28459" y="21738"/>
                    <a:pt x="28717" y="21957"/>
                  </a:cubicBezTo>
                  <a:cubicBezTo>
                    <a:pt x="28974" y="22155"/>
                    <a:pt x="29193" y="22314"/>
                    <a:pt x="29371" y="22452"/>
                  </a:cubicBezTo>
                  <a:cubicBezTo>
                    <a:pt x="29391" y="22472"/>
                    <a:pt x="29411" y="22492"/>
                    <a:pt x="29450" y="22512"/>
                  </a:cubicBezTo>
                  <a:cubicBezTo>
                    <a:pt x="29470" y="22532"/>
                    <a:pt x="29510" y="22532"/>
                    <a:pt x="29530" y="22552"/>
                  </a:cubicBezTo>
                  <a:cubicBezTo>
                    <a:pt x="29569" y="22571"/>
                    <a:pt x="29629" y="22591"/>
                    <a:pt x="29669" y="22591"/>
                  </a:cubicBezTo>
                  <a:cubicBezTo>
                    <a:pt x="29748" y="22631"/>
                    <a:pt x="29827" y="22671"/>
                    <a:pt x="29907" y="22690"/>
                  </a:cubicBezTo>
                  <a:cubicBezTo>
                    <a:pt x="30121" y="22773"/>
                    <a:pt x="30240" y="22814"/>
                    <a:pt x="30285" y="22814"/>
                  </a:cubicBezTo>
                  <a:cubicBezTo>
                    <a:pt x="30294" y="22814"/>
                    <a:pt x="30300" y="22813"/>
                    <a:pt x="30303" y="22809"/>
                  </a:cubicBezTo>
                  <a:cubicBezTo>
                    <a:pt x="30303" y="22809"/>
                    <a:pt x="30343" y="22690"/>
                    <a:pt x="30402" y="22413"/>
                  </a:cubicBezTo>
                  <a:cubicBezTo>
                    <a:pt x="30462" y="22135"/>
                    <a:pt x="30561" y="21699"/>
                    <a:pt x="30700" y="21044"/>
                  </a:cubicBezTo>
                  <a:cubicBezTo>
                    <a:pt x="30819" y="20410"/>
                    <a:pt x="30977" y="19577"/>
                    <a:pt x="31136" y="18506"/>
                  </a:cubicBezTo>
                  <a:cubicBezTo>
                    <a:pt x="31215" y="17971"/>
                    <a:pt x="31295" y="17376"/>
                    <a:pt x="31374" y="16701"/>
                  </a:cubicBezTo>
                  <a:cubicBezTo>
                    <a:pt x="31434" y="16047"/>
                    <a:pt x="31493" y="15313"/>
                    <a:pt x="31513" y="14520"/>
                  </a:cubicBezTo>
                  <a:cubicBezTo>
                    <a:pt x="31533" y="12914"/>
                    <a:pt x="31453" y="11010"/>
                    <a:pt x="30819" y="8908"/>
                  </a:cubicBezTo>
                  <a:cubicBezTo>
                    <a:pt x="30501" y="7876"/>
                    <a:pt x="30065" y="6766"/>
                    <a:pt x="29411" y="5695"/>
                  </a:cubicBezTo>
                  <a:cubicBezTo>
                    <a:pt x="29074" y="5160"/>
                    <a:pt x="28697" y="4624"/>
                    <a:pt x="28261" y="4128"/>
                  </a:cubicBezTo>
                  <a:cubicBezTo>
                    <a:pt x="27804" y="3633"/>
                    <a:pt x="27309" y="3137"/>
                    <a:pt x="26734" y="2720"/>
                  </a:cubicBezTo>
                  <a:cubicBezTo>
                    <a:pt x="25583" y="1868"/>
                    <a:pt x="24175" y="1213"/>
                    <a:pt x="22648" y="777"/>
                  </a:cubicBezTo>
                  <a:cubicBezTo>
                    <a:pt x="21101" y="341"/>
                    <a:pt x="19416" y="83"/>
                    <a:pt x="17631" y="23"/>
                  </a:cubicBezTo>
                  <a:cubicBezTo>
                    <a:pt x="17293" y="8"/>
                    <a:pt x="16952" y="0"/>
                    <a:pt x="16607" y="0"/>
                  </a:cubicBezTo>
                  <a:close/>
                </a:path>
              </a:pathLst>
            </a:custGeom>
            <a:solidFill>
              <a:srgbClr val="0202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3" name="Google Shape;3083;p43"/>
            <p:cNvSpPr/>
            <p:nvPr/>
          </p:nvSpPr>
          <p:spPr>
            <a:xfrm>
              <a:off x="6558439" y="1597759"/>
              <a:ext cx="779811" cy="606491"/>
            </a:xfrm>
            <a:custGeom>
              <a:avLst/>
              <a:gdLst/>
              <a:ahLst/>
              <a:cxnLst/>
              <a:rect l="l" t="t" r="r" b="b"/>
              <a:pathLst>
                <a:path w="24314" h="18910" extrusionOk="0">
                  <a:moveTo>
                    <a:pt x="13113" y="0"/>
                  </a:moveTo>
                  <a:cubicBezTo>
                    <a:pt x="11919" y="0"/>
                    <a:pt x="10684" y="179"/>
                    <a:pt x="9480" y="585"/>
                  </a:cubicBezTo>
                  <a:cubicBezTo>
                    <a:pt x="8290" y="982"/>
                    <a:pt x="7219" y="1557"/>
                    <a:pt x="6247" y="2231"/>
                  </a:cubicBezTo>
                  <a:cubicBezTo>
                    <a:pt x="5295" y="2905"/>
                    <a:pt x="4462" y="3679"/>
                    <a:pt x="3748" y="4492"/>
                  </a:cubicBezTo>
                  <a:cubicBezTo>
                    <a:pt x="2320" y="6138"/>
                    <a:pt x="1388" y="7982"/>
                    <a:pt x="813" y="9747"/>
                  </a:cubicBezTo>
                  <a:cubicBezTo>
                    <a:pt x="258" y="11512"/>
                    <a:pt x="60" y="13198"/>
                    <a:pt x="20" y="14725"/>
                  </a:cubicBezTo>
                  <a:cubicBezTo>
                    <a:pt x="0" y="15498"/>
                    <a:pt x="40" y="16212"/>
                    <a:pt x="80" y="16886"/>
                  </a:cubicBezTo>
                  <a:cubicBezTo>
                    <a:pt x="99" y="17065"/>
                    <a:pt x="119" y="17224"/>
                    <a:pt x="139" y="17402"/>
                  </a:cubicBezTo>
                  <a:cubicBezTo>
                    <a:pt x="159" y="17561"/>
                    <a:pt x="179" y="17719"/>
                    <a:pt x="199" y="17878"/>
                  </a:cubicBezTo>
                  <a:cubicBezTo>
                    <a:pt x="218" y="18037"/>
                    <a:pt x="238" y="18195"/>
                    <a:pt x="278" y="18334"/>
                  </a:cubicBezTo>
                  <a:cubicBezTo>
                    <a:pt x="298" y="18532"/>
                    <a:pt x="337" y="18731"/>
                    <a:pt x="377" y="18909"/>
                  </a:cubicBezTo>
                  <a:cubicBezTo>
                    <a:pt x="774" y="18850"/>
                    <a:pt x="1170" y="18770"/>
                    <a:pt x="1567" y="18711"/>
                  </a:cubicBezTo>
                  <a:cubicBezTo>
                    <a:pt x="1904" y="18651"/>
                    <a:pt x="2241" y="18592"/>
                    <a:pt x="2578" y="18552"/>
                  </a:cubicBezTo>
                  <a:cubicBezTo>
                    <a:pt x="3233" y="18453"/>
                    <a:pt x="3867" y="18354"/>
                    <a:pt x="4482" y="18275"/>
                  </a:cubicBezTo>
                  <a:cubicBezTo>
                    <a:pt x="5672" y="18136"/>
                    <a:pt x="6763" y="18037"/>
                    <a:pt x="7734" y="17977"/>
                  </a:cubicBezTo>
                  <a:cubicBezTo>
                    <a:pt x="9206" y="17872"/>
                    <a:pt x="10428" y="17824"/>
                    <a:pt x="11425" y="17824"/>
                  </a:cubicBezTo>
                  <a:cubicBezTo>
                    <a:pt x="11745" y="17824"/>
                    <a:pt x="12041" y="17829"/>
                    <a:pt x="12315" y="17838"/>
                  </a:cubicBezTo>
                  <a:cubicBezTo>
                    <a:pt x="13446" y="17858"/>
                    <a:pt x="14199" y="17858"/>
                    <a:pt x="14675" y="17878"/>
                  </a:cubicBezTo>
                  <a:cubicBezTo>
                    <a:pt x="15151" y="17878"/>
                    <a:pt x="15350" y="17858"/>
                    <a:pt x="15350" y="17858"/>
                  </a:cubicBezTo>
                  <a:cubicBezTo>
                    <a:pt x="15350" y="17838"/>
                    <a:pt x="15171" y="17819"/>
                    <a:pt x="14675" y="17799"/>
                  </a:cubicBezTo>
                  <a:cubicBezTo>
                    <a:pt x="14199" y="17759"/>
                    <a:pt x="13446" y="17719"/>
                    <a:pt x="12315" y="17680"/>
                  </a:cubicBezTo>
                  <a:cubicBezTo>
                    <a:pt x="11910" y="17658"/>
                    <a:pt x="11456" y="17647"/>
                    <a:pt x="10950" y="17647"/>
                  </a:cubicBezTo>
                  <a:cubicBezTo>
                    <a:pt x="10047" y="17647"/>
                    <a:pt x="8980" y="17683"/>
                    <a:pt x="7734" y="17759"/>
                  </a:cubicBezTo>
                  <a:cubicBezTo>
                    <a:pt x="6743" y="17819"/>
                    <a:pt x="5652" y="17898"/>
                    <a:pt x="4442" y="18057"/>
                  </a:cubicBezTo>
                  <a:cubicBezTo>
                    <a:pt x="3847" y="18116"/>
                    <a:pt x="3213" y="18195"/>
                    <a:pt x="2539" y="18294"/>
                  </a:cubicBezTo>
                  <a:cubicBezTo>
                    <a:pt x="2201" y="18354"/>
                    <a:pt x="1864" y="18394"/>
                    <a:pt x="1527" y="18453"/>
                  </a:cubicBezTo>
                  <a:cubicBezTo>
                    <a:pt x="1210" y="18513"/>
                    <a:pt x="893" y="18572"/>
                    <a:pt x="575" y="18612"/>
                  </a:cubicBezTo>
                  <a:cubicBezTo>
                    <a:pt x="555" y="18513"/>
                    <a:pt x="555" y="18413"/>
                    <a:pt x="536" y="18294"/>
                  </a:cubicBezTo>
                  <a:cubicBezTo>
                    <a:pt x="496" y="18156"/>
                    <a:pt x="476" y="17997"/>
                    <a:pt x="456" y="17838"/>
                  </a:cubicBezTo>
                  <a:cubicBezTo>
                    <a:pt x="437" y="17680"/>
                    <a:pt x="417" y="17521"/>
                    <a:pt x="397" y="17362"/>
                  </a:cubicBezTo>
                  <a:cubicBezTo>
                    <a:pt x="377" y="17204"/>
                    <a:pt x="377" y="17025"/>
                    <a:pt x="357" y="16867"/>
                  </a:cubicBezTo>
                  <a:cubicBezTo>
                    <a:pt x="298" y="16192"/>
                    <a:pt x="258" y="15478"/>
                    <a:pt x="298" y="14725"/>
                  </a:cubicBezTo>
                  <a:cubicBezTo>
                    <a:pt x="337" y="13238"/>
                    <a:pt x="536" y="11552"/>
                    <a:pt x="1091" y="9827"/>
                  </a:cubicBezTo>
                  <a:cubicBezTo>
                    <a:pt x="1646" y="8101"/>
                    <a:pt x="2578" y="6297"/>
                    <a:pt x="3966" y="4690"/>
                  </a:cubicBezTo>
                  <a:cubicBezTo>
                    <a:pt x="4680" y="3877"/>
                    <a:pt x="5493" y="3124"/>
                    <a:pt x="6426" y="2469"/>
                  </a:cubicBezTo>
                  <a:cubicBezTo>
                    <a:pt x="7358" y="1815"/>
                    <a:pt x="8429" y="1259"/>
                    <a:pt x="9579" y="863"/>
                  </a:cubicBezTo>
                  <a:cubicBezTo>
                    <a:pt x="10736" y="463"/>
                    <a:pt x="11912" y="293"/>
                    <a:pt x="13054" y="293"/>
                  </a:cubicBezTo>
                  <a:cubicBezTo>
                    <a:pt x="13557" y="293"/>
                    <a:pt x="14052" y="326"/>
                    <a:pt x="14537" y="387"/>
                  </a:cubicBezTo>
                  <a:cubicBezTo>
                    <a:pt x="15330" y="466"/>
                    <a:pt x="16083" y="665"/>
                    <a:pt x="16817" y="922"/>
                  </a:cubicBezTo>
                  <a:cubicBezTo>
                    <a:pt x="17531" y="1180"/>
                    <a:pt x="18205" y="1497"/>
                    <a:pt x="18820" y="1874"/>
                  </a:cubicBezTo>
                  <a:cubicBezTo>
                    <a:pt x="20050" y="2628"/>
                    <a:pt x="21021" y="3639"/>
                    <a:pt x="21735" y="4710"/>
                  </a:cubicBezTo>
                  <a:cubicBezTo>
                    <a:pt x="22469" y="5781"/>
                    <a:pt x="22945" y="6931"/>
                    <a:pt x="23282" y="8042"/>
                  </a:cubicBezTo>
                  <a:cubicBezTo>
                    <a:pt x="23956" y="10263"/>
                    <a:pt x="24056" y="12325"/>
                    <a:pt x="24036" y="14110"/>
                  </a:cubicBezTo>
                  <a:cubicBezTo>
                    <a:pt x="24036" y="15003"/>
                    <a:pt x="23976" y="15835"/>
                    <a:pt x="23937" y="16589"/>
                  </a:cubicBezTo>
                  <a:cubicBezTo>
                    <a:pt x="23897" y="16966"/>
                    <a:pt x="23877" y="17343"/>
                    <a:pt x="23857" y="17680"/>
                  </a:cubicBezTo>
                  <a:cubicBezTo>
                    <a:pt x="23838" y="17997"/>
                    <a:pt x="23798" y="18294"/>
                    <a:pt x="23778" y="18572"/>
                  </a:cubicBezTo>
                  <a:cubicBezTo>
                    <a:pt x="23262" y="18513"/>
                    <a:pt x="22767" y="18453"/>
                    <a:pt x="22291" y="18394"/>
                  </a:cubicBezTo>
                  <a:cubicBezTo>
                    <a:pt x="21795" y="18334"/>
                    <a:pt x="21339" y="18294"/>
                    <a:pt x="20902" y="18235"/>
                  </a:cubicBezTo>
                  <a:cubicBezTo>
                    <a:pt x="20070" y="18156"/>
                    <a:pt x="19336" y="18096"/>
                    <a:pt x="18741" y="18037"/>
                  </a:cubicBezTo>
                  <a:cubicBezTo>
                    <a:pt x="17531" y="17938"/>
                    <a:pt x="16797" y="17918"/>
                    <a:pt x="16381" y="17898"/>
                  </a:cubicBezTo>
                  <a:cubicBezTo>
                    <a:pt x="15964" y="17858"/>
                    <a:pt x="15707" y="17858"/>
                    <a:pt x="15548" y="17838"/>
                  </a:cubicBezTo>
                  <a:cubicBezTo>
                    <a:pt x="15409" y="17838"/>
                    <a:pt x="15370" y="17838"/>
                    <a:pt x="15350" y="17858"/>
                  </a:cubicBezTo>
                  <a:cubicBezTo>
                    <a:pt x="15350" y="17858"/>
                    <a:pt x="15409" y="17878"/>
                    <a:pt x="15548" y="17898"/>
                  </a:cubicBezTo>
                  <a:cubicBezTo>
                    <a:pt x="15707" y="17918"/>
                    <a:pt x="15964" y="17938"/>
                    <a:pt x="16381" y="17977"/>
                  </a:cubicBezTo>
                  <a:cubicBezTo>
                    <a:pt x="16778" y="18017"/>
                    <a:pt x="17511" y="18076"/>
                    <a:pt x="18721" y="18195"/>
                  </a:cubicBezTo>
                  <a:cubicBezTo>
                    <a:pt x="19316" y="18255"/>
                    <a:pt x="20050" y="18334"/>
                    <a:pt x="20902" y="18433"/>
                  </a:cubicBezTo>
                  <a:cubicBezTo>
                    <a:pt x="21319" y="18473"/>
                    <a:pt x="21775" y="18532"/>
                    <a:pt x="22271" y="18592"/>
                  </a:cubicBezTo>
                  <a:cubicBezTo>
                    <a:pt x="22806" y="18671"/>
                    <a:pt x="23381" y="18751"/>
                    <a:pt x="23976" y="18830"/>
                  </a:cubicBezTo>
                  <a:cubicBezTo>
                    <a:pt x="24016" y="18473"/>
                    <a:pt x="24036" y="18096"/>
                    <a:pt x="24075" y="17700"/>
                  </a:cubicBezTo>
                  <a:cubicBezTo>
                    <a:pt x="24115" y="17362"/>
                    <a:pt x="24135" y="16986"/>
                    <a:pt x="24175" y="16609"/>
                  </a:cubicBezTo>
                  <a:cubicBezTo>
                    <a:pt x="24214" y="15835"/>
                    <a:pt x="24274" y="15022"/>
                    <a:pt x="24294" y="14110"/>
                  </a:cubicBezTo>
                  <a:cubicBezTo>
                    <a:pt x="24313" y="12325"/>
                    <a:pt x="24234" y="10223"/>
                    <a:pt x="23560" y="7962"/>
                  </a:cubicBezTo>
                  <a:cubicBezTo>
                    <a:pt x="23223" y="6832"/>
                    <a:pt x="22707" y="5662"/>
                    <a:pt x="21973" y="4551"/>
                  </a:cubicBezTo>
                  <a:cubicBezTo>
                    <a:pt x="21240" y="3441"/>
                    <a:pt x="20228" y="2410"/>
                    <a:pt x="18959" y="1636"/>
                  </a:cubicBezTo>
                  <a:cubicBezTo>
                    <a:pt x="18344" y="1240"/>
                    <a:pt x="17650" y="902"/>
                    <a:pt x="16897" y="645"/>
                  </a:cubicBezTo>
                  <a:cubicBezTo>
                    <a:pt x="16163" y="387"/>
                    <a:pt x="15389" y="189"/>
                    <a:pt x="14576" y="89"/>
                  </a:cubicBezTo>
                  <a:cubicBezTo>
                    <a:pt x="14099" y="31"/>
                    <a:pt x="13609" y="0"/>
                    <a:pt x="13113" y="0"/>
                  </a:cubicBezTo>
                  <a:close/>
                </a:path>
              </a:pathLst>
            </a:custGeom>
            <a:solidFill>
              <a:srgbClr val="0202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4" name="Google Shape;3084;p43"/>
            <p:cNvSpPr/>
            <p:nvPr/>
          </p:nvSpPr>
          <p:spPr>
            <a:xfrm>
              <a:off x="5813619" y="1748019"/>
              <a:ext cx="757969" cy="715730"/>
            </a:xfrm>
            <a:custGeom>
              <a:avLst/>
              <a:gdLst/>
              <a:ahLst/>
              <a:cxnLst/>
              <a:rect l="l" t="t" r="r" b="b"/>
              <a:pathLst>
                <a:path w="23633" h="22316" extrusionOk="0">
                  <a:moveTo>
                    <a:pt x="12535" y="1"/>
                  </a:moveTo>
                  <a:cubicBezTo>
                    <a:pt x="11557" y="1"/>
                    <a:pt x="10605" y="134"/>
                    <a:pt x="9718" y="362"/>
                  </a:cubicBezTo>
                  <a:cubicBezTo>
                    <a:pt x="8251" y="739"/>
                    <a:pt x="6942" y="1393"/>
                    <a:pt x="5851" y="2207"/>
                  </a:cubicBezTo>
                  <a:cubicBezTo>
                    <a:pt x="4760" y="3000"/>
                    <a:pt x="3868" y="3952"/>
                    <a:pt x="3154" y="4904"/>
                  </a:cubicBezTo>
                  <a:cubicBezTo>
                    <a:pt x="2420" y="5855"/>
                    <a:pt x="1865" y="6847"/>
                    <a:pt x="1429" y="7819"/>
                  </a:cubicBezTo>
                  <a:cubicBezTo>
                    <a:pt x="1012" y="8790"/>
                    <a:pt x="715" y="9742"/>
                    <a:pt x="496" y="10635"/>
                  </a:cubicBezTo>
                  <a:cubicBezTo>
                    <a:pt x="80" y="12439"/>
                    <a:pt x="1" y="14026"/>
                    <a:pt x="60" y="15374"/>
                  </a:cubicBezTo>
                  <a:cubicBezTo>
                    <a:pt x="159" y="18072"/>
                    <a:pt x="655" y="19817"/>
                    <a:pt x="953" y="20868"/>
                  </a:cubicBezTo>
                  <a:cubicBezTo>
                    <a:pt x="1111" y="21383"/>
                    <a:pt x="1230" y="21760"/>
                    <a:pt x="1290" y="21978"/>
                  </a:cubicBezTo>
                  <a:cubicBezTo>
                    <a:pt x="1369" y="22216"/>
                    <a:pt x="1409" y="22315"/>
                    <a:pt x="1429" y="22315"/>
                  </a:cubicBezTo>
                  <a:cubicBezTo>
                    <a:pt x="1429" y="22315"/>
                    <a:pt x="1409" y="22196"/>
                    <a:pt x="1349" y="21958"/>
                  </a:cubicBezTo>
                  <a:cubicBezTo>
                    <a:pt x="1290" y="21720"/>
                    <a:pt x="1210" y="21364"/>
                    <a:pt x="1052" y="20828"/>
                  </a:cubicBezTo>
                  <a:cubicBezTo>
                    <a:pt x="794" y="19777"/>
                    <a:pt x="338" y="18052"/>
                    <a:pt x="259" y="15374"/>
                  </a:cubicBezTo>
                  <a:cubicBezTo>
                    <a:pt x="239" y="14026"/>
                    <a:pt x="318" y="12459"/>
                    <a:pt x="734" y="10694"/>
                  </a:cubicBezTo>
                  <a:cubicBezTo>
                    <a:pt x="953" y="9802"/>
                    <a:pt x="1250" y="8870"/>
                    <a:pt x="1686" y="7918"/>
                  </a:cubicBezTo>
                  <a:cubicBezTo>
                    <a:pt x="2103" y="6966"/>
                    <a:pt x="2658" y="5994"/>
                    <a:pt x="3372" y="5062"/>
                  </a:cubicBezTo>
                  <a:cubicBezTo>
                    <a:pt x="4086" y="4130"/>
                    <a:pt x="4959" y="3198"/>
                    <a:pt x="6029" y="2425"/>
                  </a:cubicBezTo>
                  <a:cubicBezTo>
                    <a:pt x="7100" y="1651"/>
                    <a:pt x="8370" y="997"/>
                    <a:pt x="9797" y="640"/>
                  </a:cubicBezTo>
                  <a:cubicBezTo>
                    <a:pt x="10649" y="427"/>
                    <a:pt x="11564" y="306"/>
                    <a:pt x="12505" y="306"/>
                  </a:cubicBezTo>
                  <a:cubicBezTo>
                    <a:pt x="13142" y="306"/>
                    <a:pt x="13790" y="361"/>
                    <a:pt x="14438" y="481"/>
                  </a:cubicBezTo>
                  <a:cubicBezTo>
                    <a:pt x="15231" y="640"/>
                    <a:pt x="16044" y="878"/>
                    <a:pt x="16818" y="1255"/>
                  </a:cubicBezTo>
                  <a:cubicBezTo>
                    <a:pt x="17591" y="1631"/>
                    <a:pt x="18345" y="2127"/>
                    <a:pt x="18999" y="2742"/>
                  </a:cubicBezTo>
                  <a:cubicBezTo>
                    <a:pt x="20050" y="3694"/>
                    <a:pt x="20784" y="4884"/>
                    <a:pt x="21359" y="6054"/>
                  </a:cubicBezTo>
                  <a:cubicBezTo>
                    <a:pt x="21914" y="7263"/>
                    <a:pt x="22271" y="8493"/>
                    <a:pt x="22549" y="9683"/>
                  </a:cubicBezTo>
                  <a:cubicBezTo>
                    <a:pt x="22827" y="10873"/>
                    <a:pt x="23025" y="12023"/>
                    <a:pt x="23184" y="13153"/>
                  </a:cubicBezTo>
                  <a:cubicBezTo>
                    <a:pt x="23223" y="13431"/>
                    <a:pt x="23243" y="13709"/>
                    <a:pt x="23283" y="13966"/>
                  </a:cubicBezTo>
                  <a:lnTo>
                    <a:pt x="23303" y="14006"/>
                  </a:lnTo>
                  <a:lnTo>
                    <a:pt x="23184" y="14026"/>
                  </a:lnTo>
                  <a:cubicBezTo>
                    <a:pt x="23065" y="14066"/>
                    <a:pt x="22926" y="14085"/>
                    <a:pt x="22787" y="14105"/>
                  </a:cubicBezTo>
                  <a:cubicBezTo>
                    <a:pt x="22251" y="14204"/>
                    <a:pt x="21736" y="14323"/>
                    <a:pt x="21240" y="14442"/>
                  </a:cubicBezTo>
                  <a:cubicBezTo>
                    <a:pt x="17175" y="15355"/>
                    <a:pt x="13962" y="16465"/>
                    <a:pt x="11404" y="17477"/>
                  </a:cubicBezTo>
                  <a:cubicBezTo>
                    <a:pt x="8845" y="18528"/>
                    <a:pt x="6942" y="19460"/>
                    <a:pt x="5534" y="20193"/>
                  </a:cubicBezTo>
                  <a:cubicBezTo>
                    <a:pt x="4820" y="20550"/>
                    <a:pt x="4245" y="20888"/>
                    <a:pt x="3769" y="21165"/>
                  </a:cubicBezTo>
                  <a:cubicBezTo>
                    <a:pt x="3293" y="21443"/>
                    <a:pt x="2916" y="21661"/>
                    <a:pt x="2638" y="21820"/>
                  </a:cubicBezTo>
                  <a:cubicBezTo>
                    <a:pt x="2182" y="21998"/>
                    <a:pt x="1865" y="22117"/>
                    <a:pt x="1686" y="22196"/>
                  </a:cubicBezTo>
                  <a:cubicBezTo>
                    <a:pt x="1488" y="22276"/>
                    <a:pt x="1429" y="22315"/>
                    <a:pt x="1429" y="22315"/>
                  </a:cubicBezTo>
                  <a:cubicBezTo>
                    <a:pt x="1429" y="22315"/>
                    <a:pt x="1508" y="22296"/>
                    <a:pt x="1686" y="22236"/>
                  </a:cubicBezTo>
                  <a:cubicBezTo>
                    <a:pt x="1885" y="22177"/>
                    <a:pt x="2202" y="22077"/>
                    <a:pt x="2678" y="21919"/>
                  </a:cubicBezTo>
                  <a:cubicBezTo>
                    <a:pt x="2975" y="21760"/>
                    <a:pt x="3352" y="21542"/>
                    <a:pt x="3828" y="21284"/>
                  </a:cubicBezTo>
                  <a:cubicBezTo>
                    <a:pt x="4324" y="21026"/>
                    <a:pt x="4899" y="20709"/>
                    <a:pt x="5613" y="20352"/>
                  </a:cubicBezTo>
                  <a:cubicBezTo>
                    <a:pt x="7041" y="19638"/>
                    <a:pt x="8945" y="18726"/>
                    <a:pt x="11483" y="17715"/>
                  </a:cubicBezTo>
                  <a:cubicBezTo>
                    <a:pt x="14041" y="16723"/>
                    <a:pt x="17254" y="15612"/>
                    <a:pt x="21300" y="14720"/>
                  </a:cubicBezTo>
                  <a:cubicBezTo>
                    <a:pt x="21795" y="14601"/>
                    <a:pt x="22311" y="14482"/>
                    <a:pt x="22846" y="14383"/>
                  </a:cubicBezTo>
                  <a:cubicBezTo>
                    <a:pt x="22965" y="14363"/>
                    <a:pt x="23104" y="14343"/>
                    <a:pt x="23243" y="14304"/>
                  </a:cubicBezTo>
                  <a:lnTo>
                    <a:pt x="23541" y="14244"/>
                  </a:lnTo>
                  <a:cubicBezTo>
                    <a:pt x="23549" y="14246"/>
                    <a:pt x="23557" y="14247"/>
                    <a:pt x="23564" y="14247"/>
                  </a:cubicBezTo>
                  <a:cubicBezTo>
                    <a:pt x="23633" y="14247"/>
                    <a:pt x="23600" y="14160"/>
                    <a:pt x="23600" y="14105"/>
                  </a:cubicBezTo>
                  <a:lnTo>
                    <a:pt x="23580" y="13927"/>
                  </a:lnTo>
                  <a:cubicBezTo>
                    <a:pt x="23541" y="13669"/>
                    <a:pt x="23501" y="13391"/>
                    <a:pt x="23461" y="13094"/>
                  </a:cubicBezTo>
                  <a:cubicBezTo>
                    <a:pt x="23303" y="11983"/>
                    <a:pt x="23124" y="10813"/>
                    <a:pt x="22827" y="9604"/>
                  </a:cubicBezTo>
                  <a:cubicBezTo>
                    <a:pt x="22549" y="8394"/>
                    <a:pt x="22192" y="7145"/>
                    <a:pt x="21617" y="5935"/>
                  </a:cubicBezTo>
                  <a:cubicBezTo>
                    <a:pt x="21042" y="4725"/>
                    <a:pt x="20268" y="3515"/>
                    <a:pt x="19197" y="2524"/>
                  </a:cubicBezTo>
                  <a:cubicBezTo>
                    <a:pt x="18503" y="1869"/>
                    <a:pt x="17750" y="1374"/>
                    <a:pt x="16957" y="977"/>
                  </a:cubicBezTo>
                  <a:cubicBezTo>
                    <a:pt x="16143" y="600"/>
                    <a:pt x="15311" y="342"/>
                    <a:pt x="14478" y="184"/>
                  </a:cubicBezTo>
                  <a:cubicBezTo>
                    <a:pt x="13826" y="58"/>
                    <a:pt x="13175" y="1"/>
                    <a:pt x="12535" y="1"/>
                  </a:cubicBezTo>
                  <a:close/>
                </a:path>
              </a:pathLst>
            </a:custGeom>
            <a:solidFill>
              <a:srgbClr val="0202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5" name="Google Shape;3085;p43"/>
            <p:cNvSpPr/>
            <p:nvPr/>
          </p:nvSpPr>
          <p:spPr>
            <a:xfrm>
              <a:off x="5158505" y="2129361"/>
              <a:ext cx="700944" cy="767527"/>
            </a:xfrm>
            <a:custGeom>
              <a:avLst/>
              <a:gdLst/>
              <a:ahLst/>
              <a:cxnLst/>
              <a:rect l="l" t="t" r="r" b="b"/>
              <a:pathLst>
                <a:path w="21855" h="23931" extrusionOk="0">
                  <a:moveTo>
                    <a:pt x="13006" y="1"/>
                  </a:moveTo>
                  <a:cubicBezTo>
                    <a:pt x="12734" y="1"/>
                    <a:pt x="12464" y="12"/>
                    <a:pt x="12197" y="34"/>
                  </a:cubicBezTo>
                  <a:lnTo>
                    <a:pt x="11840" y="34"/>
                  </a:lnTo>
                  <a:cubicBezTo>
                    <a:pt x="11721" y="54"/>
                    <a:pt x="11602" y="74"/>
                    <a:pt x="11483" y="93"/>
                  </a:cubicBezTo>
                  <a:cubicBezTo>
                    <a:pt x="11245" y="113"/>
                    <a:pt x="11007" y="153"/>
                    <a:pt x="10769" y="192"/>
                  </a:cubicBezTo>
                  <a:cubicBezTo>
                    <a:pt x="10531" y="232"/>
                    <a:pt x="10313" y="292"/>
                    <a:pt x="10075" y="331"/>
                  </a:cubicBezTo>
                  <a:cubicBezTo>
                    <a:pt x="9956" y="371"/>
                    <a:pt x="9857" y="391"/>
                    <a:pt x="9738" y="411"/>
                  </a:cubicBezTo>
                  <a:cubicBezTo>
                    <a:pt x="9619" y="450"/>
                    <a:pt x="9519" y="490"/>
                    <a:pt x="9400" y="510"/>
                  </a:cubicBezTo>
                  <a:cubicBezTo>
                    <a:pt x="9182" y="589"/>
                    <a:pt x="8964" y="649"/>
                    <a:pt x="8746" y="728"/>
                  </a:cubicBezTo>
                  <a:cubicBezTo>
                    <a:pt x="8548" y="807"/>
                    <a:pt x="8330" y="887"/>
                    <a:pt x="8131" y="966"/>
                  </a:cubicBezTo>
                  <a:lnTo>
                    <a:pt x="7814" y="1105"/>
                  </a:lnTo>
                  <a:cubicBezTo>
                    <a:pt x="7715" y="1144"/>
                    <a:pt x="7616" y="1184"/>
                    <a:pt x="7516" y="1244"/>
                  </a:cubicBezTo>
                  <a:cubicBezTo>
                    <a:pt x="7318" y="1343"/>
                    <a:pt x="7140" y="1442"/>
                    <a:pt x="6941" y="1521"/>
                  </a:cubicBezTo>
                  <a:cubicBezTo>
                    <a:pt x="6743" y="1620"/>
                    <a:pt x="6565" y="1739"/>
                    <a:pt x="6386" y="1858"/>
                  </a:cubicBezTo>
                  <a:cubicBezTo>
                    <a:pt x="6208" y="1957"/>
                    <a:pt x="6009" y="2057"/>
                    <a:pt x="5851" y="2176"/>
                  </a:cubicBezTo>
                  <a:cubicBezTo>
                    <a:pt x="5672" y="2314"/>
                    <a:pt x="5514" y="2433"/>
                    <a:pt x="5335" y="2552"/>
                  </a:cubicBezTo>
                  <a:lnTo>
                    <a:pt x="5097" y="2731"/>
                  </a:lnTo>
                  <a:lnTo>
                    <a:pt x="4859" y="2909"/>
                  </a:lnTo>
                  <a:cubicBezTo>
                    <a:pt x="3590" y="3921"/>
                    <a:pt x="2598" y="5091"/>
                    <a:pt x="1845" y="6301"/>
                  </a:cubicBezTo>
                  <a:cubicBezTo>
                    <a:pt x="1091" y="7490"/>
                    <a:pt x="615" y="8720"/>
                    <a:pt x="338" y="9910"/>
                  </a:cubicBezTo>
                  <a:cubicBezTo>
                    <a:pt x="60" y="11100"/>
                    <a:pt x="0" y="12230"/>
                    <a:pt x="40" y="13241"/>
                  </a:cubicBezTo>
                  <a:cubicBezTo>
                    <a:pt x="100" y="14273"/>
                    <a:pt x="258" y="15185"/>
                    <a:pt x="476" y="16018"/>
                  </a:cubicBezTo>
                  <a:cubicBezTo>
                    <a:pt x="694" y="16831"/>
                    <a:pt x="972" y="17545"/>
                    <a:pt x="1250" y="18160"/>
                  </a:cubicBezTo>
                  <a:cubicBezTo>
                    <a:pt x="1329" y="18298"/>
                    <a:pt x="1408" y="18457"/>
                    <a:pt x="1468" y="18596"/>
                  </a:cubicBezTo>
                  <a:cubicBezTo>
                    <a:pt x="1547" y="18735"/>
                    <a:pt x="1627" y="18874"/>
                    <a:pt x="1686" y="19012"/>
                  </a:cubicBezTo>
                  <a:cubicBezTo>
                    <a:pt x="1746" y="19151"/>
                    <a:pt x="1825" y="19270"/>
                    <a:pt x="1904" y="19389"/>
                  </a:cubicBezTo>
                  <a:cubicBezTo>
                    <a:pt x="1964" y="19508"/>
                    <a:pt x="2043" y="19627"/>
                    <a:pt x="2122" y="19746"/>
                  </a:cubicBezTo>
                  <a:cubicBezTo>
                    <a:pt x="2222" y="19825"/>
                    <a:pt x="2321" y="19885"/>
                    <a:pt x="2420" y="19944"/>
                  </a:cubicBezTo>
                  <a:cubicBezTo>
                    <a:pt x="2519" y="20024"/>
                    <a:pt x="2618" y="20083"/>
                    <a:pt x="2697" y="20143"/>
                  </a:cubicBezTo>
                  <a:cubicBezTo>
                    <a:pt x="2876" y="20262"/>
                    <a:pt x="3035" y="20401"/>
                    <a:pt x="3173" y="20520"/>
                  </a:cubicBezTo>
                  <a:cubicBezTo>
                    <a:pt x="3491" y="20758"/>
                    <a:pt x="3749" y="21015"/>
                    <a:pt x="3967" y="21233"/>
                  </a:cubicBezTo>
                  <a:cubicBezTo>
                    <a:pt x="4403" y="21690"/>
                    <a:pt x="4700" y="22086"/>
                    <a:pt x="4919" y="22384"/>
                  </a:cubicBezTo>
                  <a:cubicBezTo>
                    <a:pt x="5339" y="22977"/>
                    <a:pt x="5465" y="23237"/>
                    <a:pt x="5491" y="23237"/>
                  </a:cubicBezTo>
                  <a:cubicBezTo>
                    <a:pt x="5492" y="23237"/>
                    <a:pt x="5493" y="23237"/>
                    <a:pt x="5494" y="23236"/>
                  </a:cubicBezTo>
                  <a:cubicBezTo>
                    <a:pt x="5494" y="23236"/>
                    <a:pt x="5474" y="23177"/>
                    <a:pt x="5414" y="23018"/>
                  </a:cubicBezTo>
                  <a:cubicBezTo>
                    <a:pt x="5335" y="22879"/>
                    <a:pt x="5216" y="22641"/>
                    <a:pt x="4998" y="22324"/>
                  </a:cubicBezTo>
                  <a:cubicBezTo>
                    <a:pt x="4800" y="22007"/>
                    <a:pt x="4502" y="21610"/>
                    <a:pt x="4066" y="21134"/>
                  </a:cubicBezTo>
                  <a:cubicBezTo>
                    <a:pt x="3848" y="20896"/>
                    <a:pt x="3590" y="20639"/>
                    <a:pt x="3292" y="20381"/>
                  </a:cubicBezTo>
                  <a:cubicBezTo>
                    <a:pt x="3134" y="20262"/>
                    <a:pt x="2975" y="20123"/>
                    <a:pt x="2797" y="20004"/>
                  </a:cubicBezTo>
                  <a:cubicBezTo>
                    <a:pt x="2717" y="19925"/>
                    <a:pt x="2618" y="19865"/>
                    <a:pt x="2519" y="19806"/>
                  </a:cubicBezTo>
                  <a:cubicBezTo>
                    <a:pt x="2440" y="19746"/>
                    <a:pt x="2340" y="19687"/>
                    <a:pt x="2261" y="19627"/>
                  </a:cubicBezTo>
                  <a:cubicBezTo>
                    <a:pt x="2202" y="19508"/>
                    <a:pt x="2122" y="19409"/>
                    <a:pt x="2063" y="19290"/>
                  </a:cubicBezTo>
                  <a:cubicBezTo>
                    <a:pt x="2003" y="19171"/>
                    <a:pt x="1924" y="19052"/>
                    <a:pt x="1865" y="18913"/>
                  </a:cubicBezTo>
                  <a:cubicBezTo>
                    <a:pt x="1785" y="18774"/>
                    <a:pt x="1726" y="18655"/>
                    <a:pt x="1646" y="18517"/>
                  </a:cubicBezTo>
                  <a:cubicBezTo>
                    <a:pt x="1587" y="18358"/>
                    <a:pt x="1527" y="18219"/>
                    <a:pt x="1448" y="18060"/>
                  </a:cubicBezTo>
                  <a:cubicBezTo>
                    <a:pt x="1190" y="17446"/>
                    <a:pt x="913" y="16752"/>
                    <a:pt x="714" y="15939"/>
                  </a:cubicBezTo>
                  <a:cubicBezTo>
                    <a:pt x="496" y="15145"/>
                    <a:pt x="338" y="14233"/>
                    <a:pt x="298" y="13222"/>
                  </a:cubicBezTo>
                  <a:cubicBezTo>
                    <a:pt x="258" y="12230"/>
                    <a:pt x="318" y="11120"/>
                    <a:pt x="595" y="9969"/>
                  </a:cubicBezTo>
                  <a:cubicBezTo>
                    <a:pt x="893" y="8819"/>
                    <a:pt x="1349" y="7609"/>
                    <a:pt x="2083" y="6439"/>
                  </a:cubicBezTo>
                  <a:cubicBezTo>
                    <a:pt x="2816" y="5269"/>
                    <a:pt x="3808" y="4119"/>
                    <a:pt x="5038" y="3128"/>
                  </a:cubicBezTo>
                  <a:lnTo>
                    <a:pt x="5276" y="2949"/>
                  </a:lnTo>
                  <a:lnTo>
                    <a:pt x="5514" y="2771"/>
                  </a:lnTo>
                  <a:cubicBezTo>
                    <a:pt x="5672" y="2652"/>
                    <a:pt x="5851" y="2533"/>
                    <a:pt x="6009" y="2414"/>
                  </a:cubicBezTo>
                  <a:cubicBezTo>
                    <a:pt x="6168" y="2295"/>
                    <a:pt x="6366" y="2215"/>
                    <a:pt x="6545" y="2096"/>
                  </a:cubicBezTo>
                  <a:cubicBezTo>
                    <a:pt x="6723" y="1997"/>
                    <a:pt x="6902" y="1878"/>
                    <a:pt x="7080" y="1779"/>
                  </a:cubicBezTo>
                  <a:cubicBezTo>
                    <a:pt x="7279" y="1680"/>
                    <a:pt x="7457" y="1601"/>
                    <a:pt x="7655" y="1501"/>
                  </a:cubicBezTo>
                  <a:cubicBezTo>
                    <a:pt x="7754" y="1462"/>
                    <a:pt x="7854" y="1402"/>
                    <a:pt x="7953" y="1363"/>
                  </a:cubicBezTo>
                  <a:lnTo>
                    <a:pt x="8250" y="1244"/>
                  </a:lnTo>
                  <a:cubicBezTo>
                    <a:pt x="8449" y="1164"/>
                    <a:pt x="8647" y="1065"/>
                    <a:pt x="8865" y="986"/>
                  </a:cubicBezTo>
                  <a:cubicBezTo>
                    <a:pt x="9063" y="926"/>
                    <a:pt x="9281" y="867"/>
                    <a:pt x="9500" y="787"/>
                  </a:cubicBezTo>
                  <a:lnTo>
                    <a:pt x="9817" y="688"/>
                  </a:lnTo>
                  <a:cubicBezTo>
                    <a:pt x="9936" y="668"/>
                    <a:pt x="10035" y="649"/>
                    <a:pt x="10154" y="609"/>
                  </a:cubicBezTo>
                  <a:cubicBezTo>
                    <a:pt x="10372" y="569"/>
                    <a:pt x="10590" y="510"/>
                    <a:pt x="10828" y="470"/>
                  </a:cubicBezTo>
                  <a:cubicBezTo>
                    <a:pt x="11046" y="430"/>
                    <a:pt x="11284" y="411"/>
                    <a:pt x="11522" y="371"/>
                  </a:cubicBezTo>
                  <a:lnTo>
                    <a:pt x="11860" y="331"/>
                  </a:lnTo>
                  <a:cubicBezTo>
                    <a:pt x="11979" y="331"/>
                    <a:pt x="12098" y="311"/>
                    <a:pt x="12217" y="311"/>
                  </a:cubicBezTo>
                  <a:cubicBezTo>
                    <a:pt x="12445" y="297"/>
                    <a:pt x="12676" y="290"/>
                    <a:pt x="12909" y="290"/>
                  </a:cubicBezTo>
                  <a:cubicBezTo>
                    <a:pt x="13644" y="290"/>
                    <a:pt x="14394" y="364"/>
                    <a:pt x="15132" y="530"/>
                  </a:cubicBezTo>
                  <a:cubicBezTo>
                    <a:pt x="15727" y="668"/>
                    <a:pt x="16302" y="887"/>
                    <a:pt x="16837" y="1164"/>
                  </a:cubicBezTo>
                  <a:cubicBezTo>
                    <a:pt x="17353" y="1462"/>
                    <a:pt x="17829" y="1799"/>
                    <a:pt x="18245" y="2195"/>
                  </a:cubicBezTo>
                  <a:cubicBezTo>
                    <a:pt x="19058" y="3009"/>
                    <a:pt x="19653" y="3980"/>
                    <a:pt x="20070" y="4952"/>
                  </a:cubicBezTo>
                  <a:cubicBezTo>
                    <a:pt x="20506" y="5944"/>
                    <a:pt x="20784" y="6935"/>
                    <a:pt x="21002" y="7887"/>
                  </a:cubicBezTo>
                  <a:cubicBezTo>
                    <a:pt x="21061" y="8125"/>
                    <a:pt x="21121" y="8363"/>
                    <a:pt x="21180" y="8601"/>
                  </a:cubicBezTo>
                  <a:cubicBezTo>
                    <a:pt x="21220" y="8839"/>
                    <a:pt x="21260" y="9077"/>
                    <a:pt x="21299" y="9295"/>
                  </a:cubicBezTo>
                  <a:cubicBezTo>
                    <a:pt x="21379" y="9731"/>
                    <a:pt x="21458" y="10148"/>
                    <a:pt x="21537" y="10564"/>
                  </a:cubicBezTo>
                  <a:cubicBezTo>
                    <a:pt x="21260" y="10822"/>
                    <a:pt x="21002" y="11020"/>
                    <a:pt x="20764" y="11239"/>
                  </a:cubicBezTo>
                  <a:cubicBezTo>
                    <a:pt x="18523" y="12666"/>
                    <a:pt x="16639" y="14074"/>
                    <a:pt x="15052" y="15363"/>
                  </a:cubicBezTo>
                  <a:cubicBezTo>
                    <a:pt x="13466" y="16652"/>
                    <a:pt x="12157" y="17822"/>
                    <a:pt x="11086" y="18854"/>
                  </a:cubicBezTo>
                  <a:cubicBezTo>
                    <a:pt x="8964" y="20916"/>
                    <a:pt x="7715" y="22384"/>
                    <a:pt x="6961" y="23256"/>
                  </a:cubicBezTo>
                  <a:cubicBezTo>
                    <a:pt x="6822" y="23375"/>
                    <a:pt x="6703" y="23494"/>
                    <a:pt x="6604" y="23593"/>
                  </a:cubicBezTo>
                  <a:cubicBezTo>
                    <a:pt x="6545" y="23633"/>
                    <a:pt x="6485" y="23693"/>
                    <a:pt x="6426" y="23732"/>
                  </a:cubicBezTo>
                  <a:cubicBezTo>
                    <a:pt x="6406" y="23752"/>
                    <a:pt x="6406" y="23772"/>
                    <a:pt x="6386" y="23792"/>
                  </a:cubicBezTo>
                  <a:cubicBezTo>
                    <a:pt x="6366" y="23792"/>
                    <a:pt x="6366" y="23812"/>
                    <a:pt x="6346" y="23812"/>
                  </a:cubicBezTo>
                  <a:lnTo>
                    <a:pt x="6327" y="23792"/>
                  </a:lnTo>
                  <a:cubicBezTo>
                    <a:pt x="6287" y="23772"/>
                    <a:pt x="6227" y="23732"/>
                    <a:pt x="6188" y="23712"/>
                  </a:cubicBezTo>
                  <a:cubicBezTo>
                    <a:pt x="6148" y="23673"/>
                    <a:pt x="6108" y="23653"/>
                    <a:pt x="6069" y="23613"/>
                  </a:cubicBezTo>
                  <a:cubicBezTo>
                    <a:pt x="5989" y="23554"/>
                    <a:pt x="5910" y="23514"/>
                    <a:pt x="5851" y="23474"/>
                  </a:cubicBezTo>
                  <a:cubicBezTo>
                    <a:pt x="5613" y="23296"/>
                    <a:pt x="5494" y="23236"/>
                    <a:pt x="5494" y="23236"/>
                  </a:cubicBezTo>
                  <a:lnTo>
                    <a:pt x="5494" y="23236"/>
                  </a:lnTo>
                  <a:cubicBezTo>
                    <a:pt x="5494" y="23256"/>
                    <a:pt x="5573" y="23336"/>
                    <a:pt x="5811" y="23534"/>
                  </a:cubicBezTo>
                  <a:cubicBezTo>
                    <a:pt x="5870" y="23574"/>
                    <a:pt x="5950" y="23633"/>
                    <a:pt x="6029" y="23693"/>
                  </a:cubicBezTo>
                  <a:cubicBezTo>
                    <a:pt x="6069" y="23732"/>
                    <a:pt x="6108" y="23752"/>
                    <a:pt x="6148" y="23792"/>
                  </a:cubicBezTo>
                  <a:cubicBezTo>
                    <a:pt x="6208" y="23831"/>
                    <a:pt x="6227" y="23851"/>
                    <a:pt x="6307" y="23891"/>
                  </a:cubicBezTo>
                  <a:lnTo>
                    <a:pt x="6366" y="23931"/>
                  </a:lnTo>
                  <a:cubicBezTo>
                    <a:pt x="6386" y="23931"/>
                    <a:pt x="6406" y="23911"/>
                    <a:pt x="6406" y="23891"/>
                  </a:cubicBezTo>
                  <a:cubicBezTo>
                    <a:pt x="6446" y="23871"/>
                    <a:pt x="6485" y="23851"/>
                    <a:pt x="6505" y="23812"/>
                  </a:cubicBezTo>
                  <a:cubicBezTo>
                    <a:pt x="6565" y="23772"/>
                    <a:pt x="6624" y="23732"/>
                    <a:pt x="6684" y="23673"/>
                  </a:cubicBezTo>
                  <a:cubicBezTo>
                    <a:pt x="6783" y="23574"/>
                    <a:pt x="6922" y="23474"/>
                    <a:pt x="7060" y="23355"/>
                  </a:cubicBezTo>
                  <a:cubicBezTo>
                    <a:pt x="7854" y="22503"/>
                    <a:pt x="9103" y="21055"/>
                    <a:pt x="11245" y="19012"/>
                  </a:cubicBezTo>
                  <a:cubicBezTo>
                    <a:pt x="13406" y="16990"/>
                    <a:pt x="16441" y="14352"/>
                    <a:pt x="20942" y="11476"/>
                  </a:cubicBezTo>
                  <a:cubicBezTo>
                    <a:pt x="21240" y="11219"/>
                    <a:pt x="21517" y="10981"/>
                    <a:pt x="21855" y="10683"/>
                  </a:cubicBezTo>
                  <a:cubicBezTo>
                    <a:pt x="21775" y="10227"/>
                    <a:pt x="21676" y="9751"/>
                    <a:pt x="21597" y="9255"/>
                  </a:cubicBezTo>
                  <a:cubicBezTo>
                    <a:pt x="21557" y="9017"/>
                    <a:pt x="21498" y="8779"/>
                    <a:pt x="21458" y="8541"/>
                  </a:cubicBezTo>
                  <a:cubicBezTo>
                    <a:pt x="21418" y="8303"/>
                    <a:pt x="21359" y="8065"/>
                    <a:pt x="21299" y="7828"/>
                  </a:cubicBezTo>
                  <a:cubicBezTo>
                    <a:pt x="21081" y="6856"/>
                    <a:pt x="20784" y="5844"/>
                    <a:pt x="20347" y="4853"/>
                  </a:cubicBezTo>
                  <a:cubicBezTo>
                    <a:pt x="19911" y="3841"/>
                    <a:pt x="19316" y="2830"/>
                    <a:pt x="18444" y="1997"/>
                  </a:cubicBezTo>
                  <a:cubicBezTo>
                    <a:pt x="18007" y="1581"/>
                    <a:pt x="17511" y="1224"/>
                    <a:pt x="16976" y="906"/>
                  </a:cubicBezTo>
                  <a:cubicBezTo>
                    <a:pt x="16421" y="609"/>
                    <a:pt x="15826" y="391"/>
                    <a:pt x="15191" y="252"/>
                  </a:cubicBezTo>
                  <a:cubicBezTo>
                    <a:pt x="14458" y="79"/>
                    <a:pt x="13725" y="1"/>
                    <a:pt x="13006" y="1"/>
                  </a:cubicBezTo>
                  <a:close/>
                </a:path>
              </a:pathLst>
            </a:custGeom>
            <a:solidFill>
              <a:srgbClr val="0202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6" name="Google Shape;3086;p43"/>
            <p:cNvSpPr/>
            <p:nvPr/>
          </p:nvSpPr>
          <p:spPr>
            <a:xfrm>
              <a:off x="4762890" y="2712310"/>
              <a:ext cx="591545" cy="721022"/>
            </a:xfrm>
            <a:custGeom>
              <a:avLst/>
              <a:gdLst/>
              <a:ahLst/>
              <a:cxnLst/>
              <a:rect l="l" t="t" r="r" b="b"/>
              <a:pathLst>
                <a:path w="18444" h="22481" extrusionOk="0">
                  <a:moveTo>
                    <a:pt x="9835" y="0"/>
                  </a:moveTo>
                  <a:cubicBezTo>
                    <a:pt x="9757" y="0"/>
                    <a:pt x="9678" y="1"/>
                    <a:pt x="9599" y="3"/>
                  </a:cubicBezTo>
                  <a:cubicBezTo>
                    <a:pt x="8012" y="23"/>
                    <a:pt x="6188" y="479"/>
                    <a:pt x="4462" y="1610"/>
                  </a:cubicBezTo>
                  <a:cubicBezTo>
                    <a:pt x="3610" y="2185"/>
                    <a:pt x="2797" y="2938"/>
                    <a:pt x="2102" y="3890"/>
                  </a:cubicBezTo>
                  <a:cubicBezTo>
                    <a:pt x="1428" y="4842"/>
                    <a:pt x="893" y="5953"/>
                    <a:pt x="556" y="7202"/>
                  </a:cubicBezTo>
                  <a:cubicBezTo>
                    <a:pt x="199" y="8452"/>
                    <a:pt x="20" y="9820"/>
                    <a:pt x="20" y="11248"/>
                  </a:cubicBezTo>
                  <a:cubicBezTo>
                    <a:pt x="0" y="12676"/>
                    <a:pt x="139" y="14183"/>
                    <a:pt x="575" y="15710"/>
                  </a:cubicBezTo>
                  <a:cubicBezTo>
                    <a:pt x="952" y="16999"/>
                    <a:pt x="1527" y="18169"/>
                    <a:pt x="2261" y="19160"/>
                  </a:cubicBezTo>
                  <a:cubicBezTo>
                    <a:pt x="2995" y="20132"/>
                    <a:pt x="3907" y="20925"/>
                    <a:pt x="4859" y="21481"/>
                  </a:cubicBezTo>
                  <a:cubicBezTo>
                    <a:pt x="5335" y="21778"/>
                    <a:pt x="5831" y="21996"/>
                    <a:pt x="6326" y="22155"/>
                  </a:cubicBezTo>
                  <a:cubicBezTo>
                    <a:pt x="6584" y="22234"/>
                    <a:pt x="6822" y="22314"/>
                    <a:pt x="7080" y="22353"/>
                  </a:cubicBezTo>
                  <a:cubicBezTo>
                    <a:pt x="7199" y="22373"/>
                    <a:pt x="7318" y="22413"/>
                    <a:pt x="7437" y="22413"/>
                  </a:cubicBezTo>
                  <a:lnTo>
                    <a:pt x="7635" y="22452"/>
                  </a:lnTo>
                  <a:lnTo>
                    <a:pt x="7754" y="22472"/>
                  </a:lnTo>
                  <a:lnTo>
                    <a:pt x="7834" y="22472"/>
                  </a:lnTo>
                  <a:cubicBezTo>
                    <a:pt x="7839" y="22478"/>
                    <a:pt x="7845" y="22480"/>
                    <a:pt x="7851" y="22480"/>
                  </a:cubicBezTo>
                  <a:cubicBezTo>
                    <a:pt x="7863" y="22480"/>
                    <a:pt x="7873" y="22466"/>
                    <a:pt x="7873" y="22452"/>
                  </a:cubicBezTo>
                  <a:lnTo>
                    <a:pt x="7893" y="22413"/>
                  </a:lnTo>
                  <a:cubicBezTo>
                    <a:pt x="8448" y="21600"/>
                    <a:pt x="8944" y="20846"/>
                    <a:pt x="9420" y="20152"/>
                  </a:cubicBezTo>
                  <a:cubicBezTo>
                    <a:pt x="11721" y="15710"/>
                    <a:pt x="13763" y="12656"/>
                    <a:pt x="15290" y="10474"/>
                  </a:cubicBezTo>
                  <a:cubicBezTo>
                    <a:pt x="16064" y="9403"/>
                    <a:pt x="16718" y="8551"/>
                    <a:pt x="17234" y="7857"/>
                  </a:cubicBezTo>
                  <a:cubicBezTo>
                    <a:pt x="17769" y="7182"/>
                    <a:pt x="18166" y="6687"/>
                    <a:pt x="18443" y="6330"/>
                  </a:cubicBezTo>
                  <a:cubicBezTo>
                    <a:pt x="18404" y="6250"/>
                    <a:pt x="18384" y="6191"/>
                    <a:pt x="18364" y="6111"/>
                  </a:cubicBezTo>
                  <a:cubicBezTo>
                    <a:pt x="18344" y="6072"/>
                    <a:pt x="18324" y="6012"/>
                    <a:pt x="18305" y="5953"/>
                  </a:cubicBezTo>
                  <a:cubicBezTo>
                    <a:pt x="18265" y="5854"/>
                    <a:pt x="18225" y="5774"/>
                    <a:pt x="18186" y="5695"/>
                  </a:cubicBezTo>
                  <a:cubicBezTo>
                    <a:pt x="18106" y="5536"/>
                    <a:pt x="18047" y="5417"/>
                    <a:pt x="17987" y="5318"/>
                  </a:cubicBezTo>
                  <a:cubicBezTo>
                    <a:pt x="17888" y="5120"/>
                    <a:pt x="17829" y="5060"/>
                    <a:pt x="17829" y="5060"/>
                  </a:cubicBezTo>
                  <a:lnTo>
                    <a:pt x="17829" y="5060"/>
                  </a:lnTo>
                  <a:cubicBezTo>
                    <a:pt x="17829" y="5080"/>
                    <a:pt x="17849" y="5140"/>
                    <a:pt x="17948" y="5338"/>
                  </a:cubicBezTo>
                  <a:cubicBezTo>
                    <a:pt x="17987" y="5437"/>
                    <a:pt x="18047" y="5556"/>
                    <a:pt x="18106" y="5715"/>
                  </a:cubicBezTo>
                  <a:cubicBezTo>
                    <a:pt x="18146" y="5794"/>
                    <a:pt x="18166" y="5893"/>
                    <a:pt x="18205" y="5992"/>
                  </a:cubicBezTo>
                  <a:cubicBezTo>
                    <a:pt x="18225" y="6032"/>
                    <a:pt x="18245" y="6092"/>
                    <a:pt x="18265" y="6151"/>
                  </a:cubicBezTo>
                  <a:cubicBezTo>
                    <a:pt x="18285" y="6191"/>
                    <a:pt x="18305" y="6250"/>
                    <a:pt x="18324" y="6290"/>
                  </a:cubicBezTo>
                  <a:cubicBezTo>
                    <a:pt x="18186" y="6468"/>
                    <a:pt x="18007" y="6667"/>
                    <a:pt x="17809" y="6885"/>
                  </a:cubicBezTo>
                  <a:cubicBezTo>
                    <a:pt x="17611" y="7143"/>
                    <a:pt x="17373" y="7440"/>
                    <a:pt x="17095" y="7757"/>
                  </a:cubicBezTo>
                  <a:cubicBezTo>
                    <a:pt x="16559" y="8432"/>
                    <a:pt x="15905" y="9284"/>
                    <a:pt x="15112" y="10355"/>
                  </a:cubicBezTo>
                  <a:cubicBezTo>
                    <a:pt x="13565" y="12517"/>
                    <a:pt x="11483" y="15591"/>
                    <a:pt x="9182" y="20013"/>
                  </a:cubicBezTo>
                  <a:cubicBezTo>
                    <a:pt x="8726" y="20668"/>
                    <a:pt x="8250" y="21382"/>
                    <a:pt x="7715" y="22175"/>
                  </a:cubicBezTo>
                  <a:lnTo>
                    <a:pt x="7675" y="22155"/>
                  </a:lnTo>
                  <a:lnTo>
                    <a:pt x="7497" y="22135"/>
                  </a:lnTo>
                  <a:cubicBezTo>
                    <a:pt x="7378" y="22115"/>
                    <a:pt x="7259" y="22095"/>
                    <a:pt x="7140" y="22076"/>
                  </a:cubicBezTo>
                  <a:cubicBezTo>
                    <a:pt x="6902" y="22016"/>
                    <a:pt x="6664" y="21957"/>
                    <a:pt x="6426" y="21877"/>
                  </a:cubicBezTo>
                  <a:cubicBezTo>
                    <a:pt x="5950" y="21719"/>
                    <a:pt x="5474" y="21501"/>
                    <a:pt x="4998" y="21243"/>
                  </a:cubicBezTo>
                  <a:cubicBezTo>
                    <a:pt x="4086" y="20687"/>
                    <a:pt x="3213" y="19934"/>
                    <a:pt x="2499" y="18982"/>
                  </a:cubicBezTo>
                  <a:cubicBezTo>
                    <a:pt x="1785" y="18030"/>
                    <a:pt x="1230" y="16880"/>
                    <a:pt x="873" y="15630"/>
                  </a:cubicBezTo>
                  <a:cubicBezTo>
                    <a:pt x="437" y="14143"/>
                    <a:pt x="298" y="12656"/>
                    <a:pt x="318" y="11248"/>
                  </a:cubicBezTo>
                  <a:cubicBezTo>
                    <a:pt x="318" y="9840"/>
                    <a:pt x="496" y="8491"/>
                    <a:pt x="833" y="7282"/>
                  </a:cubicBezTo>
                  <a:cubicBezTo>
                    <a:pt x="1170" y="6072"/>
                    <a:pt x="1686" y="4961"/>
                    <a:pt x="2340" y="4049"/>
                  </a:cubicBezTo>
                  <a:cubicBezTo>
                    <a:pt x="2995" y="3137"/>
                    <a:pt x="3788" y="2383"/>
                    <a:pt x="4621" y="1828"/>
                  </a:cubicBezTo>
                  <a:cubicBezTo>
                    <a:pt x="6287" y="717"/>
                    <a:pt x="8072" y="261"/>
                    <a:pt x="9599" y="241"/>
                  </a:cubicBezTo>
                  <a:cubicBezTo>
                    <a:pt x="9678" y="239"/>
                    <a:pt x="9756" y="238"/>
                    <a:pt x="9834" y="238"/>
                  </a:cubicBezTo>
                  <a:cubicBezTo>
                    <a:pt x="10521" y="238"/>
                    <a:pt x="11171" y="315"/>
                    <a:pt x="11740" y="440"/>
                  </a:cubicBezTo>
                  <a:cubicBezTo>
                    <a:pt x="12395" y="598"/>
                    <a:pt x="12970" y="817"/>
                    <a:pt x="13486" y="1054"/>
                  </a:cubicBezTo>
                  <a:cubicBezTo>
                    <a:pt x="14517" y="1550"/>
                    <a:pt x="15270" y="2125"/>
                    <a:pt x="15846" y="2641"/>
                  </a:cubicBezTo>
                  <a:cubicBezTo>
                    <a:pt x="16421" y="3157"/>
                    <a:pt x="16817" y="3633"/>
                    <a:pt x="17095" y="3990"/>
                  </a:cubicBezTo>
                  <a:cubicBezTo>
                    <a:pt x="17635" y="4722"/>
                    <a:pt x="17800" y="5061"/>
                    <a:pt x="17827" y="5061"/>
                  </a:cubicBezTo>
                  <a:cubicBezTo>
                    <a:pt x="17827" y="5061"/>
                    <a:pt x="17828" y="5061"/>
                    <a:pt x="17829" y="5060"/>
                  </a:cubicBezTo>
                  <a:cubicBezTo>
                    <a:pt x="17829" y="5060"/>
                    <a:pt x="17809" y="4981"/>
                    <a:pt x="17710" y="4803"/>
                  </a:cubicBezTo>
                  <a:cubicBezTo>
                    <a:pt x="17611" y="4604"/>
                    <a:pt x="17452" y="4327"/>
                    <a:pt x="17194" y="3930"/>
                  </a:cubicBezTo>
                  <a:cubicBezTo>
                    <a:pt x="16916" y="3553"/>
                    <a:pt x="16540" y="3057"/>
                    <a:pt x="15965" y="2522"/>
                  </a:cubicBezTo>
                  <a:cubicBezTo>
                    <a:pt x="15389" y="1987"/>
                    <a:pt x="14616" y="1392"/>
                    <a:pt x="13585" y="876"/>
                  </a:cubicBezTo>
                  <a:cubicBezTo>
                    <a:pt x="13049" y="618"/>
                    <a:pt x="12454" y="400"/>
                    <a:pt x="11800" y="241"/>
                  </a:cubicBezTo>
                  <a:cubicBezTo>
                    <a:pt x="11193" y="81"/>
                    <a:pt x="10538" y="0"/>
                    <a:pt x="9835" y="0"/>
                  </a:cubicBezTo>
                  <a:close/>
                </a:path>
              </a:pathLst>
            </a:custGeom>
            <a:solidFill>
              <a:srgbClr val="0202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7" name="Google Shape;3087;p43"/>
            <p:cNvSpPr/>
            <p:nvPr/>
          </p:nvSpPr>
          <p:spPr>
            <a:xfrm>
              <a:off x="4532000" y="3402510"/>
              <a:ext cx="485321" cy="794275"/>
            </a:xfrm>
            <a:custGeom>
              <a:avLst/>
              <a:gdLst/>
              <a:ahLst/>
              <a:cxnLst/>
              <a:rect l="l" t="t" r="r" b="b"/>
              <a:pathLst>
                <a:path w="15132" h="24765" extrusionOk="0">
                  <a:moveTo>
                    <a:pt x="11066" y="170"/>
                  </a:moveTo>
                  <a:cubicBezTo>
                    <a:pt x="11133" y="170"/>
                    <a:pt x="11199" y="172"/>
                    <a:pt x="11265" y="179"/>
                  </a:cubicBezTo>
                  <a:cubicBezTo>
                    <a:pt x="11483" y="199"/>
                    <a:pt x="11661" y="219"/>
                    <a:pt x="11860" y="238"/>
                  </a:cubicBezTo>
                  <a:cubicBezTo>
                    <a:pt x="12217" y="298"/>
                    <a:pt x="12554" y="357"/>
                    <a:pt x="12831" y="437"/>
                  </a:cubicBezTo>
                  <a:cubicBezTo>
                    <a:pt x="12990" y="476"/>
                    <a:pt x="13129" y="516"/>
                    <a:pt x="13248" y="556"/>
                  </a:cubicBezTo>
                  <a:cubicBezTo>
                    <a:pt x="13387" y="595"/>
                    <a:pt x="13506" y="655"/>
                    <a:pt x="13625" y="694"/>
                  </a:cubicBezTo>
                  <a:cubicBezTo>
                    <a:pt x="13843" y="774"/>
                    <a:pt x="14041" y="873"/>
                    <a:pt x="14200" y="952"/>
                  </a:cubicBezTo>
                  <a:cubicBezTo>
                    <a:pt x="14537" y="1091"/>
                    <a:pt x="14755" y="1250"/>
                    <a:pt x="14894" y="1329"/>
                  </a:cubicBezTo>
                  <a:cubicBezTo>
                    <a:pt x="15025" y="1395"/>
                    <a:pt x="15089" y="1433"/>
                    <a:pt x="15107" y="1433"/>
                  </a:cubicBezTo>
                  <a:cubicBezTo>
                    <a:pt x="15108" y="1433"/>
                    <a:pt x="15109" y="1433"/>
                    <a:pt x="15109" y="1433"/>
                  </a:cubicBezTo>
                  <a:lnTo>
                    <a:pt x="15109" y="1433"/>
                  </a:lnTo>
                  <a:cubicBezTo>
                    <a:pt x="15096" y="1455"/>
                    <a:pt x="15038" y="1557"/>
                    <a:pt x="14934" y="1765"/>
                  </a:cubicBezTo>
                  <a:cubicBezTo>
                    <a:pt x="14815" y="2003"/>
                    <a:pt x="14616" y="2400"/>
                    <a:pt x="14358" y="2955"/>
                  </a:cubicBezTo>
                  <a:cubicBezTo>
                    <a:pt x="13843" y="4066"/>
                    <a:pt x="13010" y="5870"/>
                    <a:pt x="11939" y="8686"/>
                  </a:cubicBezTo>
                  <a:cubicBezTo>
                    <a:pt x="10848" y="11502"/>
                    <a:pt x="9500" y="15310"/>
                    <a:pt x="8171" y="20486"/>
                  </a:cubicBezTo>
                  <a:cubicBezTo>
                    <a:pt x="8032" y="21140"/>
                    <a:pt x="7874" y="21815"/>
                    <a:pt x="7715" y="22509"/>
                  </a:cubicBezTo>
                  <a:cubicBezTo>
                    <a:pt x="7636" y="22846"/>
                    <a:pt x="7556" y="23203"/>
                    <a:pt x="7457" y="23560"/>
                  </a:cubicBezTo>
                  <a:cubicBezTo>
                    <a:pt x="7417" y="23738"/>
                    <a:pt x="7378" y="23917"/>
                    <a:pt x="7338" y="24095"/>
                  </a:cubicBezTo>
                  <a:lnTo>
                    <a:pt x="7279" y="24373"/>
                  </a:lnTo>
                  <a:lnTo>
                    <a:pt x="6803" y="24195"/>
                  </a:lnTo>
                  <a:cubicBezTo>
                    <a:pt x="6644" y="24135"/>
                    <a:pt x="6466" y="24036"/>
                    <a:pt x="6307" y="23957"/>
                  </a:cubicBezTo>
                  <a:lnTo>
                    <a:pt x="6049" y="23838"/>
                  </a:lnTo>
                  <a:lnTo>
                    <a:pt x="5811" y="23679"/>
                  </a:lnTo>
                  <a:cubicBezTo>
                    <a:pt x="5633" y="23560"/>
                    <a:pt x="5474" y="23481"/>
                    <a:pt x="5315" y="23362"/>
                  </a:cubicBezTo>
                  <a:cubicBezTo>
                    <a:pt x="4681" y="22905"/>
                    <a:pt x="4106" y="22330"/>
                    <a:pt x="3570" y="21696"/>
                  </a:cubicBezTo>
                  <a:cubicBezTo>
                    <a:pt x="1468" y="19138"/>
                    <a:pt x="298" y="15389"/>
                    <a:pt x="576" y="11324"/>
                  </a:cubicBezTo>
                  <a:cubicBezTo>
                    <a:pt x="675" y="9619"/>
                    <a:pt x="1052" y="8012"/>
                    <a:pt x="1647" y="6584"/>
                  </a:cubicBezTo>
                  <a:cubicBezTo>
                    <a:pt x="1726" y="6406"/>
                    <a:pt x="1805" y="6227"/>
                    <a:pt x="1884" y="6049"/>
                  </a:cubicBezTo>
                  <a:cubicBezTo>
                    <a:pt x="1964" y="5890"/>
                    <a:pt x="2063" y="5712"/>
                    <a:pt x="2142" y="5553"/>
                  </a:cubicBezTo>
                  <a:cubicBezTo>
                    <a:pt x="2182" y="5454"/>
                    <a:pt x="2241" y="5375"/>
                    <a:pt x="2281" y="5295"/>
                  </a:cubicBezTo>
                  <a:cubicBezTo>
                    <a:pt x="2420" y="6049"/>
                    <a:pt x="2539" y="6763"/>
                    <a:pt x="2698" y="7457"/>
                  </a:cubicBezTo>
                  <a:cubicBezTo>
                    <a:pt x="3273" y="10233"/>
                    <a:pt x="4006" y="12633"/>
                    <a:pt x="4740" y="14616"/>
                  </a:cubicBezTo>
                  <a:lnTo>
                    <a:pt x="5038" y="15429"/>
                  </a:lnTo>
                  <a:lnTo>
                    <a:pt x="5018" y="14576"/>
                  </a:lnTo>
                  <a:cubicBezTo>
                    <a:pt x="5017" y="14557"/>
                    <a:pt x="5017" y="14537"/>
                    <a:pt x="5016" y="14517"/>
                  </a:cubicBezTo>
                  <a:lnTo>
                    <a:pt x="5016" y="14517"/>
                  </a:lnTo>
                  <a:lnTo>
                    <a:pt x="5018" y="14517"/>
                  </a:lnTo>
                  <a:cubicBezTo>
                    <a:pt x="5017" y="14515"/>
                    <a:pt x="5016" y="14513"/>
                    <a:pt x="5016" y="14511"/>
                  </a:cubicBezTo>
                  <a:lnTo>
                    <a:pt x="5016" y="14511"/>
                  </a:lnTo>
                  <a:cubicBezTo>
                    <a:pt x="4858" y="9821"/>
                    <a:pt x="4740" y="5995"/>
                    <a:pt x="4621" y="2916"/>
                  </a:cubicBezTo>
                  <a:cubicBezTo>
                    <a:pt x="4621" y="2816"/>
                    <a:pt x="4621" y="2717"/>
                    <a:pt x="4621" y="2638"/>
                  </a:cubicBezTo>
                  <a:cubicBezTo>
                    <a:pt x="4621" y="2545"/>
                    <a:pt x="4604" y="2418"/>
                    <a:pt x="4618" y="2418"/>
                  </a:cubicBezTo>
                  <a:lnTo>
                    <a:pt x="4618" y="2418"/>
                  </a:lnTo>
                  <a:cubicBezTo>
                    <a:pt x="4619" y="2418"/>
                    <a:pt x="4620" y="2418"/>
                    <a:pt x="4621" y="2420"/>
                  </a:cubicBezTo>
                  <a:cubicBezTo>
                    <a:pt x="4760" y="2301"/>
                    <a:pt x="4879" y="2202"/>
                    <a:pt x="5018" y="2102"/>
                  </a:cubicBezTo>
                  <a:cubicBezTo>
                    <a:pt x="5157" y="1983"/>
                    <a:pt x="5295" y="1904"/>
                    <a:pt x="5454" y="1805"/>
                  </a:cubicBezTo>
                  <a:cubicBezTo>
                    <a:pt x="5593" y="1706"/>
                    <a:pt x="5732" y="1607"/>
                    <a:pt x="5890" y="1527"/>
                  </a:cubicBezTo>
                  <a:cubicBezTo>
                    <a:pt x="6029" y="1448"/>
                    <a:pt x="6168" y="1369"/>
                    <a:pt x="6327" y="1270"/>
                  </a:cubicBezTo>
                  <a:cubicBezTo>
                    <a:pt x="6466" y="1210"/>
                    <a:pt x="6604" y="1131"/>
                    <a:pt x="6763" y="1071"/>
                  </a:cubicBezTo>
                  <a:cubicBezTo>
                    <a:pt x="7041" y="932"/>
                    <a:pt x="7338" y="833"/>
                    <a:pt x="7616" y="714"/>
                  </a:cubicBezTo>
                  <a:cubicBezTo>
                    <a:pt x="8726" y="318"/>
                    <a:pt x="9758" y="199"/>
                    <a:pt x="10650" y="179"/>
                  </a:cubicBezTo>
                  <a:cubicBezTo>
                    <a:pt x="10795" y="179"/>
                    <a:pt x="10932" y="170"/>
                    <a:pt x="11066" y="170"/>
                  </a:cubicBezTo>
                  <a:close/>
                  <a:moveTo>
                    <a:pt x="10650" y="0"/>
                  </a:moveTo>
                  <a:cubicBezTo>
                    <a:pt x="9758" y="0"/>
                    <a:pt x="8706" y="119"/>
                    <a:pt x="7556" y="516"/>
                  </a:cubicBezTo>
                  <a:cubicBezTo>
                    <a:pt x="7259" y="635"/>
                    <a:pt x="6961" y="714"/>
                    <a:pt x="6664" y="873"/>
                  </a:cubicBezTo>
                  <a:cubicBezTo>
                    <a:pt x="6525" y="932"/>
                    <a:pt x="6366" y="1012"/>
                    <a:pt x="6228" y="1071"/>
                  </a:cubicBezTo>
                  <a:cubicBezTo>
                    <a:pt x="6069" y="1170"/>
                    <a:pt x="5930" y="1250"/>
                    <a:pt x="5771" y="1329"/>
                  </a:cubicBezTo>
                  <a:cubicBezTo>
                    <a:pt x="5613" y="1408"/>
                    <a:pt x="5474" y="1508"/>
                    <a:pt x="5335" y="1607"/>
                  </a:cubicBezTo>
                  <a:cubicBezTo>
                    <a:pt x="5176" y="1706"/>
                    <a:pt x="5018" y="1805"/>
                    <a:pt x="4879" y="1924"/>
                  </a:cubicBezTo>
                  <a:cubicBezTo>
                    <a:pt x="4720" y="2043"/>
                    <a:pt x="4562" y="2162"/>
                    <a:pt x="4403" y="2281"/>
                  </a:cubicBezTo>
                  <a:cubicBezTo>
                    <a:pt x="4363" y="2301"/>
                    <a:pt x="4383" y="2321"/>
                    <a:pt x="4383" y="2340"/>
                  </a:cubicBezTo>
                  <a:lnTo>
                    <a:pt x="4383" y="2400"/>
                  </a:lnTo>
                  <a:lnTo>
                    <a:pt x="4383" y="2499"/>
                  </a:lnTo>
                  <a:lnTo>
                    <a:pt x="4383" y="2638"/>
                  </a:lnTo>
                  <a:cubicBezTo>
                    <a:pt x="4383" y="2737"/>
                    <a:pt x="4383" y="2816"/>
                    <a:pt x="4403" y="2916"/>
                  </a:cubicBezTo>
                  <a:cubicBezTo>
                    <a:pt x="4477" y="5827"/>
                    <a:pt x="4586" y="9364"/>
                    <a:pt x="4713" y="13670"/>
                  </a:cubicBezTo>
                  <a:lnTo>
                    <a:pt x="4713" y="13670"/>
                  </a:lnTo>
                  <a:cubicBezTo>
                    <a:pt x="4084" y="11868"/>
                    <a:pt x="3471" y="9772"/>
                    <a:pt x="2975" y="7397"/>
                  </a:cubicBezTo>
                  <a:cubicBezTo>
                    <a:pt x="2836" y="6703"/>
                    <a:pt x="2698" y="5989"/>
                    <a:pt x="2579" y="5256"/>
                  </a:cubicBezTo>
                  <a:lnTo>
                    <a:pt x="2499" y="4720"/>
                  </a:lnTo>
                  <a:lnTo>
                    <a:pt x="2440" y="4443"/>
                  </a:lnTo>
                  <a:cubicBezTo>
                    <a:pt x="2400" y="4502"/>
                    <a:pt x="2360" y="4601"/>
                    <a:pt x="2301" y="4681"/>
                  </a:cubicBezTo>
                  <a:cubicBezTo>
                    <a:pt x="2222" y="4839"/>
                    <a:pt x="2122" y="4998"/>
                    <a:pt x="2023" y="5156"/>
                  </a:cubicBezTo>
                  <a:cubicBezTo>
                    <a:pt x="1984" y="5236"/>
                    <a:pt x="1924" y="5315"/>
                    <a:pt x="1884" y="5414"/>
                  </a:cubicBezTo>
                  <a:cubicBezTo>
                    <a:pt x="1805" y="5573"/>
                    <a:pt x="1706" y="5751"/>
                    <a:pt x="1627" y="5930"/>
                  </a:cubicBezTo>
                  <a:cubicBezTo>
                    <a:pt x="1547" y="6108"/>
                    <a:pt x="1468" y="6287"/>
                    <a:pt x="1389" y="6465"/>
                  </a:cubicBezTo>
                  <a:cubicBezTo>
                    <a:pt x="774" y="7933"/>
                    <a:pt x="377" y="9579"/>
                    <a:pt x="278" y="11304"/>
                  </a:cubicBezTo>
                  <a:cubicBezTo>
                    <a:pt x="1" y="15429"/>
                    <a:pt x="1190" y="19257"/>
                    <a:pt x="3352" y="21894"/>
                  </a:cubicBezTo>
                  <a:cubicBezTo>
                    <a:pt x="3887" y="22549"/>
                    <a:pt x="4482" y="23124"/>
                    <a:pt x="5157" y="23600"/>
                  </a:cubicBezTo>
                  <a:cubicBezTo>
                    <a:pt x="5315" y="23719"/>
                    <a:pt x="5494" y="23818"/>
                    <a:pt x="5652" y="23917"/>
                  </a:cubicBezTo>
                  <a:lnTo>
                    <a:pt x="5910" y="24076"/>
                  </a:lnTo>
                  <a:lnTo>
                    <a:pt x="6168" y="24214"/>
                  </a:lnTo>
                  <a:cubicBezTo>
                    <a:pt x="6347" y="24294"/>
                    <a:pt x="6525" y="24393"/>
                    <a:pt x="6704" y="24472"/>
                  </a:cubicBezTo>
                  <a:cubicBezTo>
                    <a:pt x="6902" y="24551"/>
                    <a:pt x="7100" y="24611"/>
                    <a:pt x="7298" y="24690"/>
                  </a:cubicBezTo>
                  <a:lnTo>
                    <a:pt x="7417" y="24750"/>
                  </a:lnTo>
                  <a:lnTo>
                    <a:pt x="7457" y="24750"/>
                  </a:lnTo>
                  <a:cubicBezTo>
                    <a:pt x="7457" y="24760"/>
                    <a:pt x="7462" y="24765"/>
                    <a:pt x="7467" y="24765"/>
                  </a:cubicBezTo>
                  <a:cubicBezTo>
                    <a:pt x="7472" y="24765"/>
                    <a:pt x="7477" y="24760"/>
                    <a:pt x="7477" y="24750"/>
                  </a:cubicBezTo>
                  <a:lnTo>
                    <a:pt x="7497" y="24690"/>
                  </a:lnTo>
                  <a:lnTo>
                    <a:pt x="7556" y="24432"/>
                  </a:lnTo>
                  <a:lnTo>
                    <a:pt x="7616" y="24155"/>
                  </a:lnTo>
                  <a:cubicBezTo>
                    <a:pt x="7655" y="23976"/>
                    <a:pt x="7695" y="23798"/>
                    <a:pt x="7735" y="23619"/>
                  </a:cubicBezTo>
                  <a:cubicBezTo>
                    <a:pt x="7814" y="23262"/>
                    <a:pt x="7893" y="22925"/>
                    <a:pt x="7973" y="22568"/>
                  </a:cubicBezTo>
                  <a:cubicBezTo>
                    <a:pt x="8131" y="21894"/>
                    <a:pt x="8290" y="21220"/>
                    <a:pt x="8449" y="20565"/>
                  </a:cubicBezTo>
                  <a:cubicBezTo>
                    <a:pt x="9758" y="15389"/>
                    <a:pt x="11066" y="11582"/>
                    <a:pt x="12117" y="8766"/>
                  </a:cubicBezTo>
                  <a:cubicBezTo>
                    <a:pt x="13188" y="5950"/>
                    <a:pt x="13962" y="4125"/>
                    <a:pt x="14458" y="3015"/>
                  </a:cubicBezTo>
                  <a:cubicBezTo>
                    <a:pt x="14696" y="2440"/>
                    <a:pt x="14874" y="2043"/>
                    <a:pt x="14973" y="1805"/>
                  </a:cubicBezTo>
                  <a:cubicBezTo>
                    <a:pt x="15092" y="1547"/>
                    <a:pt x="15132" y="1428"/>
                    <a:pt x="15112" y="1428"/>
                  </a:cubicBezTo>
                  <a:cubicBezTo>
                    <a:pt x="15132" y="1428"/>
                    <a:pt x="15072" y="1389"/>
                    <a:pt x="14934" y="1270"/>
                  </a:cubicBezTo>
                  <a:cubicBezTo>
                    <a:pt x="14795" y="1190"/>
                    <a:pt x="14577" y="1012"/>
                    <a:pt x="14239" y="853"/>
                  </a:cubicBezTo>
                  <a:cubicBezTo>
                    <a:pt x="14081" y="774"/>
                    <a:pt x="13902" y="655"/>
                    <a:pt x="13664" y="575"/>
                  </a:cubicBezTo>
                  <a:cubicBezTo>
                    <a:pt x="13545" y="536"/>
                    <a:pt x="13426" y="476"/>
                    <a:pt x="13307" y="437"/>
                  </a:cubicBezTo>
                  <a:cubicBezTo>
                    <a:pt x="13169" y="377"/>
                    <a:pt x="13030" y="357"/>
                    <a:pt x="12871" y="298"/>
                  </a:cubicBezTo>
                  <a:cubicBezTo>
                    <a:pt x="12593" y="199"/>
                    <a:pt x="12256" y="159"/>
                    <a:pt x="11879" y="80"/>
                  </a:cubicBezTo>
                  <a:cubicBezTo>
                    <a:pt x="11701" y="60"/>
                    <a:pt x="11503" y="40"/>
                    <a:pt x="11285" y="20"/>
                  </a:cubicBezTo>
                  <a:cubicBezTo>
                    <a:pt x="11086" y="0"/>
                    <a:pt x="10868" y="0"/>
                    <a:pt x="10650" y="0"/>
                  </a:cubicBezTo>
                  <a:close/>
                </a:path>
              </a:pathLst>
            </a:custGeom>
            <a:solidFill>
              <a:srgbClr val="0202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8" name="Google Shape;3088;p43"/>
            <p:cNvSpPr/>
            <p:nvPr/>
          </p:nvSpPr>
          <p:spPr>
            <a:xfrm>
              <a:off x="7316602" y="3288012"/>
              <a:ext cx="471979" cy="468804"/>
            </a:xfrm>
            <a:custGeom>
              <a:avLst/>
              <a:gdLst/>
              <a:ahLst/>
              <a:cxnLst/>
              <a:rect l="l" t="t" r="r" b="b"/>
              <a:pathLst>
                <a:path w="14716" h="14617" extrusionOk="0">
                  <a:moveTo>
                    <a:pt x="6624" y="1"/>
                  </a:moveTo>
                  <a:cubicBezTo>
                    <a:pt x="6564" y="21"/>
                    <a:pt x="6485" y="21"/>
                    <a:pt x="6386" y="40"/>
                  </a:cubicBezTo>
                  <a:cubicBezTo>
                    <a:pt x="6227" y="60"/>
                    <a:pt x="6029" y="80"/>
                    <a:pt x="5791" y="120"/>
                  </a:cubicBezTo>
                  <a:cubicBezTo>
                    <a:pt x="5573" y="179"/>
                    <a:pt x="5315" y="219"/>
                    <a:pt x="5037" y="318"/>
                  </a:cubicBezTo>
                  <a:cubicBezTo>
                    <a:pt x="4482" y="497"/>
                    <a:pt x="3828" y="774"/>
                    <a:pt x="3134" y="1270"/>
                  </a:cubicBezTo>
                  <a:cubicBezTo>
                    <a:pt x="2439" y="1746"/>
                    <a:pt x="1686" y="2460"/>
                    <a:pt x="1071" y="3451"/>
                  </a:cubicBezTo>
                  <a:cubicBezTo>
                    <a:pt x="754" y="3947"/>
                    <a:pt x="516" y="4522"/>
                    <a:pt x="298" y="5157"/>
                  </a:cubicBezTo>
                  <a:cubicBezTo>
                    <a:pt x="119" y="5811"/>
                    <a:pt x="20" y="6505"/>
                    <a:pt x="0" y="7279"/>
                  </a:cubicBezTo>
                  <a:cubicBezTo>
                    <a:pt x="0" y="8032"/>
                    <a:pt x="119" y="8845"/>
                    <a:pt x="397" y="9659"/>
                  </a:cubicBezTo>
                  <a:cubicBezTo>
                    <a:pt x="674" y="10472"/>
                    <a:pt x="1131" y="11265"/>
                    <a:pt x="1745" y="11999"/>
                  </a:cubicBezTo>
                  <a:cubicBezTo>
                    <a:pt x="2360" y="12732"/>
                    <a:pt x="3153" y="13387"/>
                    <a:pt x="4125" y="13843"/>
                  </a:cubicBezTo>
                  <a:cubicBezTo>
                    <a:pt x="5077" y="14319"/>
                    <a:pt x="6188" y="14597"/>
                    <a:pt x="7358" y="14616"/>
                  </a:cubicBezTo>
                  <a:cubicBezTo>
                    <a:pt x="8528" y="14597"/>
                    <a:pt x="9638" y="14319"/>
                    <a:pt x="10590" y="13843"/>
                  </a:cubicBezTo>
                  <a:cubicBezTo>
                    <a:pt x="11542" y="13387"/>
                    <a:pt x="12355" y="12732"/>
                    <a:pt x="12970" y="11999"/>
                  </a:cubicBezTo>
                  <a:cubicBezTo>
                    <a:pt x="13585" y="11285"/>
                    <a:pt x="14021" y="10472"/>
                    <a:pt x="14299" y="9659"/>
                  </a:cubicBezTo>
                  <a:cubicBezTo>
                    <a:pt x="14576" y="8845"/>
                    <a:pt x="14695" y="8032"/>
                    <a:pt x="14715" y="7279"/>
                  </a:cubicBezTo>
                  <a:cubicBezTo>
                    <a:pt x="14695" y="6525"/>
                    <a:pt x="14596" y="5811"/>
                    <a:pt x="14398" y="5157"/>
                  </a:cubicBezTo>
                  <a:cubicBezTo>
                    <a:pt x="14199" y="4522"/>
                    <a:pt x="13942" y="3947"/>
                    <a:pt x="13624" y="3451"/>
                  </a:cubicBezTo>
                  <a:cubicBezTo>
                    <a:pt x="13029" y="2460"/>
                    <a:pt x="12276" y="1746"/>
                    <a:pt x="11582" y="1270"/>
                  </a:cubicBezTo>
                  <a:cubicBezTo>
                    <a:pt x="10868" y="794"/>
                    <a:pt x="10213" y="497"/>
                    <a:pt x="9658" y="318"/>
                  </a:cubicBezTo>
                  <a:cubicBezTo>
                    <a:pt x="9400" y="219"/>
                    <a:pt x="9142" y="179"/>
                    <a:pt x="8904" y="120"/>
                  </a:cubicBezTo>
                  <a:cubicBezTo>
                    <a:pt x="8686" y="80"/>
                    <a:pt x="8488" y="60"/>
                    <a:pt x="8310" y="40"/>
                  </a:cubicBezTo>
                  <a:cubicBezTo>
                    <a:pt x="8230" y="21"/>
                    <a:pt x="8151" y="21"/>
                    <a:pt x="8072" y="21"/>
                  </a:cubicBezTo>
                  <a:cubicBezTo>
                    <a:pt x="8012" y="21"/>
                    <a:pt x="7933" y="1"/>
                    <a:pt x="7873" y="1"/>
                  </a:cubicBezTo>
                  <a:lnTo>
                    <a:pt x="7576" y="1"/>
                  </a:lnTo>
                  <a:cubicBezTo>
                    <a:pt x="7417" y="21"/>
                    <a:pt x="7358" y="21"/>
                    <a:pt x="7358" y="21"/>
                  </a:cubicBezTo>
                  <a:cubicBezTo>
                    <a:pt x="7358" y="40"/>
                    <a:pt x="7417" y="60"/>
                    <a:pt x="7576" y="80"/>
                  </a:cubicBezTo>
                  <a:cubicBezTo>
                    <a:pt x="7655" y="80"/>
                    <a:pt x="7754" y="80"/>
                    <a:pt x="7873" y="100"/>
                  </a:cubicBezTo>
                  <a:cubicBezTo>
                    <a:pt x="7933" y="100"/>
                    <a:pt x="7992" y="120"/>
                    <a:pt x="8072" y="120"/>
                  </a:cubicBezTo>
                  <a:cubicBezTo>
                    <a:pt x="8131" y="120"/>
                    <a:pt x="8210" y="140"/>
                    <a:pt x="8310" y="159"/>
                  </a:cubicBezTo>
                  <a:cubicBezTo>
                    <a:pt x="8468" y="199"/>
                    <a:pt x="8666" y="219"/>
                    <a:pt x="8885" y="278"/>
                  </a:cubicBezTo>
                  <a:cubicBezTo>
                    <a:pt x="9103" y="338"/>
                    <a:pt x="9341" y="378"/>
                    <a:pt x="9618" y="477"/>
                  </a:cubicBezTo>
                  <a:cubicBezTo>
                    <a:pt x="10154" y="675"/>
                    <a:pt x="10769" y="972"/>
                    <a:pt x="11463" y="1448"/>
                  </a:cubicBezTo>
                  <a:cubicBezTo>
                    <a:pt x="12137" y="1924"/>
                    <a:pt x="12851" y="2618"/>
                    <a:pt x="13426" y="3590"/>
                  </a:cubicBezTo>
                  <a:cubicBezTo>
                    <a:pt x="13723" y="4066"/>
                    <a:pt x="13961" y="4621"/>
                    <a:pt x="14160" y="5236"/>
                  </a:cubicBezTo>
                  <a:cubicBezTo>
                    <a:pt x="14338" y="5871"/>
                    <a:pt x="14437" y="6545"/>
                    <a:pt x="14437" y="7279"/>
                  </a:cubicBezTo>
                  <a:cubicBezTo>
                    <a:pt x="14437" y="8013"/>
                    <a:pt x="14299" y="8786"/>
                    <a:pt x="14041" y="9579"/>
                  </a:cubicBezTo>
                  <a:cubicBezTo>
                    <a:pt x="13763" y="10353"/>
                    <a:pt x="13347" y="11126"/>
                    <a:pt x="12752" y="11820"/>
                  </a:cubicBezTo>
                  <a:cubicBezTo>
                    <a:pt x="12157" y="12534"/>
                    <a:pt x="11383" y="13149"/>
                    <a:pt x="10471" y="13605"/>
                  </a:cubicBezTo>
                  <a:cubicBezTo>
                    <a:pt x="9559" y="14041"/>
                    <a:pt x="8488" y="14319"/>
                    <a:pt x="7358" y="14319"/>
                  </a:cubicBezTo>
                  <a:cubicBezTo>
                    <a:pt x="6227" y="14319"/>
                    <a:pt x="5176" y="14041"/>
                    <a:pt x="4244" y="13605"/>
                  </a:cubicBezTo>
                  <a:cubicBezTo>
                    <a:pt x="3332" y="13149"/>
                    <a:pt x="2558" y="12534"/>
                    <a:pt x="1963" y="11820"/>
                  </a:cubicBezTo>
                  <a:cubicBezTo>
                    <a:pt x="1369" y="11126"/>
                    <a:pt x="952" y="10353"/>
                    <a:pt x="674" y="9579"/>
                  </a:cubicBezTo>
                  <a:cubicBezTo>
                    <a:pt x="397" y="8786"/>
                    <a:pt x="278" y="8013"/>
                    <a:pt x="278" y="7279"/>
                  </a:cubicBezTo>
                  <a:cubicBezTo>
                    <a:pt x="278" y="6545"/>
                    <a:pt x="377" y="5871"/>
                    <a:pt x="555" y="5236"/>
                  </a:cubicBezTo>
                  <a:cubicBezTo>
                    <a:pt x="754" y="4621"/>
                    <a:pt x="992" y="4066"/>
                    <a:pt x="1289" y="3590"/>
                  </a:cubicBezTo>
                  <a:cubicBezTo>
                    <a:pt x="1864" y="2618"/>
                    <a:pt x="2578" y="1924"/>
                    <a:pt x="3253" y="1448"/>
                  </a:cubicBezTo>
                  <a:cubicBezTo>
                    <a:pt x="3927" y="972"/>
                    <a:pt x="4561" y="675"/>
                    <a:pt x="5097" y="477"/>
                  </a:cubicBezTo>
                  <a:cubicBezTo>
                    <a:pt x="5374" y="378"/>
                    <a:pt x="5612" y="338"/>
                    <a:pt x="5831" y="278"/>
                  </a:cubicBezTo>
                  <a:cubicBezTo>
                    <a:pt x="6049" y="219"/>
                    <a:pt x="6247" y="199"/>
                    <a:pt x="6406" y="159"/>
                  </a:cubicBezTo>
                  <a:cubicBezTo>
                    <a:pt x="6505" y="140"/>
                    <a:pt x="6584" y="120"/>
                    <a:pt x="6644" y="120"/>
                  </a:cubicBezTo>
                  <a:cubicBezTo>
                    <a:pt x="6723" y="120"/>
                    <a:pt x="6783" y="100"/>
                    <a:pt x="6842" y="100"/>
                  </a:cubicBezTo>
                  <a:cubicBezTo>
                    <a:pt x="6961" y="80"/>
                    <a:pt x="7060" y="80"/>
                    <a:pt x="7139" y="80"/>
                  </a:cubicBezTo>
                  <a:cubicBezTo>
                    <a:pt x="7298" y="60"/>
                    <a:pt x="7358" y="40"/>
                    <a:pt x="7358" y="21"/>
                  </a:cubicBezTo>
                  <a:cubicBezTo>
                    <a:pt x="7358" y="21"/>
                    <a:pt x="7298" y="21"/>
                    <a:pt x="7139" y="1"/>
                  </a:cubicBezTo>
                  <a:close/>
                </a:path>
              </a:pathLst>
            </a:custGeom>
            <a:solidFill>
              <a:srgbClr val="0202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9" name="Google Shape;3089;p43"/>
            <p:cNvSpPr/>
            <p:nvPr/>
          </p:nvSpPr>
          <p:spPr>
            <a:xfrm>
              <a:off x="5363320" y="2600730"/>
              <a:ext cx="2692390" cy="1582618"/>
            </a:xfrm>
            <a:custGeom>
              <a:avLst/>
              <a:gdLst/>
              <a:ahLst/>
              <a:cxnLst/>
              <a:rect l="l" t="t" r="r" b="b"/>
              <a:pathLst>
                <a:path w="83947" h="49345" extrusionOk="0">
                  <a:moveTo>
                    <a:pt x="50461" y="0"/>
                  </a:moveTo>
                  <a:cubicBezTo>
                    <a:pt x="48356" y="0"/>
                    <a:pt x="46209" y="164"/>
                    <a:pt x="44046" y="508"/>
                  </a:cubicBezTo>
                  <a:cubicBezTo>
                    <a:pt x="40654" y="1023"/>
                    <a:pt x="37263" y="2015"/>
                    <a:pt x="33892" y="3344"/>
                  </a:cubicBezTo>
                  <a:cubicBezTo>
                    <a:pt x="31691" y="4216"/>
                    <a:pt x="29588" y="5208"/>
                    <a:pt x="27586" y="6318"/>
                  </a:cubicBezTo>
                  <a:cubicBezTo>
                    <a:pt x="25602" y="7429"/>
                    <a:pt x="23718" y="8599"/>
                    <a:pt x="21934" y="9848"/>
                  </a:cubicBezTo>
                  <a:cubicBezTo>
                    <a:pt x="18364" y="12327"/>
                    <a:pt x="15191" y="15004"/>
                    <a:pt x="12395" y="17721"/>
                  </a:cubicBezTo>
                  <a:cubicBezTo>
                    <a:pt x="9539" y="20418"/>
                    <a:pt x="7219" y="23294"/>
                    <a:pt x="5196" y="26070"/>
                  </a:cubicBezTo>
                  <a:cubicBezTo>
                    <a:pt x="3233" y="28772"/>
                    <a:pt x="1555" y="31417"/>
                    <a:pt x="89" y="33855"/>
                  </a:cubicBezTo>
                  <a:lnTo>
                    <a:pt x="89" y="33855"/>
                  </a:lnTo>
                  <a:cubicBezTo>
                    <a:pt x="59" y="33897"/>
                    <a:pt x="30" y="33940"/>
                    <a:pt x="0" y="33983"/>
                  </a:cubicBezTo>
                  <a:lnTo>
                    <a:pt x="8" y="33989"/>
                  </a:lnTo>
                  <a:lnTo>
                    <a:pt x="8" y="33989"/>
                  </a:lnTo>
                  <a:cubicBezTo>
                    <a:pt x="6" y="33994"/>
                    <a:pt x="3" y="33998"/>
                    <a:pt x="0" y="34003"/>
                  </a:cubicBezTo>
                  <a:lnTo>
                    <a:pt x="138" y="34083"/>
                  </a:lnTo>
                  <a:lnTo>
                    <a:pt x="218" y="34142"/>
                  </a:lnTo>
                  <a:cubicBezTo>
                    <a:pt x="220" y="34139"/>
                    <a:pt x="222" y="34136"/>
                    <a:pt x="223" y="34133"/>
                  </a:cubicBezTo>
                  <a:lnTo>
                    <a:pt x="223" y="34133"/>
                  </a:lnTo>
                  <a:lnTo>
                    <a:pt x="238" y="34142"/>
                  </a:lnTo>
                  <a:cubicBezTo>
                    <a:pt x="1567" y="32238"/>
                    <a:pt x="2995" y="30493"/>
                    <a:pt x="4522" y="28946"/>
                  </a:cubicBezTo>
                  <a:cubicBezTo>
                    <a:pt x="6049" y="27379"/>
                    <a:pt x="7635" y="25991"/>
                    <a:pt x="9281" y="24801"/>
                  </a:cubicBezTo>
                  <a:cubicBezTo>
                    <a:pt x="10947" y="23631"/>
                    <a:pt x="12652" y="22620"/>
                    <a:pt x="14398" y="21906"/>
                  </a:cubicBezTo>
                  <a:cubicBezTo>
                    <a:pt x="16163" y="21172"/>
                    <a:pt x="17928" y="20676"/>
                    <a:pt x="19653" y="20319"/>
                  </a:cubicBezTo>
                  <a:cubicBezTo>
                    <a:pt x="22120" y="19798"/>
                    <a:pt x="24497" y="19587"/>
                    <a:pt x="26748" y="19587"/>
                  </a:cubicBezTo>
                  <a:cubicBezTo>
                    <a:pt x="27664" y="19587"/>
                    <a:pt x="28558" y="19622"/>
                    <a:pt x="29430" y="19685"/>
                  </a:cubicBezTo>
                  <a:cubicBezTo>
                    <a:pt x="30937" y="19804"/>
                    <a:pt x="32365" y="20022"/>
                    <a:pt x="33733" y="20280"/>
                  </a:cubicBezTo>
                  <a:cubicBezTo>
                    <a:pt x="35102" y="20557"/>
                    <a:pt x="36371" y="20894"/>
                    <a:pt x="37581" y="21291"/>
                  </a:cubicBezTo>
                  <a:cubicBezTo>
                    <a:pt x="40000" y="22084"/>
                    <a:pt x="42082" y="23096"/>
                    <a:pt x="43788" y="24305"/>
                  </a:cubicBezTo>
                  <a:cubicBezTo>
                    <a:pt x="45513" y="25475"/>
                    <a:pt x="46842" y="26824"/>
                    <a:pt x="47794" y="28172"/>
                  </a:cubicBezTo>
                  <a:cubicBezTo>
                    <a:pt x="48765" y="29501"/>
                    <a:pt x="49420" y="30830"/>
                    <a:pt x="49816" y="32020"/>
                  </a:cubicBezTo>
                  <a:cubicBezTo>
                    <a:pt x="50015" y="32615"/>
                    <a:pt x="50154" y="33190"/>
                    <a:pt x="50253" y="33705"/>
                  </a:cubicBezTo>
                  <a:cubicBezTo>
                    <a:pt x="50292" y="33983"/>
                    <a:pt x="50332" y="34241"/>
                    <a:pt x="50372" y="34479"/>
                  </a:cubicBezTo>
                  <a:cubicBezTo>
                    <a:pt x="50392" y="34776"/>
                    <a:pt x="50411" y="35054"/>
                    <a:pt x="50431" y="35312"/>
                  </a:cubicBezTo>
                  <a:lnTo>
                    <a:pt x="50649" y="35054"/>
                  </a:lnTo>
                  <a:lnTo>
                    <a:pt x="50768" y="34955"/>
                  </a:lnTo>
                  <a:lnTo>
                    <a:pt x="50828" y="34875"/>
                  </a:lnTo>
                  <a:cubicBezTo>
                    <a:pt x="50927" y="34756"/>
                    <a:pt x="51046" y="34677"/>
                    <a:pt x="51145" y="34578"/>
                  </a:cubicBezTo>
                  <a:cubicBezTo>
                    <a:pt x="51264" y="34499"/>
                    <a:pt x="51383" y="34419"/>
                    <a:pt x="51482" y="34340"/>
                  </a:cubicBezTo>
                  <a:cubicBezTo>
                    <a:pt x="51601" y="34261"/>
                    <a:pt x="51700" y="34181"/>
                    <a:pt x="51800" y="34122"/>
                  </a:cubicBezTo>
                  <a:cubicBezTo>
                    <a:pt x="52236" y="33864"/>
                    <a:pt x="52672" y="33685"/>
                    <a:pt x="53069" y="33566"/>
                  </a:cubicBezTo>
                  <a:cubicBezTo>
                    <a:pt x="53598" y="33408"/>
                    <a:pt x="54065" y="33355"/>
                    <a:pt x="54464" y="33355"/>
                  </a:cubicBezTo>
                  <a:cubicBezTo>
                    <a:pt x="54664" y="33355"/>
                    <a:pt x="54847" y="33368"/>
                    <a:pt x="55012" y="33388"/>
                  </a:cubicBezTo>
                  <a:cubicBezTo>
                    <a:pt x="55508" y="33447"/>
                    <a:pt x="55825" y="33566"/>
                    <a:pt x="56024" y="33646"/>
                  </a:cubicBezTo>
                  <a:cubicBezTo>
                    <a:pt x="56123" y="33685"/>
                    <a:pt x="56202" y="33705"/>
                    <a:pt x="56242" y="33725"/>
                  </a:cubicBezTo>
                  <a:cubicBezTo>
                    <a:pt x="56281" y="33745"/>
                    <a:pt x="56321" y="33765"/>
                    <a:pt x="56321" y="33765"/>
                  </a:cubicBezTo>
                  <a:cubicBezTo>
                    <a:pt x="56321" y="33765"/>
                    <a:pt x="56301" y="33745"/>
                    <a:pt x="56242" y="33705"/>
                  </a:cubicBezTo>
                  <a:cubicBezTo>
                    <a:pt x="56202" y="33685"/>
                    <a:pt x="56123" y="33666"/>
                    <a:pt x="56044" y="33606"/>
                  </a:cubicBezTo>
                  <a:cubicBezTo>
                    <a:pt x="55825" y="33527"/>
                    <a:pt x="55508" y="33388"/>
                    <a:pt x="55012" y="33328"/>
                  </a:cubicBezTo>
                  <a:cubicBezTo>
                    <a:pt x="54826" y="33299"/>
                    <a:pt x="54617" y="33280"/>
                    <a:pt x="54385" y="33280"/>
                  </a:cubicBezTo>
                  <a:cubicBezTo>
                    <a:pt x="54002" y="33280"/>
                    <a:pt x="53556" y="33331"/>
                    <a:pt x="53049" y="33467"/>
                  </a:cubicBezTo>
                  <a:cubicBezTo>
                    <a:pt x="52633" y="33586"/>
                    <a:pt x="52196" y="33765"/>
                    <a:pt x="51760" y="34023"/>
                  </a:cubicBezTo>
                  <a:cubicBezTo>
                    <a:pt x="51641" y="34102"/>
                    <a:pt x="51522" y="34161"/>
                    <a:pt x="51423" y="34241"/>
                  </a:cubicBezTo>
                  <a:cubicBezTo>
                    <a:pt x="51304" y="34320"/>
                    <a:pt x="51185" y="34399"/>
                    <a:pt x="51086" y="34499"/>
                  </a:cubicBezTo>
                  <a:cubicBezTo>
                    <a:pt x="50967" y="34578"/>
                    <a:pt x="50848" y="34677"/>
                    <a:pt x="50749" y="34776"/>
                  </a:cubicBezTo>
                  <a:cubicBezTo>
                    <a:pt x="50709" y="34816"/>
                    <a:pt x="50669" y="34875"/>
                    <a:pt x="50630" y="34915"/>
                  </a:cubicBezTo>
                  <a:lnTo>
                    <a:pt x="50530" y="35014"/>
                  </a:lnTo>
                  <a:cubicBezTo>
                    <a:pt x="50530" y="34955"/>
                    <a:pt x="50511" y="34875"/>
                    <a:pt x="50511" y="34816"/>
                  </a:cubicBezTo>
                  <a:cubicBezTo>
                    <a:pt x="50511" y="34697"/>
                    <a:pt x="50491" y="34578"/>
                    <a:pt x="50491" y="34459"/>
                  </a:cubicBezTo>
                  <a:cubicBezTo>
                    <a:pt x="50451" y="34221"/>
                    <a:pt x="50431" y="33963"/>
                    <a:pt x="50372" y="33685"/>
                  </a:cubicBezTo>
                  <a:cubicBezTo>
                    <a:pt x="50273" y="33150"/>
                    <a:pt x="50154" y="32575"/>
                    <a:pt x="49955" y="31980"/>
                  </a:cubicBezTo>
                  <a:cubicBezTo>
                    <a:pt x="49559" y="30750"/>
                    <a:pt x="48924" y="29422"/>
                    <a:pt x="47932" y="28053"/>
                  </a:cubicBezTo>
                  <a:cubicBezTo>
                    <a:pt x="46961" y="26705"/>
                    <a:pt x="45632" y="25336"/>
                    <a:pt x="43907" y="24127"/>
                  </a:cubicBezTo>
                  <a:cubicBezTo>
                    <a:pt x="42181" y="22917"/>
                    <a:pt x="40079" y="21886"/>
                    <a:pt x="37660" y="21073"/>
                  </a:cubicBezTo>
                  <a:cubicBezTo>
                    <a:pt x="36430" y="20676"/>
                    <a:pt x="35141" y="20339"/>
                    <a:pt x="33773" y="20061"/>
                  </a:cubicBezTo>
                  <a:cubicBezTo>
                    <a:pt x="32405" y="19784"/>
                    <a:pt x="30957" y="19566"/>
                    <a:pt x="29450" y="19447"/>
                  </a:cubicBezTo>
                  <a:cubicBezTo>
                    <a:pt x="28537" y="19375"/>
                    <a:pt x="27598" y="19336"/>
                    <a:pt x="26636" y="19336"/>
                  </a:cubicBezTo>
                  <a:cubicBezTo>
                    <a:pt x="24398" y="19336"/>
                    <a:pt x="22034" y="19548"/>
                    <a:pt x="19593" y="20061"/>
                  </a:cubicBezTo>
                  <a:cubicBezTo>
                    <a:pt x="17848" y="20418"/>
                    <a:pt x="16063" y="20914"/>
                    <a:pt x="14299" y="21648"/>
                  </a:cubicBezTo>
                  <a:cubicBezTo>
                    <a:pt x="12514" y="22382"/>
                    <a:pt x="10788" y="23393"/>
                    <a:pt x="9123" y="24583"/>
                  </a:cubicBezTo>
                  <a:cubicBezTo>
                    <a:pt x="7457" y="25773"/>
                    <a:pt x="5850" y="27181"/>
                    <a:pt x="4323" y="28747"/>
                  </a:cubicBezTo>
                  <a:cubicBezTo>
                    <a:pt x="3448" y="29634"/>
                    <a:pt x="2604" y="30578"/>
                    <a:pt x="1796" y="31579"/>
                  </a:cubicBezTo>
                  <a:lnTo>
                    <a:pt x="1796" y="31579"/>
                  </a:lnTo>
                  <a:cubicBezTo>
                    <a:pt x="2888" y="29854"/>
                    <a:pt x="4091" y="28059"/>
                    <a:pt x="5434" y="26229"/>
                  </a:cubicBezTo>
                  <a:cubicBezTo>
                    <a:pt x="7437" y="23472"/>
                    <a:pt x="9757" y="20617"/>
                    <a:pt x="12593" y="17939"/>
                  </a:cubicBezTo>
                  <a:cubicBezTo>
                    <a:pt x="15389" y="15223"/>
                    <a:pt x="18542" y="12565"/>
                    <a:pt x="22092" y="10086"/>
                  </a:cubicBezTo>
                  <a:cubicBezTo>
                    <a:pt x="23857" y="8837"/>
                    <a:pt x="25741" y="7667"/>
                    <a:pt x="27724" y="6576"/>
                  </a:cubicBezTo>
                  <a:cubicBezTo>
                    <a:pt x="29707" y="5466"/>
                    <a:pt x="31790" y="4494"/>
                    <a:pt x="33991" y="3601"/>
                  </a:cubicBezTo>
                  <a:cubicBezTo>
                    <a:pt x="37343" y="2293"/>
                    <a:pt x="40714" y="1321"/>
                    <a:pt x="44065" y="785"/>
                  </a:cubicBezTo>
                  <a:cubicBezTo>
                    <a:pt x="46254" y="451"/>
                    <a:pt x="48417" y="291"/>
                    <a:pt x="50534" y="291"/>
                  </a:cubicBezTo>
                  <a:cubicBezTo>
                    <a:pt x="51678" y="291"/>
                    <a:pt x="52808" y="338"/>
                    <a:pt x="53922" y="428"/>
                  </a:cubicBezTo>
                  <a:cubicBezTo>
                    <a:pt x="60268" y="944"/>
                    <a:pt x="66098" y="2947"/>
                    <a:pt x="70739" y="6021"/>
                  </a:cubicBezTo>
                  <a:cubicBezTo>
                    <a:pt x="71333" y="6378"/>
                    <a:pt x="71869" y="6814"/>
                    <a:pt x="72424" y="7211"/>
                  </a:cubicBezTo>
                  <a:lnTo>
                    <a:pt x="72841" y="7528"/>
                  </a:lnTo>
                  <a:lnTo>
                    <a:pt x="73039" y="7687"/>
                  </a:lnTo>
                  <a:lnTo>
                    <a:pt x="73237" y="7845"/>
                  </a:lnTo>
                  <a:cubicBezTo>
                    <a:pt x="73495" y="8063"/>
                    <a:pt x="73753" y="8282"/>
                    <a:pt x="74011" y="8500"/>
                  </a:cubicBezTo>
                  <a:cubicBezTo>
                    <a:pt x="75042" y="9372"/>
                    <a:pt x="75954" y="10324"/>
                    <a:pt x="76807" y="11316"/>
                  </a:cubicBezTo>
                  <a:cubicBezTo>
                    <a:pt x="78473" y="13299"/>
                    <a:pt x="79821" y="15441"/>
                    <a:pt x="80833" y="17622"/>
                  </a:cubicBezTo>
                  <a:cubicBezTo>
                    <a:pt x="82875" y="21985"/>
                    <a:pt x="83688" y="26507"/>
                    <a:pt x="83490" y="30592"/>
                  </a:cubicBezTo>
                  <a:cubicBezTo>
                    <a:pt x="83431" y="31623"/>
                    <a:pt x="83351" y="32615"/>
                    <a:pt x="83173" y="33586"/>
                  </a:cubicBezTo>
                  <a:cubicBezTo>
                    <a:pt x="83093" y="34082"/>
                    <a:pt x="82994" y="34538"/>
                    <a:pt x="82895" y="35014"/>
                  </a:cubicBezTo>
                  <a:cubicBezTo>
                    <a:pt x="82836" y="35252"/>
                    <a:pt x="82776" y="35490"/>
                    <a:pt x="82717" y="35708"/>
                  </a:cubicBezTo>
                  <a:cubicBezTo>
                    <a:pt x="82637" y="35946"/>
                    <a:pt x="82598" y="36164"/>
                    <a:pt x="82518" y="36402"/>
                  </a:cubicBezTo>
                  <a:cubicBezTo>
                    <a:pt x="81963" y="38187"/>
                    <a:pt x="81229" y="39853"/>
                    <a:pt x="80337" y="41301"/>
                  </a:cubicBezTo>
                  <a:cubicBezTo>
                    <a:pt x="79464" y="42768"/>
                    <a:pt x="78433" y="44057"/>
                    <a:pt x="77342" y="45128"/>
                  </a:cubicBezTo>
                  <a:cubicBezTo>
                    <a:pt x="76767" y="45664"/>
                    <a:pt x="76192" y="46159"/>
                    <a:pt x="75617" y="46596"/>
                  </a:cubicBezTo>
                  <a:cubicBezTo>
                    <a:pt x="75022" y="47032"/>
                    <a:pt x="74407" y="47409"/>
                    <a:pt x="73793" y="47726"/>
                  </a:cubicBezTo>
                  <a:cubicBezTo>
                    <a:pt x="71933" y="48731"/>
                    <a:pt x="70017" y="49134"/>
                    <a:pt x="68267" y="49134"/>
                  </a:cubicBezTo>
                  <a:cubicBezTo>
                    <a:pt x="67703" y="49134"/>
                    <a:pt x="67156" y="49092"/>
                    <a:pt x="66633" y="49015"/>
                  </a:cubicBezTo>
                  <a:cubicBezTo>
                    <a:pt x="64483" y="48699"/>
                    <a:pt x="62745" y="47775"/>
                    <a:pt x="61575" y="46692"/>
                  </a:cubicBezTo>
                  <a:lnTo>
                    <a:pt x="61575" y="46692"/>
                  </a:lnTo>
                  <a:lnTo>
                    <a:pt x="61557" y="46655"/>
                  </a:lnTo>
                  <a:cubicBezTo>
                    <a:pt x="61041" y="46199"/>
                    <a:pt x="60664" y="45644"/>
                    <a:pt x="60406" y="45069"/>
                  </a:cubicBezTo>
                  <a:cubicBezTo>
                    <a:pt x="60129" y="44493"/>
                    <a:pt x="59950" y="43918"/>
                    <a:pt x="59811" y="43363"/>
                  </a:cubicBezTo>
                  <a:cubicBezTo>
                    <a:pt x="59534" y="42233"/>
                    <a:pt x="59415" y="41182"/>
                    <a:pt x="59336" y="40250"/>
                  </a:cubicBezTo>
                  <a:cubicBezTo>
                    <a:pt x="59177" y="38385"/>
                    <a:pt x="58840" y="36938"/>
                    <a:pt x="58344" y="35926"/>
                  </a:cubicBezTo>
                  <a:cubicBezTo>
                    <a:pt x="57868" y="34915"/>
                    <a:pt x="57273" y="34380"/>
                    <a:pt x="56896" y="34102"/>
                  </a:cubicBezTo>
                  <a:cubicBezTo>
                    <a:pt x="56718" y="33963"/>
                    <a:pt x="56559" y="33884"/>
                    <a:pt x="56460" y="33824"/>
                  </a:cubicBezTo>
                  <a:cubicBezTo>
                    <a:pt x="56379" y="33792"/>
                    <a:pt x="56338" y="33760"/>
                    <a:pt x="56325" y="33760"/>
                  </a:cubicBezTo>
                  <a:cubicBezTo>
                    <a:pt x="56322" y="33760"/>
                    <a:pt x="56321" y="33761"/>
                    <a:pt x="56321" y="33765"/>
                  </a:cubicBezTo>
                  <a:cubicBezTo>
                    <a:pt x="56321" y="33765"/>
                    <a:pt x="56361" y="33785"/>
                    <a:pt x="56460" y="33844"/>
                  </a:cubicBezTo>
                  <a:cubicBezTo>
                    <a:pt x="56539" y="33923"/>
                    <a:pt x="56698" y="33983"/>
                    <a:pt x="56876" y="34142"/>
                  </a:cubicBezTo>
                  <a:cubicBezTo>
                    <a:pt x="57253" y="34439"/>
                    <a:pt x="57808" y="34974"/>
                    <a:pt x="58265" y="35966"/>
                  </a:cubicBezTo>
                  <a:cubicBezTo>
                    <a:pt x="58741" y="36958"/>
                    <a:pt x="59058" y="38405"/>
                    <a:pt x="59217" y="40269"/>
                  </a:cubicBezTo>
                  <a:cubicBezTo>
                    <a:pt x="59296" y="41202"/>
                    <a:pt x="59395" y="42253"/>
                    <a:pt x="59673" y="43403"/>
                  </a:cubicBezTo>
                  <a:cubicBezTo>
                    <a:pt x="59811" y="43958"/>
                    <a:pt x="59990" y="44553"/>
                    <a:pt x="60268" y="45128"/>
                  </a:cubicBezTo>
                  <a:cubicBezTo>
                    <a:pt x="60542" y="45715"/>
                    <a:pt x="60912" y="46283"/>
                    <a:pt x="61418" y="46775"/>
                  </a:cubicBezTo>
                  <a:lnTo>
                    <a:pt x="61418" y="46775"/>
                  </a:lnTo>
                  <a:lnTo>
                    <a:pt x="61418" y="46794"/>
                  </a:lnTo>
                  <a:lnTo>
                    <a:pt x="61438" y="46814"/>
                  </a:lnTo>
                  <a:cubicBezTo>
                    <a:pt x="62647" y="47924"/>
                    <a:pt x="64412" y="48896"/>
                    <a:pt x="66614" y="49213"/>
                  </a:cubicBezTo>
                  <a:cubicBezTo>
                    <a:pt x="67173" y="49295"/>
                    <a:pt x="67759" y="49345"/>
                    <a:pt x="68363" y="49345"/>
                  </a:cubicBezTo>
                  <a:cubicBezTo>
                    <a:pt x="68936" y="49345"/>
                    <a:pt x="69525" y="49300"/>
                    <a:pt x="70124" y="49194"/>
                  </a:cubicBezTo>
                  <a:cubicBezTo>
                    <a:pt x="70758" y="49114"/>
                    <a:pt x="71393" y="48936"/>
                    <a:pt x="72028" y="48737"/>
                  </a:cubicBezTo>
                  <a:cubicBezTo>
                    <a:pt x="72642" y="48519"/>
                    <a:pt x="73277" y="48261"/>
                    <a:pt x="73912" y="47924"/>
                  </a:cubicBezTo>
                  <a:cubicBezTo>
                    <a:pt x="74526" y="47607"/>
                    <a:pt x="75161" y="47230"/>
                    <a:pt x="75756" y="46774"/>
                  </a:cubicBezTo>
                  <a:cubicBezTo>
                    <a:pt x="76351" y="46338"/>
                    <a:pt x="76946" y="45842"/>
                    <a:pt x="77501" y="45307"/>
                  </a:cubicBezTo>
                  <a:cubicBezTo>
                    <a:pt x="78631" y="44216"/>
                    <a:pt x="79663" y="42927"/>
                    <a:pt x="80555" y="41439"/>
                  </a:cubicBezTo>
                  <a:cubicBezTo>
                    <a:pt x="81467" y="39952"/>
                    <a:pt x="82201" y="38286"/>
                    <a:pt x="82756" y="36462"/>
                  </a:cubicBezTo>
                  <a:cubicBezTo>
                    <a:pt x="82836" y="36244"/>
                    <a:pt x="82895" y="36006"/>
                    <a:pt x="82955" y="35788"/>
                  </a:cubicBezTo>
                  <a:cubicBezTo>
                    <a:pt x="83014" y="35550"/>
                    <a:pt x="83093" y="35312"/>
                    <a:pt x="83133" y="35074"/>
                  </a:cubicBezTo>
                  <a:cubicBezTo>
                    <a:pt x="83252" y="34598"/>
                    <a:pt x="83351" y="34122"/>
                    <a:pt x="83431" y="33646"/>
                  </a:cubicBezTo>
                  <a:cubicBezTo>
                    <a:pt x="83609" y="32654"/>
                    <a:pt x="83708" y="31643"/>
                    <a:pt x="83768" y="30612"/>
                  </a:cubicBezTo>
                  <a:cubicBezTo>
                    <a:pt x="83946" y="26487"/>
                    <a:pt x="83153" y="21926"/>
                    <a:pt x="81091" y="17503"/>
                  </a:cubicBezTo>
                  <a:cubicBezTo>
                    <a:pt x="80059" y="15302"/>
                    <a:pt x="78711" y="13140"/>
                    <a:pt x="77025" y="11137"/>
                  </a:cubicBezTo>
                  <a:cubicBezTo>
                    <a:pt x="76172" y="10146"/>
                    <a:pt x="75240" y="9174"/>
                    <a:pt x="74209" y="8301"/>
                  </a:cubicBezTo>
                  <a:cubicBezTo>
                    <a:pt x="73951" y="8083"/>
                    <a:pt x="73693" y="7845"/>
                    <a:pt x="73436" y="7627"/>
                  </a:cubicBezTo>
                  <a:lnTo>
                    <a:pt x="73237" y="7469"/>
                  </a:lnTo>
                  <a:lnTo>
                    <a:pt x="73019" y="7310"/>
                  </a:lnTo>
                  <a:lnTo>
                    <a:pt x="72603" y="6993"/>
                  </a:lnTo>
                  <a:cubicBezTo>
                    <a:pt x="72047" y="6596"/>
                    <a:pt x="71512" y="6140"/>
                    <a:pt x="70897" y="5783"/>
                  </a:cubicBezTo>
                  <a:cubicBezTo>
                    <a:pt x="66217" y="2669"/>
                    <a:pt x="60347" y="666"/>
                    <a:pt x="53941" y="151"/>
                  </a:cubicBezTo>
                  <a:cubicBezTo>
                    <a:pt x="52797" y="51"/>
                    <a:pt x="51636" y="0"/>
                    <a:pt x="50461" y="0"/>
                  </a:cubicBezTo>
                  <a:close/>
                </a:path>
              </a:pathLst>
            </a:custGeom>
            <a:solidFill>
              <a:srgbClr val="0202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0" name="Google Shape;3090;p43"/>
            <p:cNvSpPr/>
            <p:nvPr/>
          </p:nvSpPr>
          <p:spPr>
            <a:xfrm>
              <a:off x="7316602" y="3284195"/>
              <a:ext cx="471979" cy="468162"/>
            </a:xfrm>
            <a:custGeom>
              <a:avLst/>
              <a:gdLst/>
              <a:ahLst/>
              <a:cxnLst/>
              <a:rect l="l" t="t" r="r" b="b"/>
              <a:pathLst>
                <a:path w="14716" h="14597" extrusionOk="0">
                  <a:moveTo>
                    <a:pt x="7358" y="1"/>
                  </a:moveTo>
                  <a:cubicBezTo>
                    <a:pt x="6188" y="1"/>
                    <a:pt x="5077" y="298"/>
                    <a:pt x="4125" y="754"/>
                  </a:cubicBezTo>
                  <a:cubicBezTo>
                    <a:pt x="3153" y="1230"/>
                    <a:pt x="2360" y="1885"/>
                    <a:pt x="1745" y="2599"/>
                  </a:cubicBezTo>
                  <a:cubicBezTo>
                    <a:pt x="1131" y="3332"/>
                    <a:pt x="674" y="4145"/>
                    <a:pt x="397" y="4959"/>
                  </a:cubicBezTo>
                  <a:cubicBezTo>
                    <a:pt x="119" y="5772"/>
                    <a:pt x="0" y="6565"/>
                    <a:pt x="0" y="7338"/>
                  </a:cubicBezTo>
                  <a:cubicBezTo>
                    <a:pt x="20" y="8092"/>
                    <a:pt x="119" y="8806"/>
                    <a:pt x="298" y="9440"/>
                  </a:cubicBezTo>
                  <a:cubicBezTo>
                    <a:pt x="516" y="10095"/>
                    <a:pt x="754" y="10670"/>
                    <a:pt x="1071" y="11166"/>
                  </a:cubicBezTo>
                  <a:cubicBezTo>
                    <a:pt x="1686" y="12157"/>
                    <a:pt x="2420" y="12871"/>
                    <a:pt x="3134" y="13347"/>
                  </a:cubicBezTo>
                  <a:cubicBezTo>
                    <a:pt x="3847" y="13823"/>
                    <a:pt x="4482" y="14121"/>
                    <a:pt x="5037" y="14279"/>
                  </a:cubicBezTo>
                  <a:cubicBezTo>
                    <a:pt x="5315" y="14378"/>
                    <a:pt x="5573" y="14418"/>
                    <a:pt x="5791" y="14478"/>
                  </a:cubicBezTo>
                  <a:cubicBezTo>
                    <a:pt x="6029" y="14537"/>
                    <a:pt x="6227" y="14557"/>
                    <a:pt x="6386" y="14577"/>
                  </a:cubicBezTo>
                  <a:cubicBezTo>
                    <a:pt x="6485" y="14577"/>
                    <a:pt x="6564" y="14597"/>
                    <a:pt x="6624" y="14597"/>
                  </a:cubicBezTo>
                  <a:lnTo>
                    <a:pt x="7139" y="14597"/>
                  </a:lnTo>
                  <a:cubicBezTo>
                    <a:pt x="7298" y="14597"/>
                    <a:pt x="7358" y="14597"/>
                    <a:pt x="7358" y="14577"/>
                  </a:cubicBezTo>
                  <a:cubicBezTo>
                    <a:pt x="7358" y="14577"/>
                    <a:pt x="7298" y="14557"/>
                    <a:pt x="7139" y="14537"/>
                  </a:cubicBezTo>
                  <a:cubicBezTo>
                    <a:pt x="7060" y="14537"/>
                    <a:pt x="6961" y="14517"/>
                    <a:pt x="6842" y="14517"/>
                  </a:cubicBezTo>
                  <a:cubicBezTo>
                    <a:pt x="6783" y="14497"/>
                    <a:pt x="6723" y="14497"/>
                    <a:pt x="6644" y="14497"/>
                  </a:cubicBezTo>
                  <a:cubicBezTo>
                    <a:pt x="6564" y="14478"/>
                    <a:pt x="6485" y="14478"/>
                    <a:pt x="6406" y="14458"/>
                  </a:cubicBezTo>
                  <a:cubicBezTo>
                    <a:pt x="6247" y="14418"/>
                    <a:pt x="6049" y="14398"/>
                    <a:pt x="5831" y="14339"/>
                  </a:cubicBezTo>
                  <a:cubicBezTo>
                    <a:pt x="5612" y="14279"/>
                    <a:pt x="5355" y="14220"/>
                    <a:pt x="5097" y="14121"/>
                  </a:cubicBezTo>
                  <a:cubicBezTo>
                    <a:pt x="4561" y="13942"/>
                    <a:pt x="3927" y="13645"/>
                    <a:pt x="3253" y="13169"/>
                  </a:cubicBezTo>
                  <a:cubicBezTo>
                    <a:pt x="2578" y="12693"/>
                    <a:pt x="1864" y="11999"/>
                    <a:pt x="1289" y="11027"/>
                  </a:cubicBezTo>
                  <a:cubicBezTo>
                    <a:pt x="992" y="10551"/>
                    <a:pt x="754" y="9976"/>
                    <a:pt x="555" y="9361"/>
                  </a:cubicBezTo>
                  <a:cubicBezTo>
                    <a:pt x="377" y="8746"/>
                    <a:pt x="278" y="8052"/>
                    <a:pt x="278" y="7338"/>
                  </a:cubicBezTo>
                  <a:cubicBezTo>
                    <a:pt x="278" y="6585"/>
                    <a:pt x="397" y="5811"/>
                    <a:pt x="674" y="5038"/>
                  </a:cubicBezTo>
                  <a:cubicBezTo>
                    <a:pt x="952" y="4264"/>
                    <a:pt x="1369" y="3491"/>
                    <a:pt x="1963" y="2777"/>
                  </a:cubicBezTo>
                  <a:cubicBezTo>
                    <a:pt x="2558" y="2083"/>
                    <a:pt x="3332" y="1468"/>
                    <a:pt x="4244" y="1012"/>
                  </a:cubicBezTo>
                  <a:cubicBezTo>
                    <a:pt x="5156" y="556"/>
                    <a:pt x="6227" y="298"/>
                    <a:pt x="7358" y="278"/>
                  </a:cubicBezTo>
                  <a:cubicBezTo>
                    <a:pt x="8488" y="298"/>
                    <a:pt x="9539" y="556"/>
                    <a:pt x="10451" y="1012"/>
                  </a:cubicBezTo>
                  <a:cubicBezTo>
                    <a:pt x="11383" y="1468"/>
                    <a:pt x="12157" y="2083"/>
                    <a:pt x="12752" y="2777"/>
                  </a:cubicBezTo>
                  <a:cubicBezTo>
                    <a:pt x="13347" y="3491"/>
                    <a:pt x="13763" y="4264"/>
                    <a:pt x="14041" y="5038"/>
                  </a:cubicBezTo>
                  <a:cubicBezTo>
                    <a:pt x="14299" y="5811"/>
                    <a:pt x="14418" y="6605"/>
                    <a:pt x="14437" y="7338"/>
                  </a:cubicBezTo>
                  <a:cubicBezTo>
                    <a:pt x="14418" y="8052"/>
                    <a:pt x="14338" y="8746"/>
                    <a:pt x="14140" y="9361"/>
                  </a:cubicBezTo>
                  <a:cubicBezTo>
                    <a:pt x="13961" y="9976"/>
                    <a:pt x="13723" y="10551"/>
                    <a:pt x="13426" y="11027"/>
                  </a:cubicBezTo>
                  <a:cubicBezTo>
                    <a:pt x="12831" y="11999"/>
                    <a:pt x="12117" y="12693"/>
                    <a:pt x="11443" y="13169"/>
                  </a:cubicBezTo>
                  <a:cubicBezTo>
                    <a:pt x="10769" y="13645"/>
                    <a:pt x="10134" y="13942"/>
                    <a:pt x="9599" y="14121"/>
                  </a:cubicBezTo>
                  <a:cubicBezTo>
                    <a:pt x="9341" y="14220"/>
                    <a:pt x="9103" y="14279"/>
                    <a:pt x="8885" y="14339"/>
                  </a:cubicBezTo>
                  <a:cubicBezTo>
                    <a:pt x="8666" y="14398"/>
                    <a:pt x="8468" y="14418"/>
                    <a:pt x="8290" y="14458"/>
                  </a:cubicBezTo>
                  <a:cubicBezTo>
                    <a:pt x="8210" y="14458"/>
                    <a:pt x="8131" y="14478"/>
                    <a:pt x="8072" y="14497"/>
                  </a:cubicBezTo>
                  <a:cubicBezTo>
                    <a:pt x="7992" y="14497"/>
                    <a:pt x="7933" y="14497"/>
                    <a:pt x="7873" y="14517"/>
                  </a:cubicBezTo>
                  <a:cubicBezTo>
                    <a:pt x="7754" y="14517"/>
                    <a:pt x="7655" y="14537"/>
                    <a:pt x="7576" y="14537"/>
                  </a:cubicBezTo>
                  <a:cubicBezTo>
                    <a:pt x="7417" y="14557"/>
                    <a:pt x="7358" y="14577"/>
                    <a:pt x="7358" y="14577"/>
                  </a:cubicBezTo>
                  <a:cubicBezTo>
                    <a:pt x="7358" y="14597"/>
                    <a:pt x="7417" y="14597"/>
                    <a:pt x="7576" y="14597"/>
                  </a:cubicBezTo>
                  <a:lnTo>
                    <a:pt x="8072" y="14597"/>
                  </a:lnTo>
                  <a:cubicBezTo>
                    <a:pt x="8151" y="14597"/>
                    <a:pt x="8230" y="14577"/>
                    <a:pt x="8310" y="14577"/>
                  </a:cubicBezTo>
                  <a:cubicBezTo>
                    <a:pt x="8488" y="14537"/>
                    <a:pt x="8686" y="14537"/>
                    <a:pt x="8904" y="14478"/>
                  </a:cubicBezTo>
                  <a:cubicBezTo>
                    <a:pt x="9142" y="14418"/>
                    <a:pt x="9400" y="14378"/>
                    <a:pt x="9658" y="14279"/>
                  </a:cubicBezTo>
                  <a:cubicBezTo>
                    <a:pt x="10213" y="14121"/>
                    <a:pt x="10868" y="13823"/>
                    <a:pt x="11582" y="13347"/>
                  </a:cubicBezTo>
                  <a:cubicBezTo>
                    <a:pt x="12276" y="12851"/>
                    <a:pt x="13010" y="12157"/>
                    <a:pt x="13624" y="11166"/>
                  </a:cubicBezTo>
                  <a:cubicBezTo>
                    <a:pt x="13942" y="10670"/>
                    <a:pt x="14199" y="10095"/>
                    <a:pt x="14398" y="9440"/>
                  </a:cubicBezTo>
                  <a:cubicBezTo>
                    <a:pt x="14596" y="8806"/>
                    <a:pt x="14695" y="8092"/>
                    <a:pt x="14715" y="7338"/>
                  </a:cubicBezTo>
                  <a:cubicBezTo>
                    <a:pt x="14695" y="6565"/>
                    <a:pt x="14576" y="5772"/>
                    <a:pt x="14299" y="4959"/>
                  </a:cubicBezTo>
                  <a:cubicBezTo>
                    <a:pt x="14021" y="4145"/>
                    <a:pt x="13585" y="3332"/>
                    <a:pt x="12970" y="2599"/>
                  </a:cubicBezTo>
                  <a:cubicBezTo>
                    <a:pt x="12355" y="1885"/>
                    <a:pt x="11542" y="1230"/>
                    <a:pt x="10590" y="754"/>
                  </a:cubicBezTo>
                  <a:cubicBezTo>
                    <a:pt x="9638" y="298"/>
                    <a:pt x="8528" y="1"/>
                    <a:pt x="7358" y="1"/>
                  </a:cubicBezTo>
                  <a:close/>
                </a:path>
              </a:pathLst>
            </a:custGeom>
            <a:solidFill>
              <a:srgbClr val="0202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1" name="Google Shape;3091;p43"/>
            <p:cNvSpPr/>
            <p:nvPr/>
          </p:nvSpPr>
          <p:spPr>
            <a:xfrm>
              <a:off x="4604516" y="2162235"/>
              <a:ext cx="3801008" cy="3399653"/>
            </a:xfrm>
            <a:custGeom>
              <a:avLst/>
              <a:gdLst/>
              <a:ahLst/>
              <a:cxnLst/>
              <a:rect l="l" t="t" r="r" b="b"/>
              <a:pathLst>
                <a:path w="118513" h="105999" extrusionOk="0">
                  <a:moveTo>
                    <a:pt x="23778" y="47734"/>
                  </a:moveTo>
                  <a:cubicBezTo>
                    <a:pt x="23778" y="47734"/>
                    <a:pt x="23778" y="47735"/>
                    <a:pt x="23738" y="47774"/>
                  </a:cubicBezTo>
                  <a:cubicBezTo>
                    <a:pt x="23738" y="47774"/>
                    <a:pt x="23719" y="47833"/>
                    <a:pt x="23659" y="47933"/>
                  </a:cubicBezTo>
                  <a:cubicBezTo>
                    <a:pt x="23719" y="47833"/>
                    <a:pt x="23758" y="47774"/>
                    <a:pt x="23758" y="47774"/>
                  </a:cubicBezTo>
                  <a:cubicBezTo>
                    <a:pt x="23778" y="47735"/>
                    <a:pt x="23778" y="47734"/>
                    <a:pt x="23778" y="47734"/>
                  </a:cubicBezTo>
                  <a:close/>
                  <a:moveTo>
                    <a:pt x="72345" y="0"/>
                  </a:moveTo>
                  <a:cubicBezTo>
                    <a:pt x="71790" y="0"/>
                    <a:pt x="71235" y="0"/>
                    <a:pt x="70699" y="20"/>
                  </a:cubicBezTo>
                  <a:cubicBezTo>
                    <a:pt x="68518" y="80"/>
                    <a:pt x="66356" y="278"/>
                    <a:pt x="64234" y="576"/>
                  </a:cubicBezTo>
                  <a:cubicBezTo>
                    <a:pt x="60010" y="1151"/>
                    <a:pt x="55905" y="2142"/>
                    <a:pt x="52038" y="3471"/>
                  </a:cubicBezTo>
                  <a:cubicBezTo>
                    <a:pt x="48151" y="4800"/>
                    <a:pt x="44482" y="6465"/>
                    <a:pt x="41051" y="8409"/>
                  </a:cubicBezTo>
                  <a:cubicBezTo>
                    <a:pt x="40198" y="8865"/>
                    <a:pt x="39366" y="9400"/>
                    <a:pt x="38552" y="9916"/>
                  </a:cubicBezTo>
                  <a:cubicBezTo>
                    <a:pt x="37720" y="10412"/>
                    <a:pt x="36906" y="10947"/>
                    <a:pt x="36113" y="11503"/>
                  </a:cubicBezTo>
                  <a:cubicBezTo>
                    <a:pt x="34547" y="12593"/>
                    <a:pt x="33019" y="13743"/>
                    <a:pt x="31572" y="14933"/>
                  </a:cubicBezTo>
                  <a:cubicBezTo>
                    <a:pt x="28676" y="17333"/>
                    <a:pt x="26079" y="19931"/>
                    <a:pt x="23778" y="22687"/>
                  </a:cubicBezTo>
                  <a:cubicBezTo>
                    <a:pt x="21478" y="25424"/>
                    <a:pt x="19395" y="28260"/>
                    <a:pt x="17571" y="31135"/>
                  </a:cubicBezTo>
                  <a:cubicBezTo>
                    <a:pt x="16659" y="32583"/>
                    <a:pt x="15806" y="34031"/>
                    <a:pt x="15013" y="35498"/>
                  </a:cubicBezTo>
                  <a:cubicBezTo>
                    <a:pt x="14814" y="35855"/>
                    <a:pt x="14616" y="36232"/>
                    <a:pt x="14418" y="36589"/>
                  </a:cubicBezTo>
                  <a:lnTo>
                    <a:pt x="14140" y="37144"/>
                  </a:lnTo>
                  <a:lnTo>
                    <a:pt x="13862" y="37700"/>
                  </a:lnTo>
                  <a:cubicBezTo>
                    <a:pt x="13505" y="38433"/>
                    <a:pt x="13148" y="39167"/>
                    <a:pt x="12811" y="39901"/>
                  </a:cubicBezTo>
                  <a:cubicBezTo>
                    <a:pt x="11423" y="42836"/>
                    <a:pt x="10213" y="45751"/>
                    <a:pt x="9162" y="48646"/>
                  </a:cubicBezTo>
                  <a:cubicBezTo>
                    <a:pt x="8111" y="51542"/>
                    <a:pt x="7199" y="54398"/>
                    <a:pt x="6445" y="57194"/>
                  </a:cubicBezTo>
                  <a:cubicBezTo>
                    <a:pt x="6247" y="57908"/>
                    <a:pt x="6069" y="58602"/>
                    <a:pt x="5890" y="59296"/>
                  </a:cubicBezTo>
                  <a:cubicBezTo>
                    <a:pt x="5732" y="59990"/>
                    <a:pt x="5573" y="60684"/>
                    <a:pt x="5414" y="61378"/>
                  </a:cubicBezTo>
                  <a:cubicBezTo>
                    <a:pt x="5256" y="62072"/>
                    <a:pt x="5097" y="62747"/>
                    <a:pt x="4938" y="63421"/>
                  </a:cubicBezTo>
                  <a:cubicBezTo>
                    <a:pt x="4799" y="64115"/>
                    <a:pt x="4661" y="64789"/>
                    <a:pt x="4522" y="65444"/>
                  </a:cubicBezTo>
                  <a:cubicBezTo>
                    <a:pt x="3431" y="70818"/>
                    <a:pt x="2678" y="75934"/>
                    <a:pt x="2102" y="80733"/>
                  </a:cubicBezTo>
                  <a:cubicBezTo>
                    <a:pt x="1527" y="85513"/>
                    <a:pt x="1131" y="90015"/>
                    <a:pt x="813" y="94179"/>
                  </a:cubicBezTo>
                  <a:cubicBezTo>
                    <a:pt x="655" y="96281"/>
                    <a:pt x="496" y="98284"/>
                    <a:pt x="377" y="100208"/>
                  </a:cubicBezTo>
                  <a:cubicBezTo>
                    <a:pt x="238" y="102171"/>
                    <a:pt x="119" y="104055"/>
                    <a:pt x="0" y="105860"/>
                  </a:cubicBezTo>
                  <a:cubicBezTo>
                    <a:pt x="278" y="105919"/>
                    <a:pt x="536" y="105959"/>
                    <a:pt x="675" y="105998"/>
                  </a:cubicBezTo>
                  <a:cubicBezTo>
                    <a:pt x="774" y="105582"/>
                    <a:pt x="873" y="105185"/>
                    <a:pt x="952" y="104769"/>
                  </a:cubicBezTo>
                  <a:cubicBezTo>
                    <a:pt x="1032" y="104412"/>
                    <a:pt x="1131" y="104035"/>
                    <a:pt x="1210" y="103678"/>
                  </a:cubicBezTo>
                  <a:cubicBezTo>
                    <a:pt x="1388" y="102964"/>
                    <a:pt x="1567" y="102231"/>
                    <a:pt x="1745" y="101536"/>
                  </a:cubicBezTo>
                  <a:cubicBezTo>
                    <a:pt x="1944" y="100823"/>
                    <a:pt x="2122" y="100128"/>
                    <a:pt x="2301" y="99434"/>
                  </a:cubicBezTo>
                  <a:cubicBezTo>
                    <a:pt x="2499" y="98760"/>
                    <a:pt x="2697" y="98066"/>
                    <a:pt x="2876" y="97412"/>
                  </a:cubicBezTo>
                  <a:cubicBezTo>
                    <a:pt x="3649" y="94715"/>
                    <a:pt x="4443" y="92196"/>
                    <a:pt x="5236" y="89777"/>
                  </a:cubicBezTo>
                  <a:cubicBezTo>
                    <a:pt x="6802" y="84977"/>
                    <a:pt x="8389" y="80714"/>
                    <a:pt x="9876" y="76906"/>
                  </a:cubicBezTo>
                  <a:cubicBezTo>
                    <a:pt x="12851" y="69291"/>
                    <a:pt x="15489" y="63560"/>
                    <a:pt x="17591" y="59276"/>
                  </a:cubicBezTo>
                  <a:cubicBezTo>
                    <a:pt x="19693" y="54973"/>
                    <a:pt x="21279" y="52137"/>
                    <a:pt x="22291" y="50332"/>
                  </a:cubicBezTo>
                  <a:cubicBezTo>
                    <a:pt x="22787" y="49440"/>
                    <a:pt x="23163" y="48805"/>
                    <a:pt x="23401" y="48389"/>
                  </a:cubicBezTo>
                  <a:cubicBezTo>
                    <a:pt x="23520" y="48190"/>
                    <a:pt x="23600" y="48032"/>
                    <a:pt x="23659" y="47933"/>
                  </a:cubicBezTo>
                  <a:lnTo>
                    <a:pt x="23659" y="47933"/>
                  </a:lnTo>
                  <a:cubicBezTo>
                    <a:pt x="23580" y="48032"/>
                    <a:pt x="23500" y="48171"/>
                    <a:pt x="23381" y="48389"/>
                  </a:cubicBezTo>
                  <a:cubicBezTo>
                    <a:pt x="23124" y="48785"/>
                    <a:pt x="22747" y="49420"/>
                    <a:pt x="22231" y="50312"/>
                  </a:cubicBezTo>
                  <a:cubicBezTo>
                    <a:pt x="21200" y="52097"/>
                    <a:pt x="19594" y="54933"/>
                    <a:pt x="17472" y="59217"/>
                  </a:cubicBezTo>
                  <a:cubicBezTo>
                    <a:pt x="15350" y="63500"/>
                    <a:pt x="12712" y="69231"/>
                    <a:pt x="9698" y="76847"/>
                  </a:cubicBezTo>
                  <a:cubicBezTo>
                    <a:pt x="8210" y="80654"/>
                    <a:pt x="6624" y="84918"/>
                    <a:pt x="5037" y="89737"/>
                  </a:cubicBezTo>
                  <a:cubicBezTo>
                    <a:pt x="4244" y="92136"/>
                    <a:pt x="3451" y="94675"/>
                    <a:pt x="2678" y="97352"/>
                  </a:cubicBezTo>
                  <a:cubicBezTo>
                    <a:pt x="2479" y="98026"/>
                    <a:pt x="2281" y="98701"/>
                    <a:pt x="2102" y="99395"/>
                  </a:cubicBezTo>
                  <a:cubicBezTo>
                    <a:pt x="1904" y="100089"/>
                    <a:pt x="1726" y="100783"/>
                    <a:pt x="1547" y="101477"/>
                  </a:cubicBezTo>
                  <a:cubicBezTo>
                    <a:pt x="1349" y="102191"/>
                    <a:pt x="1170" y="102905"/>
                    <a:pt x="992" y="103639"/>
                  </a:cubicBezTo>
                  <a:cubicBezTo>
                    <a:pt x="913" y="103996"/>
                    <a:pt x="833" y="104372"/>
                    <a:pt x="734" y="104729"/>
                  </a:cubicBezTo>
                  <a:cubicBezTo>
                    <a:pt x="655" y="105066"/>
                    <a:pt x="575" y="105404"/>
                    <a:pt x="516" y="105741"/>
                  </a:cubicBezTo>
                  <a:cubicBezTo>
                    <a:pt x="456" y="105741"/>
                    <a:pt x="337" y="105701"/>
                    <a:pt x="218" y="105681"/>
                  </a:cubicBezTo>
                  <a:cubicBezTo>
                    <a:pt x="337" y="103956"/>
                    <a:pt x="456" y="102131"/>
                    <a:pt x="595" y="100228"/>
                  </a:cubicBezTo>
                  <a:cubicBezTo>
                    <a:pt x="714" y="98304"/>
                    <a:pt x="873" y="96301"/>
                    <a:pt x="1032" y="94219"/>
                  </a:cubicBezTo>
                  <a:cubicBezTo>
                    <a:pt x="1369" y="90034"/>
                    <a:pt x="1745" y="85552"/>
                    <a:pt x="2340" y="80753"/>
                  </a:cubicBezTo>
                  <a:cubicBezTo>
                    <a:pt x="2896" y="75974"/>
                    <a:pt x="3669" y="70877"/>
                    <a:pt x="4760" y="65503"/>
                  </a:cubicBezTo>
                  <a:cubicBezTo>
                    <a:pt x="4899" y="64849"/>
                    <a:pt x="5037" y="64174"/>
                    <a:pt x="5176" y="63480"/>
                  </a:cubicBezTo>
                  <a:cubicBezTo>
                    <a:pt x="5335" y="62806"/>
                    <a:pt x="5494" y="62132"/>
                    <a:pt x="5652" y="61438"/>
                  </a:cubicBezTo>
                  <a:cubicBezTo>
                    <a:pt x="5811" y="60763"/>
                    <a:pt x="5970" y="60069"/>
                    <a:pt x="6128" y="59375"/>
                  </a:cubicBezTo>
                  <a:cubicBezTo>
                    <a:pt x="6307" y="58681"/>
                    <a:pt x="6485" y="57967"/>
                    <a:pt x="6683" y="57273"/>
                  </a:cubicBezTo>
                  <a:cubicBezTo>
                    <a:pt x="7457" y="54477"/>
                    <a:pt x="8349" y="51621"/>
                    <a:pt x="9400" y="48746"/>
                  </a:cubicBezTo>
                  <a:cubicBezTo>
                    <a:pt x="10451" y="45870"/>
                    <a:pt x="11661" y="42955"/>
                    <a:pt x="13049" y="40020"/>
                  </a:cubicBezTo>
                  <a:cubicBezTo>
                    <a:pt x="13386" y="39306"/>
                    <a:pt x="13743" y="38572"/>
                    <a:pt x="14100" y="37819"/>
                  </a:cubicBezTo>
                  <a:lnTo>
                    <a:pt x="14358" y="37263"/>
                  </a:lnTo>
                  <a:lnTo>
                    <a:pt x="14656" y="36728"/>
                  </a:lnTo>
                  <a:cubicBezTo>
                    <a:pt x="14834" y="36351"/>
                    <a:pt x="15052" y="35994"/>
                    <a:pt x="15251" y="35637"/>
                  </a:cubicBezTo>
                  <a:cubicBezTo>
                    <a:pt x="16044" y="34170"/>
                    <a:pt x="16897" y="32722"/>
                    <a:pt x="17809" y="31294"/>
                  </a:cubicBezTo>
                  <a:cubicBezTo>
                    <a:pt x="19613" y="28419"/>
                    <a:pt x="21696" y="25603"/>
                    <a:pt x="23996" y="22866"/>
                  </a:cubicBezTo>
                  <a:cubicBezTo>
                    <a:pt x="26277" y="20129"/>
                    <a:pt x="28875" y="17531"/>
                    <a:pt x="31750" y="15151"/>
                  </a:cubicBezTo>
                  <a:cubicBezTo>
                    <a:pt x="33198" y="13962"/>
                    <a:pt x="34705" y="12811"/>
                    <a:pt x="36272" y="11741"/>
                  </a:cubicBezTo>
                  <a:cubicBezTo>
                    <a:pt x="37065" y="11185"/>
                    <a:pt x="37878" y="10650"/>
                    <a:pt x="38691" y="10154"/>
                  </a:cubicBezTo>
                  <a:cubicBezTo>
                    <a:pt x="39524" y="9658"/>
                    <a:pt x="40337" y="9123"/>
                    <a:pt x="41190" y="8647"/>
                  </a:cubicBezTo>
                  <a:cubicBezTo>
                    <a:pt x="44601" y="6723"/>
                    <a:pt x="48250" y="5057"/>
                    <a:pt x="52117" y="3749"/>
                  </a:cubicBezTo>
                  <a:cubicBezTo>
                    <a:pt x="55984" y="2420"/>
                    <a:pt x="60069" y="1428"/>
                    <a:pt x="64274" y="853"/>
                  </a:cubicBezTo>
                  <a:cubicBezTo>
                    <a:pt x="66396" y="576"/>
                    <a:pt x="68537" y="377"/>
                    <a:pt x="70719" y="318"/>
                  </a:cubicBezTo>
                  <a:cubicBezTo>
                    <a:pt x="71254" y="298"/>
                    <a:pt x="71790" y="298"/>
                    <a:pt x="72345" y="298"/>
                  </a:cubicBezTo>
                  <a:cubicBezTo>
                    <a:pt x="72881" y="298"/>
                    <a:pt x="73436" y="318"/>
                    <a:pt x="73991" y="338"/>
                  </a:cubicBezTo>
                  <a:cubicBezTo>
                    <a:pt x="75082" y="377"/>
                    <a:pt x="76192" y="377"/>
                    <a:pt x="77283" y="476"/>
                  </a:cubicBezTo>
                  <a:lnTo>
                    <a:pt x="77303" y="476"/>
                  </a:lnTo>
                  <a:cubicBezTo>
                    <a:pt x="80198" y="734"/>
                    <a:pt x="83629" y="1448"/>
                    <a:pt x="87338" y="2658"/>
                  </a:cubicBezTo>
                  <a:cubicBezTo>
                    <a:pt x="89182" y="3273"/>
                    <a:pt x="91086" y="4026"/>
                    <a:pt x="93029" y="4938"/>
                  </a:cubicBezTo>
                  <a:cubicBezTo>
                    <a:pt x="94973" y="5870"/>
                    <a:pt x="96916" y="6961"/>
                    <a:pt x="98860" y="8230"/>
                  </a:cubicBezTo>
                  <a:cubicBezTo>
                    <a:pt x="100783" y="9500"/>
                    <a:pt x="102707" y="10947"/>
                    <a:pt x="104492" y="12633"/>
                  </a:cubicBezTo>
                  <a:cubicBezTo>
                    <a:pt x="104928" y="13069"/>
                    <a:pt x="105384" y="13486"/>
                    <a:pt x="105820" y="13942"/>
                  </a:cubicBezTo>
                  <a:cubicBezTo>
                    <a:pt x="106237" y="14398"/>
                    <a:pt x="106673" y="14854"/>
                    <a:pt x="107109" y="15330"/>
                  </a:cubicBezTo>
                  <a:cubicBezTo>
                    <a:pt x="107506" y="15806"/>
                    <a:pt x="107923" y="16302"/>
                    <a:pt x="108319" y="16778"/>
                  </a:cubicBezTo>
                  <a:cubicBezTo>
                    <a:pt x="108537" y="17016"/>
                    <a:pt x="108716" y="17293"/>
                    <a:pt x="108914" y="17531"/>
                  </a:cubicBezTo>
                  <a:cubicBezTo>
                    <a:pt x="109112" y="17789"/>
                    <a:pt x="109291" y="18047"/>
                    <a:pt x="109489" y="18305"/>
                  </a:cubicBezTo>
                  <a:cubicBezTo>
                    <a:pt x="112523" y="22489"/>
                    <a:pt x="114943" y="27387"/>
                    <a:pt x="116351" y="32682"/>
                  </a:cubicBezTo>
                  <a:cubicBezTo>
                    <a:pt x="117898" y="38433"/>
                    <a:pt x="118215" y="44383"/>
                    <a:pt x="117323" y="50015"/>
                  </a:cubicBezTo>
                  <a:cubicBezTo>
                    <a:pt x="116866" y="52831"/>
                    <a:pt x="116133" y="55568"/>
                    <a:pt x="115062" y="58146"/>
                  </a:cubicBezTo>
                  <a:cubicBezTo>
                    <a:pt x="114526" y="59415"/>
                    <a:pt x="113931" y="60664"/>
                    <a:pt x="113257" y="61874"/>
                  </a:cubicBezTo>
                  <a:cubicBezTo>
                    <a:pt x="112563" y="63064"/>
                    <a:pt x="111809" y="64194"/>
                    <a:pt x="110977" y="65265"/>
                  </a:cubicBezTo>
                  <a:cubicBezTo>
                    <a:pt x="107665" y="69549"/>
                    <a:pt x="103223" y="72841"/>
                    <a:pt x="98304" y="74447"/>
                  </a:cubicBezTo>
                  <a:cubicBezTo>
                    <a:pt x="96042" y="75198"/>
                    <a:pt x="93695" y="75560"/>
                    <a:pt x="91374" y="75560"/>
                  </a:cubicBezTo>
                  <a:cubicBezTo>
                    <a:pt x="88671" y="75560"/>
                    <a:pt x="86004" y="75069"/>
                    <a:pt x="83550" y="74130"/>
                  </a:cubicBezTo>
                  <a:cubicBezTo>
                    <a:pt x="83272" y="74011"/>
                    <a:pt x="82975" y="73931"/>
                    <a:pt x="82697" y="73793"/>
                  </a:cubicBezTo>
                  <a:lnTo>
                    <a:pt x="81884" y="73416"/>
                  </a:lnTo>
                  <a:cubicBezTo>
                    <a:pt x="81606" y="73277"/>
                    <a:pt x="81349" y="73138"/>
                    <a:pt x="81071" y="72999"/>
                  </a:cubicBezTo>
                  <a:lnTo>
                    <a:pt x="80674" y="72781"/>
                  </a:lnTo>
                  <a:lnTo>
                    <a:pt x="80297" y="72543"/>
                  </a:lnTo>
                  <a:cubicBezTo>
                    <a:pt x="79266" y="71928"/>
                    <a:pt x="78314" y="71195"/>
                    <a:pt x="77442" y="70401"/>
                  </a:cubicBezTo>
                  <a:lnTo>
                    <a:pt x="76787" y="69787"/>
                  </a:lnTo>
                  <a:lnTo>
                    <a:pt x="76192" y="69152"/>
                  </a:lnTo>
                  <a:cubicBezTo>
                    <a:pt x="75994" y="68934"/>
                    <a:pt x="75816" y="68696"/>
                    <a:pt x="75617" y="68478"/>
                  </a:cubicBezTo>
                  <a:cubicBezTo>
                    <a:pt x="75439" y="68240"/>
                    <a:pt x="75240" y="68022"/>
                    <a:pt x="75082" y="67784"/>
                  </a:cubicBezTo>
                  <a:cubicBezTo>
                    <a:pt x="74388" y="66832"/>
                    <a:pt x="73832" y="65820"/>
                    <a:pt x="73317" y="64809"/>
                  </a:cubicBezTo>
                  <a:cubicBezTo>
                    <a:pt x="72345" y="62707"/>
                    <a:pt x="71730" y="60506"/>
                    <a:pt x="71611" y="58265"/>
                  </a:cubicBezTo>
                  <a:cubicBezTo>
                    <a:pt x="71453" y="56044"/>
                    <a:pt x="71790" y="53842"/>
                    <a:pt x="72524" y="51819"/>
                  </a:cubicBezTo>
                  <a:cubicBezTo>
                    <a:pt x="72623" y="51582"/>
                    <a:pt x="72722" y="51324"/>
                    <a:pt x="72821" y="51086"/>
                  </a:cubicBezTo>
                  <a:cubicBezTo>
                    <a:pt x="72960" y="50868"/>
                    <a:pt x="73099" y="50630"/>
                    <a:pt x="73237" y="50411"/>
                  </a:cubicBezTo>
                  <a:cubicBezTo>
                    <a:pt x="73535" y="49955"/>
                    <a:pt x="73852" y="49539"/>
                    <a:pt x="74170" y="49122"/>
                  </a:cubicBezTo>
                  <a:cubicBezTo>
                    <a:pt x="74348" y="48924"/>
                    <a:pt x="74527" y="48726"/>
                    <a:pt x="74705" y="48528"/>
                  </a:cubicBezTo>
                  <a:lnTo>
                    <a:pt x="74824" y="48389"/>
                  </a:lnTo>
                  <a:lnTo>
                    <a:pt x="74903" y="48309"/>
                  </a:lnTo>
                  <a:lnTo>
                    <a:pt x="74903" y="48290"/>
                  </a:lnTo>
                  <a:lnTo>
                    <a:pt x="74923" y="48290"/>
                  </a:lnTo>
                  <a:lnTo>
                    <a:pt x="74963" y="48250"/>
                  </a:lnTo>
                  <a:cubicBezTo>
                    <a:pt x="75062" y="48171"/>
                    <a:pt x="75161" y="48091"/>
                    <a:pt x="75280" y="48032"/>
                  </a:cubicBezTo>
                  <a:cubicBezTo>
                    <a:pt x="75716" y="47734"/>
                    <a:pt x="76173" y="47516"/>
                    <a:pt x="76668" y="47357"/>
                  </a:cubicBezTo>
                  <a:cubicBezTo>
                    <a:pt x="77140" y="47213"/>
                    <a:pt x="77635" y="47134"/>
                    <a:pt x="78124" y="47134"/>
                  </a:cubicBezTo>
                  <a:cubicBezTo>
                    <a:pt x="78642" y="47134"/>
                    <a:pt x="79154" y="47223"/>
                    <a:pt x="79623" y="47417"/>
                  </a:cubicBezTo>
                  <a:cubicBezTo>
                    <a:pt x="80555" y="47814"/>
                    <a:pt x="81269" y="48567"/>
                    <a:pt x="81725" y="49440"/>
                  </a:cubicBezTo>
                  <a:cubicBezTo>
                    <a:pt x="82181" y="50332"/>
                    <a:pt x="82419" y="51304"/>
                    <a:pt x="82598" y="52276"/>
                  </a:cubicBezTo>
                  <a:cubicBezTo>
                    <a:pt x="82677" y="52752"/>
                    <a:pt x="82737" y="53247"/>
                    <a:pt x="82776" y="53723"/>
                  </a:cubicBezTo>
                  <a:cubicBezTo>
                    <a:pt x="82816" y="54219"/>
                    <a:pt x="82856" y="54715"/>
                    <a:pt x="82915" y="55191"/>
                  </a:cubicBezTo>
                  <a:cubicBezTo>
                    <a:pt x="83054" y="56163"/>
                    <a:pt x="83232" y="57134"/>
                    <a:pt x="83550" y="58047"/>
                  </a:cubicBezTo>
                  <a:cubicBezTo>
                    <a:pt x="83861" y="58942"/>
                    <a:pt x="84325" y="59818"/>
                    <a:pt x="85017" y="60469"/>
                  </a:cubicBezTo>
                  <a:lnTo>
                    <a:pt x="85017" y="60469"/>
                  </a:lnTo>
                  <a:lnTo>
                    <a:pt x="85017" y="60486"/>
                  </a:lnTo>
                  <a:lnTo>
                    <a:pt x="85057" y="60525"/>
                  </a:lnTo>
                  <a:cubicBezTo>
                    <a:pt x="86445" y="61795"/>
                    <a:pt x="88190" y="62568"/>
                    <a:pt x="89975" y="62885"/>
                  </a:cubicBezTo>
                  <a:cubicBezTo>
                    <a:pt x="90629" y="63000"/>
                    <a:pt x="91285" y="63055"/>
                    <a:pt x="91937" y="63055"/>
                  </a:cubicBezTo>
                  <a:cubicBezTo>
                    <a:pt x="93085" y="63055"/>
                    <a:pt x="94222" y="62884"/>
                    <a:pt x="95310" y="62568"/>
                  </a:cubicBezTo>
                  <a:cubicBezTo>
                    <a:pt x="97015" y="62052"/>
                    <a:pt x="98562" y="61180"/>
                    <a:pt x="99911" y="60109"/>
                  </a:cubicBezTo>
                  <a:cubicBezTo>
                    <a:pt x="101259" y="59018"/>
                    <a:pt x="102429" y="57769"/>
                    <a:pt x="103401" y="56381"/>
                  </a:cubicBezTo>
                  <a:cubicBezTo>
                    <a:pt x="104353" y="55012"/>
                    <a:pt x="105146" y="53545"/>
                    <a:pt x="105761" y="52018"/>
                  </a:cubicBezTo>
                  <a:cubicBezTo>
                    <a:pt x="106376" y="50511"/>
                    <a:pt x="106812" y="48924"/>
                    <a:pt x="107090" y="47357"/>
                  </a:cubicBezTo>
                  <a:cubicBezTo>
                    <a:pt x="107625" y="44204"/>
                    <a:pt x="107526" y="41051"/>
                    <a:pt x="106951" y="38057"/>
                  </a:cubicBezTo>
                  <a:cubicBezTo>
                    <a:pt x="105820" y="32087"/>
                    <a:pt x="102885" y="26852"/>
                    <a:pt x="98998" y="23024"/>
                  </a:cubicBezTo>
                  <a:cubicBezTo>
                    <a:pt x="97015" y="21160"/>
                    <a:pt x="94873" y="19574"/>
                    <a:pt x="92613" y="18305"/>
                  </a:cubicBezTo>
                  <a:cubicBezTo>
                    <a:pt x="92335" y="18166"/>
                    <a:pt x="92057" y="18007"/>
                    <a:pt x="91780" y="17849"/>
                  </a:cubicBezTo>
                  <a:lnTo>
                    <a:pt x="91363" y="17630"/>
                  </a:lnTo>
                  <a:cubicBezTo>
                    <a:pt x="91205" y="17551"/>
                    <a:pt x="91066" y="17492"/>
                    <a:pt x="90927" y="17412"/>
                  </a:cubicBezTo>
                  <a:cubicBezTo>
                    <a:pt x="90352" y="17154"/>
                    <a:pt x="89777" y="16877"/>
                    <a:pt x="89202" y="16639"/>
                  </a:cubicBezTo>
                  <a:cubicBezTo>
                    <a:pt x="88627" y="16401"/>
                    <a:pt x="88052" y="16183"/>
                    <a:pt x="87476" y="15945"/>
                  </a:cubicBezTo>
                  <a:cubicBezTo>
                    <a:pt x="86881" y="15746"/>
                    <a:pt x="86306" y="15568"/>
                    <a:pt x="85731" y="15389"/>
                  </a:cubicBezTo>
                  <a:cubicBezTo>
                    <a:pt x="83391" y="14695"/>
                    <a:pt x="81071" y="14219"/>
                    <a:pt x="78810" y="13962"/>
                  </a:cubicBezTo>
                  <a:cubicBezTo>
                    <a:pt x="77229" y="13797"/>
                    <a:pt x="75676" y="13717"/>
                    <a:pt x="74159" y="13717"/>
                  </a:cubicBezTo>
                  <a:cubicBezTo>
                    <a:pt x="73487" y="13717"/>
                    <a:pt x="72823" y="13733"/>
                    <a:pt x="72167" y="13763"/>
                  </a:cubicBezTo>
                  <a:cubicBezTo>
                    <a:pt x="67863" y="13981"/>
                    <a:pt x="63897" y="14834"/>
                    <a:pt x="60327" y="16044"/>
                  </a:cubicBezTo>
                  <a:cubicBezTo>
                    <a:pt x="56758" y="17234"/>
                    <a:pt x="53565" y="18721"/>
                    <a:pt x="50729" y="20347"/>
                  </a:cubicBezTo>
                  <a:cubicBezTo>
                    <a:pt x="47893" y="21954"/>
                    <a:pt x="45394" y="23659"/>
                    <a:pt x="43173" y="25345"/>
                  </a:cubicBezTo>
                  <a:cubicBezTo>
                    <a:pt x="40972" y="27030"/>
                    <a:pt x="39028" y="28696"/>
                    <a:pt x="37323" y="30303"/>
                  </a:cubicBezTo>
                  <a:cubicBezTo>
                    <a:pt x="36887" y="30679"/>
                    <a:pt x="36470" y="31096"/>
                    <a:pt x="36074" y="31473"/>
                  </a:cubicBezTo>
                  <a:cubicBezTo>
                    <a:pt x="35677" y="31869"/>
                    <a:pt x="35280" y="32246"/>
                    <a:pt x="34903" y="32623"/>
                  </a:cubicBezTo>
                  <a:cubicBezTo>
                    <a:pt x="34150" y="33376"/>
                    <a:pt x="33476" y="34130"/>
                    <a:pt x="32841" y="34844"/>
                  </a:cubicBezTo>
                  <a:cubicBezTo>
                    <a:pt x="30322" y="37759"/>
                    <a:pt x="28577" y="40238"/>
                    <a:pt x="27249" y="42181"/>
                  </a:cubicBezTo>
                  <a:cubicBezTo>
                    <a:pt x="25940" y="44125"/>
                    <a:pt x="25087" y="45513"/>
                    <a:pt x="24532" y="46425"/>
                  </a:cubicBezTo>
                  <a:cubicBezTo>
                    <a:pt x="24274" y="46882"/>
                    <a:pt x="24076" y="47199"/>
                    <a:pt x="23957" y="47417"/>
                  </a:cubicBezTo>
                  <a:cubicBezTo>
                    <a:pt x="23877" y="47536"/>
                    <a:pt x="23838" y="47615"/>
                    <a:pt x="23818" y="47655"/>
                  </a:cubicBezTo>
                  <a:cubicBezTo>
                    <a:pt x="23778" y="47714"/>
                    <a:pt x="23758" y="47734"/>
                    <a:pt x="23778" y="47734"/>
                  </a:cubicBezTo>
                  <a:cubicBezTo>
                    <a:pt x="23778" y="47734"/>
                    <a:pt x="23798" y="47714"/>
                    <a:pt x="23838" y="47675"/>
                  </a:cubicBezTo>
                  <a:cubicBezTo>
                    <a:pt x="23857" y="47615"/>
                    <a:pt x="23917" y="47536"/>
                    <a:pt x="23976" y="47437"/>
                  </a:cubicBezTo>
                  <a:cubicBezTo>
                    <a:pt x="24115" y="47219"/>
                    <a:pt x="24314" y="46901"/>
                    <a:pt x="24591" y="46445"/>
                  </a:cubicBezTo>
                  <a:cubicBezTo>
                    <a:pt x="25146" y="45553"/>
                    <a:pt x="26019" y="44165"/>
                    <a:pt x="27348" y="42221"/>
                  </a:cubicBezTo>
                  <a:cubicBezTo>
                    <a:pt x="28676" y="40317"/>
                    <a:pt x="30422" y="37838"/>
                    <a:pt x="32960" y="34943"/>
                  </a:cubicBezTo>
                  <a:cubicBezTo>
                    <a:pt x="33595" y="34229"/>
                    <a:pt x="34269" y="33476"/>
                    <a:pt x="35022" y="32722"/>
                  </a:cubicBezTo>
                  <a:cubicBezTo>
                    <a:pt x="35379" y="32345"/>
                    <a:pt x="35796" y="31968"/>
                    <a:pt x="36193" y="31592"/>
                  </a:cubicBezTo>
                  <a:cubicBezTo>
                    <a:pt x="36589" y="31195"/>
                    <a:pt x="37006" y="30798"/>
                    <a:pt x="37422" y="30402"/>
                  </a:cubicBezTo>
                  <a:cubicBezTo>
                    <a:pt x="39147" y="28815"/>
                    <a:pt x="41091" y="27149"/>
                    <a:pt x="43292" y="25484"/>
                  </a:cubicBezTo>
                  <a:cubicBezTo>
                    <a:pt x="45513" y="23798"/>
                    <a:pt x="48012" y="22112"/>
                    <a:pt x="50828" y="20506"/>
                  </a:cubicBezTo>
                  <a:cubicBezTo>
                    <a:pt x="53664" y="18900"/>
                    <a:pt x="56857" y="17432"/>
                    <a:pt x="60407" y="16242"/>
                  </a:cubicBezTo>
                  <a:cubicBezTo>
                    <a:pt x="63956" y="15032"/>
                    <a:pt x="67903" y="14200"/>
                    <a:pt x="72186" y="13981"/>
                  </a:cubicBezTo>
                  <a:cubicBezTo>
                    <a:pt x="72795" y="13953"/>
                    <a:pt x="73412" y="13939"/>
                    <a:pt x="74036" y="13939"/>
                  </a:cubicBezTo>
                  <a:cubicBezTo>
                    <a:pt x="75586" y="13939"/>
                    <a:pt x="77178" y="14024"/>
                    <a:pt x="78790" y="14180"/>
                  </a:cubicBezTo>
                  <a:cubicBezTo>
                    <a:pt x="81051" y="14438"/>
                    <a:pt x="83351" y="14914"/>
                    <a:pt x="85672" y="15608"/>
                  </a:cubicBezTo>
                  <a:cubicBezTo>
                    <a:pt x="86247" y="15806"/>
                    <a:pt x="86822" y="15965"/>
                    <a:pt x="87397" y="16183"/>
                  </a:cubicBezTo>
                  <a:cubicBezTo>
                    <a:pt x="87972" y="16401"/>
                    <a:pt x="88547" y="16619"/>
                    <a:pt x="89122" y="16857"/>
                  </a:cubicBezTo>
                  <a:cubicBezTo>
                    <a:pt x="89698" y="17095"/>
                    <a:pt x="90253" y="17373"/>
                    <a:pt x="90828" y="17630"/>
                  </a:cubicBezTo>
                  <a:cubicBezTo>
                    <a:pt x="90967" y="17690"/>
                    <a:pt x="91125" y="17769"/>
                    <a:pt x="91264" y="17829"/>
                  </a:cubicBezTo>
                  <a:lnTo>
                    <a:pt x="91681" y="18067"/>
                  </a:lnTo>
                  <a:cubicBezTo>
                    <a:pt x="91958" y="18205"/>
                    <a:pt x="92236" y="18364"/>
                    <a:pt x="92514" y="18523"/>
                  </a:cubicBezTo>
                  <a:cubicBezTo>
                    <a:pt x="94735" y="19772"/>
                    <a:pt x="96876" y="21339"/>
                    <a:pt x="98820" y="23203"/>
                  </a:cubicBezTo>
                  <a:cubicBezTo>
                    <a:pt x="102687" y="26991"/>
                    <a:pt x="105582" y="32187"/>
                    <a:pt x="106713" y="38116"/>
                  </a:cubicBezTo>
                  <a:cubicBezTo>
                    <a:pt x="107268" y="41051"/>
                    <a:pt x="107367" y="44184"/>
                    <a:pt x="106832" y="47318"/>
                  </a:cubicBezTo>
                  <a:cubicBezTo>
                    <a:pt x="106554" y="48865"/>
                    <a:pt x="106138" y="50411"/>
                    <a:pt x="105523" y="51919"/>
                  </a:cubicBezTo>
                  <a:cubicBezTo>
                    <a:pt x="104908" y="53426"/>
                    <a:pt x="104135" y="54874"/>
                    <a:pt x="103183" y="56222"/>
                  </a:cubicBezTo>
                  <a:cubicBezTo>
                    <a:pt x="102231" y="57590"/>
                    <a:pt x="101081" y="58820"/>
                    <a:pt x="99752" y="59891"/>
                  </a:cubicBezTo>
                  <a:cubicBezTo>
                    <a:pt x="98423" y="60942"/>
                    <a:pt x="96896" y="61795"/>
                    <a:pt x="95230" y="62290"/>
                  </a:cubicBezTo>
                  <a:cubicBezTo>
                    <a:pt x="94183" y="62606"/>
                    <a:pt x="93071" y="62769"/>
                    <a:pt x="91950" y="62769"/>
                  </a:cubicBezTo>
                  <a:cubicBezTo>
                    <a:pt x="91311" y="62769"/>
                    <a:pt x="90669" y="62716"/>
                    <a:pt x="90035" y="62608"/>
                  </a:cubicBezTo>
                  <a:cubicBezTo>
                    <a:pt x="88307" y="62313"/>
                    <a:pt x="86618" y="61572"/>
                    <a:pt x="85295" y="60364"/>
                  </a:cubicBezTo>
                  <a:lnTo>
                    <a:pt x="85295" y="60364"/>
                  </a:lnTo>
                  <a:lnTo>
                    <a:pt x="85295" y="60347"/>
                  </a:lnTo>
                  <a:lnTo>
                    <a:pt x="85255" y="60307"/>
                  </a:lnTo>
                  <a:cubicBezTo>
                    <a:pt x="84581" y="59693"/>
                    <a:pt x="84125" y="58840"/>
                    <a:pt x="83808" y="57967"/>
                  </a:cubicBezTo>
                  <a:cubicBezTo>
                    <a:pt x="83510" y="57075"/>
                    <a:pt x="83332" y="56123"/>
                    <a:pt x="83213" y="55151"/>
                  </a:cubicBezTo>
                  <a:cubicBezTo>
                    <a:pt x="83133" y="54675"/>
                    <a:pt x="83113" y="54199"/>
                    <a:pt x="83054" y="53703"/>
                  </a:cubicBezTo>
                  <a:cubicBezTo>
                    <a:pt x="83014" y="53208"/>
                    <a:pt x="82955" y="52712"/>
                    <a:pt x="82876" y="52216"/>
                  </a:cubicBezTo>
                  <a:cubicBezTo>
                    <a:pt x="82697" y="51225"/>
                    <a:pt x="82459" y="50233"/>
                    <a:pt x="81963" y="49301"/>
                  </a:cubicBezTo>
                  <a:cubicBezTo>
                    <a:pt x="81507" y="48389"/>
                    <a:pt x="80734" y="47576"/>
                    <a:pt x="79742" y="47159"/>
                  </a:cubicBezTo>
                  <a:cubicBezTo>
                    <a:pt x="79223" y="46945"/>
                    <a:pt x="78673" y="46847"/>
                    <a:pt x="78123" y="46847"/>
                  </a:cubicBezTo>
                  <a:cubicBezTo>
                    <a:pt x="77602" y="46847"/>
                    <a:pt x="77081" y="46936"/>
                    <a:pt x="76589" y="47100"/>
                  </a:cubicBezTo>
                  <a:cubicBezTo>
                    <a:pt x="76073" y="47258"/>
                    <a:pt x="75578" y="47496"/>
                    <a:pt x="75121" y="47794"/>
                  </a:cubicBezTo>
                  <a:cubicBezTo>
                    <a:pt x="75002" y="47853"/>
                    <a:pt x="74903" y="47952"/>
                    <a:pt x="74784" y="48032"/>
                  </a:cubicBezTo>
                  <a:lnTo>
                    <a:pt x="74745" y="48052"/>
                  </a:lnTo>
                  <a:cubicBezTo>
                    <a:pt x="74745" y="48071"/>
                    <a:pt x="74725" y="48071"/>
                    <a:pt x="74725" y="48091"/>
                  </a:cubicBezTo>
                  <a:lnTo>
                    <a:pt x="74705" y="48111"/>
                  </a:lnTo>
                  <a:lnTo>
                    <a:pt x="74626" y="48171"/>
                  </a:lnTo>
                  <a:lnTo>
                    <a:pt x="74507" y="48329"/>
                  </a:lnTo>
                  <a:cubicBezTo>
                    <a:pt x="74328" y="48528"/>
                    <a:pt x="74130" y="48726"/>
                    <a:pt x="73971" y="48944"/>
                  </a:cubicBezTo>
                  <a:cubicBezTo>
                    <a:pt x="73614" y="49360"/>
                    <a:pt x="73297" y="49797"/>
                    <a:pt x="73000" y="50253"/>
                  </a:cubicBezTo>
                  <a:cubicBezTo>
                    <a:pt x="72861" y="50471"/>
                    <a:pt x="72722" y="50709"/>
                    <a:pt x="72583" y="50947"/>
                  </a:cubicBezTo>
                  <a:cubicBezTo>
                    <a:pt x="72464" y="51225"/>
                    <a:pt x="72365" y="51463"/>
                    <a:pt x="72266" y="51720"/>
                  </a:cubicBezTo>
                  <a:cubicBezTo>
                    <a:pt x="71512" y="53783"/>
                    <a:pt x="71155" y="56024"/>
                    <a:pt x="71334" y="58284"/>
                  </a:cubicBezTo>
                  <a:cubicBezTo>
                    <a:pt x="71453" y="60545"/>
                    <a:pt x="72087" y="62806"/>
                    <a:pt x="73059" y="64928"/>
                  </a:cubicBezTo>
                  <a:cubicBezTo>
                    <a:pt x="73575" y="65959"/>
                    <a:pt x="74150" y="66990"/>
                    <a:pt x="74864" y="67942"/>
                  </a:cubicBezTo>
                  <a:cubicBezTo>
                    <a:pt x="75022" y="68200"/>
                    <a:pt x="75221" y="68418"/>
                    <a:pt x="75399" y="68656"/>
                  </a:cubicBezTo>
                  <a:cubicBezTo>
                    <a:pt x="75597" y="68874"/>
                    <a:pt x="75776" y="69112"/>
                    <a:pt x="75974" y="69330"/>
                  </a:cubicBezTo>
                  <a:lnTo>
                    <a:pt x="76589" y="69985"/>
                  </a:lnTo>
                  <a:lnTo>
                    <a:pt x="77243" y="70620"/>
                  </a:lnTo>
                  <a:cubicBezTo>
                    <a:pt x="78136" y="71413"/>
                    <a:pt x="79088" y="72166"/>
                    <a:pt x="80139" y="72781"/>
                  </a:cubicBezTo>
                  <a:lnTo>
                    <a:pt x="80535" y="73019"/>
                  </a:lnTo>
                  <a:lnTo>
                    <a:pt x="80932" y="73237"/>
                  </a:lnTo>
                  <a:cubicBezTo>
                    <a:pt x="81210" y="73376"/>
                    <a:pt x="81467" y="73535"/>
                    <a:pt x="81745" y="73674"/>
                  </a:cubicBezTo>
                  <a:cubicBezTo>
                    <a:pt x="82023" y="73793"/>
                    <a:pt x="82300" y="73931"/>
                    <a:pt x="82598" y="74050"/>
                  </a:cubicBezTo>
                  <a:cubicBezTo>
                    <a:pt x="82876" y="74189"/>
                    <a:pt x="83153" y="74288"/>
                    <a:pt x="83451" y="74407"/>
                  </a:cubicBezTo>
                  <a:cubicBezTo>
                    <a:pt x="85924" y="75356"/>
                    <a:pt x="88622" y="75852"/>
                    <a:pt x="91361" y="75852"/>
                  </a:cubicBezTo>
                  <a:cubicBezTo>
                    <a:pt x="93716" y="75852"/>
                    <a:pt x="96102" y="75486"/>
                    <a:pt x="98403" y="74725"/>
                  </a:cubicBezTo>
                  <a:cubicBezTo>
                    <a:pt x="99633" y="74308"/>
                    <a:pt x="100843" y="73793"/>
                    <a:pt x="102033" y="73198"/>
                  </a:cubicBezTo>
                  <a:cubicBezTo>
                    <a:pt x="103203" y="72583"/>
                    <a:pt x="104333" y="71889"/>
                    <a:pt x="105424" y="71095"/>
                  </a:cubicBezTo>
                  <a:cubicBezTo>
                    <a:pt x="106515" y="70322"/>
                    <a:pt x="107526" y="69430"/>
                    <a:pt x="108498" y="68498"/>
                  </a:cubicBezTo>
                  <a:cubicBezTo>
                    <a:pt x="109469" y="67566"/>
                    <a:pt x="110382" y="66534"/>
                    <a:pt x="111215" y="65444"/>
                  </a:cubicBezTo>
                  <a:cubicBezTo>
                    <a:pt x="112047" y="64373"/>
                    <a:pt x="112821" y="63222"/>
                    <a:pt x="113515" y="62013"/>
                  </a:cubicBezTo>
                  <a:cubicBezTo>
                    <a:pt x="114189" y="60803"/>
                    <a:pt x="114804" y="59554"/>
                    <a:pt x="115339" y="58245"/>
                  </a:cubicBezTo>
                  <a:cubicBezTo>
                    <a:pt x="116410" y="55647"/>
                    <a:pt x="117164" y="52890"/>
                    <a:pt x="117620" y="50055"/>
                  </a:cubicBezTo>
                  <a:cubicBezTo>
                    <a:pt x="118512" y="44383"/>
                    <a:pt x="118195" y="38394"/>
                    <a:pt x="116648" y="32603"/>
                  </a:cubicBezTo>
                  <a:cubicBezTo>
                    <a:pt x="115201" y="27268"/>
                    <a:pt x="112781" y="22330"/>
                    <a:pt x="109727" y="18146"/>
                  </a:cubicBezTo>
                  <a:cubicBezTo>
                    <a:pt x="109529" y="17868"/>
                    <a:pt x="109331" y="17611"/>
                    <a:pt x="109152" y="17353"/>
                  </a:cubicBezTo>
                  <a:cubicBezTo>
                    <a:pt x="108954" y="17095"/>
                    <a:pt x="108775" y="16837"/>
                    <a:pt x="108557" y="16599"/>
                  </a:cubicBezTo>
                  <a:cubicBezTo>
                    <a:pt x="108141" y="16103"/>
                    <a:pt x="107724" y="15608"/>
                    <a:pt x="107328" y="15132"/>
                  </a:cubicBezTo>
                  <a:cubicBezTo>
                    <a:pt x="106891" y="14656"/>
                    <a:pt x="106455" y="14200"/>
                    <a:pt x="106039" y="13743"/>
                  </a:cubicBezTo>
                  <a:cubicBezTo>
                    <a:pt x="105602" y="13287"/>
                    <a:pt x="105146" y="12851"/>
                    <a:pt x="104690" y="12415"/>
                  </a:cubicBezTo>
                  <a:cubicBezTo>
                    <a:pt x="102885" y="10729"/>
                    <a:pt x="100962" y="9262"/>
                    <a:pt x="99018" y="7973"/>
                  </a:cubicBezTo>
                  <a:cubicBezTo>
                    <a:pt x="97075" y="6703"/>
                    <a:pt x="95092" y="5613"/>
                    <a:pt x="93148" y="4681"/>
                  </a:cubicBezTo>
                  <a:cubicBezTo>
                    <a:pt x="91205" y="3768"/>
                    <a:pt x="89281" y="2995"/>
                    <a:pt x="87417" y="2380"/>
                  </a:cubicBezTo>
                  <a:cubicBezTo>
                    <a:pt x="86485" y="2083"/>
                    <a:pt x="85592" y="1785"/>
                    <a:pt x="84680" y="1547"/>
                  </a:cubicBezTo>
                  <a:cubicBezTo>
                    <a:pt x="84244" y="1448"/>
                    <a:pt x="83808" y="1309"/>
                    <a:pt x="83371" y="1210"/>
                  </a:cubicBezTo>
                  <a:cubicBezTo>
                    <a:pt x="82935" y="1111"/>
                    <a:pt x="82499" y="1012"/>
                    <a:pt x="82082" y="932"/>
                  </a:cubicBezTo>
                  <a:cubicBezTo>
                    <a:pt x="81646" y="833"/>
                    <a:pt x="81230" y="754"/>
                    <a:pt x="80833" y="675"/>
                  </a:cubicBezTo>
                  <a:cubicBezTo>
                    <a:pt x="80416" y="615"/>
                    <a:pt x="80000" y="536"/>
                    <a:pt x="79603" y="476"/>
                  </a:cubicBezTo>
                  <a:cubicBezTo>
                    <a:pt x="79207" y="417"/>
                    <a:pt x="78830" y="357"/>
                    <a:pt x="78433" y="318"/>
                  </a:cubicBezTo>
                  <a:cubicBezTo>
                    <a:pt x="78255" y="278"/>
                    <a:pt x="78057" y="258"/>
                    <a:pt x="77878" y="238"/>
                  </a:cubicBezTo>
                  <a:cubicBezTo>
                    <a:pt x="77680" y="219"/>
                    <a:pt x="77481" y="199"/>
                    <a:pt x="77303" y="179"/>
                  </a:cubicBezTo>
                  <a:lnTo>
                    <a:pt x="77323" y="179"/>
                  </a:lnTo>
                  <a:cubicBezTo>
                    <a:pt x="76192" y="80"/>
                    <a:pt x="75082" y="80"/>
                    <a:pt x="73991" y="40"/>
                  </a:cubicBezTo>
                  <a:cubicBezTo>
                    <a:pt x="73436" y="20"/>
                    <a:pt x="72881" y="0"/>
                    <a:pt x="72345" y="0"/>
                  </a:cubicBezTo>
                  <a:close/>
                </a:path>
              </a:pathLst>
            </a:custGeom>
            <a:solidFill>
              <a:srgbClr val="0202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2" name="Google Shape;3092;p43"/>
            <p:cNvSpPr/>
            <p:nvPr/>
          </p:nvSpPr>
          <p:spPr>
            <a:xfrm>
              <a:off x="6837022" y="2169227"/>
              <a:ext cx="2098953" cy="3059364"/>
            </a:xfrm>
            <a:custGeom>
              <a:avLst/>
              <a:gdLst/>
              <a:ahLst/>
              <a:cxnLst/>
              <a:rect l="l" t="t" r="r" b="b"/>
              <a:pathLst>
                <a:path w="65444" h="95389" extrusionOk="0">
                  <a:moveTo>
                    <a:pt x="46029" y="91423"/>
                  </a:moveTo>
                  <a:lnTo>
                    <a:pt x="46029" y="91423"/>
                  </a:lnTo>
                  <a:cubicBezTo>
                    <a:pt x="45989" y="91442"/>
                    <a:pt x="45969" y="91462"/>
                    <a:pt x="45969" y="91462"/>
                  </a:cubicBezTo>
                  <a:cubicBezTo>
                    <a:pt x="45969" y="91462"/>
                    <a:pt x="46009" y="91462"/>
                    <a:pt x="46029" y="91423"/>
                  </a:cubicBezTo>
                  <a:close/>
                  <a:moveTo>
                    <a:pt x="8151" y="1"/>
                  </a:moveTo>
                  <a:lnTo>
                    <a:pt x="8134" y="261"/>
                  </a:lnTo>
                  <a:lnTo>
                    <a:pt x="8131" y="278"/>
                  </a:lnTo>
                  <a:cubicBezTo>
                    <a:pt x="8132" y="278"/>
                    <a:pt x="8132" y="278"/>
                    <a:pt x="8133" y="278"/>
                  </a:cubicBezTo>
                  <a:lnTo>
                    <a:pt x="8133" y="278"/>
                  </a:lnTo>
                  <a:lnTo>
                    <a:pt x="8131" y="298"/>
                  </a:lnTo>
                  <a:cubicBezTo>
                    <a:pt x="10808" y="595"/>
                    <a:pt x="13862" y="1210"/>
                    <a:pt x="17135" y="2241"/>
                  </a:cubicBezTo>
                  <a:cubicBezTo>
                    <a:pt x="17333" y="2321"/>
                    <a:pt x="17551" y="2380"/>
                    <a:pt x="17749" y="2440"/>
                  </a:cubicBezTo>
                  <a:cubicBezTo>
                    <a:pt x="17948" y="2519"/>
                    <a:pt x="18166" y="2579"/>
                    <a:pt x="18364" y="2658"/>
                  </a:cubicBezTo>
                  <a:cubicBezTo>
                    <a:pt x="18781" y="2817"/>
                    <a:pt x="19197" y="2955"/>
                    <a:pt x="19633" y="3114"/>
                  </a:cubicBezTo>
                  <a:cubicBezTo>
                    <a:pt x="20050" y="3273"/>
                    <a:pt x="20466" y="3451"/>
                    <a:pt x="20903" y="3610"/>
                  </a:cubicBezTo>
                  <a:cubicBezTo>
                    <a:pt x="21101" y="3709"/>
                    <a:pt x="21319" y="3788"/>
                    <a:pt x="21537" y="3887"/>
                  </a:cubicBezTo>
                  <a:cubicBezTo>
                    <a:pt x="21755" y="3967"/>
                    <a:pt x="21954" y="4066"/>
                    <a:pt x="22172" y="4165"/>
                  </a:cubicBezTo>
                  <a:cubicBezTo>
                    <a:pt x="23897" y="4899"/>
                    <a:pt x="25622" y="5811"/>
                    <a:pt x="27368" y="6842"/>
                  </a:cubicBezTo>
                  <a:cubicBezTo>
                    <a:pt x="29113" y="7854"/>
                    <a:pt x="30838" y="9044"/>
                    <a:pt x="32504" y="10372"/>
                  </a:cubicBezTo>
                  <a:cubicBezTo>
                    <a:pt x="34190" y="11721"/>
                    <a:pt x="35796" y="13208"/>
                    <a:pt x="37283" y="14894"/>
                  </a:cubicBezTo>
                  <a:cubicBezTo>
                    <a:pt x="38771" y="16579"/>
                    <a:pt x="40179" y="18404"/>
                    <a:pt x="41428" y="20367"/>
                  </a:cubicBezTo>
                  <a:cubicBezTo>
                    <a:pt x="42677" y="22350"/>
                    <a:pt x="43788" y="24452"/>
                    <a:pt x="44740" y="26674"/>
                  </a:cubicBezTo>
                  <a:cubicBezTo>
                    <a:pt x="45791" y="29172"/>
                    <a:pt x="46624" y="31731"/>
                    <a:pt x="47199" y="34309"/>
                  </a:cubicBezTo>
                  <a:cubicBezTo>
                    <a:pt x="47754" y="36887"/>
                    <a:pt x="48072" y="39465"/>
                    <a:pt x="48171" y="42023"/>
                  </a:cubicBezTo>
                  <a:cubicBezTo>
                    <a:pt x="48250" y="44581"/>
                    <a:pt x="48131" y="47120"/>
                    <a:pt x="47734" y="49579"/>
                  </a:cubicBezTo>
                  <a:cubicBezTo>
                    <a:pt x="47536" y="50788"/>
                    <a:pt x="47298" y="51998"/>
                    <a:pt x="47001" y="53188"/>
                  </a:cubicBezTo>
                  <a:cubicBezTo>
                    <a:pt x="46862" y="53783"/>
                    <a:pt x="46683" y="54358"/>
                    <a:pt x="46505" y="54933"/>
                  </a:cubicBezTo>
                  <a:cubicBezTo>
                    <a:pt x="46326" y="55508"/>
                    <a:pt x="46148" y="56103"/>
                    <a:pt x="45930" y="56658"/>
                  </a:cubicBezTo>
                  <a:cubicBezTo>
                    <a:pt x="44304" y="61160"/>
                    <a:pt x="41745" y="65186"/>
                    <a:pt x="38473" y="68260"/>
                  </a:cubicBezTo>
                  <a:cubicBezTo>
                    <a:pt x="37660" y="69033"/>
                    <a:pt x="36827" y="69747"/>
                    <a:pt x="35935" y="70402"/>
                  </a:cubicBezTo>
                  <a:cubicBezTo>
                    <a:pt x="35062" y="71076"/>
                    <a:pt x="34150" y="71651"/>
                    <a:pt x="33218" y="72206"/>
                  </a:cubicBezTo>
                  <a:cubicBezTo>
                    <a:pt x="31334" y="73257"/>
                    <a:pt x="29371" y="74110"/>
                    <a:pt x="27368" y="74626"/>
                  </a:cubicBezTo>
                  <a:cubicBezTo>
                    <a:pt x="25503" y="75122"/>
                    <a:pt x="23617" y="75354"/>
                    <a:pt x="21763" y="75354"/>
                  </a:cubicBezTo>
                  <a:cubicBezTo>
                    <a:pt x="19614" y="75354"/>
                    <a:pt x="17508" y="75042"/>
                    <a:pt x="15528" y="74467"/>
                  </a:cubicBezTo>
                  <a:cubicBezTo>
                    <a:pt x="11859" y="73376"/>
                    <a:pt x="8647" y="71353"/>
                    <a:pt x="6346" y="68696"/>
                  </a:cubicBezTo>
                  <a:cubicBezTo>
                    <a:pt x="4066" y="66019"/>
                    <a:pt x="2678" y="62846"/>
                    <a:pt x="2162" y="59712"/>
                  </a:cubicBezTo>
                  <a:cubicBezTo>
                    <a:pt x="1904" y="58146"/>
                    <a:pt x="1864" y="56579"/>
                    <a:pt x="2043" y="55092"/>
                  </a:cubicBezTo>
                  <a:cubicBezTo>
                    <a:pt x="2102" y="54715"/>
                    <a:pt x="2162" y="54338"/>
                    <a:pt x="2221" y="53981"/>
                  </a:cubicBezTo>
                  <a:cubicBezTo>
                    <a:pt x="2301" y="53604"/>
                    <a:pt x="2400" y="53267"/>
                    <a:pt x="2479" y="52910"/>
                  </a:cubicBezTo>
                  <a:cubicBezTo>
                    <a:pt x="2658" y="52196"/>
                    <a:pt x="2896" y="51502"/>
                    <a:pt x="3213" y="50868"/>
                  </a:cubicBezTo>
                  <a:lnTo>
                    <a:pt x="2975" y="50749"/>
                  </a:lnTo>
                  <a:cubicBezTo>
                    <a:pt x="2003" y="52434"/>
                    <a:pt x="1329" y="54219"/>
                    <a:pt x="873" y="56024"/>
                  </a:cubicBezTo>
                  <a:cubicBezTo>
                    <a:pt x="437" y="57829"/>
                    <a:pt x="218" y="59633"/>
                    <a:pt x="139" y="61398"/>
                  </a:cubicBezTo>
                  <a:cubicBezTo>
                    <a:pt x="0" y="64928"/>
                    <a:pt x="456" y="68280"/>
                    <a:pt x="1210" y="71393"/>
                  </a:cubicBezTo>
                  <a:cubicBezTo>
                    <a:pt x="1587" y="72940"/>
                    <a:pt x="2063" y="74427"/>
                    <a:pt x="2578" y="75835"/>
                  </a:cubicBezTo>
                  <a:cubicBezTo>
                    <a:pt x="3114" y="77263"/>
                    <a:pt x="3709" y="78612"/>
                    <a:pt x="4363" y="79881"/>
                  </a:cubicBezTo>
                  <a:cubicBezTo>
                    <a:pt x="5672" y="82459"/>
                    <a:pt x="7239" y="84700"/>
                    <a:pt x="8964" y="86604"/>
                  </a:cubicBezTo>
                  <a:cubicBezTo>
                    <a:pt x="10729" y="88488"/>
                    <a:pt x="12673" y="89975"/>
                    <a:pt x="14616" y="91145"/>
                  </a:cubicBezTo>
                  <a:cubicBezTo>
                    <a:pt x="15588" y="91740"/>
                    <a:pt x="16579" y="92216"/>
                    <a:pt x="17551" y="92672"/>
                  </a:cubicBezTo>
                  <a:cubicBezTo>
                    <a:pt x="18027" y="92870"/>
                    <a:pt x="18503" y="93088"/>
                    <a:pt x="18999" y="93267"/>
                  </a:cubicBezTo>
                  <a:cubicBezTo>
                    <a:pt x="19237" y="93366"/>
                    <a:pt x="19475" y="93445"/>
                    <a:pt x="19713" y="93545"/>
                  </a:cubicBezTo>
                  <a:cubicBezTo>
                    <a:pt x="19951" y="93624"/>
                    <a:pt x="20189" y="93703"/>
                    <a:pt x="20427" y="93783"/>
                  </a:cubicBezTo>
                  <a:cubicBezTo>
                    <a:pt x="22330" y="94417"/>
                    <a:pt x="24155" y="94814"/>
                    <a:pt x="25860" y="95052"/>
                  </a:cubicBezTo>
                  <a:cubicBezTo>
                    <a:pt x="27586" y="95290"/>
                    <a:pt x="29192" y="95389"/>
                    <a:pt x="30679" y="95389"/>
                  </a:cubicBezTo>
                  <a:cubicBezTo>
                    <a:pt x="32147" y="95389"/>
                    <a:pt x="33515" y="95270"/>
                    <a:pt x="34745" y="95111"/>
                  </a:cubicBezTo>
                  <a:cubicBezTo>
                    <a:pt x="35379" y="95032"/>
                    <a:pt x="35955" y="94933"/>
                    <a:pt x="36510" y="94834"/>
                  </a:cubicBezTo>
                  <a:cubicBezTo>
                    <a:pt x="37065" y="94734"/>
                    <a:pt x="37601" y="94635"/>
                    <a:pt x="38096" y="94497"/>
                  </a:cubicBezTo>
                  <a:cubicBezTo>
                    <a:pt x="40099" y="94021"/>
                    <a:pt x="41626" y="93485"/>
                    <a:pt x="42796" y="93009"/>
                  </a:cubicBezTo>
                  <a:cubicBezTo>
                    <a:pt x="43372" y="92771"/>
                    <a:pt x="43867" y="92553"/>
                    <a:pt x="44264" y="92355"/>
                  </a:cubicBezTo>
                  <a:cubicBezTo>
                    <a:pt x="44680" y="92156"/>
                    <a:pt x="44998" y="91998"/>
                    <a:pt x="45256" y="91859"/>
                  </a:cubicBezTo>
                  <a:cubicBezTo>
                    <a:pt x="45493" y="91720"/>
                    <a:pt x="45672" y="91621"/>
                    <a:pt x="45791" y="91561"/>
                  </a:cubicBezTo>
                  <a:cubicBezTo>
                    <a:pt x="45850" y="91522"/>
                    <a:pt x="45910" y="91502"/>
                    <a:pt x="45930" y="91482"/>
                  </a:cubicBezTo>
                  <a:cubicBezTo>
                    <a:pt x="45969" y="91462"/>
                    <a:pt x="45969" y="91462"/>
                    <a:pt x="45969" y="91462"/>
                  </a:cubicBezTo>
                  <a:lnTo>
                    <a:pt x="45930" y="91462"/>
                  </a:lnTo>
                  <a:cubicBezTo>
                    <a:pt x="45910" y="91482"/>
                    <a:pt x="45850" y="91502"/>
                    <a:pt x="45791" y="91542"/>
                  </a:cubicBezTo>
                  <a:cubicBezTo>
                    <a:pt x="45672" y="91601"/>
                    <a:pt x="45493" y="91680"/>
                    <a:pt x="45236" y="91819"/>
                  </a:cubicBezTo>
                  <a:cubicBezTo>
                    <a:pt x="44978" y="91938"/>
                    <a:pt x="44661" y="92097"/>
                    <a:pt x="44244" y="92275"/>
                  </a:cubicBezTo>
                  <a:cubicBezTo>
                    <a:pt x="43847" y="92474"/>
                    <a:pt x="43352" y="92672"/>
                    <a:pt x="42777" y="92910"/>
                  </a:cubicBezTo>
                  <a:cubicBezTo>
                    <a:pt x="41607" y="93366"/>
                    <a:pt x="40080" y="93921"/>
                    <a:pt x="38077" y="94378"/>
                  </a:cubicBezTo>
                  <a:cubicBezTo>
                    <a:pt x="37581" y="94497"/>
                    <a:pt x="37045" y="94596"/>
                    <a:pt x="36490" y="94695"/>
                  </a:cubicBezTo>
                  <a:cubicBezTo>
                    <a:pt x="35935" y="94794"/>
                    <a:pt x="35360" y="94893"/>
                    <a:pt x="34745" y="94953"/>
                  </a:cubicBezTo>
                  <a:cubicBezTo>
                    <a:pt x="33496" y="95111"/>
                    <a:pt x="32147" y="95210"/>
                    <a:pt x="30679" y="95210"/>
                  </a:cubicBezTo>
                  <a:cubicBezTo>
                    <a:pt x="29192" y="95210"/>
                    <a:pt x="27606" y="95111"/>
                    <a:pt x="25900" y="94873"/>
                  </a:cubicBezTo>
                  <a:cubicBezTo>
                    <a:pt x="24195" y="94615"/>
                    <a:pt x="22370" y="94219"/>
                    <a:pt x="20486" y="93584"/>
                  </a:cubicBezTo>
                  <a:cubicBezTo>
                    <a:pt x="20268" y="93505"/>
                    <a:pt x="20030" y="93426"/>
                    <a:pt x="19792" y="93346"/>
                  </a:cubicBezTo>
                  <a:cubicBezTo>
                    <a:pt x="19554" y="93267"/>
                    <a:pt x="19316" y="93168"/>
                    <a:pt x="19078" y="93088"/>
                  </a:cubicBezTo>
                  <a:cubicBezTo>
                    <a:pt x="18582" y="92910"/>
                    <a:pt x="18126" y="92692"/>
                    <a:pt x="17630" y="92474"/>
                  </a:cubicBezTo>
                  <a:cubicBezTo>
                    <a:pt x="16679" y="92018"/>
                    <a:pt x="15687" y="91542"/>
                    <a:pt x="14715" y="90947"/>
                  </a:cubicBezTo>
                  <a:cubicBezTo>
                    <a:pt x="12792" y="89777"/>
                    <a:pt x="10868" y="88309"/>
                    <a:pt x="9143" y="86445"/>
                  </a:cubicBezTo>
                  <a:cubicBezTo>
                    <a:pt x="7417" y="84561"/>
                    <a:pt x="5870" y="82320"/>
                    <a:pt x="4581" y="79782"/>
                  </a:cubicBezTo>
                  <a:cubicBezTo>
                    <a:pt x="3927" y="78493"/>
                    <a:pt x="3332" y="77164"/>
                    <a:pt x="2816" y="75756"/>
                  </a:cubicBezTo>
                  <a:cubicBezTo>
                    <a:pt x="2281" y="74328"/>
                    <a:pt x="1825" y="72861"/>
                    <a:pt x="1448" y="71314"/>
                  </a:cubicBezTo>
                  <a:cubicBezTo>
                    <a:pt x="694" y="68240"/>
                    <a:pt x="258" y="64888"/>
                    <a:pt x="397" y="61398"/>
                  </a:cubicBezTo>
                  <a:cubicBezTo>
                    <a:pt x="476" y="59653"/>
                    <a:pt x="694" y="57848"/>
                    <a:pt x="1131" y="56083"/>
                  </a:cubicBezTo>
                  <a:cubicBezTo>
                    <a:pt x="1402" y="54974"/>
                    <a:pt x="1765" y="53872"/>
                    <a:pt x="2230" y="52797"/>
                  </a:cubicBezTo>
                  <a:lnTo>
                    <a:pt x="2230" y="52797"/>
                  </a:lnTo>
                  <a:cubicBezTo>
                    <a:pt x="2227" y="52808"/>
                    <a:pt x="2224" y="52820"/>
                    <a:pt x="2221" y="52831"/>
                  </a:cubicBezTo>
                  <a:cubicBezTo>
                    <a:pt x="2142" y="53188"/>
                    <a:pt x="2043" y="53545"/>
                    <a:pt x="1964" y="53922"/>
                  </a:cubicBezTo>
                  <a:cubicBezTo>
                    <a:pt x="1904" y="54299"/>
                    <a:pt x="1845" y="54675"/>
                    <a:pt x="1785" y="55052"/>
                  </a:cubicBezTo>
                  <a:cubicBezTo>
                    <a:pt x="1607" y="56559"/>
                    <a:pt x="1646" y="58166"/>
                    <a:pt x="1904" y="59752"/>
                  </a:cubicBezTo>
                  <a:cubicBezTo>
                    <a:pt x="2420" y="62925"/>
                    <a:pt x="3828" y="66158"/>
                    <a:pt x="6148" y="68855"/>
                  </a:cubicBezTo>
                  <a:cubicBezTo>
                    <a:pt x="8468" y="71572"/>
                    <a:pt x="11741" y="73634"/>
                    <a:pt x="15469" y="74725"/>
                  </a:cubicBezTo>
                  <a:cubicBezTo>
                    <a:pt x="17457" y="75310"/>
                    <a:pt x="19582" y="75626"/>
                    <a:pt x="21756" y="75626"/>
                  </a:cubicBezTo>
                  <a:cubicBezTo>
                    <a:pt x="23636" y="75626"/>
                    <a:pt x="25552" y="75389"/>
                    <a:pt x="27447" y="74883"/>
                  </a:cubicBezTo>
                  <a:cubicBezTo>
                    <a:pt x="29490" y="74368"/>
                    <a:pt x="31473" y="73515"/>
                    <a:pt x="33377" y="72444"/>
                  </a:cubicBezTo>
                  <a:cubicBezTo>
                    <a:pt x="34309" y="71889"/>
                    <a:pt x="35241" y="71314"/>
                    <a:pt x="36133" y="70640"/>
                  </a:cubicBezTo>
                  <a:cubicBezTo>
                    <a:pt x="37025" y="69965"/>
                    <a:pt x="37878" y="69231"/>
                    <a:pt x="38691" y="68458"/>
                  </a:cubicBezTo>
                  <a:cubicBezTo>
                    <a:pt x="39504" y="67685"/>
                    <a:pt x="40278" y="66832"/>
                    <a:pt x="41031" y="65959"/>
                  </a:cubicBezTo>
                  <a:cubicBezTo>
                    <a:pt x="41745" y="65067"/>
                    <a:pt x="42439" y="64135"/>
                    <a:pt x="43074" y="63143"/>
                  </a:cubicBezTo>
                  <a:cubicBezTo>
                    <a:pt x="43689" y="62152"/>
                    <a:pt x="44284" y="61140"/>
                    <a:pt x="44799" y="60050"/>
                  </a:cubicBezTo>
                  <a:cubicBezTo>
                    <a:pt x="44938" y="59792"/>
                    <a:pt x="45077" y="59534"/>
                    <a:pt x="45196" y="59256"/>
                  </a:cubicBezTo>
                  <a:cubicBezTo>
                    <a:pt x="45315" y="58979"/>
                    <a:pt x="45434" y="58701"/>
                    <a:pt x="45553" y="58423"/>
                  </a:cubicBezTo>
                  <a:cubicBezTo>
                    <a:pt x="45791" y="57868"/>
                    <a:pt x="46009" y="57313"/>
                    <a:pt x="46207" y="56738"/>
                  </a:cubicBezTo>
                  <a:cubicBezTo>
                    <a:pt x="46426" y="56183"/>
                    <a:pt x="46604" y="55607"/>
                    <a:pt x="46802" y="55012"/>
                  </a:cubicBezTo>
                  <a:cubicBezTo>
                    <a:pt x="46961" y="54437"/>
                    <a:pt x="47159" y="53842"/>
                    <a:pt x="47298" y="53247"/>
                  </a:cubicBezTo>
                  <a:cubicBezTo>
                    <a:pt x="47596" y="52058"/>
                    <a:pt x="47834" y="50848"/>
                    <a:pt x="48032" y="49618"/>
                  </a:cubicBezTo>
                  <a:cubicBezTo>
                    <a:pt x="48429" y="47139"/>
                    <a:pt x="48548" y="44581"/>
                    <a:pt x="48468" y="42023"/>
                  </a:cubicBezTo>
                  <a:cubicBezTo>
                    <a:pt x="48369" y="39445"/>
                    <a:pt x="48052" y="36827"/>
                    <a:pt x="47477" y="34229"/>
                  </a:cubicBezTo>
                  <a:cubicBezTo>
                    <a:pt x="46902" y="31631"/>
                    <a:pt x="46088" y="29053"/>
                    <a:pt x="45018" y="26535"/>
                  </a:cubicBezTo>
                  <a:cubicBezTo>
                    <a:pt x="44046" y="24314"/>
                    <a:pt x="42935" y="22192"/>
                    <a:pt x="41686" y="20209"/>
                  </a:cubicBezTo>
                  <a:cubicBezTo>
                    <a:pt x="40417" y="18225"/>
                    <a:pt x="39009" y="16381"/>
                    <a:pt x="37521" y="14696"/>
                  </a:cubicBezTo>
                  <a:cubicBezTo>
                    <a:pt x="36014" y="12990"/>
                    <a:pt x="34388" y="11483"/>
                    <a:pt x="32702" y="10134"/>
                  </a:cubicBezTo>
                  <a:cubicBezTo>
                    <a:pt x="31017" y="8786"/>
                    <a:pt x="29291" y="7596"/>
                    <a:pt x="27526" y="6585"/>
                  </a:cubicBezTo>
                  <a:cubicBezTo>
                    <a:pt x="25781" y="5553"/>
                    <a:pt x="24036" y="4641"/>
                    <a:pt x="22291" y="3887"/>
                  </a:cubicBezTo>
                  <a:cubicBezTo>
                    <a:pt x="22092" y="3788"/>
                    <a:pt x="21874" y="3689"/>
                    <a:pt x="21656" y="3610"/>
                  </a:cubicBezTo>
                  <a:cubicBezTo>
                    <a:pt x="21438" y="3511"/>
                    <a:pt x="21220" y="3431"/>
                    <a:pt x="21002" y="3332"/>
                  </a:cubicBezTo>
                  <a:cubicBezTo>
                    <a:pt x="20585" y="3174"/>
                    <a:pt x="20149" y="2995"/>
                    <a:pt x="19733" y="2836"/>
                  </a:cubicBezTo>
                  <a:cubicBezTo>
                    <a:pt x="19316" y="2678"/>
                    <a:pt x="18880" y="2519"/>
                    <a:pt x="18463" y="2380"/>
                  </a:cubicBezTo>
                  <a:cubicBezTo>
                    <a:pt x="18265" y="2301"/>
                    <a:pt x="18047" y="2241"/>
                    <a:pt x="17849" y="2162"/>
                  </a:cubicBezTo>
                  <a:cubicBezTo>
                    <a:pt x="17630" y="2083"/>
                    <a:pt x="17432" y="2023"/>
                    <a:pt x="17234" y="1964"/>
                  </a:cubicBezTo>
                  <a:cubicBezTo>
                    <a:pt x="15495" y="1412"/>
                    <a:pt x="13822" y="981"/>
                    <a:pt x="12238" y="652"/>
                  </a:cubicBezTo>
                  <a:lnTo>
                    <a:pt x="12238" y="652"/>
                  </a:lnTo>
                  <a:cubicBezTo>
                    <a:pt x="17320" y="1201"/>
                    <a:pt x="22167" y="2069"/>
                    <a:pt x="26693" y="3431"/>
                  </a:cubicBezTo>
                  <a:cubicBezTo>
                    <a:pt x="32425" y="5137"/>
                    <a:pt x="37581" y="7695"/>
                    <a:pt x="41904" y="10928"/>
                  </a:cubicBezTo>
                  <a:cubicBezTo>
                    <a:pt x="44066" y="12534"/>
                    <a:pt x="46049" y="14259"/>
                    <a:pt x="47853" y="16064"/>
                  </a:cubicBezTo>
                  <a:cubicBezTo>
                    <a:pt x="49678" y="17869"/>
                    <a:pt x="51324" y="19713"/>
                    <a:pt x="52851" y="21597"/>
                  </a:cubicBezTo>
                  <a:cubicBezTo>
                    <a:pt x="55885" y="25365"/>
                    <a:pt x="58166" y="29351"/>
                    <a:pt x="59911" y="33277"/>
                  </a:cubicBezTo>
                  <a:cubicBezTo>
                    <a:pt x="61676" y="37204"/>
                    <a:pt x="62925" y="41071"/>
                    <a:pt x="63778" y="44760"/>
                  </a:cubicBezTo>
                  <a:cubicBezTo>
                    <a:pt x="64631" y="48468"/>
                    <a:pt x="65067" y="51998"/>
                    <a:pt x="65166" y="55310"/>
                  </a:cubicBezTo>
                  <a:cubicBezTo>
                    <a:pt x="65365" y="61934"/>
                    <a:pt x="64115" y="67625"/>
                    <a:pt x="62310" y="72127"/>
                  </a:cubicBezTo>
                  <a:cubicBezTo>
                    <a:pt x="60526" y="76668"/>
                    <a:pt x="58285" y="80119"/>
                    <a:pt x="56202" y="82697"/>
                  </a:cubicBezTo>
                  <a:cubicBezTo>
                    <a:pt x="55925" y="83014"/>
                    <a:pt x="55667" y="83332"/>
                    <a:pt x="55429" y="83629"/>
                  </a:cubicBezTo>
                  <a:cubicBezTo>
                    <a:pt x="55171" y="83926"/>
                    <a:pt x="54913" y="84224"/>
                    <a:pt x="54656" y="84502"/>
                  </a:cubicBezTo>
                  <a:cubicBezTo>
                    <a:pt x="54537" y="84640"/>
                    <a:pt x="54418" y="84779"/>
                    <a:pt x="54279" y="84898"/>
                  </a:cubicBezTo>
                  <a:cubicBezTo>
                    <a:pt x="54160" y="85037"/>
                    <a:pt x="54041" y="85156"/>
                    <a:pt x="53922" y="85275"/>
                  </a:cubicBezTo>
                  <a:cubicBezTo>
                    <a:pt x="53664" y="85533"/>
                    <a:pt x="53426" y="85771"/>
                    <a:pt x="53188" y="86009"/>
                  </a:cubicBezTo>
                  <a:cubicBezTo>
                    <a:pt x="52712" y="86465"/>
                    <a:pt x="52276" y="86901"/>
                    <a:pt x="51840" y="87278"/>
                  </a:cubicBezTo>
                  <a:cubicBezTo>
                    <a:pt x="51403" y="87675"/>
                    <a:pt x="50987" y="88012"/>
                    <a:pt x="50590" y="88329"/>
                  </a:cubicBezTo>
                  <a:cubicBezTo>
                    <a:pt x="49023" y="89578"/>
                    <a:pt x="47834" y="90332"/>
                    <a:pt x="47080" y="90808"/>
                  </a:cubicBezTo>
                  <a:cubicBezTo>
                    <a:pt x="46703" y="91026"/>
                    <a:pt x="46426" y="91205"/>
                    <a:pt x="46227" y="91304"/>
                  </a:cubicBezTo>
                  <a:cubicBezTo>
                    <a:pt x="46148" y="91363"/>
                    <a:pt x="46089" y="91402"/>
                    <a:pt x="46030" y="91422"/>
                  </a:cubicBezTo>
                  <a:lnTo>
                    <a:pt x="46030" y="91422"/>
                  </a:lnTo>
                  <a:cubicBezTo>
                    <a:pt x="46089" y="91402"/>
                    <a:pt x="46149" y="91363"/>
                    <a:pt x="46247" y="91324"/>
                  </a:cubicBezTo>
                  <a:cubicBezTo>
                    <a:pt x="46426" y="91224"/>
                    <a:pt x="46723" y="91066"/>
                    <a:pt x="47100" y="90848"/>
                  </a:cubicBezTo>
                  <a:cubicBezTo>
                    <a:pt x="47873" y="90372"/>
                    <a:pt x="49063" y="89638"/>
                    <a:pt x="50650" y="88408"/>
                  </a:cubicBezTo>
                  <a:cubicBezTo>
                    <a:pt x="51046" y="88091"/>
                    <a:pt x="51463" y="87754"/>
                    <a:pt x="51899" y="87357"/>
                  </a:cubicBezTo>
                  <a:cubicBezTo>
                    <a:pt x="52335" y="86980"/>
                    <a:pt x="52791" y="86544"/>
                    <a:pt x="53267" y="86108"/>
                  </a:cubicBezTo>
                  <a:cubicBezTo>
                    <a:pt x="53505" y="85870"/>
                    <a:pt x="53743" y="85632"/>
                    <a:pt x="54001" y="85374"/>
                  </a:cubicBezTo>
                  <a:lnTo>
                    <a:pt x="54378" y="84997"/>
                  </a:lnTo>
                  <a:cubicBezTo>
                    <a:pt x="54497" y="84859"/>
                    <a:pt x="54636" y="84720"/>
                    <a:pt x="54755" y="84581"/>
                  </a:cubicBezTo>
                  <a:cubicBezTo>
                    <a:pt x="55013" y="84303"/>
                    <a:pt x="55270" y="84026"/>
                    <a:pt x="55528" y="83728"/>
                  </a:cubicBezTo>
                  <a:cubicBezTo>
                    <a:pt x="55786" y="83431"/>
                    <a:pt x="56044" y="83113"/>
                    <a:pt x="56302" y="82796"/>
                  </a:cubicBezTo>
                  <a:cubicBezTo>
                    <a:pt x="58424" y="80198"/>
                    <a:pt x="60664" y="76767"/>
                    <a:pt x="62489" y="72206"/>
                  </a:cubicBezTo>
                  <a:cubicBezTo>
                    <a:pt x="62707" y="71651"/>
                    <a:pt x="62905" y="71056"/>
                    <a:pt x="63143" y="70441"/>
                  </a:cubicBezTo>
                  <a:cubicBezTo>
                    <a:pt x="63342" y="69846"/>
                    <a:pt x="63520" y="69231"/>
                    <a:pt x="63738" y="68597"/>
                  </a:cubicBezTo>
                  <a:cubicBezTo>
                    <a:pt x="64095" y="67308"/>
                    <a:pt x="64432" y="65979"/>
                    <a:pt x="64690" y="64551"/>
                  </a:cubicBezTo>
                  <a:cubicBezTo>
                    <a:pt x="64750" y="64194"/>
                    <a:pt x="64829" y="63857"/>
                    <a:pt x="64889" y="63480"/>
                  </a:cubicBezTo>
                  <a:cubicBezTo>
                    <a:pt x="64928" y="63123"/>
                    <a:pt x="64988" y="62766"/>
                    <a:pt x="65047" y="62390"/>
                  </a:cubicBezTo>
                  <a:cubicBezTo>
                    <a:pt x="65166" y="61656"/>
                    <a:pt x="65206" y="60883"/>
                    <a:pt x="65265" y="60129"/>
                  </a:cubicBezTo>
                  <a:cubicBezTo>
                    <a:pt x="65424" y="58582"/>
                    <a:pt x="65444" y="56976"/>
                    <a:pt x="65384" y="55310"/>
                  </a:cubicBezTo>
                  <a:cubicBezTo>
                    <a:pt x="65285" y="51978"/>
                    <a:pt x="64849" y="48428"/>
                    <a:pt x="63996" y="44720"/>
                  </a:cubicBezTo>
                  <a:cubicBezTo>
                    <a:pt x="63163" y="41012"/>
                    <a:pt x="61914" y="37125"/>
                    <a:pt x="60149" y="33178"/>
                  </a:cubicBezTo>
                  <a:cubicBezTo>
                    <a:pt x="58384" y="29252"/>
                    <a:pt x="56103" y="25226"/>
                    <a:pt x="53049" y="21438"/>
                  </a:cubicBezTo>
                  <a:cubicBezTo>
                    <a:pt x="51522" y="19554"/>
                    <a:pt x="49876" y="17690"/>
                    <a:pt x="48052" y="15885"/>
                  </a:cubicBezTo>
                  <a:cubicBezTo>
                    <a:pt x="46227" y="14081"/>
                    <a:pt x="44244" y="12316"/>
                    <a:pt x="42063" y="10709"/>
                  </a:cubicBezTo>
                  <a:cubicBezTo>
                    <a:pt x="37720" y="7457"/>
                    <a:pt x="32524" y="4899"/>
                    <a:pt x="26773" y="3174"/>
                  </a:cubicBezTo>
                  <a:cubicBezTo>
                    <a:pt x="21039" y="1434"/>
                    <a:pt x="14793" y="502"/>
                    <a:pt x="8212" y="5"/>
                  </a:cubicBezTo>
                  <a:lnTo>
                    <a:pt x="8212" y="5"/>
                  </a:lnTo>
                  <a:cubicBezTo>
                    <a:pt x="8198" y="4"/>
                    <a:pt x="8185" y="2"/>
                    <a:pt x="8171" y="1"/>
                  </a:cubicBezTo>
                  <a:lnTo>
                    <a:pt x="8171" y="2"/>
                  </a:lnTo>
                  <a:lnTo>
                    <a:pt x="8171" y="2"/>
                  </a:lnTo>
                  <a:cubicBezTo>
                    <a:pt x="8164" y="2"/>
                    <a:pt x="8158" y="1"/>
                    <a:pt x="8151" y="1"/>
                  </a:cubicBezTo>
                  <a:close/>
                </a:path>
              </a:pathLst>
            </a:custGeom>
            <a:solidFill>
              <a:srgbClr val="0202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3" name="Google Shape;3093;p43"/>
            <p:cNvSpPr/>
            <p:nvPr/>
          </p:nvSpPr>
          <p:spPr>
            <a:xfrm>
              <a:off x="-669558" y="-3850587"/>
              <a:ext cx="4126672" cy="4639640"/>
            </a:xfrm>
            <a:custGeom>
              <a:avLst/>
              <a:gdLst/>
              <a:ahLst/>
              <a:cxnLst/>
              <a:rect l="l" t="t" r="r" b="b"/>
              <a:pathLst>
                <a:path w="128667" h="144661" extrusionOk="0">
                  <a:moveTo>
                    <a:pt x="12217" y="54111"/>
                  </a:moveTo>
                  <a:cubicBezTo>
                    <a:pt x="12217" y="54111"/>
                    <a:pt x="12197" y="54171"/>
                    <a:pt x="12177" y="54349"/>
                  </a:cubicBezTo>
                  <a:cubicBezTo>
                    <a:pt x="12217" y="54191"/>
                    <a:pt x="12217" y="54111"/>
                    <a:pt x="12217" y="54111"/>
                  </a:cubicBezTo>
                  <a:close/>
                  <a:moveTo>
                    <a:pt x="9720" y="0"/>
                  </a:moveTo>
                  <a:cubicBezTo>
                    <a:pt x="9121" y="0"/>
                    <a:pt x="8522" y="124"/>
                    <a:pt x="7993" y="388"/>
                  </a:cubicBezTo>
                  <a:cubicBezTo>
                    <a:pt x="7160" y="765"/>
                    <a:pt x="6505" y="1439"/>
                    <a:pt x="6109" y="2233"/>
                  </a:cubicBezTo>
                  <a:cubicBezTo>
                    <a:pt x="5712" y="3026"/>
                    <a:pt x="5553" y="3918"/>
                    <a:pt x="5534" y="4771"/>
                  </a:cubicBezTo>
                  <a:cubicBezTo>
                    <a:pt x="5534" y="5644"/>
                    <a:pt x="5672" y="6516"/>
                    <a:pt x="5891" y="7329"/>
                  </a:cubicBezTo>
                  <a:cubicBezTo>
                    <a:pt x="6129" y="8162"/>
                    <a:pt x="6466" y="8955"/>
                    <a:pt x="6902" y="9689"/>
                  </a:cubicBezTo>
                  <a:cubicBezTo>
                    <a:pt x="7358" y="10423"/>
                    <a:pt x="7834" y="11117"/>
                    <a:pt x="8330" y="11791"/>
                  </a:cubicBezTo>
                  <a:cubicBezTo>
                    <a:pt x="9321" y="13140"/>
                    <a:pt x="10353" y="14449"/>
                    <a:pt x="11086" y="15896"/>
                  </a:cubicBezTo>
                  <a:cubicBezTo>
                    <a:pt x="11443" y="16630"/>
                    <a:pt x="11741" y="17384"/>
                    <a:pt x="11880" y="18177"/>
                  </a:cubicBezTo>
                  <a:cubicBezTo>
                    <a:pt x="12038" y="18970"/>
                    <a:pt x="12078" y="19763"/>
                    <a:pt x="11979" y="20557"/>
                  </a:cubicBezTo>
                  <a:cubicBezTo>
                    <a:pt x="11800" y="22163"/>
                    <a:pt x="11146" y="23650"/>
                    <a:pt x="10333" y="24999"/>
                  </a:cubicBezTo>
                  <a:cubicBezTo>
                    <a:pt x="9520" y="26367"/>
                    <a:pt x="8508" y="27597"/>
                    <a:pt x="7437" y="28747"/>
                  </a:cubicBezTo>
                  <a:cubicBezTo>
                    <a:pt x="6367" y="29897"/>
                    <a:pt x="5276" y="31008"/>
                    <a:pt x="4245" y="32178"/>
                  </a:cubicBezTo>
                  <a:cubicBezTo>
                    <a:pt x="3213" y="33348"/>
                    <a:pt x="2281" y="34597"/>
                    <a:pt x="1567" y="35966"/>
                  </a:cubicBezTo>
                  <a:cubicBezTo>
                    <a:pt x="1210" y="36660"/>
                    <a:pt x="953" y="37374"/>
                    <a:pt x="715" y="38107"/>
                  </a:cubicBezTo>
                  <a:cubicBezTo>
                    <a:pt x="615" y="38484"/>
                    <a:pt x="496" y="38841"/>
                    <a:pt x="437" y="39218"/>
                  </a:cubicBezTo>
                  <a:cubicBezTo>
                    <a:pt x="397" y="39416"/>
                    <a:pt x="338" y="39595"/>
                    <a:pt x="318" y="39773"/>
                  </a:cubicBezTo>
                  <a:lnTo>
                    <a:pt x="219" y="40348"/>
                  </a:lnTo>
                  <a:cubicBezTo>
                    <a:pt x="1" y="41855"/>
                    <a:pt x="1" y="43363"/>
                    <a:pt x="80" y="44850"/>
                  </a:cubicBezTo>
                  <a:cubicBezTo>
                    <a:pt x="278" y="47825"/>
                    <a:pt x="834" y="50700"/>
                    <a:pt x="1329" y="53516"/>
                  </a:cubicBezTo>
                  <a:cubicBezTo>
                    <a:pt x="1825" y="56352"/>
                    <a:pt x="2400" y="59128"/>
                    <a:pt x="2995" y="61845"/>
                  </a:cubicBezTo>
                  <a:cubicBezTo>
                    <a:pt x="4205" y="67279"/>
                    <a:pt x="5593" y="72495"/>
                    <a:pt x="7180" y="77472"/>
                  </a:cubicBezTo>
                  <a:cubicBezTo>
                    <a:pt x="8726" y="82450"/>
                    <a:pt x="10491" y="87170"/>
                    <a:pt x="12375" y="91652"/>
                  </a:cubicBezTo>
                  <a:cubicBezTo>
                    <a:pt x="14259" y="96134"/>
                    <a:pt x="16322" y="100358"/>
                    <a:pt x="18503" y="104324"/>
                  </a:cubicBezTo>
                  <a:cubicBezTo>
                    <a:pt x="20685" y="108290"/>
                    <a:pt x="23005" y="111999"/>
                    <a:pt x="25405" y="115429"/>
                  </a:cubicBezTo>
                  <a:cubicBezTo>
                    <a:pt x="30169" y="122214"/>
                    <a:pt x="35321" y="127931"/>
                    <a:pt x="40555" y="132641"/>
                  </a:cubicBezTo>
                  <a:lnTo>
                    <a:pt x="40555" y="132641"/>
                  </a:lnTo>
                  <a:cubicBezTo>
                    <a:pt x="40608" y="132694"/>
                    <a:pt x="40661" y="132748"/>
                    <a:pt x="40714" y="132802"/>
                  </a:cubicBezTo>
                  <a:lnTo>
                    <a:pt x="40724" y="132792"/>
                  </a:lnTo>
                  <a:lnTo>
                    <a:pt x="40724" y="132792"/>
                  </a:lnTo>
                  <a:cubicBezTo>
                    <a:pt x="40727" y="132795"/>
                    <a:pt x="40731" y="132798"/>
                    <a:pt x="40734" y="132802"/>
                  </a:cubicBezTo>
                  <a:lnTo>
                    <a:pt x="40873" y="132643"/>
                  </a:lnTo>
                  <a:cubicBezTo>
                    <a:pt x="37938" y="129708"/>
                    <a:pt x="35300" y="126694"/>
                    <a:pt x="32941" y="123719"/>
                  </a:cubicBezTo>
                  <a:cubicBezTo>
                    <a:pt x="32643" y="123342"/>
                    <a:pt x="32365" y="122965"/>
                    <a:pt x="32068" y="122608"/>
                  </a:cubicBezTo>
                  <a:cubicBezTo>
                    <a:pt x="31771" y="122232"/>
                    <a:pt x="31473" y="121875"/>
                    <a:pt x="31215" y="121478"/>
                  </a:cubicBezTo>
                  <a:cubicBezTo>
                    <a:pt x="30660" y="120744"/>
                    <a:pt x="30125" y="119991"/>
                    <a:pt x="29589" y="119257"/>
                  </a:cubicBezTo>
                  <a:cubicBezTo>
                    <a:pt x="29054" y="118523"/>
                    <a:pt x="28578" y="117770"/>
                    <a:pt x="28062" y="117036"/>
                  </a:cubicBezTo>
                  <a:cubicBezTo>
                    <a:pt x="27824" y="116659"/>
                    <a:pt x="27586" y="116302"/>
                    <a:pt x="27328" y="115945"/>
                  </a:cubicBezTo>
                  <a:cubicBezTo>
                    <a:pt x="27090" y="115568"/>
                    <a:pt x="26872" y="115191"/>
                    <a:pt x="26634" y="114834"/>
                  </a:cubicBezTo>
                  <a:cubicBezTo>
                    <a:pt x="24770" y="111919"/>
                    <a:pt x="23184" y="109024"/>
                    <a:pt x="21736" y="106248"/>
                  </a:cubicBezTo>
                  <a:cubicBezTo>
                    <a:pt x="21062" y="104840"/>
                    <a:pt x="20367" y="103491"/>
                    <a:pt x="19773" y="102123"/>
                  </a:cubicBezTo>
                  <a:cubicBezTo>
                    <a:pt x="19455" y="101448"/>
                    <a:pt x="19158" y="100774"/>
                    <a:pt x="18860" y="100120"/>
                  </a:cubicBezTo>
                  <a:cubicBezTo>
                    <a:pt x="18602" y="99445"/>
                    <a:pt x="18325" y="98791"/>
                    <a:pt x="18047" y="98137"/>
                  </a:cubicBezTo>
                  <a:cubicBezTo>
                    <a:pt x="15945" y="92921"/>
                    <a:pt x="14478" y="88122"/>
                    <a:pt x="13446" y="83818"/>
                  </a:cubicBezTo>
                  <a:cubicBezTo>
                    <a:pt x="12911" y="81677"/>
                    <a:pt x="12514" y="79634"/>
                    <a:pt x="12177" y="77730"/>
                  </a:cubicBezTo>
                  <a:cubicBezTo>
                    <a:pt x="11840" y="75826"/>
                    <a:pt x="11622" y="74042"/>
                    <a:pt x="11443" y="72376"/>
                  </a:cubicBezTo>
                  <a:cubicBezTo>
                    <a:pt x="10789" y="65732"/>
                    <a:pt x="11186" y="61112"/>
                    <a:pt x="11543" y="58216"/>
                  </a:cubicBezTo>
                  <a:cubicBezTo>
                    <a:pt x="11741" y="56769"/>
                    <a:pt x="11919" y="55737"/>
                    <a:pt x="12038" y="55083"/>
                  </a:cubicBezTo>
                  <a:cubicBezTo>
                    <a:pt x="12118" y="54746"/>
                    <a:pt x="12157" y="54508"/>
                    <a:pt x="12177" y="54349"/>
                  </a:cubicBezTo>
                  <a:lnTo>
                    <a:pt x="12177" y="54349"/>
                  </a:lnTo>
                  <a:cubicBezTo>
                    <a:pt x="12137" y="54508"/>
                    <a:pt x="12098" y="54746"/>
                    <a:pt x="12018" y="55083"/>
                  </a:cubicBezTo>
                  <a:cubicBezTo>
                    <a:pt x="11880" y="55737"/>
                    <a:pt x="11681" y="56769"/>
                    <a:pt x="11483" y="58216"/>
                  </a:cubicBezTo>
                  <a:cubicBezTo>
                    <a:pt x="11106" y="61112"/>
                    <a:pt x="10690" y="65732"/>
                    <a:pt x="11324" y="72396"/>
                  </a:cubicBezTo>
                  <a:cubicBezTo>
                    <a:pt x="11503" y="74061"/>
                    <a:pt x="11721" y="75846"/>
                    <a:pt x="12038" y="77750"/>
                  </a:cubicBezTo>
                  <a:cubicBezTo>
                    <a:pt x="12375" y="79674"/>
                    <a:pt x="12772" y="81696"/>
                    <a:pt x="13308" y="83858"/>
                  </a:cubicBezTo>
                  <a:cubicBezTo>
                    <a:pt x="14339" y="88181"/>
                    <a:pt x="15786" y="92980"/>
                    <a:pt x="17908" y="98216"/>
                  </a:cubicBezTo>
                  <a:cubicBezTo>
                    <a:pt x="18166" y="98850"/>
                    <a:pt x="18444" y="99525"/>
                    <a:pt x="18721" y="100199"/>
                  </a:cubicBezTo>
                  <a:cubicBezTo>
                    <a:pt x="18999" y="100853"/>
                    <a:pt x="19316" y="101528"/>
                    <a:pt x="19614" y="102202"/>
                  </a:cubicBezTo>
                  <a:cubicBezTo>
                    <a:pt x="20189" y="103570"/>
                    <a:pt x="20903" y="104919"/>
                    <a:pt x="21577" y="106327"/>
                  </a:cubicBezTo>
                  <a:cubicBezTo>
                    <a:pt x="23025" y="109123"/>
                    <a:pt x="24592" y="112018"/>
                    <a:pt x="26476" y="114934"/>
                  </a:cubicBezTo>
                  <a:cubicBezTo>
                    <a:pt x="26714" y="115310"/>
                    <a:pt x="26932" y="115687"/>
                    <a:pt x="27170" y="116044"/>
                  </a:cubicBezTo>
                  <a:cubicBezTo>
                    <a:pt x="27408" y="116421"/>
                    <a:pt x="27665" y="116778"/>
                    <a:pt x="27903" y="117155"/>
                  </a:cubicBezTo>
                  <a:cubicBezTo>
                    <a:pt x="28419" y="117889"/>
                    <a:pt x="28895" y="118642"/>
                    <a:pt x="29430" y="119376"/>
                  </a:cubicBezTo>
                  <a:cubicBezTo>
                    <a:pt x="29966" y="120110"/>
                    <a:pt x="30501" y="120863"/>
                    <a:pt x="31057" y="121617"/>
                  </a:cubicBezTo>
                  <a:cubicBezTo>
                    <a:pt x="31314" y="121994"/>
                    <a:pt x="31612" y="122351"/>
                    <a:pt x="31909" y="122727"/>
                  </a:cubicBezTo>
                  <a:cubicBezTo>
                    <a:pt x="32187" y="123104"/>
                    <a:pt x="32484" y="123481"/>
                    <a:pt x="32782" y="123858"/>
                  </a:cubicBezTo>
                  <a:cubicBezTo>
                    <a:pt x="34359" y="125846"/>
                    <a:pt x="36060" y="127851"/>
                    <a:pt x="37891" y="129845"/>
                  </a:cubicBezTo>
                  <a:lnTo>
                    <a:pt x="37891" y="129845"/>
                  </a:lnTo>
                  <a:cubicBezTo>
                    <a:pt x="33646" y="125689"/>
                    <a:pt x="29491" y="120855"/>
                    <a:pt x="25583" y="115291"/>
                  </a:cubicBezTo>
                  <a:cubicBezTo>
                    <a:pt x="23184" y="111860"/>
                    <a:pt x="20883" y="108171"/>
                    <a:pt x="18721" y="104205"/>
                  </a:cubicBezTo>
                  <a:cubicBezTo>
                    <a:pt x="16540" y="100259"/>
                    <a:pt x="14478" y="96034"/>
                    <a:pt x="12594" y="91553"/>
                  </a:cubicBezTo>
                  <a:cubicBezTo>
                    <a:pt x="10710" y="87091"/>
                    <a:pt x="8964" y="82351"/>
                    <a:pt x="7418" y="77393"/>
                  </a:cubicBezTo>
                  <a:cubicBezTo>
                    <a:pt x="5831" y="72435"/>
                    <a:pt x="4463" y="67220"/>
                    <a:pt x="3233" y="61786"/>
                  </a:cubicBezTo>
                  <a:cubicBezTo>
                    <a:pt x="2658" y="59069"/>
                    <a:pt x="2083" y="56312"/>
                    <a:pt x="1567" y="53477"/>
                  </a:cubicBezTo>
                  <a:cubicBezTo>
                    <a:pt x="1091" y="50641"/>
                    <a:pt x="536" y="47785"/>
                    <a:pt x="338" y="44830"/>
                  </a:cubicBezTo>
                  <a:cubicBezTo>
                    <a:pt x="258" y="43363"/>
                    <a:pt x="258" y="41855"/>
                    <a:pt x="477" y="40388"/>
                  </a:cubicBezTo>
                  <a:lnTo>
                    <a:pt x="576" y="39833"/>
                  </a:lnTo>
                  <a:cubicBezTo>
                    <a:pt x="596" y="39634"/>
                    <a:pt x="655" y="39456"/>
                    <a:pt x="695" y="39277"/>
                  </a:cubicBezTo>
                  <a:cubicBezTo>
                    <a:pt x="754" y="38901"/>
                    <a:pt x="873" y="38544"/>
                    <a:pt x="972" y="38187"/>
                  </a:cubicBezTo>
                  <a:cubicBezTo>
                    <a:pt x="1191" y="37473"/>
                    <a:pt x="1448" y="36759"/>
                    <a:pt x="1805" y="36085"/>
                  </a:cubicBezTo>
                  <a:cubicBezTo>
                    <a:pt x="2499" y="34736"/>
                    <a:pt x="3412" y="33506"/>
                    <a:pt x="4443" y="32356"/>
                  </a:cubicBezTo>
                  <a:cubicBezTo>
                    <a:pt x="5454" y="31186"/>
                    <a:pt x="6565" y="30076"/>
                    <a:pt x="7636" y="28925"/>
                  </a:cubicBezTo>
                  <a:cubicBezTo>
                    <a:pt x="8707" y="27775"/>
                    <a:pt x="9738" y="26526"/>
                    <a:pt x="10571" y="25158"/>
                  </a:cubicBezTo>
                  <a:cubicBezTo>
                    <a:pt x="11404" y="23769"/>
                    <a:pt x="12058" y="22242"/>
                    <a:pt x="12256" y="20596"/>
                  </a:cubicBezTo>
                  <a:cubicBezTo>
                    <a:pt x="12356" y="19783"/>
                    <a:pt x="12316" y="18931"/>
                    <a:pt x="12157" y="18117"/>
                  </a:cubicBezTo>
                  <a:cubicBezTo>
                    <a:pt x="11999" y="17304"/>
                    <a:pt x="11701" y="16511"/>
                    <a:pt x="11324" y="15777"/>
                  </a:cubicBezTo>
                  <a:cubicBezTo>
                    <a:pt x="10571" y="14270"/>
                    <a:pt x="9540" y="12961"/>
                    <a:pt x="8548" y="11613"/>
                  </a:cubicBezTo>
                  <a:cubicBezTo>
                    <a:pt x="8052" y="10939"/>
                    <a:pt x="7576" y="10264"/>
                    <a:pt x="7140" y="9550"/>
                  </a:cubicBezTo>
                  <a:cubicBezTo>
                    <a:pt x="6724" y="8836"/>
                    <a:pt x="6386" y="8063"/>
                    <a:pt x="6168" y="7270"/>
                  </a:cubicBezTo>
                  <a:cubicBezTo>
                    <a:pt x="5930" y="6457"/>
                    <a:pt x="5811" y="5624"/>
                    <a:pt x="5811" y="4791"/>
                  </a:cubicBezTo>
                  <a:cubicBezTo>
                    <a:pt x="5831" y="3958"/>
                    <a:pt x="5970" y="3105"/>
                    <a:pt x="6347" y="2352"/>
                  </a:cubicBezTo>
                  <a:cubicBezTo>
                    <a:pt x="6724" y="1618"/>
                    <a:pt x="7338" y="1003"/>
                    <a:pt x="8112" y="646"/>
                  </a:cubicBezTo>
                  <a:cubicBezTo>
                    <a:pt x="8607" y="405"/>
                    <a:pt x="9165" y="282"/>
                    <a:pt x="9732" y="282"/>
                  </a:cubicBezTo>
                  <a:cubicBezTo>
                    <a:pt x="10005" y="282"/>
                    <a:pt x="10280" y="310"/>
                    <a:pt x="10551" y="368"/>
                  </a:cubicBezTo>
                  <a:cubicBezTo>
                    <a:pt x="11384" y="507"/>
                    <a:pt x="12177" y="924"/>
                    <a:pt x="12871" y="1420"/>
                  </a:cubicBezTo>
                  <a:cubicBezTo>
                    <a:pt x="13585" y="1915"/>
                    <a:pt x="14200" y="2530"/>
                    <a:pt x="14735" y="3204"/>
                  </a:cubicBezTo>
                  <a:cubicBezTo>
                    <a:pt x="16857" y="6001"/>
                    <a:pt x="17234" y="9848"/>
                    <a:pt x="19594" y="12763"/>
                  </a:cubicBezTo>
                  <a:cubicBezTo>
                    <a:pt x="20189" y="13477"/>
                    <a:pt x="20903" y="14092"/>
                    <a:pt x="21696" y="14568"/>
                  </a:cubicBezTo>
                  <a:cubicBezTo>
                    <a:pt x="22489" y="15063"/>
                    <a:pt x="23362" y="15420"/>
                    <a:pt x="24254" y="15678"/>
                  </a:cubicBezTo>
                  <a:cubicBezTo>
                    <a:pt x="25490" y="16018"/>
                    <a:pt x="26762" y="16162"/>
                    <a:pt x="28046" y="16162"/>
                  </a:cubicBezTo>
                  <a:cubicBezTo>
                    <a:pt x="28638" y="16162"/>
                    <a:pt x="29233" y="16131"/>
                    <a:pt x="29827" y="16075"/>
                  </a:cubicBezTo>
                  <a:cubicBezTo>
                    <a:pt x="33575" y="15698"/>
                    <a:pt x="37145" y="14310"/>
                    <a:pt x="40933" y="13715"/>
                  </a:cubicBezTo>
                  <a:cubicBezTo>
                    <a:pt x="41965" y="13551"/>
                    <a:pt x="43016" y="13470"/>
                    <a:pt x="44071" y="13470"/>
                  </a:cubicBezTo>
                  <a:cubicBezTo>
                    <a:pt x="46847" y="13470"/>
                    <a:pt x="49656" y="14031"/>
                    <a:pt x="52256" y="15123"/>
                  </a:cubicBezTo>
                  <a:cubicBezTo>
                    <a:pt x="55866" y="16650"/>
                    <a:pt x="59118" y="19168"/>
                    <a:pt x="61399" y="22480"/>
                  </a:cubicBezTo>
                  <a:cubicBezTo>
                    <a:pt x="62529" y="24126"/>
                    <a:pt x="63501" y="25931"/>
                    <a:pt x="64472" y="27716"/>
                  </a:cubicBezTo>
                  <a:cubicBezTo>
                    <a:pt x="65444" y="29520"/>
                    <a:pt x="66456" y="31325"/>
                    <a:pt x="67725" y="32991"/>
                  </a:cubicBezTo>
                  <a:cubicBezTo>
                    <a:pt x="68994" y="34637"/>
                    <a:pt x="70481" y="36184"/>
                    <a:pt x="72345" y="37215"/>
                  </a:cubicBezTo>
                  <a:cubicBezTo>
                    <a:pt x="73278" y="37731"/>
                    <a:pt x="74269" y="38147"/>
                    <a:pt x="75340" y="38325"/>
                  </a:cubicBezTo>
                  <a:cubicBezTo>
                    <a:pt x="75839" y="38420"/>
                    <a:pt x="76348" y="38465"/>
                    <a:pt x="76858" y="38465"/>
                  </a:cubicBezTo>
                  <a:cubicBezTo>
                    <a:pt x="77423" y="38465"/>
                    <a:pt x="77991" y="38410"/>
                    <a:pt x="78553" y="38306"/>
                  </a:cubicBezTo>
                  <a:cubicBezTo>
                    <a:pt x="79604" y="38107"/>
                    <a:pt x="80655" y="37711"/>
                    <a:pt x="81527" y="37076"/>
                  </a:cubicBezTo>
                  <a:cubicBezTo>
                    <a:pt x="82420" y="36442"/>
                    <a:pt x="83173" y="35589"/>
                    <a:pt x="83610" y="34577"/>
                  </a:cubicBezTo>
                  <a:cubicBezTo>
                    <a:pt x="84482" y="32515"/>
                    <a:pt x="84205" y="30234"/>
                    <a:pt x="84978" y="28251"/>
                  </a:cubicBezTo>
                  <a:cubicBezTo>
                    <a:pt x="85176" y="27755"/>
                    <a:pt x="85434" y="27279"/>
                    <a:pt x="85791" y="26883"/>
                  </a:cubicBezTo>
                  <a:cubicBezTo>
                    <a:pt x="86148" y="26506"/>
                    <a:pt x="86545" y="26149"/>
                    <a:pt x="87021" y="25931"/>
                  </a:cubicBezTo>
                  <a:cubicBezTo>
                    <a:pt x="87772" y="25540"/>
                    <a:pt x="88621" y="25383"/>
                    <a:pt x="89472" y="25383"/>
                  </a:cubicBezTo>
                  <a:cubicBezTo>
                    <a:pt x="89700" y="25383"/>
                    <a:pt x="89928" y="25394"/>
                    <a:pt x="90154" y="25415"/>
                  </a:cubicBezTo>
                  <a:cubicBezTo>
                    <a:pt x="90670" y="25495"/>
                    <a:pt x="91205" y="25614"/>
                    <a:pt x="91701" y="25812"/>
                  </a:cubicBezTo>
                  <a:cubicBezTo>
                    <a:pt x="91959" y="25911"/>
                    <a:pt x="92197" y="26050"/>
                    <a:pt x="92435" y="26169"/>
                  </a:cubicBezTo>
                  <a:cubicBezTo>
                    <a:pt x="92554" y="26228"/>
                    <a:pt x="92673" y="26308"/>
                    <a:pt x="92792" y="26387"/>
                  </a:cubicBezTo>
                  <a:cubicBezTo>
                    <a:pt x="92891" y="26447"/>
                    <a:pt x="93010" y="26526"/>
                    <a:pt x="93109" y="26605"/>
                  </a:cubicBezTo>
                  <a:lnTo>
                    <a:pt x="93426" y="26863"/>
                  </a:lnTo>
                  <a:cubicBezTo>
                    <a:pt x="93525" y="26962"/>
                    <a:pt x="93605" y="27061"/>
                    <a:pt x="93704" y="27160"/>
                  </a:cubicBezTo>
                  <a:cubicBezTo>
                    <a:pt x="93902" y="27339"/>
                    <a:pt x="94061" y="27577"/>
                    <a:pt x="94219" y="27775"/>
                  </a:cubicBezTo>
                  <a:cubicBezTo>
                    <a:pt x="94517" y="28231"/>
                    <a:pt x="94795" y="28707"/>
                    <a:pt x="94993" y="29223"/>
                  </a:cubicBezTo>
                  <a:cubicBezTo>
                    <a:pt x="95092" y="29461"/>
                    <a:pt x="95171" y="29739"/>
                    <a:pt x="95251" y="29996"/>
                  </a:cubicBezTo>
                  <a:lnTo>
                    <a:pt x="95350" y="30393"/>
                  </a:lnTo>
                  <a:lnTo>
                    <a:pt x="95390" y="30591"/>
                  </a:lnTo>
                  <a:lnTo>
                    <a:pt x="95409" y="30809"/>
                  </a:lnTo>
                  <a:cubicBezTo>
                    <a:pt x="95508" y="31345"/>
                    <a:pt x="95528" y="31900"/>
                    <a:pt x="95528" y="32455"/>
                  </a:cubicBezTo>
                  <a:cubicBezTo>
                    <a:pt x="95469" y="33546"/>
                    <a:pt x="95271" y="34657"/>
                    <a:pt x="94874" y="35688"/>
                  </a:cubicBezTo>
                  <a:cubicBezTo>
                    <a:pt x="94497" y="36739"/>
                    <a:pt x="93922" y="37711"/>
                    <a:pt x="93268" y="38623"/>
                  </a:cubicBezTo>
                  <a:cubicBezTo>
                    <a:pt x="92613" y="39535"/>
                    <a:pt x="91860" y="40388"/>
                    <a:pt x="91027" y="41161"/>
                  </a:cubicBezTo>
                  <a:cubicBezTo>
                    <a:pt x="89400" y="42748"/>
                    <a:pt x="87536" y="44096"/>
                    <a:pt x="85692" y="45485"/>
                  </a:cubicBezTo>
                  <a:cubicBezTo>
                    <a:pt x="83848" y="46893"/>
                    <a:pt x="82023" y="48360"/>
                    <a:pt x="80476" y="50145"/>
                  </a:cubicBezTo>
                  <a:cubicBezTo>
                    <a:pt x="80377" y="50264"/>
                    <a:pt x="80298" y="50363"/>
                    <a:pt x="80199" y="50482"/>
                  </a:cubicBezTo>
                  <a:lnTo>
                    <a:pt x="79921" y="50839"/>
                  </a:lnTo>
                  <a:lnTo>
                    <a:pt x="79405" y="51553"/>
                  </a:lnTo>
                  <a:lnTo>
                    <a:pt x="78910" y="52287"/>
                  </a:lnTo>
                  <a:lnTo>
                    <a:pt x="78672" y="52663"/>
                  </a:lnTo>
                  <a:cubicBezTo>
                    <a:pt x="78592" y="52782"/>
                    <a:pt x="78533" y="52921"/>
                    <a:pt x="78454" y="53060"/>
                  </a:cubicBezTo>
                  <a:lnTo>
                    <a:pt x="78037" y="53834"/>
                  </a:lnTo>
                  <a:cubicBezTo>
                    <a:pt x="77898" y="54091"/>
                    <a:pt x="77779" y="54369"/>
                    <a:pt x="77640" y="54627"/>
                  </a:cubicBezTo>
                  <a:cubicBezTo>
                    <a:pt x="77383" y="55162"/>
                    <a:pt x="77184" y="55717"/>
                    <a:pt x="76966" y="56273"/>
                  </a:cubicBezTo>
                  <a:cubicBezTo>
                    <a:pt x="76153" y="58514"/>
                    <a:pt x="75637" y="60854"/>
                    <a:pt x="75300" y="63234"/>
                  </a:cubicBezTo>
                  <a:cubicBezTo>
                    <a:pt x="75102" y="64582"/>
                    <a:pt x="74983" y="65911"/>
                    <a:pt x="74864" y="67259"/>
                  </a:cubicBezTo>
                  <a:cubicBezTo>
                    <a:pt x="74765" y="68588"/>
                    <a:pt x="74686" y="69937"/>
                    <a:pt x="74626" y="71265"/>
                  </a:cubicBezTo>
                  <a:cubicBezTo>
                    <a:pt x="74547" y="72594"/>
                    <a:pt x="74487" y="73923"/>
                    <a:pt x="74626" y="75271"/>
                  </a:cubicBezTo>
                  <a:cubicBezTo>
                    <a:pt x="74686" y="75926"/>
                    <a:pt x="74805" y="76600"/>
                    <a:pt x="75003" y="77234"/>
                  </a:cubicBezTo>
                  <a:cubicBezTo>
                    <a:pt x="75201" y="77869"/>
                    <a:pt x="75479" y="78504"/>
                    <a:pt x="75856" y="79059"/>
                  </a:cubicBezTo>
                  <a:cubicBezTo>
                    <a:pt x="76629" y="80150"/>
                    <a:pt x="77759" y="81042"/>
                    <a:pt x="79088" y="81339"/>
                  </a:cubicBezTo>
                  <a:cubicBezTo>
                    <a:pt x="79350" y="81402"/>
                    <a:pt x="79618" y="81432"/>
                    <a:pt x="79886" y="81432"/>
                  </a:cubicBezTo>
                  <a:cubicBezTo>
                    <a:pt x="80972" y="81432"/>
                    <a:pt x="82053" y="80934"/>
                    <a:pt x="82737" y="80090"/>
                  </a:cubicBezTo>
                  <a:cubicBezTo>
                    <a:pt x="83193" y="79575"/>
                    <a:pt x="83471" y="78960"/>
                    <a:pt x="83669" y="78325"/>
                  </a:cubicBezTo>
                  <a:cubicBezTo>
                    <a:pt x="83867" y="77691"/>
                    <a:pt x="83967" y="77036"/>
                    <a:pt x="83986" y="76382"/>
                  </a:cubicBezTo>
                  <a:cubicBezTo>
                    <a:pt x="84066" y="75093"/>
                    <a:pt x="83887" y="73784"/>
                    <a:pt x="83530" y="72534"/>
                  </a:cubicBezTo>
                  <a:cubicBezTo>
                    <a:pt x="83173" y="71305"/>
                    <a:pt x="82777" y="70095"/>
                    <a:pt x="82499" y="68866"/>
                  </a:cubicBezTo>
                  <a:cubicBezTo>
                    <a:pt x="82221" y="67636"/>
                    <a:pt x="82063" y="66367"/>
                    <a:pt x="82261" y="65157"/>
                  </a:cubicBezTo>
                  <a:cubicBezTo>
                    <a:pt x="82380" y="64542"/>
                    <a:pt x="82578" y="63967"/>
                    <a:pt x="82876" y="63432"/>
                  </a:cubicBezTo>
                  <a:cubicBezTo>
                    <a:pt x="83193" y="62896"/>
                    <a:pt x="83610" y="62460"/>
                    <a:pt x="84105" y="62103"/>
                  </a:cubicBezTo>
                  <a:cubicBezTo>
                    <a:pt x="84601" y="61746"/>
                    <a:pt x="85176" y="61528"/>
                    <a:pt x="85771" y="61389"/>
                  </a:cubicBezTo>
                  <a:cubicBezTo>
                    <a:pt x="86069" y="61310"/>
                    <a:pt x="86366" y="61290"/>
                    <a:pt x="86664" y="61270"/>
                  </a:cubicBezTo>
                  <a:cubicBezTo>
                    <a:pt x="86822" y="61270"/>
                    <a:pt x="86976" y="61265"/>
                    <a:pt x="87127" y="61265"/>
                  </a:cubicBezTo>
                  <a:cubicBezTo>
                    <a:pt x="87278" y="61265"/>
                    <a:pt x="87427" y="61270"/>
                    <a:pt x="87576" y="61290"/>
                  </a:cubicBezTo>
                  <a:cubicBezTo>
                    <a:pt x="88191" y="61350"/>
                    <a:pt x="88786" y="61488"/>
                    <a:pt x="89341" y="61726"/>
                  </a:cubicBezTo>
                  <a:cubicBezTo>
                    <a:pt x="89896" y="61964"/>
                    <a:pt x="90432" y="62242"/>
                    <a:pt x="90888" y="62639"/>
                  </a:cubicBezTo>
                  <a:cubicBezTo>
                    <a:pt x="91820" y="63412"/>
                    <a:pt x="92494" y="64483"/>
                    <a:pt x="92891" y="65593"/>
                  </a:cubicBezTo>
                  <a:cubicBezTo>
                    <a:pt x="93089" y="66169"/>
                    <a:pt x="93248" y="66764"/>
                    <a:pt x="93327" y="67358"/>
                  </a:cubicBezTo>
                  <a:cubicBezTo>
                    <a:pt x="93406" y="67953"/>
                    <a:pt x="93446" y="68548"/>
                    <a:pt x="93446" y="69163"/>
                  </a:cubicBezTo>
                  <a:cubicBezTo>
                    <a:pt x="93406" y="69758"/>
                    <a:pt x="93347" y="70353"/>
                    <a:pt x="93248" y="70948"/>
                  </a:cubicBezTo>
                  <a:cubicBezTo>
                    <a:pt x="93149" y="71543"/>
                    <a:pt x="92990" y="72118"/>
                    <a:pt x="92811" y="72693"/>
                  </a:cubicBezTo>
                  <a:cubicBezTo>
                    <a:pt x="92078" y="74974"/>
                    <a:pt x="90828" y="77056"/>
                    <a:pt x="89579" y="79079"/>
                  </a:cubicBezTo>
                  <a:cubicBezTo>
                    <a:pt x="88310" y="81082"/>
                    <a:pt x="87080" y="83124"/>
                    <a:pt x="85989" y="85207"/>
                  </a:cubicBezTo>
                  <a:cubicBezTo>
                    <a:pt x="84899" y="87309"/>
                    <a:pt x="83947" y="89450"/>
                    <a:pt x="83213" y="91652"/>
                  </a:cubicBezTo>
                  <a:cubicBezTo>
                    <a:pt x="82499" y="93873"/>
                    <a:pt x="81984" y="96134"/>
                    <a:pt x="81825" y="98434"/>
                  </a:cubicBezTo>
                  <a:cubicBezTo>
                    <a:pt x="81408" y="103015"/>
                    <a:pt x="82678" y="107656"/>
                    <a:pt x="85295" y="111285"/>
                  </a:cubicBezTo>
                  <a:cubicBezTo>
                    <a:pt x="85950" y="112177"/>
                    <a:pt x="86684" y="113010"/>
                    <a:pt x="87497" y="113764"/>
                  </a:cubicBezTo>
                  <a:cubicBezTo>
                    <a:pt x="88330" y="114497"/>
                    <a:pt x="89242" y="115152"/>
                    <a:pt x="90194" y="115667"/>
                  </a:cubicBezTo>
                  <a:cubicBezTo>
                    <a:pt x="91165" y="116203"/>
                    <a:pt x="92216" y="116580"/>
                    <a:pt x="93268" y="116837"/>
                  </a:cubicBezTo>
                  <a:cubicBezTo>
                    <a:pt x="94338" y="117075"/>
                    <a:pt x="95429" y="117194"/>
                    <a:pt x="96500" y="117194"/>
                  </a:cubicBezTo>
                  <a:cubicBezTo>
                    <a:pt x="96562" y="117195"/>
                    <a:pt x="96623" y="117195"/>
                    <a:pt x="96684" y="117195"/>
                  </a:cubicBezTo>
                  <a:cubicBezTo>
                    <a:pt x="98800" y="117195"/>
                    <a:pt x="100842" y="116868"/>
                    <a:pt x="102866" y="116540"/>
                  </a:cubicBezTo>
                  <a:cubicBezTo>
                    <a:pt x="103917" y="116361"/>
                    <a:pt x="104948" y="116203"/>
                    <a:pt x="105979" y="116064"/>
                  </a:cubicBezTo>
                  <a:cubicBezTo>
                    <a:pt x="107011" y="115925"/>
                    <a:pt x="108042" y="115826"/>
                    <a:pt x="109073" y="115826"/>
                  </a:cubicBezTo>
                  <a:cubicBezTo>
                    <a:pt x="109222" y="115822"/>
                    <a:pt x="109371" y="115820"/>
                    <a:pt x="109520" y="115820"/>
                  </a:cubicBezTo>
                  <a:cubicBezTo>
                    <a:pt x="111430" y="115820"/>
                    <a:pt x="113317" y="116169"/>
                    <a:pt x="115102" y="116758"/>
                  </a:cubicBezTo>
                  <a:cubicBezTo>
                    <a:pt x="117026" y="117413"/>
                    <a:pt x="118810" y="118364"/>
                    <a:pt x="120437" y="119554"/>
                  </a:cubicBezTo>
                  <a:cubicBezTo>
                    <a:pt x="123649" y="121894"/>
                    <a:pt x="126128" y="125167"/>
                    <a:pt x="127397" y="128796"/>
                  </a:cubicBezTo>
                  <a:cubicBezTo>
                    <a:pt x="128012" y="130600"/>
                    <a:pt x="128389" y="132524"/>
                    <a:pt x="128290" y="134408"/>
                  </a:cubicBezTo>
                  <a:cubicBezTo>
                    <a:pt x="128230" y="135340"/>
                    <a:pt x="128052" y="136272"/>
                    <a:pt x="127695" y="137125"/>
                  </a:cubicBezTo>
                  <a:cubicBezTo>
                    <a:pt x="127358" y="137978"/>
                    <a:pt x="126822" y="138751"/>
                    <a:pt x="126128" y="139346"/>
                  </a:cubicBezTo>
                  <a:cubicBezTo>
                    <a:pt x="125791" y="139643"/>
                    <a:pt x="125414" y="139901"/>
                    <a:pt x="124998" y="140119"/>
                  </a:cubicBezTo>
                  <a:cubicBezTo>
                    <a:pt x="124601" y="140337"/>
                    <a:pt x="124165" y="140476"/>
                    <a:pt x="123729" y="140575"/>
                  </a:cubicBezTo>
                  <a:cubicBezTo>
                    <a:pt x="123450" y="140639"/>
                    <a:pt x="123166" y="140670"/>
                    <a:pt x="122882" y="140670"/>
                  </a:cubicBezTo>
                  <a:cubicBezTo>
                    <a:pt x="122276" y="140670"/>
                    <a:pt x="121671" y="140528"/>
                    <a:pt x="121131" y="140258"/>
                  </a:cubicBezTo>
                  <a:cubicBezTo>
                    <a:pt x="120318" y="139881"/>
                    <a:pt x="119663" y="139227"/>
                    <a:pt x="119147" y="138513"/>
                  </a:cubicBezTo>
                  <a:cubicBezTo>
                    <a:pt x="118612" y="137779"/>
                    <a:pt x="118176" y="136986"/>
                    <a:pt x="117759" y="136193"/>
                  </a:cubicBezTo>
                  <a:cubicBezTo>
                    <a:pt x="117343" y="135400"/>
                    <a:pt x="116946" y="134586"/>
                    <a:pt x="116470" y="133813"/>
                  </a:cubicBezTo>
                  <a:cubicBezTo>
                    <a:pt x="115994" y="133059"/>
                    <a:pt x="115459" y="132326"/>
                    <a:pt x="114765" y="131731"/>
                  </a:cubicBezTo>
                  <a:cubicBezTo>
                    <a:pt x="113396" y="130521"/>
                    <a:pt x="111612" y="129946"/>
                    <a:pt x="109866" y="129847"/>
                  </a:cubicBezTo>
                  <a:cubicBezTo>
                    <a:pt x="109729" y="129841"/>
                    <a:pt x="109592" y="129838"/>
                    <a:pt x="109456" y="129838"/>
                  </a:cubicBezTo>
                  <a:cubicBezTo>
                    <a:pt x="107829" y="129838"/>
                    <a:pt x="106219" y="130268"/>
                    <a:pt x="104829" y="131037"/>
                  </a:cubicBezTo>
                  <a:cubicBezTo>
                    <a:pt x="103342" y="131929"/>
                    <a:pt x="102112" y="133178"/>
                    <a:pt x="101240" y="134626"/>
                  </a:cubicBezTo>
                  <a:cubicBezTo>
                    <a:pt x="100803" y="135340"/>
                    <a:pt x="100446" y="136094"/>
                    <a:pt x="100149" y="136887"/>
                  </a:cubicBezTo>
                  <a:cubicBezTo>
                    <a:pt x="99852" y="137660"/>
                    <a:pt x="99653" y="138473"/>
                    <a:pt x="99514" y="139286"/>
                  </a:cubicBezTo>
                  <a:cubicBezTo>
                    <a:pt x="99356" y="140100"/>
                    <a:pt x="99296" y="140913"/>
                    <a:pt x="99296" y="141726"/>
                  </a:cubicBezTo>
                  <a:cubicBezTo>
                    <a:pt x="99276" y="142142"/>
                    <a:pt x="99296" y="142539"/>
                    <a:pt x="99336" y="142955"/>
                  </a:cubicBezTo>
                  <a:cubicBezTo>
                    <a:pt x="99356" y="143154"/>
                    <a:pt x="99376" y="143352"/>
                    <a:pt x="99395" y="143550"/>
                  </a:cubicBezTo>
                  <a:lnTo>
                    <a:pt x="99415" y="143629"/>
                  </a:lnTo>
                  <a:cubicBezTo>
                    <a:pt x="98820" y="142856"/>
                    <a:pt x="98265" y="142063"/>
                    <a:pt x="97690" y="141289"/>
                  </a:cubicBezTo>
                  <a:cubicBezTo>
                    <a:pt x="96996" y="140377"/>
                    <a:pt x="96341" y="139445"/>
                    <a:pt x="95707" y="138513"/>
                  </a:cubicBezTo>
                  <a:cubicBezTo>
                    <a:pt x="95052" y="137601"/>
                    <a:pt x="94398" y="136669"/>
                    <a:pt x="93783" y="135756"/>
                  </a:cubicBezTo>
                  <a:cubicBezTo>
                    <a:pt x="93466" y="135300"/>
                    <a:pt x="93149" y="134844"/>
                    <a:pt x="92831" y="134388"/>
                  </a:cubicBezTo>
                  <a:cubicBezTo>
                    <a:pt x="92514" y="133932"/>
                    <a:pt x="92216" y="133456"/>
                    <a:pt x="91899" y="133000"/>
                  </a:cubicBezTo>
                  <a:cubicBezTo>
                    <a:pt x="89460" y="129331"/>
                    <a:pt x="87199" y="125682"/>
                    <a:pt x="85137" y="122013"/>
                  </a:cubicBezTo>
                  <a:cubicBezTo>
                    <a:pt x="81012" y="114676"/>
                    <a:pt x="77819" y="107279"/>
                    <a:pt x="75737" y="99981"/>
                  </a:cubicBezTo>
                  <a:cubicBezTo>
                    <a:pt x="74705" y="96312"/>
                    <a:pt x="74011" y="92663"/>
                    <a:pt x="73535" y="89094"/>
                  </a:cubicBezTo>
                  <a:cubicBezTo>
                    <a:pt x="73099" y="85504"/>
                    <a:pt x="72921" y="81974"/>
                    <a:pt x="72841" y="78563"/>
                  </a:cubicBezTo>
                  <a:cubicBezTo>
                    <a:pt x="72762" y="75132"/>
                    <a:pt x="72762" y="71801"/>
                    <a:pt x="72702" y="68548"/>
                  </a:cubicBezTo>
                  <a:cubicBezTo>
                    <a:pt x="72663" y="65316"/>
                    <a:pt x="72544" y="62163"/>
                    <a:pt x="72286" y="59109"/>
                  </a:cubicBezTo>
                  <a:cubicBezTo>
                    <a:pt x="71810" y="52981"/>
                    <a:pt x="70481" y="47269"/>
                    <a:pt x="68300" y="42292"/>
                  </a:cubicBezTo>
                  <a:cubicBezTo>
                    <a:pt x="67229" y="39793"/>
                    <a:pt x="65920" y="37473"/>
                    <a:pt x="64413" y="35410"/>
                  </a:cubicBezTo>
                  <a:cubicBezTo>
                    <a:pt x="62906" y="33348"/>
                    <a:pt x="61180" y="31543"/>
                    <a:pt x="59316" y="30056"/>
                  </a:cubicBezTo>
                  <a:cubicBezTo>
                    <a:pt x="58364" y="29322"/>
                    <a:pt x="57393" y="28668"/>
                    <a:pt x="56381" y="28073"/>
                  </a:cubicBezTo>
                  <a:cubicBezTo>
                    <a:pt x="56143" y="27934"/>
                    <a:pt x="55885" y="27775"/>
                    <a:pt x="55628" y="27656"/>
                  </a:cubicBezTo>
                  <a:cubicBezTo>
                    <a:pt x="55370" y="27537"/>
                    <a:pt x="55112" y="27418"/>
                    <a:pt x="54874" y="27279"/>
                  </a:cubicBezTo>
                  <a:cubicBezTo>
                    <a:pt x="54616" y="27160"/>
                    <a:pt x="54358" y="27041"/>
                    <a:pt x="54101" y="26923"/>
                  </a:cubicBezTo>
                  <a:cubicBezTo>
                    <a:pt x="53843" y="26823"/>
                    <a:pt x="53585" y="26704"/>
                    <a:pt x="53327" y="26605"/>
                  </a:cubicBezTo>
                  <a:cubicBezTo>
                    <a:pt x="51245" y="25792"/>
                    <a:pt x="49123" y="25296"/>
                    <a:pt x="47060" y="25039"/>
                  </a:cubicBezTo>
                  <a:cubicBezTo>
                    <a:pt x="46042" y="24931"/>
                    <a:pt x="45037" y="24880"/>
                    <a:pt x="44051" y="24880"/>
                  </a:cubicBezTo>
                  <a:cubicBezTo>
                    <a:pt x="41044" y="24880"/>
                    <a:pt x="38206" y="25353"/>
                    <a:pt x="35638" y="26129"/>
                  </a:cubicBezTo>
                  <a:cubicBezTo>
                    <a:pt x="35221" y="26268"/>
                    <a:pt x="34805" y="26387"/>
                    <a:pt x="34388" y="26526"/>
                  </a:cubicBezTo>
                  <a:cubicBezTo>
                    <a:pt x="33992" y="26685"/>
                    <a:pt x="33575" y="26843"/>
                    <a:pt x="33179" y="26982"/>
                  </a:cubicBezTo>
                  <a:cubicBezTo>
                    <a:pt x="32980" y="27061"/>
                    <a:pt x="32782" y="27141"/>
                    <a:pt x="32584" y="27220"/>
                  </a:cubicBezTo>
                  <a:cubicBezTo>
                    <a:pt x="32405" y="27299"/>
                    <a:pt x="32207" y="27398"/>
                    <a:pt x="32008" y="27478"/>
                  </a:cubicBezTo>
                  <a:cubicBezTo>
                    <a:pt x="31632" y="27656"/>
                    <a:pt x="31275" y="27835"/>
                    <a:pt x="30898" y="27993"/>
                  </a:cubicBezTo>
                  <a:cubicBezTo>
                    <a:pt x="30521" y="28192"/>
                    <a:pt x="30184" y="28390"/>
                    <a:pt x="29827" y="28569"/>
                  </a:cubicBezTo>
                  <a:cubicBezTo>
                    <a:pt x="29649" y="28668"/>
                    <a:pt x="29470" y="28767"/>
                    <a:pt x="29292" y="28866"/>
                  </a:cubicBezTo>
                  <a:cubicBezTo>
                    <a:pt x="29133" y="28965"/>
                    <a:pt x="28974" y="29064"/>
                    <a:pt x="28796" y="29163"/>
                  </a:cubicBezTo>
                  <a:cubicBezTo>
                    <a:pt x="28459" y="29382"/>
                    <a:pt x="28141" y="29580"/>
                    <a:pt x="27824" y="29778"/>
                  </a:cubicBezTo>
                  <a:cubicBezTo>
                    <a:pt x="27487" y="29996"/>
                    <a:pt x="27189" y="30234"/>
                    <a:pt x="26892" y="30433"/>
                  </a:cubicBezTo>
                  <a:cubicBezTo>
                    <a:pt x="24453" y="32178"/>
                    <a:pt x="22509" y="34101"/>
                    <a:pt x="20903" y="35966"/>
                  </a:cubicBezTo>
                  <a:cubicBezTo>
                    <a:pt x="19316" y="37850"/>
                    <a:pt x="18087" y="39694"/>
                    <a:pt x="17095" y="41399"/>
                  </a:cubicBezTo>
                  <a:cubicBezTo>
                    <a:pt x="16976" y="41598"/>
                    <a:pt x="16857" y="41816"/>
                    <a:pt x="16738" y="42014"/>
                  </a:cubicBezTo>
                  <a:cubicBezTo>
                    <a:pt x="16619" y="42232"/>
                    <a:pt x="16520" y="42431"/>
                    <a:pt x="16401" y="42629"/>
                  </a:cubicBezTo>
                  <a:cubicBezTo>
                    <a:pt x="16183" y="43045"/>
                    <a:pt x="15965" y="43442"/>
                    <a:pt x="15786" y="43819"/>
                  </a:cubicBezTo>
                  <a:cubicBezTo>
                    <a:pt x="15410" y="44612"/>
                    <a:pt x="15053" y="45326"/>
                    <a:pt x="14775" y="46020"/>
                  </a:cubicBezTo>
                  <a:cubicBezTo>
                    <a:pt x="13605" y="48796"/>
                    <a:pt x="13030" y="50859"/>
                    <a:pt x="12673" y="52168"/>
                  </a:cubicBezTo>
                  <a:cubicBezTo>
                    <a:pt x="12514" y="52842"/>
                    <a:pt x="12395" y="53318"/>
                    <a:pt x="12336" y="53635"/>
                  </a:cubicBezTo>
                  <a:cubicBezTo>
                    <a:pt x="12296" y="53794"/>
                    <a:pt x="12256" y="53913"/>
                    <a:pt x="12256" y="53992"/>
                  </a:cubicBezTo>
                  <a:cubicBezTo>
                    <a:pt x="12276" y="53913"/>
                    <a:pt x="12316" y="53794"/>
                    <a:pt x="12356" y="53635"/>
                  </a:cubicBezTo>
                  <a:cubicBezTo>
                    <a:pt x="12435" y="53338"/>
                    <a:pt x="12554" y="52842"/>
                    <a:pt x="12713" y="52188"/>
                  </a:cubicBezTo>
                  <a:cubicBezTo>
                    <a:pt x="13089" y="50879"/>
                    <a:pt x="13664" y="48836"/>
                    <a:pt x="14854" y="46060"/>
                  </a:cubicBezTo>
                  <a:cubicBezTo>
                    <a:pt x="15132" y="45366"/>
                    <a:pt x="15509" y="44652"/>
                    <a:pt x="15866" y="43878"/>
                  </a:cubicBezTo>
                  <a:cubicBezTo>
                    <a:pt x="16064" y="43482"/>
                    <a:pt x="16282" y="43105"/>
                    <a:pt x="16500" y="42688"/>
                  </a:cubicBezTo>
                  <a:cubicBezTo>
                    <a:pt x="16600" y="42490"/>
                    <a:pt x="16719" y="42272"/>
                    <a:pt x="16838" y="42074"/>
                  </a:cubicBezTo>
                  <a:cubicBezTo>
                    <a:pt x="16956" y="41875"/>
                    <a:pt x="17075" y="41657"/>
                    <a:pt x="17194" y="41459"/>
                  </a:cubicBezTo>
                  <a:cubicBezTo>
                    <a:pt x="18186" y="39753"/>
                    <a:pt x="19416" y="37929"/>
                    <a:pt x="21002" y="36065"/>
                  </a:cubicBezTo>
                  <a:cubicBezTo>
                    <a:pt x="22608" y="34201"/>
                    <a:pt x="24552" y="32297"/>
                    <a:pt x="26971" y="30571"/>
                  </a:cubicBezTo>
                  <a:cubicBezTo>
                    <a:pt x="27289" y="30353"/>
                    <a:pt x="27586" y="30115"/>
                    <a:pt x="27903" y="29917"/>
                  </a:cubicBezTo>
                  <a:cubicBezTo>
                    <a:pt x="28221" y="29719"/>
                    <a:pt x="28558" y="29501"/>
                    <a:pt x="28875" y="29302"/>
                  </a:cubicBezTo>
                  <a:cubicBezTo>
                    <a:pt x="29054" y="29203"/>
                    <a:pt x="29212" y="29104"/>
                    <a:pt x="29371" y="28985"/>
                  </a:cubicBezTo>
                  <a:cubicBezTo>
                    <a:pt x="29549" y="28906"/>
                    <a:pt x="29728" y="28806"/>
                    <a:pt x="29906" y="28707"/>
                  </a:cubicBezTo>
                  <a:cubicBezTo>
                    <a:pt x="30243" y="28529"/>
                    <a:pt x="30600" y="28331"/>
                    <a:pt x="30957" y="28152"/>
                  </a:cubicBezTo>
                  <a:cubicBezTo>
                    <a:pt x="31334" y="27974"/>
                    <a:pt x="31711" y="27795"/>
                    <a:pt x="32088" y="27636"/>
                  </a:cubicBezTo>
                  <a:cubicBezTo>
                    <a:pt x="32266" y="27537"/>
                    <a:pt x="32465" y="27458"/>
                    <a:pt x="32643" y="27359"/>
                  </a:cubicBezTo>
                  <a:cubicBezTo>
                    <a:pt x="32841" y="27299"/>
                    <a:pt x="33040" y="27220"/>
                    <a:pt x="33238" y="27141"/>
                  </a:cubicBezTo>
                  <a:cubicBezTo>
                    <a:pt x="33635" y="26982"/>
                    <a:pt x="34031" y="26843"/>
                    <a:pt x="34448" y="26685"/>
                  </a:cubicBezTo>
                  <a:cubicBezTo>
                    <a:pt x="34864" y="26546"/>
                    <a:pt x="35281" y="26427"/>
                    <a:pt x="35697" y="26288"/>
                  </a:cubicBezTo>
                  <a:cubicBezTo>
                    <a:pt x="38211" y="25534"/>
                    <a:pt x="41000" y="25066"/>
                    <a:pt x="43958" y="25066"/>
                  </a:cubicBezTo>
                  <a:cubicBezTo>
                    <a:pt x="44967" y="25066"/>
                    <a:pt x="45996" y="25121"/>
                    <a:pt x="47041" y="25237"/>
                  </a:cubicBezTo>
                  <a:cubicBezTo>
                    <a:pt x="49103" y="25475"/>
                    <a:pt x="51185" y="25971"/>
                    <a:pt x="53248" y="26784"/>
                  </a:cubicBezTo>
                  <a:cubicBezTo>
                    <a:pt x="53506" y="26903"/>
                    <a:pt x="53763" y="27002"/>
                    <a:pt x="54021" y="27101"/>
                  </a:cubicBezTo>
                  <a:cubicBezTo>
                    <a:pt x="54279" y="27220"/>
                    <a:pt x="54537" y="27339"/>
                    <a:pt x="54775" y="27458"/>
                  </a:cubicBezTo>
                  <a:cubicBezTo>
                    <a:pt x="55033" y="27597"/>
                    <a:pt x="55291" y="27716"/>
                    <a:pt x="55548" y="27835"/>
                  </a:cubicBezTo>
                  <a:cubicBezTo>
                    <a:pt x="55806" y="27954"/>
                    <a:pt x="56044" y="28112"/>
                    <a:pt x="56282" y="28251"/>
                  </a:cubicBezTo>
                  <a:cubicBezTo>
                    <a:pt x="57274" y="28826"/>
                    <a:pt x="58245" y="29481"/>
                    <a:pt x="59177" y="30214"/>
                  </a:cubicBezTo>
                  <a:cubicBezTo>
                    <a:pt x="61042" y="31702"/>
                    <a:pt x="62747" y="33487"/>
                    <a:pt x="64254" y="35549"/>
                  </a:cubicBezTo>
                  <a:cubicBezTo>
                    <a:pt x="65742" y="37592"/>
                    <a:pt x="67031" y="39892"/>
                    <a:pt x="68121" y="42371"/>
                  </a:cubicBezTo>
                  <a:cubicBezTo>
                    <a:pt x="70263" y="47349"/>
                    <a:pt x="71572" y="53040"/>
                    <a:pt x="72048" y="59128"/>
                  </a:cubicBezTo>
                  <a:cubicBezTo>
                    <a:pt x="72326" y="62182"/>
                    <a:pt x="72425" y="65336"/>
                    <a:pt x="72484" y="68568"/>
                  </a:cubicBezTo>
                  <a:cubicBezTo>
                    <a:pt x="72524" y="71801"/>
                    <a:pt x="72524" y="75152"/>
                    <a:pt x="72603" y="78563"/>
                  </a:cubicBezTo>
                  <a:cubicBezTo>
                    <a:pt x="72683" y="81994"/>
                    <a:pt x="72841" y="85524"/>
                    <a:pt x="73297" y="89113"/>
                  </a:cubicBezTo>
                  <a:cubicBezTo>
                    <a:pt x="73753" y="92703"/>
                    <a:pt x="74467" y="96372"/>
                    <a:pt x="75499" y="100040"/>
                  </a:cubicBezTo>
                  <a:cubicBezTo>
                    <a:pt x="77581" y="107378"/>
                    <a:pt x="80774" y="114795"/>
                    <a:pt x="84899" y="122132"/>
                  </a:cubicBezTo>
                  <a:cubicBezTo>
                    <a:pt x="86961" y="125821"/>
                    <a:pt x="89242" y="129490"/>
                    <a:pt x="91681" y="133159"/>
                  </a:cubicBezTo>
                  <a:cubicBezTo>
                    <a:pt x="91998" y="133615"/>
                    <a:pt x="92296" y="134071"/>
                    <a:pt x="92613" y="134547"/>
                  </a:cubicBezTo>
                  <a:cubicBezTo>
                    <a:pt x="92930" y="135003"/>
                    <a:pt x="93228" y="135459"/>
                    <a:pt x="93545" y="135915"/>
                  </a:cubicBezTo>
                  <a:cubicBezTo>
                    <a:pt x="94180" y="136827"/>
                    <a:pt x="94814" y="137759"/>
                    <a:pt x="95489" y="138672"/>
                  </a:cubicBezTo>
                  <a:cubicBezTo>
                    <a:pt x="96143" y="139604"/>
                    <a:pt x="96798" y="140536"/>
                    <a:pt x="97472" y="141448"/>
                  </a:cubicBezTo>
                  <a:cubicBezTo>
                    <a:pt x="98245" y="142519"/>
                    <a:pt x="99038" y="143590"/>
                    <a:pt x="99812" y="144661"/>
                  </a:cubicBezTo>
                  <a:lnTo>
                    <a:pt x="99733" y="144086"/>
                  </a:lnTo>
                  <a:lnTo>
                    <a:pt x="99673" y="143530"/>
                  </a:lnTo>
                  <a:cubicBezTo>
                    <a:pt x="99653" y="143332"/>
                    <a:pt x="99633" y="143134"/>
                    <a:pt x="99614" y="142935"/>
                  </a:cubicBezTo>
                  <a:cubicBezTo>
                    <a:pt x="99574" y="142539"/>
                    <a:pt x="99554" y="142142"/>
                    <a:pt x="99554" y="141746"/>
                  </a:cubicBezTo>
                  <a:cubicBezTo>
                    <a:pt x="99574" y="140932"/>
                    <a:pt x="99633" y="140139"/>
                    <a:pt x="99772" y="139326"/>
                  </a:cubicBezTo>
                  <a:cubicBezTo>
                    <a:pt x="99911" y="138533"/>
                    <a:pt x="100129" y="137740"/>
                    <a:pt x="100407" y="136986"/>
                  </a:cubicBezTo>
                  <a:cubicBezTo>
                    <a:pt x="100684" y="136213"/>
                    <a:pt x="101041" y="135479"/>
                    <a:pt x="101478" y="134765"/>
                  </a:cubicBezTo>
                  <a:cubicBezTo>
                    <a:pt x="102330" y="133357"/>
                    <a:pt x="103520" y="132127"/>
                    <a:pt x="104968" y="131294"/>
                  </a:cubicBezTo>
                  <a:cubicBezTo>
                    <a:pt x="106317" y="130547"/>
                    <a:pt x="107868" y="130135"/>
                    <a:pt x="109434" y="130135"/>
                  </a:cubicBezTo>
                  <a:cubicBezTo>
                    <a:pt x="109571" y="130135"/>
                    <a:pt x="109709" y="130138"/>
                    <a:pt x="109847" y="130144"/>
                  </a:cubicBezTo>
                  <a:cubicBezTo>
                    <a:pt x="111552" y="130224"/>
                    <a:pt x="113277" y="130779"/>
                    <a:pt x="114586" y="131929"/>
                  </a:cubicBezTo>
                  <a:cubicBezTo>
                    <a:pt x="115241" y="132504"/>
                    <a:pt x="115776" y="133218"/>
                    <a:pt x="116232" y="133972"/>
                  </a:cubicBezTo>
                  <a:cubicBezTo>
                    <a:pt x="116688" y="134725"/>
                    <a:pt x="117105" y="135519"/>
                    <a:pt x="117521" y="136332"/>
                  </a:cubicBezTo>
                  <a:cubicBezTo>
                    <a:pt x="117938" y="137125"/>
                    <a:pt x="118374" y="137938"/>
                    <a:pt x="118909" y="138672"/>
                  </a:cubicBezTo>
                  <a:cubicBezTo>
                    <a:pt x="119465" y="139425"/>
                    <a:pt x="120139" y="140100"/>
                    <a:pt x="121012" y="140516"/>
                  </a:cubicBezTo>
                  <a:cubicBezTo>
                    <a:pt x="121581" y="140801"/>
                    <a:pt x="122233" y="140955"/>
                    <a:pt x="122887" y="140955"/>
                  </a:cubicBezTo>
                  <a:cubicBezTo>
                    <a:pt x="123190" y="140955"/>
                    <a:pt x="123493" y="140922"/>
                    <a:pt x="123788" y="140853"/>
                  </a:cubicBezTo>
                  <a:cubicBezTo>
                    <a:pt x="124264" y="140754"/>
                    <a:pt x="124700" y="140595"/>
                    <a:pt x="125137" y="140377"/>
                  </a:cubicBezTo>
                  <a:cubicBezTo>
                    <a:pt x="125553" y="140159"/>
                    <a:pt x="125950" y="139881"/>
                    <a:pt x="126307" y="139564"/>
                  </a:cubicBezTo>
                  <a:cubicBezTo>
                    <a:pt x="127040" y="138929"/>
                    <a:pt x="127615" y="138116"/>
                    <a:pt x="127972" y="137224"/>
                  </a:cubicBezTo>
                  <a:cubicBezTo>
                    <a:pt x="128329" y="136351"/>
                    <a:pt x="128528" y="135380"/>
                    <a:pt x="128567" y="134428"/>
                  </a:cubicBezTo>
                  <a:cubicBezTo>
                    <a:pt x="128667" y="132484"/>
                    <a:pt x="128290" y="130541"/>
                    <a:pt x="127675" y="128697"/>
                  </a:cubicBezTo>
                  <a:cubicBezTo>
                    <a:pt x="126366" y="125008"/>
                    <a:pt x="123867" y="121696"/>
                    <a:pt x="120595" y="119316"/>
                  </a:cubicBezTo>
                  <a:cubicBezTo>
                    <a:pt x="118969" y="118126"/>
                    <a:pt x="117145" y="117155"/>
                    <a:pt x="115201" y="116500"/>
                  </a:cubicBezTo>
                  <a:cubicBezTo>
                    <a:pt x="113355" y="115879"/>
                    <a:pt x="111384" y="115526"/>
                    <a:pt x="109390" y="115526"/>
                  </a:cubicBezTo>
                  <a:cubicBezTo>
                    <a:pt x="109285" y="115526"/>
                    <a:pt x="109179" y="115527"/>
                    <a:pt x="109073" y="115529"/>
                  </a:cubicBezTo>
                  <a:cubicBezTo>
                    <a:pt x="108042" y="115548"/>
                    <a:pt x="106991" y="115648"/>
                    <a:pt x="105940" y="115786"/>
                  </a:cubicBezTo>
                  <a:cubicBezTo>
                    <a:pt x="104909" y="115905"/>
                    <a:pt x="103877" y="116084"/>
                    <a:pt x="102826" y="116262"/>
                  </a:cubicBezTo>
                  <a:cubicBezTo>
                    <a:pt x="100803" y="116590"/>
                    <a:pt x="98760" y="116918"/>
                    <a:pt x="96699" y="116918"/>
                  </a:cubicBezTo>
                  <a:cubicBezTo>
                    <a:pt x="96639" y="116918"/>
                    <a:pt x="96580" y="116917"/>
                    <a:pt x="96520" y="116917"/>
                  </a:cubicBezTo>
                  <a:cubicBezTo>
                    <a:pt x="95449" y="116897"/>
                    <a:pt x="94378" y="116798"/>
                    <a:pt x="93347" y="116560"/>
                  </a:cubicBezTo>
                  <a:cubicBezTo>
                    <a:pt x="92296" y="116322"/>
                    <a:pt x="91304" y="115925"/>
                    <a:pt x="90352" y="115429"/>
                  </a:cubicBezTo>
                  <a:cubicBezTo>
                    <a:pt x="89400" y="114914"/>
                    <a:pt x="88508" y="114279"/>
                    <a:pt x="87695" y="113545"/>
                  </a:cubicBezTo>
                  <a:cubicBezTo>
                    <a:pt x="86902" y="112812"/>
                    <a:pt x="86168" y="111999"/>
                    <a:pt x="85533" y="111106"/>
                  </a:cubicBezTo>
                  <a:cubicBezTo>
                    <a:pt x="82975" y="107537"/>
                    <a:pt x="81706" y="102975"/>
                    <a:pt x="82122" y="98454"/>
                  </a:cubicBezTo>
                  <a:cubicBezTo>
                    <a:pt x="82281" y="96193"/>
                    <a:pt x="82797" y="93952"/>
                    <a:pt x="83491" y="91751"/>
                  </a:cubicBezTo>
                  <a:cubicBezTo>
                    <a:pt x="84224" y="89569"/>
                    <a:pt x="85176" y="87428"/>
                    <a:pt x="86247" y="85345"/>
                  </a:cubicBezTo>
                  <a:cubicBezTo>
                    <a:pt x="87338" y="83263"/>
                    <a:pt x="88568" y="81260"/>
                    <a:pt x="89837" y="79237"/>
                  </a:cubicBezTo>
                  <a:cubicBezTo>
                    <a:pt x="91086" y="77215"/>
                    <a:pt x="92355" y="75112"/>
                    <a:pt x="93109" y="72792"/>
                  </a:cubicBezTo>
                  <a:cubicBezTo>
                    <a:pt x="93287" y="72197"/>
                    <a:pt x="93446" y="71602"/>
                    <a:pt x="93545" y="71007"/>
                  </a:cubicBezTo>
                  <a:cubicBezTo>
                    <a:pt x="93664" y="70393"/>
                    <a:pt x="93724" y="69778"/>
                    <a:pt x="93744" y="69163"/>
                  </a:cubicBezTo>
                  <a:cubicBezTo>
                    <a:pt x="93744" y="68548"/>
                    <a:pt x="93724" y="67934"/>
                    <a:pt x="93625" y="67319"/>
                  </a:cubicBezTo>
                  <a:cubicBezTo>
                    <a:pt x="93545" y="66704"/>
                    <a:pt x="93387" y="66089"/>
                    <a:pt x="93188" y="65494"/>
                  </a:cubicBezTo>
                  <a:cubicBezTo>
                    <a:pt x="92752" y="64344"/>
                    <a:pt x="92078" y="63234"/>
                    <a:pt x="91086" y="62420"/>
                  </a:cubicBezTo>
                  <a:cubicBezTo>
                    <a:pt x="90610" y="62004"/>
                    <a:pt x="90035" y="61707"/>
                    <a:pt x="89460" y="61449"/>
                  </a:cubicBezTo>
                  <a:cubicBezTo>
                    <a:pt x="88865" y="61211"/>
                    <a:pt x="88250" y="61072"/>
                    <a:pt x="87616" y="61012"/>
                  </a:cubicBezTo>
                  <a:cubicBezTo>
                    <a:pt x="87425" y="60977"/>
                    <a:pt x="87235" y="60970"/>
                    <a:pt x="87044" y="60970"/>
                  </a:cubicBezTo>
                  <a:cubicBezTo>
                    <a:pt x="86918" y="60970"/>
                    <a:pt x="86791" y="60973"/>
                    <a:pt x="86664" y="60973"/>
                  </a:cubicBezTo>
                  <a:cubicBezTo>
                    <a:pt x="86346" y="61012"/>
                    <a:pt x="86029" y="61032"/>
                    <a:pt x="85712" y="61112"/>
                  </a:cubicBezTo>
                  <a:cubicBezTo>
                    <a:pt x="85097" y="61250"/>
                    <a:pt x="84462" y="61488"/>
                    <a:pt x="83947" y="61865"/>
                  </a:cubicBezTo>
                  <a:cubicBezTo>
                    <a:pt x="83411" y="62242"/>
                    <a:pt x="82975" y="62718"/>
                    <a:pt x="82638" y="63293"/>
                  </a:cubicBezTo>
                  <a:cubicBezTo>
                    <a:pt x="82321" y="63848"/>
                    <a:pt x="82102" y="64463"/>
                    <a:pt x="81984" y="65098"/>
                  </a:cubicBezTo>
                  <a:cubicBezTo>
                    <a:pt x="81785" y="66387"/>
                    <a:pt x="81944" y="67676"/>
                    <a:pt x="82221" y="68925"/>
                  </a:cubicBezTo>
                  <a:cubicBezTo>
                    <a:pt x="82499" y="70174"/>
                    <a:pt x="82896" y="71404"/>
                    <a:pt x="83253" y="72614"/>
                  </a:cubicBezTo>
                  <a:cubicBezTo>
                    <a:pt x="83610" y="73823"/>
                    <a:pt x="83768" y="75112"/>
                    <a:pt x="83709" y="76382"/>
                  </a:cubicBezTo>
                  <a:cubicBezTo>
                    <a:pt x="83669" y="77016"/>
                    <a:pt x="83570" y="77651"/>
                    <a:pt x="83392" y="78246"/>
                  </a:cubicBezTo>
                  <a:cubicBezTo>
                    <a:pt x="83213" y="78841"/>
                    <a:pt x="82935" y="79436"/>
                    <a:pt x="82519" y="79912"/>
                  </a:cubicBezTo>
                  <a:cubicBezTo>
                    <a:pt x="81884" y="80673"/>
                    <a:pt x="80894" y="81130"/>
                    <a:pt x="79894" y="81130"/>
                  </a:cubicBezTo>
                  <a:cubicBezTo>
                    <a:pt x="79644" y="81130"/>
                    <a:pt x="79394" y="81102"/>
                    <a:pt x="79148" y="81042"/>
                  </a:cubicBezTo>
                  <a:cubicBezTo>
                    <a:pt x="77918" y="80764"/>
                    <a:pt x="76847" y="79931"/>
                    <a:pt x="76113" y="78880"/>
                  </a:cubicBezTo>
                  <a:cubicBezTo>
                    <a:pt x="75737" y="78365"/>
                    <a:pt x="75479" y="77770"/>
                    <a:pt x="75300" y="77155"/>
                  </a:cubicBezTo>
                  <a:cubicBezTo>
                    <a:pt x="75102" y="76520"/>
                    <a:pt x="74983" y="75886"/>
                    <a:pt x="74924" y="75231"/>
                  </a:cubicBezTo>
                  <a:cubicBezTo>
                    <a:pt x="74805" y="73923"/>
                    <a:pt x="74864" y="72614"/>
                    <a:pt x="74924" y="71285"/>
                  </a:cubicBezTo>
                  <a:cubicBezTo>
                    <a:pt x="74983" y="69956"/>
                    <a:pt x="75062" y="68608"/>
                    <a:pt x="75162" y="67279"/>
                  </a:cubicBezTo>
                  <a:cubicBezTo>
                    <a:pt x="75281" y="65950"/>
                    <a:pt x="75419" y="64602"/>
                    <a:pt x="75598" y="63273"/>
                  </a:cubicBezTo>
                  <a:cubicBezTo>
                    <a:pt x="75935" y="60913"/>
                    <a:pt x="76431" y="58593"/>
                    <a:pt x="77244" y="56372"/>
                  </a:cubicBezTo>
                  <a:cubicBezTo>
                    <a:pt x="77462" y="55836"/>
                    <a:pt x="77660" y="55281"/>
                    <a:pt x="77918" y="54766"/>
                  </a:cubicBezTo>
                  <a:cubicBezTo>
                    <a:pt x="78057" y="54488"/>
                    <a:pt x="78176" y="54230"/>
                    <a:pt x="78295" y="53972"/>
                  </a:cubicBezTo>
                  <a:lnTo>
                    <a:pt x="78711" y="53199"/>
                  </a:lnTo>
                  <a:cubicBezTo>
                    <a:pt x="78791" y="53060"/>
                    <a:pt x="78850" y="52941"/>
                    <a:pt x="78929" y="52822"/>
                  </a:cubicBezTo>
                  <a:lnTo>
                    <a:pt x="79167" y="52445"/>
                  </a:lnTo>
                  <a:lnTo>
                    <a:pt x="79643" y="51712"/>
                  </a:lnTo>
                  <a:lnTo>
                    <a:pt x="80179" y="51017"/>
                  </a:lnTo>
                  <a:lnTo>
                    <a:pt x="80437" y="50680"/>
                  </a:lnTo>
                  <a:cubicBezTo>
                    <a:pt x="80516" y="50561"/>
                    <a:pt x="80615" y="50442"/>
                    <a:pt x="80714" y="50343"/>
                  </a:cubicBezTo>
                  <a:cubicBezTo>
                    <a:pt x="82221" y="48578"/>
                    <a:pt x="84046" y="47111"/>
                    <a:pt x="85870" y="45723"/>
                  </a:cubicBezTo>
                  <a:cubicBezTo>
                    <a:pt x="87715" y="44334"/>
                    <a:pt x="89599" y="42986"/>
                    <a:pt x="91245" y="41379"/>
                  </a:cubicBezTo>
                  <a:cubicBezTo>
                    <a:pt x="92891" y="39793"/>
                    <a:pt x="94358" y="37949"/>
                    <a:pt x="95152" y="35807"/>
                  </a:cubicBezTo>
                  <a:cubicBezTo>
                    <a:pt x="95568" y="34736"/>
                    <a:pt x="95766" y="33586"/>
                    <a:pt x="95826" y="32455"/>
                  </a:cubicBezTo>
                  <a:cubicBezTo>
                    <a:pt x="95826" y="31880"/>
                    <a:pt x="95806" y="31305"/>
                    <a:pt x="95707" y="30750"/>
                  </a:cubicBezTo>
                  <a:lnTo>
                    <a:pt x="95667" y="30532"/>
                  </a:lnTo>
                  <a:lnTo>
                    <a:pt x="95627" y="30333"/>
                  </a:lnTo>
                  <a:lnTo>
                    <a:pt x="95528" y="29917"/>
                  </a:lnTo>
                  <a:cubicBezTo>
                    <a:pt x="95449" y="29639"/>
                    <a:pt x="95390" y="29362"/>
                    <a:pt x="95271" y="29104"/>
                  </a:cubicBezTo>
                  <a:cubicBezTo>
                    <a:pt x="95072" y="28569"/>
                    <a:pt x="94775" y="28073"/>
                    <a:pt x="94457" y="27617"/>
                  </a:cubicBezTo>
                  <a:cubicBezTo>
                    <a:pt x="94279" y="27379"/>
                    <a:pt x="94120" y="27160"/>
                    <a:pt x="93922" y="26962"/>
                  </a:cubicBezTo>
                  <a:cubicBezTo>
                    <a:pt x="93823" y="26863"/>
                    <a:pt x="93724" y="26744"/>
                    <a:pt x="93625" y="26645"/>
                  </a:cubicBezTo>
                  <a:lnTo>
                    <a:pt x="93287" y="26367"/>
                  </a:lnTo>
                  <a:cubicBezTo>
                    <a:pt x="93188" y="26288"/>
                    <a:pt x="93069" y="26209"/>
                    <a:pt x="92950" y="26129"/>
                  </a:cubicBezTo>
                  <a:cubicBezTo>
                    <a:pt x="92831" y="26050"/>
                    <a:pt x="92712" y="25971"/>
                    <a:pt x="92573" y="25911"/>
                  </a:cubicBezTo>
                  <a:cubicBezTo>
                    <a:pt x="92335" y="25772"/>
                    <a:pt x="92078" y="25633"/>
                    <a:pt x="91820" y="25554"/>
                  </a:cubicBezTo>
                  <a:cubicBezTo>
                    <a:pt x="91284" y="25316"/>
                    <a:pt x="90729" y="25217"/>
                    <a:pt x="90174" y="25118"/>
                  </a:cubicBezTo>
                  <a:cubicBezTo>
                    <a:pt x="89936" y="25118"/>
                    <a:pt x="89698" y="25074"/>
                    <a:pt x="89460" y="25074"/>
                  </a:cubicBezTo>
                  <a:cubicBezTo>
                    <a:pt x="89420" y="25074"/>
                    <a:pt x="89381" y="25075"/>
                    <a:pt x="89341" y="25078"/>
                  </a:cubicBezTo>
                  <a:cubicBezTo>
                    <a:pt x="89202" y="25098"/>
                    <a:pt x="89063" y="25098"/>
                    <a:pt x="88924" y="25098"/>
                  </a:cubicBezTo>
                  <a:lnTo>
                    <a:pt x="88488" y="25158"/>
                  </a:lnTo>
                  <a:cubicBezTo>
                    <a:pt x="88349" y="25158"/>
                    <a:pt x="88211" y="25197"/>
                    <a:pt x="88092" y="25237"/>
                  </a:cubicBezTo>
                  <a:cubicBezTo>
                    <a:pt x="87953" y="25277"/>
                    <a:pt x="87814" y="25296"/>
                    <a:pt x="87675" y="25336"/>
                  </a:cubicBezTo>
                  <a:cubicBezTo>
                    <a:pt x="87417" y="25435"/>
                    <a:pt x="87140" y="25514"/>
                    <a:pt x="86902" y="25673"/>
                  </a:cubicBezTo>
                  <a:cubicBezTo>
                    <a:pt x="86386" y="25911"/>
                    <a:pt x="85930" y="26288"/>
                    <a:pt x="85553" y="26704"/>
                  </a:cubicBezTo>
                  <a:cubicBezTo>
                    <a:pt x="85196" y="27121"/>
                    <a:pt x="84919" y="27617"/>
                    <a:pt x="84700" y="28132"/>
                  </a:cubicBezTo>
                  <a:cubicBezTo>
                    <a:pt x="84284" y="29183"/>
                    <a:pt x="84185" y="30274"/>
                    <a:pt x="84046" y="31345"/>
                  </a:cubicBezTo>
                  <a:cubicBezTo>
                    <a:pt x="83907" y="32416"/>
                    <a:pt x="83748" y="33487"/>
                    <a:pt x="83332" y="34458"/>
                  </a:cubicBezTo>
                  <a:cubicBezTo>
                    <a:pt x="82935" y="35430"/>
                    <a:pt x="82221" y="36243"/>
                    <a:pt x="81369" y="36838"/>
                  </a:cubicBezTo>
                  <a:cubicBezTo>
                    <a:pt x="80516" y="37453"/>
                    <a:pt x="79505" y="37830"/>
                    <a:pt x="78493" y="38028"/>
                  </a:cubicBezTo>
                  <a:cubicBezTo>
                    <a:pt x="77949" y="38122"/>
                    <a:pt x="77399" y="38172"/>
                    <a:pt x="76850" y="38172"/>
                  </a:cubicBezTo>
                  <a:cubicBezTo>
                    <a:pt x="76358" y="38172"/>
                    <a:pt x="75867" y="38132"/>
                    <a:pt x="75380" y="38048"/>
                  </a:cubicBezTo>
                  <a:cubicBezTo>
                    <a:pt x="74368" y="37869"/>
                    <a:pt x="73397" y="37473"/>
                    <a:pt x="72484" y="36957"/>
                  </a:cubicBezTo>
                  <a:cubicBezTo>
                    <a:pt x="70680" y="35946"/>
                    <a:pt x="69192" y="34439"/>
                    <a:pt x="67963" y="32812"/>
                  </a:cubicBezTo>
                  <a:cubicBezTo>
                    <a:pt x="65464" y="29520"/>
                    <a:pt x="63957" y="25653"/>
                    <a:pt x="61637" y="22322"/>
                  </a:cubicBezTo>
                  <a:cubicBezTo>
                    <a:pt x="59316" y="18970"/>
                    <a:pt x="56024" y="16392"/>
                    <a:pt x="52375" y="14865"/>
                  </a:cubicBezTo>
                  <a:cubicBezTo>
                    <a:pt x="49733" y="13759"/>
                    <a:pt x="46894" y="13184"/>
                    <a:pt x="44082" y="13184"/>
                  </a:cubicBezTo>
                  <a:cubicBezTo>
                    <a:pt x="43011" y="13184"/>
                    <a:pt x="41944" y="13268"/>
                    <a:pt x="40893" y="13437"/>
                  </a:cubicBezTo>
                  <a:cubicBezTo>
                    <a:pt x="37065" y="14032"/>
                    <a:pt x="33496" y="15420"/>
                    <a:pt x="29807" y="15797"/>
                  </a:cubicBezTo>
                  <a:cubicBezTo>
                    <a:pt x="29249" y="15845"/>
                    <a:pt x="28687" y="15871"/>
                    <a:pt x="28126" y="15871"/>
                  </a:cubicBezTo>
                  <a:cubicBezTo>
                    <a:pt x="26835" y="15871"/>
                    <a:pt x="25551" y="15732"/>
                    <a:pt x="24334" y="15401"/>
                  </a:cubicBezTo>
                  <a:cubicBezTo>
                    <a:pt x="22589" y="14925"/>
                    <a:pt x="20962" y="13973"/>
                    <a:pt x="19832" y="12565"/>
                  </a:cubicBezTo>
                  <a:cubicBezTo>
                    <a:pt x="18682" y="11176"/>
                    <a:pt x="18008" y="9491"/>
                    <a:pt x="17353" y="7845"/>
                  </a:cubicBezTo>
                  <a:cubicBezTo>
                    <a:pt x="17016" y="7012"/>
                    <a:pt x="16699" y="6159"/>
                    <a:pt x="16322" y="5346"/>
                  </a:cubicBezTo>
                  <a:cubicBezTo>
                    <a:pt x="15965" y="4533"/>
                    <a:pt x="15529" y="3740"/>
                    <a:pt x="14973" y="3026"/>
                  </a:cubicBezTo>
                  <a:cubicBezTo>
                    <a:pt x="14418" y="2332"/>
                    <a:pt x="13764" y="1697"/>
                    <a:pt x="13050" y="1182"/>
                  </a:cubicBezTo>
                  <a:cubicBezTo>
                    <a:pt x="12316" y="666"/>
                    <a:pt x="11503" y="249"/>
                    <a:pt x="10610" y="91"/>
                  </a:cubicBezTo>
                  <a:cubicBezTo>
                    <a:pt x="10320" y="31"/>
                    <a:pt x="10020" y="0"/>
                    <a:pt x="9720" y="0"/>
                  </a:cubicBezTo>
                  <a:close/>
                </a:path>
              </a:pathLst>
            </a:custGeom>
            <a:solidFill>
              <a:srgbClr val="0202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4" name="Google Shape;3094;p43"/>
            <p:cNvSpPr/>
            <p:nvPr/>
          </p:nvSpPr>
          <p:spPr>
            <a:xfrm>
              <a:off x="61247" y="-2670993"/>
              <a:ext cx="2429716" cy="3920542"/>
            </a:xfrm>
            <a:custGeom>
              <a:avLst/>
              <a:gdLst/>
              <a:ahLst/>
              <a:cxnLst/>
              <a:rect l="l" t="t" r="r" b="b"/>
              <a:pathLst>
                <a:path w="75757" h="122240" extrusionOk="0">
                  <a:moveTo>
                    <a:pt x="14404" y="0"/>
                  </a:moveTo>
                  <a:cubicBezTo>
                    <a:pt x="13763" y="0"/>
                    <a:pt x="13124" y="58"/>
                    <a:pt x="12495" y="178"/>
                  </a:cubicBezTo>
                  <a:cubicBezTo>
                    <a:pt x="12039" y="277"/>
                    <a:pt x="11582" y="396"/>
                    <a:pt x="11146" y="555"/>
                  </a:cubicBezTo>
                  <a:lnTo>
                    <a:pt x="10829" y="674"/>
                  </a:lnTo>
                  <a:cubicBezTo>
                    <a:pt x="10710" y="714"/>
                    <a:pt x="10611" y="753"/>
                    <a:pt x="10492" y="813"/>
                  </a:cubicBezTo>
                  <a:cubicBezTo>
                    <a:pt x="10293" y="912"/>
                    <a:pt x="10075" y="991"/>
                    <a:pt x="9877" y="1090"/>
                  </a:cubicBezTo>
                  <a:cubicBezTo>
                    <a:pt x="9044" y="1527"/>
                    <a:pt x="8290" y="2062"/>
                    <a:pt x="7596" y="2637"/>
                  </a:cubicBezTo>
                  <a:cubicBezTo>
                    <a:pt x="6902" y="3252"/>
                    <a:pt x="6307" y="3926"/>
                    <a:pt x="5752" y="4640"/>
                  </a:cubicBezTo>
                  <a:cubicBezTo>
                    <a:pt x="5197" y="5334"/>
                    <a:pt x="4721" y="6108"/>
                    <a:pt x="4284" y="6861"/>
                  </a:cubicBezTo>
                  <a:cubicBezTo>
                    <a:pt x="3848" y="7655"/>
                    <a:pt x="3471" y="8448"/>
                    <a:pt x="3134" y="9241"/>
                  </a:cubicBezTo>
                  <a:cubicBezTo>
                    <a:pt x="1806" y="12474"/>
                    <a:pt x="1052" y="15825"/>
                    <a:pt x="576" y="19097"/>
                  </a:cubicBezTo>
                  <a:cubicBezTo>
                    <a:pt x="120" y="22369"/>
                    <a:pt x="1" y="25602"/>
                    <a:pt x="140" y="28735"/>
                  </a:cubicBezTo>
                  <a:cubicBezTo>
                    <a:pt x="417" y="35022"/>
                    <a:pt x="1687" y="40872"/>
                    <a:pt x="3471" y="46187"/>
                  </a:cubicBezTo>
                  <a:cubicBezTo>
                    <a:pt x="5276" y="51521"/>
                    <a:pt x="7557" y="56320"/>
                    <a:pt x="9976" y="60683"/>
                  </a:cubicBezTo>
                  <a:cubicBezTo>
                    <a:pt x="12396" y="65046"/>
                    <a:pt x="14954" y="68973"/>
                    <a:pt x="17492" y="72562"/>
                  </a:cubicBezTo>
                  <a:cubicBezTo>
                    <a:pt x="18742" y="74367"/>
                    <a:pt x="20011" y="76072"/>
                    <a:pt x="21240" y="77718"/>
                  </a:cubicBezTo>
                  <a:cubicBezTo>
                    <a:pt x="21875" y="78531"/>
                    <a:pt x="22490" y="79345"/>
                    <a:pt x="23085" y="80118"/>
                  </a:cubicBezTo>
                  <a:cubicBezTo>
                    <a:pt x="23699" y="80911"/>
                    <a:pt x="24294" y="81665"/>
                    <a:pt x="24889" y="82418"/>
                  </a:cubicBezTo>
                  <a:cubicBezTo>
                    <a:pt x="27289" y="85413"/>
                    <a:pt x="29609" y="88130"/>
                    <a:pt x="31810" y="90589"/>
                  </a:cubicBezTo>
                  <a:cubicBezTo>
                    <a:pt x="32366" y="91204"/>
                    <a:pt x="32921" y="91799"/>
                    <a:pt x="33456" y="92374"/>
                  </a:cubicBezTo>
                  <a:cubicBezTo>
                    <a:pt x="33734" y="92671"/>
                    <a:pt x="33992" y="92969"/>
                    <a:pt x="34250" y="93246"/>
                  </a:cubicBezTo>
                  <a:cubicBezTo>
                    <a:pt x="34527" y="93524"/>
                    <a:pt x="34785" y="93802"/>
                    <a:pt x="35063" y="94079"/>
                  </a:cubicBezTo>
                  <a:cubicBezTo>
                    <a:pt x="35598" y="94634"/>
                    <a:pt x="36114" y="95170"/>
                    <a:pt x="36610" y="95685"/>
                  </a:cubicBezTo>
                  <a:cubicBezTo>
                    <a:pt x="37125" y="96221"/>
                    <a:pt x="37641" y="96717"/>
                    <a:pt x="38137" y="97212"/>
                  </a:cubicBezTo>
                  <a:cubicBezTo>
                    <a:pt x="42143" y="101159"/>
                    <a:pt x="45692" y="104193"/>
                    <a:pt x="48687" y="106573"/>
                  </a:cubicBezTo>
                  <a:cubicBezTo>
                    <a:pt x="49064" y="106870"/>
                    <a:pt x="49421" y="107168"/>
                    <a:pt x="49778" y="107445"/>
                  </a:cubicBezTo>
                  <a:cubicBezTo>
                    <a:pt x="50135" y="107723"/>
                    <a:pt x="50492" y="108001"/>
                    <a:pt x="50829" y="108239"/>
                  </a:cubicBezTo>
                  <a:cubicBezTo>
                    <a:pt x="51503" y="108754"/>
                    <a:pt x="52157" y="109250"/>
                    <a:pt x="52772" y="109686"/>
                  </a:cubicBezTo>
                  <a:cubicBezTo>
                    <a:pt x="53387" y="110142"/>
                    <a:pt x="53962" y="110539"/>
                    <a:pt x="54497" y="110916"/>
                  </a:cubicBezTo>
                  <a:cubicBezTo>
                    <a:pt x="55053" y="111313"/>
                    <a:pt x="55549" y="111669"/>
                    <a:pt x="56044" y="111967"/>
                  </a:cubicBezTo>
                  <a:cubicBezTo>
                    <a:pt x="56996" y="112602"/>
                    <a:pt x="57809" y="113137"/>
                    <a:pt x="58484" y="113573"/>
                  </a:cubicBezTo>
                  <a:cubicBezTo>
                    <a:pt x="59178" y="114010"/>
                    <a:pt x="59733" y="114347"/>
                    <a:pt x="60169" y="114605"/>
                  </a:cubicBezTo>
                  <a:cubicBezTo>
                    <a:pt x="60625" y="114862"/>
                    <a:pt x="60923" y="115041"/>
                    <a:pt x="61141" y="115180"/>
                  </a:cubicBezTo>
                  <a:cubicBezTo>
                    <a:pt x="61240" y="115239"/>
                    <a:pt x="61319" y="115279"/>
                    <a:pt x="61359" y="115299"/>
                  </a:cubicBezTo>
                  <a:cubicBezTo>
                    <a:pt x="61419" y="115338"/>
                    <a:pt x="61438" y="115338"/>
                    <a:pt x="61438" y="115338"/>
                  </a:cubicBezTo>
                  <a:cubicBezTo>
                    <a:pt x="61438" y="115338"/>
                    <a:pt x="61419" y="115318"/>
                    <a:pt x="61359" y="115279"/>
                  </a:cubicBezTo>
                  <a:cubicBezTo>
                    <a:pt x="61319" y="115259"/>
                    <a:pt x="61240" y="115199"/>
                    <a:pt x="61141" y="115140"/>
                  </a:cubicBezTo>
                  <a:cubicBezTo>
                    <a:pt x="60943" y="115021"/>
                    <a:pt x="60625" y="114823"/>
                    <a:pt x="60209" y="114545"/>
                  </a:cubicBezTo>
                  <a:cubicBezTo>
                    <a:pt x="59773" y="114267"/>
                    <a:pt x="59217" y="113930"/>
                    <a:pt x="58523" y="113494"/>
                  </a:cubicBezTo>
                  <a:cubicBezTo>
                    <a:pt x="57849" y="113038"/>
                    <a:pt x="57036" y="112502"/>
                    <a:pt x="56084" y="111868"/>
                  </a:cubicBezTo>
                  <a:cubicBezTo>
                    <a:pt x="55608" y="111550"/>
                    <a:pt x="55112" y="111194"/>
                    <a:pt x="54577" y="110817"/>
                  </a:cubicBezTo>
                  <a:cubicBezTo>
                    <a:pt x="54022" y="110420"/>
                    <a:pt x="53446" y="110023"/>
                    <a:pt x="52832" y="109567"/>
                  </a:cubicBezTo>
                  <a:cubicBezTo>
                    <a:pt x="52237" y="109131"/>
                    <a:pt x="51602" y="108635"/>
                    <a:pt x="50908" y="108120"/>
                  </a:cubicBezTo>
                  <a:cubicBezTo>
                    <a:pt x="50571" y="107862"/>
                    <a:pt x="50214" y="107604"/>
                    <a:pt x="49857" y="107326"/>
                  </a:cubicBezTo>
                  <a:cubicBezTo>
                    <a:pt x="49520" y="107029"/>
                    <a:pt x="49143" y="106751"/>
                    <a:pt x="48786" y="106454"/>
                  </a:cubicBezTo>
                  <a:cubicBezTo>
                    <a:pt x="45792" y="104054"/>
                    <a:pt x="42262" y="101000"/>
                    <a:pt x="38275" y="97054"/>
                  </a:cubicBezTo>
                  <a:cubicBezTo>
                    <a:pt x="37780" y="96558"/>
                    <a:pt x="37264" y="96062"/>
                    <a:pt x="36768" y="95527"/>
                  </a:cubicBezTo>
                  <a:cubicBezTo>
                    <a:pt x="36253" y="95011"/>
                    <a:pt x="35737" y="94476"/>
                    <a:pt x="35202" y="93921"/>
                  </a:cubicBezTo>
                  <a:cubicBezTo>
                    <a:pt x="34944" y="93643"/>
                    <a:pt x="34686" y="93365"/>
                    <a:pt x="34408" y="93088"/>
                  </a:cubicBezTo>
                  <a:cubicBezTo>
                    <a:pt x="34151" y="92790"/>
                    <a:pt x="33873" y="92512"/>
                    <a:pt x="33615" y="92215"/>
                  </a:cubicBezTo>
                  <a:cubicBezTo>
                    <a:pt x="33080" y="91640"/>
                    <a:pt x="32524" y="91045"/>
                    <a:pt x="31969" y="90430"/>
                  </a:cubicBezTo>
                  <a:cubicBezTo>
                    <a:pt x="29768" y="87971"/>
                    <a:pt x="27467" y="85254"/>
                    <a:pt x="25088" y="82260"/>
                  </a:cubicBezTo>
                  <a:cubicBezTo>
                    <a:pt x="24493" y="81506"/>
                    <a:pt x="23878" y="80753"/>
                    <a:pt x="23283" y="79959"/>
                  </a:cubicBezTo>
                  <a:cubicBezTo>
                    <a:pt x="22668" y="79186"/>
                    <a:pt x="22073" y="78373"/>
                    <a:pt x="21439" y="77560"/>
                  </a:cubicBezTo>
                  <a:cubicBezTo>
                    <a:pt x="20209" y="75914"/>
                    <a:pt x="18960" y="74208"/>
                    <a:pt x="17690" y="72404"/>
                  </a:cubicBezTo>
                  <a:cubicBezTo>
                    <a:pt x="15172" y="68814"/>
                    <a:pt x="12633" y="64888"/>
                    <a:pt x="10194" y="60544"/>
                  </a:cubicBezTo>
                  <a:cubicBezTo>
                    <a:pt x="7795" y="56201"/>
                    <a:pt x="5534" y="51402"/>
                    <a:pt x="3749" y="46107"/>
                  </a:cubicBezTo>
                  <a:cubicBezTo>
                    <a:pt x="1964" y="40793"/>
                    <a:pt x="695" y="34962"/>
                    <a:pt x="417" y="28715"/>
                  </a:cubicBezTo>
                  <a:cubicBezTo>
                    <a:pt x="279" y="25602"/>
                    <a:pt x="398" y="22389"/>
                    <a:pt x="854" y="19117"/>
                  </a:cubicBezTo>
                  <a:lnTo>
                    <a:pt x="933" y="18522"/>
                  </a:lnTo>
                  <a:lnTo>
                    <a:pt x="1052" y="17907"/>
                  </a:lnTo>
                  <a:cubicBezTo>
                    <a:pt x="1131" y="17491"/>
                    <a:pt x="1191" y="17094"/>
                    <a:pt x="1270" y="16678"/>
                  </a:cubicBezTo>
                  <a:cubicBezTo>
                    <a:pt x="1330" y="16261"/>
                    <a:pt x="1449" y="15865"/>
                    <a:pt x="1528" y="15448"/>
                  </a:cubicBezTo>
                  <a:cubicBezTo>
                    <a:pt x="1627" y="15052"/>
                    <a:pt x="1726" y="14635"/>
                    <a:pt x="1825" y="14219"/>
                  </a:cubicBezTo>
                  <a:cubicBezTo>
                    <a:pt x="2044" y="13406"/>
                    <a:pt x="2262" y="12592"/>
                    <a:pt x="2519" y="11779"/>
                  </a:cubicBezTo>
                  <a:cubicBezTo>
                    <a:pt x="2777" y="10966"/>
                    <a:pt x="3075" y="10153"/>
                    <a:pt x="3392" y="9360"/>
                  </a:cubicBezTo>
                  <a:cubicBezTo>
                    <a:pt x="3729" y="8567"/>
                    <a:pt x="4126" y="7773"/>
                    <a:pt x="4542" y="7000"/>
                  </a:cubicBezTo>
                  <a:cubicBezTo>
                    <a:pt x="4959" y="6246"/>
                    <a:pt x="5435" y="5513"/>
                    <a:pt x="5970" y="4799"/>
                  </a:cubicBezTo>
                  <a:cubicBezTo>
                    <a:pt x="6525" y="4125"/>
                    <a:pt x="7120" y="3450"/>
                    <a:pt x="7795" y="2855"/>
                  </a:cubicBezTo>
                  <a:cubicBezTo>
                    <a:pt x="8469" y="2280"/>
                    <a:pt x="9203" y="1765"/>
                    <a:pt x="9996" y="1348"/>
                  </a:cubicBezTo>
                  <a:cubicBezTo>
                    <a:pt x="10194" y="1249"/>
                    <a:pt x="10412" y="1170"/>
                    <a:pt x="10611" y="1071"/>
                  </a:cubicBezTo>
                  <a:cubicBezTo>
                    <a:pt x="10710" y="1031"/>
                    <a:pt x="10829" y="991"/>
                    <a:pt x="10928" y="932"/>
                  </a:cubicBezTo>
                  <a:lnTo>
                    <a:pt x="11245" y="833"/>
                  </a:lnTo>
                  <a:cubicBezTo>
                    <a:pt x="11662" y="674"/>
                    <a:pt x="12118" y="555"/>
                    <a:pt x="12554" y="476"/>
                  </a:cubicBezTo>
                  <a:cubicBezTo>
                    <a:pt x="13157" y="355"/>
                    <a:pt x="13778" y="298"/>
                    <a:pt x="14398" y="298"/>
                  </a:cubicBezTo>
                  <a:cubicBezTo>
                    <a:pt x="14697" y="298"/>
                    <a:pt x="14995" y="311"/>
                    <a:pt x="15291" y="337"/>
                  </a:cubicBezTo>
                  <a:cubicBezTo>
                    <a:pt x="17135" y="476"/>
                    <a:pt x="18940" y="1110"/>
                    <a:pt x="20586" y="2042"/>
                  </a:cubicBezTo>
                  <a:cubicBezTo>
                    <a:pt x="22232" y="2994"/>
                    <a:pt x="23699" y="4244"/>
                    <a:pt x="24909" y="5632"/>
                  </a:cubicBezTo>
                  <a:cubicBezTo>
                    <a:pt x="25504" y="6346"/>
                    <a:pt x="26059" y="7079"/>
                    <a:pt x="26535" y="7873"/>
                  </a:cubicBezTo>
                  <a:cubicBezTo>
                    <a:pt x="26654" y="8051"/>
                    <a:pt x="26773" y="8249"/>
                    <a:pt x="26872" y="8468"/>
                  </a:cubicBezTo>
                  <a:cubicBezTo>
                    <a:pt x="26991" y="8646"/>
                    <a:pt x="27091" y="8864"/>
                    <a:pt x="27190" y="9063"/>
                  </a:cubicBezTo>
                  <a:lnTo>
                    <a:pt x="27487" y="9677"/>
                  </a:lnTo>
                  <a:cubicBezTo>
                    <a:pt x="27606" y="9876"/>
                    <a:pt x="27685" y="10094"/>
                    <a:pt x="27765" y="10312"/>
                  </a:cubicBezTo>
                  <a:cubicBezTo>
                    <a:pt x="29212" y="13644"/>
                    <a:pt x="29847" y="17174"/>
                    <a:pt x="30224" y="20624"/>
                  </a:cubicBezTo>
                  <a:cubicBezTo>
                    <a:pt x="30621" y="24075"/>
                    <a:pt x="30799" y="27446"/>
                    <a:pt x="31156" y="30738"/>
                  </a:cubicBezTo>
                  <a:cubicBezTo>
                    <a:pt x="31533" y="34010"/>
                    <a:pt x="31989" y="37203"/>
                    <a:pt x="32524" y="40297"/>
                  </a:cubicBezTo>
                  <a:cubicBezTo>
                    <a:pt x="33615" y="46464"/>
                    <a:pt x="35023" y="52235"/>
                    <a:pt x="36649" y="57609"/>
                  </a:cubicBezTo>
                  <a:cubicBezTo>
                    <a:pt x="38256" y="62984"/>
                    <a:pt x="40080" y="67961"/>
                    <a:pt x="42004" y="72562"/>
                  </a:cubicBezTo>
                  <a:cubicBezTo>
                    <a:pt x="45871" y="81764"/>
                    <a:pt x="50095" y="89458"/>
                    <a:pt x="54240" y="95904"/>
                  </a:cubicBezTo>
                  <a:cubicBezTo>
                    <a:pt x="58404" y="102349"/>
                    <a:pt x="62450" y="107564"/>
                    <a:pt x="66059" y="111848"/>
                  </a:cubicBezTo>
                  <a:cubicBezTo>
                    <a:pt x="67884" y="114010"/>
                    <a:pt x="69569" y="115933"/>
                    <a:pt x="71176" y="117659"/>
                  </a:cubicBezTo>
                  <a:cubicBezTo>
                    <a:pt x="71969" y="118511"/>
                    <a:pt x="72742" y="119324"/>
                    <a:pt x="73456" y="120098"/>
                  </a:cubicBezTo>
                  <a:cubicBezTo>
                    <a:pt x="73833" y="120475"/>
                    <a:pt x="74190" y="120851"/>
                    <a:pt x="74547" y="121208"/>
                  </a:cubicBezTo>
                  <a:cubicBezTo>
                    <a:pt x="74725" y="121407"/>
                    <a:pt x="74884" y="121585"/>
                    <a:pt x="75063" y="121764"/>
                  </a:cubicBezTo>
                  <a:lnTo>
                    <a:pt x="75182" y="121883"/>
                  </a:lnTo>
                  <a:lnTo>
                    <a:pt x="75241" y="121942"/>
                  </a:lnTo>
                  <a:lnTo>
                    <a:pt x="75182" y="121922"/>
                  </a:lnTo>
                  <a:cubicBezTo>
                    <a:pt x="75003" y="121883"/>
                    <a:pt x="74825" y="121843"/>
                    <a:pt x="74666" y="121823"/>
                  </a:cubicBezTo>
                  <a:cubicBezTo>
                    <a:pt x="74428" y="121744"/>
                    <a:pt x="74210" y="121684"/>
                    <a:pt x="73992" y="121625"/>
                  </a:cubicBezTo>
                  <a:cubicBezTo>
                    <a:pt x="73774" y="121565"/>
                    <a:pt x="73575" y="121506"/>
                    <a:pt x="73357" y="121426"/>
                  </a:cubicBezTo>
                  <a:cubicBezTo>
                    <a:pt x="73159" y="121347"/>
                    <a:pt x="72941" y="121288"/>
                    <a:pt x="72742" y="121228"/>
                  </a:cubicBezTo>
                  <a:cubicBezTo>
                    <a:pt x="71949" y="120931"/>
                    <a:pt x="71195" y="120633"/>
                    <a:pt x="70521" y="120316"/>
                  </a:cubicBezTo>
                  <a:cubicBezTo>
                    <a:pt x="69133" y="119681"/>
                    <a:pt x="67963" y="119067"/>
                    <a:pt x="66971" y="118511"/>
                  </a:cubicBezTo>
                  <a:cubicBezTo>
                    <a:pt x="64949" y="117401"/>
                    <a:pt x="63600" y="116568"/>
                    <a:pt x="62708" y="116072"/>
                  </a:cubicBezTo>
                  <a:cubicBezTo>
                    <a:pt x="62271" y="115814"/>
                    <a:pt x="61954" y="115616"/>
                    <a:pt x="61756" y="115517"/>
                  </a:cubicBezTo>
                  <a:cubicBezTo>
                    <a:pt x="61637" y="115457"/>
                    <a:pt x="61577" y="115398"/>
                    <a:pt x="61518" y="115378"/>
                  </a:cubicBezTo>
                  <a:cubicBezTo>
                    <a:pt x="61478" y="115358"/>
                    <a:pt x="61438" y="115338"/>
                    <a:pt x="61438" y="115338"/>
                  </a:cubicBezTo>
                  <a:lnTo>
                    <a:pt x="61438" y="115338"/>
                  </a:lnTo>
                  <a:cubicBezTo>
                    <a:pt x="61438" y="115338"/>
                    <a:pt x="61458" y="115358"/>
                    <a:pt x="61518" y="115398"/>
                  </a:cubicBezTo>
                  <a:cubicBezTo>
                    <a:pt x="61557" y="115418"/>
                    <a:pt x="61637" y="115477"/>
                    <a:pt x="61736" y="115537"/>
                  </a:cubicBezTo>
                  <a:cubicBezTo>
                    <a:pt x="61934" y="115656"/>
                    <a:pt x="62252" y="115854"/>
                    <a:pt x="62688" y="116112"/>
                  </a:cubicBezTo>
                  <a:cubicBezTo>
                    <a:pt x="63560" y="116647"/>
                    <a:pt x="64909" y="117500"/>
                    <a:pt x="66912" y="118610"/>
                  </a:cubicBezTo>
                  <a:cubicBezTo>
                    <a:pt x="67903" y="119186"/>
                    <a:pt x="69074" y="119800"/>
                    <a:pt x="70462" y="120435"/>
                  </a:cubicBezTo>
                  <a:cubicBezTo>
                    <a:pt x="71136" y="120772"/>
                    <a:pt x="71890" y="121069"/>
                    <a:pt x="72703" y="121367"/>
                  </a:cubicBezTo>
                  <a:cubicBezTo>
                    <a:pt x="72901" y="121446"/>
                    <a:pt x="73099" y="121506"/>
                    <a:pt x="73317" y="121585"/>
                  </a:cubicBezTo>
                  <a:cubicBezTo>
                    <a:pt x="73516" y="121645"/>
                    <a:pt x="73734" y="121724"/>
                    <a:pt x="73952" y="121783"/>
                  </a:cubicBezTo>
                  <a:cubicBezTo>
                    <a:pt x="74170" y="121843"/>
                    <a:pt x="74388" y="121902"/>
                    <a:pt x="74626" y="121982"/>
                  </a:cubicBezTo>
                  <a:cubicBezTo>
                    <a:pt x="74904" y="122041"/>
                    <a:pt x="75182" y="122101"/>
                    <a:pt x="75479" y="122180"/>
                  </a:cubicBezTo>
                  <a:lnTo>
                    <a:pt x="75757" y="122240"/>
                  </a:lnTo>
                  <a:lnTo>
                    <a:pt x="75558" y="122041"/>
                  </a:lnTo>
                  <a:lnTo>
                    <a:pt x="75182" y="121645"/>
                  </a:lnTo>
                  <a:cubicBezTo>
                    <a:pt x="75003" y="121466"/>
                    <a:pt x="74844" y="121288"/>
                    <a:pt x="74666" y="121109"/>
                  </a:cubicBezTo>
                  <a:cubicBezTo>
                    <a:pt x="74309" y="120732"/>
                    <a:pt x="73952" y="120375"/>
                    <a:pt x="73595" y="119979"/>
                  </a:cubicBezTo>
                  <a:cubicBezTo>
                    <a:pt x="72861" y="119205"/>
                    <a:pt x="72088" y="118392"/>
                    <a:pt x="71314" y="117520"/>
                  </a:cubicBezTo>
                  <a:cubicBezTo>
                    <a:pt x="69728" y="115794"/>
                    <a:pt x="68022" y="113871"/>
                    <a:pt x="66218" y="111729"/>
                  </a:cubicBezTo>
                  <a:cubicBezTo>
                    <a:pt x="62609" y="107426"/>
                    <a:pt x="58583" y="102210"/>
                    <a:pt x="54438" y="95785"/>
                  </a:cubicBezTo>
                  <a:cubicBezTo>
                    <a:pt x="50313" y="89339"/>
                    <a:pt x="46109" y="81645"/>
                    <a:pt x="42262" y="72463"/>
                  </a:cubicBezTo>
                  <a:cubicBezTo>
                    <a:pt x="40338" y="67862"/>
                    <a:pt x="38513" y="62904"/>
                    <a:pt x="36907" y="57530"/>
                  </a:cubicBezTo>
                  <a:cubicBezTo>
                    <a:pt x="35301" y="52176"/>
                    <a:pt x="33893" y="46405"/>
                    <a:pt x="32802" y="40257"/>
                  </a:cubicBezTo>
                  <a:cubicBezTo>
                    <a:pt x="32267" y="37163"/>
                    <a:pt x="31810" y="33990"/>
                    <a:pt x="31453" y="30718"/>
                  </a:cubicBezTo>
                  <a:cubicBezTo>
                    <a:pt x="31096" y="27426"/>
                    <a:pt x="30918" y="24055"/>
                    <a:pt x="30521" y="20584"/>
                  </a:cubicBezTo>
                  <a:cubicBezTo>
                    <a:pt x="30125" y="17134"/>
                    <a:pt x="29510" y="13584"/>
                    <a:pt x="28042" y="10193"/>
                  </a:cubicBezTo>
                  <a:cubicBezTo>
                    <a:pt x="27963" y="9975"/>
                    <a:pt x="27864" y="9757"/>
                    <a:pt x="27765" y="9558"/>
                  </a:cubicBezTo>
                  <a:lnTo>
                    <a:pt x="27467" y="8944"/>
                  </a:lnTo>
                  <a:cubicBezTo>
                    <a:pt x="27368" y="8725"/>
                    <a:pt x="27249" y="8527"/>
                    <a:pt x="27150" y="8329"/>
                  </a:cubicBezTo>
                  <a:cubicBezTo>
                    <a:pt x="27031" y="8111"/>
                    <a:pt x="26912" y="7912"/>
                    <a:pt x="26793" y="7714"/>
                  </a:cubicBezTo>
                  <a:cubicBezTo>
                    <a:pt x="26297" y="6921"/>
                    <a:pt x="25742" y="6167"/>
                    <a:pt x="25127" y="5453"/>
                  </a:cubicBezTo>
                  <a:cubicBezTo>
                    <a:pt x="23898" y="4025"/>
                    <a:pt x="22430" y="2776"/>
                    <a:pt x="20745" y="1804"/>
                  </a:cubicBezTo>
                  <a:cubicBezTo>
                    <a:pt x="19059" y="852"/>
                    <a:pt x="17215" y="178"/>
                    <a:pt x="15331" y="39"/>
                  </a:cubicBezTo>
                  <a:cubicBezTo>
                    <a:pt x="15022" y="14"/>
                    <a:pt x="14713" y="0"/>
                    <a:pt x="14404" y="0"/>
                  </a:cubicBezTo>
                  <a:close/>
                </a:path>
              </a:pathLst>
            </a:custGeom>
            <a:solidFill>
              <a:srgbClr val="0202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5" name="Google Shape;3095;p43"/>
            <p:cNvSpPr/>
            <p:nvPr/>
          </p:nvSpPr>
          <p:spPr>
            <a:xfrm>
              <a:off x="-321635" y="-3054548"/>
              <a:ext cx="4057973" cy="6934748"/>
            </a:xfrm>
            <a:custGeom>
              <a:avLst/>
              <a:gdLst/>
              <a:ahLst/>
              <a:cxnLst/>
              <a:rect l="l" t="t" r="r" b="b"/>
              <a:pathLst>
                <a:path w="126525" h="216221" extrusionOk="0">
                  <a:moveTo>
                    <a:pt x="125692" y="206047"/>
                  </a:moveTo>
                  <a:lnTo>
                    <a:pt x="125692" y="206047"/>
                  </a:lnTo>
                  <a:cubicBezTo>
                    <a:pt x="125672" y="206146"/>
                    <a:pt x="125672" y="206186"/>
                    <a:pt x="125672" y="206186"/>
                  </a:cubicBezTo>
                  <a:cubicBezTo>
                    <a:pt x="125672" y="206186"/>
                    <a:pt x="125692" y="206146"/>
                    <a:pt x="125692" y="206047"/>
                  </a:cubicBezTo>
                  <a:close/>
                  <a:moveTo>
                    <a:pt x="32683" y="0"/>
                  </a:moveTo>
                  <a:cubicBezTo>
                    <a:pt x="32286" y="0"/>
                    <a:pt x="31889" y="40"/>
                    <a:pt x="31493" y="60"/>
                  </a:cubicBezTo>
                  <a:cubicBezTo>
                    <a:pt x="30699" y="80"/>
                    <a:pt x="29906" y="199"/>
                    <a:pt x="29113" y="298"/>
                  </a:cubicBezTo>
                  <a:cubicBezTo>
                    <a:pt x="28915" y="298"/>
                    <a:pt x="28716" y="338"/>
                    <a:pt x="28518" y="377"/>
                  </a:cubicBezTo>
                  <a:lnTo>
                    <a:pt x="27943" y="496"/>
                  </a:lnTo>
                  <a:lnTo>
                    <a:pt x="27348" y="595"/>
                  </a:lnTo>
                  <a:lnTo>
                    <a:pt x="27050" y="655"/>
                  </a:lnTo>
                  <a:lnTo>
                    <a:pt x="26753" y="734"/>
                  </a:lnTo>
                  <a:cubicBezTo>
                    <a:pt x="25980" y="913"/>
                    <a:pt x="25186" y="1091"/>
                    <a:pt x="24433" y="1369"/>
                  </a:cubicBezTo>
                  <a:cubicBezTo>
                    <a:pt x="22866" y="1825"/>
                    <a:pt x="21379" y="2479"/>
                    <a:pt x="19911" y="3173"/>
                  </a:cubicBezTo>
                  <a:cubicBezTo>
                    <a:pt x="19177" y="3570"/>
                    <a:pt x="18444" y="3927"/>
                    <a:pt x="17749" y="4383"/>
                  </a:cubicBezTo>
                  <a:cubicBezTo>
                    <a:pt x="17412" y="4621"/>
                    <a:pt x="17055" y="4819"/>
                    <a:pt x="16718" y="5057"/>
                  </a:cubicBezTo>
                  <a:cubicBezTo>
                    <a:pt x="16381" y="5295"/>
                    <a:pt x="16044" y="5533"/>
                    <a:pt x="15707" y="5771"/>
                  </a:cubicBezTo>
                  <a:cubicBezTo>
                    <a:pt x="15350" y="6009"/>
                    <a:pt x="15033" y="6267"/>
                    <a:pt x="14715" y="6525"/>
                  </a:cubicBezTo>
                  <a:cubicBezTo>
                    <a:pt x="14398" y="6803"/>
                    <a:pt x="14061" y="7040"/>
                    <a:pt x="13744" y="7318"/>
                  </a:cubicBezTo>
                  <a:cubicBezTo>
                    <a:pt x="13129" y="7873"/>
                    <a:pt x="12494" y="8429"/>
                    <a:pt x="11919" y="9024"/>
                  </a:cubicBezTo>
                  <a:cubicBezTo>
                    <a:pt x="10709" y="10213"/>
                    <a:pt x="9638" y="11503"/>
                    <a:pt x="8607" y="12851"/>
                  </a:cubicBezTo>
                  <a:cubicBezTo>
                    <a:pt x="5454" y="17075"/>
                    <a:pt x="3233" y="21835"/>
                    <a:pt x="1865" y="26713"/>
                  </a:cubicBezTo>
                  <a:cubicBezTo>
                    <a:pt x="516" y="31592"/>
                    <a:pt x="0" y="36589"/>
                    <a:pt x="40" y="41448"/>
                  </a:cubicBezTo>
                  <a:cubicBezTo>
                    <a:pt x="80" y="46326"/>
                    <a:pt x="695" y="51086"/>
                    <a:pt x="1627" y="55667"/>
                  </a:cubicBezTo>
                  <a:cubicBezTo>
                    <a:pt x="2559" y="60268"/>
                    <a:pt x="3808" y="64690"/>
                    <a:pt x="5295" y="68934"/>
                  </a:cubicBezTo>
                  <a:cubicBezTo>
                    <a:pt x="8270" y="77422"/>
                    <a:pt x="12236" y="85156"/>
                    <a:pt x="16798" y="92037"/>
                  </a:cubicBezTo>
                  <a:cubicBezTo>
                    <a:pt x="17393" y="92890"/>
                    <a:pt x="17948" y="93763"/>
                    <a:pt x="18543" y="94596"/>
                  </a:cubicBezTo>
                  <a:cubicBezTo>
                    <a:pt x="19158" y="95428"/>
                    <a:pt x="19752" y="96242"/>
                    <a:pt x="20347" y="97055"/>
                  </a:cubicBezTo>
                  <a:cubicBezTo>
                    <a:pt x="20962" y="97868"/>
                    <a:pt x="21577" y="98661"/>
                    <a:pt x="22192" y="99454"/>
                  </a:cubicBezTo>
                  <a:lnTo>
                    <a:pt x="22668" y="100029"/>
                  </a:lnTo>
                  <a:lnTo>
                    <a:pt x="23144" y="100604"/>
                  </a:lnTo>
                  <a:cubicBezTo>
                    <a:pt x="23461" y="100981"/>
                    <a:pt x="23778" y="101378"/>
                    <a:pt x="24096" y="101755"/>
                  </a:cubicBezTo>
                  <a:cubicBezTo>
                    <a:pt x="24413" y="102131"/>
                    <a:pt x="24730" y="102508"/>
                    <a:pt x="25067" y="102885"/>
                  </a:cubicBezTo>
                  <a:cubicBezTo>
                    <a:pt x="25385" y="103242"/>
                    <a:pt x="25722" y="103619"/>
                    <a:pt x="26039" y="103976"/>
                  </a:cubicBezTo>
                  <a:cubicBezTo>
                    <a:pt x="26713" y="104709"/>
                    <a:pt x="27348" y="105443"/>
                    <a:pt x="28022" y="106117"/>
                  </a:cubicBezTo>
                  <a:cubicBezTo>
                    <a:pt x="28696" y="106812"/>
                    <a:pt x="29371" y="107525"/>
                    <a:pt x="30045" y="108200"/>
                  </a:cubicBezTo>
                  <a:cubicBezTo>
                    <a:pt x="30739" y="108854"/>
                    <a:pt x="31413" y="109528"/>
                    <a:pt x="32107" y="110183"/>
                  </a:cubicBezTo>
                  <a:cubicBezTo>
                    <a:pt x="37621" y="115379"/>
                    <a:pt x="43471" y="119702"/>
                    <a:pt x="49182" y="123589"/>
                  </a:cubicBezTo>
                  <a:cubicBezTo>
                    <a:pt x="54913" y="127456"/>
                    <a:pt x="60526" y="130867"/>
                    <a:pt x="65900" y="134119"/>
                  </a:cubicBezTo>
                  <a:cubicBezTo>
                    <a:pt x="71254" y="137372"/>
                    <a:pt x="76331" y="140465"/>
                    <a:pt x="81071" y="143539"/>
                  </a:cubicBezTo>
                  <a:cubicBezTo>
                    <a:pt x="83431" y="145086"/>
                    <a:pt x="85712" y="146633"/>
                    <a:pt x="87893" y="148180"/>
                  </a:cubicBezTo>
                  <a:cubicBezTo>
                    <a:pt x="88448" y="148576"/>
                    <a:pt x="88984" y="148973"/>
                    <a:pt x="89519" y="149350"/>
                  </a:cubicBezTo>
                  <a:cubicBezTo>
                    <a:pt x="89777" y="149548"/>
                    <a:pt x="90055" y="149746"/>
                    <a:pt x="90312" y="149925"/>
                  </a:cubicBezTo>
                  <a:cubicBezTo>
                    <a:pt x="90570" y="150123"/>
                    <a:pt x="90828" y="150321"/>
                    <a:pt x="91106" y="150520"/>
                  </a:cubicBezTo>
                  <a:cubicBezTo>
                    <a:pt x="91621" y="150916"/>
                    <a:pt x="92137" y="151313"/>
                    <a:pt x="92653" y="151690"/>
                  </a:cubicBezTo>
                  <a:cubicBezTo>
                    <a:pt x="93148" y="152086"/>
                    <a:pt x="93644" y="152483"/>
                    <a:pt x="94140" y="152880"/>
                  </a:cubicBezTo>
                  <a:cubicBezTo>
                    <a:pt x="98126" y="156013"/>
                    <a:pt x="101656" y="159226"/>
                    <a:pt x="104789" y="162458"/>
                  </a:cubicBezTo>
                  <a:cubicBezTo>
                    <a:pt x="107903" y="165710"/>
                    <a:pt x="110560" y="169022"/>
                    <a:pt x="112801" y="172275"/>
                  </a:cubicBezTo>
                  <a:cubicBezTo>
                    <a:pt x="117303" y="178799"/>
                    <a:pt x="120139" y="185165"/>
                    <a:pt x="121725" y="190896"/>
                  </a:cubicBezTo>
                  <a:cubicBezTo>
                    <a:pt x="121844" y="191233"/>
                    <a:pt x="121924" y="191610"/>
                    <a:pt x="122003" y="191947"/>
                  </a:cubicBezTo>
                  <a:cubicBezTo>
                    <a:pt x="122102" y="192304"/>
                    <a:pt x="122181" y="192661"/>
                    <a:pt x="122261" y="192998"/>
                  </a:cubicBezTo>
                  <a:cubicBezTo>
                    <a:pt x="122340" y="193355"/>
                    <a:pt x="122439" y="193692"/>
                    <a:pt x="122499" y="194049"/>
                  </a:cubicBezTo>
                  <a:cubicBezTo>
                    <a:pt x="122578" y="194386"/>
                    <a:pt x="122638" y="194724"/>
                    <a:pt x="122697" y="195061"/>
                  </a:cubicBezTo>
                  <a:cubicBezTo>
                    <a:pt x="122757" y="195398"/>
                    <a:pt x="122816" y="195735"/>
                    <a:pt x="122876" y="196052"/>
                  </a:cubicBezTo>
                  <a:cubicBezTo>
                    <a:pt x="122935" y="196389"/>
                    <a:pt x="122995" y="196707"/>
                    <a:pt x="123034" y="197044"/>
                  </a:cubicBezTo>
                  <a:cubicBezTo>
                    <a:pt x="123113" y="197698"/>
                    <a:pt x="123193" y="198333"/>
                    <a:pt x="123272" y="198948"/>
                  </a:cubicBezTo>
                  <a:cubicBezTo>
                    <a:pt x="123292" y="199106"/>
                    <a:pt x="123312" y="199265"/>
                    <a:pt x="123332" y="199404"/>
                  </a:cubicBezTo>
                  <a:cubicBezTo>
                    <a:pt x="123351" y="199562"/>
                    <a:pt x="123351" y="199721"/>
                    <a:pt x="123371" y="199880"/>
                  </a:cubicBezTo>
                  <a:cubicBezTo>
                    <a:pt x="123391" y="200177"/>
                    <a:pt x="123411" y="200475"/>
                    <a:pt x="123431" y="200792"/>
                  </a:cubicBezTo>
                  <a:cubicBezTo>
                    <a:pt x="123451" y="201089"/>
                    <a:pt x="123470" y="201367"/>
                    <a:pt x="123490" y="201665"/>
                  </a:cubicBezTo>
                  <a:cubicBezTo>
                    <a:pt x="123490" y="201823"/>
                    <a:pt x="123510" y="201962"/>
                    <a:pt x="123510" y="202101"/>
                  </a:cubicBezTo>
                  <a:cubicBezTo>
                    <a:pt x="123530" y="202240"/>
                    <a:pt x="123510" y="202398"/>
                    <a:pt x="123510" y="202537"/>
                  </a:cubicBezTo>
                  <a:cubicBezTo>
                    <a:pt x="123470" y="203687"/>
                    <a:pt x="123451" y="204778"/>
                    <a:pt x="123411" y="205809"/>
                  </a:cubicBezTo>
                  <a:cubicBezTo>
                    <a:pt x="123292" y="209962"/>
                    <a:pt x="123193" y="213287"/>
                    <a:pt x="123114" y="215882"/>
                  </a:cubicBezTo>
                  <a:lnTo>
                    <a:pt x="123114" y="215882"/>
                  </a:lnTo>
                  <a:cubicBezTo>
                    <a:pt x="123114" y="215882"/>
                    <a:pt x="123114" y="215883"/>
                    <a:pt x="123113" y="215884"/>
                  </a:cubicBezTo>
                  <a:lnTo>
                    <a:pt x="123114" y="215884"/>
                  </a:lnTo>
                  <a:lnTo>
                    <a:pt x="123114" y="215884"/>
                  </a:lnTo>
                  <a:cubicBezTo>
                    <a:pt x="123114" y="215890"/>
                    <a:pt x="123114" y="215897"/>
                    <a:pt x="123113" y="215903"/>
                  </a:cubicBezTo>
                  <a:lnTo>
                    <a:pt x="123113" y="216221"/>
                  </a:lnTo>
                  <a:lnTo>
                    <a:pt x="123213" y="215923"/>
                  </a:lnTo>
                  <a:cubicBezTo>
                    <a:pt x="123867" y="214158"/>
                    <a:pt x="124303" y="212631"/>
                    <a:pt x="124621" y="211382"/>
                  </a:cubicBezTo>
                  <a:cubicBezTo>
                    <a:pt x="124958" y="210132"/>
                    <a:pt x="125156" y="209141"/>
                    <a:pt x="125315" y="208367"/>
                  </a:cubicBezTo>
                  <a:cubicBezTo>
                    <a:pt x="125473" y="207594"/>
                    <a:pt x="125553" y="207039"/>
                    <a:pt x="125612" y="206702"/>
                  </a:cubicBezTo>
                  <a:cubicBezTo>
                    <a:pt x="125632" y="206523"/>
                    <a:pt x="125652" y="206404"/>
                    <a:pt x="125672" y="206305"/>
                  </a:cubicBezTo>
                  <a:cubicBezTo>
                    <a:pt x="125672" y="206226"/>
                    <a:pt x="125672" y="206186"/>
                    <a:pt x="125672" y="206186"/>
                  </a:cubicBezTo>
                  <a:cubicBezTo>
                    <a:pt x="125672" y="206186"/>
                    <a:pt x="125672" y="206226"/>
                    <a:pt x="125652" y="206305"/>
                  </a:cubicBezTo>
                  <a:cubicBezTo>
                    <a:pt x="125632" y="206384"/>
                    <a:pt x="125612" y="206523"/>
                    <a:pt x="125592" y="206702"/>
                  </a:cubicBezTo>
                  <a:cubicBezTo>
                    <a:pt x="125513" y="207039"/>
                    <a:pt x="125434" y="207574"/>
                    <a:pt x="125275" y="208348"/>
                  </a:cubicBezTo>
                  <a:cubicBezTo>
                    <a:pt x="125116" y="209121"/>
                    <a:pt x="124898" y="210113"/>
                    <a:pt x="124561" y="211362"/>
                  </a:cubicBezTo>
                  <a:cubicBezTo>
                    <a:pt x="124244" y="212539"/>
                    <a:pt x="123820" y="213945"/>
                    <a:pt x="123225" y="215580"/>
                  </a:cubicBezTo>
                  <a:lnTo>
                    <a:pt x="123225" y="215580"/>
                  </a:lnTo>
                  <a:cubicBezTo>
                    <a:pt x="123320" y="213049"/>
                    <a:pt x="123417" y="209822"/>
                    <a:pt x="123550" y="205829"/>
                  </a:cubicBezTo>
                  <a:cubicBezTo>
                    <a:pt x="123907" y="201665"/>
                    <a:pt x="123451" y="196588"/>
                    <a:pt x="121904" y="190837"/>
                  </a:cubicBezTo>
                  <a:cubicBezTo>
                    <a:pt x="120337" y="185105"/>
                    <a:pt x="117501" y="178700"/>
                    <a:pt x="112999" y="172156"/>
                  </a:cubicBezTo>
                  <a:cubicBezTo>
                    <a:pt x="110739" y="168883"/>
                    <a:pt x="108081" y="165552"/>
                    <a:pt x="104948" y="162299"/>
                  </a:cubicBezTo>
                  <a:cubicBezTo>
                    <a:pt x="101815" y="159067"/>
                    <a:pt x="98285" y="155834"/>
                    <a:pt x="94299" y="152681"/>
                  </a:cubicBezTo>
                  <a:cubicBezTo>
                    <a:pt x="93803" y="152285"/>
                    <a:pt x="93307" y="151888"/>
                    <a:pt x="92791" y="151491"/>
                  </a:cubicBezTo>
                  <a:cubicBezTo>
                    <a:pt x="92276" y="151115"/>
                    <a:pt x="91760" y="150718"/>
                    <a:pt x="91245" y="150321"/>
                  </a:cubicBezTo>
                  <a:cubicBezTo>
                    <a:pt x="90987" y="150123"/>
                    <a:pt x="90729" y="149945"/>
                    <a:pt x="90471" y="149726"/>
                  </a:cubicBezTo>
                  <a:cubicBezTo>
                    <a:pt x="90193" y="149548"/>
                    <a:pt x="89936" y="149350"/>
                    <a:pt x="89658" y="149151"/>
                  </a:cubicBezTo>
                  <a:cubicBezTo>
                    <a:pt x="89123" y="148775"/>
                    <a:pt x="88587" y="148378"/>
                    <a:pt x="88052" y="147981"/>
                  </a:cubicBezTo>
                  <a:cubicBezTo>
                    <a:pt x="85870" y="146434"/>
                    <a:pt x="83590" y="144888"/>
                    <a:pt x="81230" y="143341"/>
                  </a:cubicBezTo>
                  <a:cubicBezTo>
                    <a:pt x="76490" y="140247"/>
                    <a:pt x="71393" y="137134"/>
                    <a:pt x="66039" y="133901"/>
                  </a:cubicBezTo>
                  <a:cubicBezTo>
                    <a:pt x="60684" y="130649"/>
                    <a:pt x="55052" y="127218"/>
                    <a:pt x="49341" y="123351"/>
                  </a:cubicBezTo>
                  <a:cubicBezTo>
                    <a:pt x="43629" y="119484"/>
                    <a:pt x="37799" y="115161"/>
                    <a:pt x="32306" y="109965"/>
                  </a:cubicBezTo>
                  <a:cubicBezTo>
                    <a:pt x="31612" y="109310"/>
                    <a:pt x="30937" y="108656"/>
                    <a:pt x="30243" y="108001"/>
                  </a:cubicBezTo>
                  <a:cubicBezTo>
                    <a:pt x="29569" y="107327"/>
                    <a:pt x="28915" y="106613"/>
                    <a:pt x="28240" y="105919"/>
                  </a:cubicBezTo>
                  <a:cubicBezTo>
                    <a:pt x="27546" y="105245"/>
                    <a:pt x="26912" y="104511"/>
                    <a:pt x="26257" y="103777"/>
                  </a:cubicBezTo>
                  <a:cubicBezTo>
                    <a:pt x="25940" y="103420"/>
                    <a:pt x="25603" y="103063"/>
                    <a:pt x="25285" y="102687"/>
                  </a:cubicBezTo>
                  <a:cubicBezTo>
                    <a:pt x="24948" y="102330"/>
                    <a:pt x="24651" y="101933"/>
                    <a:pt x="24314" y="101556"/>
                  </a:cubicBezTo>
                  <a:cubicBezTo>
                    <a:pt x="23996" y="101179"/>
                    <a:pt x="23679" y="100803"/>
                    <a:pt x="23362" y="100426"/>
                  </a:cubicBezTo>
                  <a:lnTo>
                    <a:pt x="22886" y="99851"/>
                  </a:lnTo>
                  <a:lnTo>
                    <a:pt x="22430" y="99276"/>
                  </a:lnTo>
                  <a:cubicBezTo>
                    <a:pt x="21815" y="98482"/>
                    <a:pt x="21200" y="97689"/>
                    <a:pt x="20585" y="96896"/>
                  </a:cubicBezTo>
                  <a:cubicBezTo>
                    <a:pt x="19990" y="96083"/>
                    <a:pt x="19395" y="95250"/>
                    <a:pt x="18781" y="94437"/>
                  </a:cubicBezTo>
                  <a:cubicBezTo>
                    <a:pt x="18206" y="93604"/>
                    <a:pt x="17631" y="92731"/>
                    <a:pt x="17055" y="91879"/>
                  </a:cubicBezTo>
                  <a:cubicBezTo>
                    <a:pt x="12514" y="84997"/>
                    <a:pt x="8548" y="77303"/>
                    <a:pt x="5573" y="68835"/>
                  </a:cubicBezTo>
                  <a:cubicBezTo>
                    <a:pt x="4086" y="64611"/>
                    <a:pt x="2856" y="60188"/>
                    <a:pt x="1924" y="55607"/>
                  </a:cubicBezTo>
                  <a:cubicBezTo>
                    <a:pt x="992" y="51046"/>
                    <a:pt x="397" y="46306"/>
                    <a:pt x="338" y="41448"/>
                  </a:cubicBezTo>
                  <a:cubicBezTo>
                    <a:pt x="298" y="36609"/>
                    <a:pt x="814" y="31651"/>
                    <a:pt x="2162" y="26792"/>
                  </a:cubicBezTo>
                  <a:cubicBezTo>
                    <a:pt x="3530" y="21954"/>
                    <a:pt x="5712" y="17214"/>
                    <a:pt x="8845" y="13030"/>
                  </a:cubicBezTo>
                  <a:cubicBezTo>
                    <a:pt x="9876" y="11681"/>
                    <a:pt x="10947" y="10412"/>
                    <a:pt x="12137" y="9242"/>
                  </a:cubicBezTo>
                  <a:cubicBezTo>
                    <a:pt x="12712" y="8647"/>
                    <a:pt x="13327" y="8111"/>
                    <a:pt x="13942" y="7556"/>
                  </a:cubicBezTo>
                  <a:cubicBezTo>
                    <a:pt x="14259" y="7278"/>
                    <a:pt x="14596" y="7021"/>
                    <a:pt x="14914" y="6763"/>
                  </a:cubicBezTo>
                  <a:cubicBezTo>
                    <a:pt x="15231" y="6505"/>
                    <a:pt x="15548" y="6247"/>
                    <a:pt x="15885" y="6009"/>
                  </a:cubicBezTo>
                  <a:cubicBezTo>
                    <a:pt x="16222" y="5771"/>
                    <a:pt x="16560" y="5533"/>
                    <a:pt x="16877" y="5295"/>
                  </a:cubicBezTo>
                  <a:cubicBezTo>
                    <a:pt x="17214" y="5057"/>
                    <a:pt x="17571" y="4859"/>
                    <a:pt x="17908" y="4641"/>
                  </a:cubicBezTo>
                  <a:cubicBezTo>
                    <a:pt x="18602" y="4185"/>
                    <a:pt x="19336" y="3828"/>
                    <a:pt x="20050" y="3451"/>
                  </a:cubicBezTo>
                  <a:cubicBezTo>
                    <a:pt x="21498" y="2737"/>
                    <a:pt x="22985" y="2103"/>
                    <a:pt x="24512" y="1646"/>
                  </a:cubicBezTo>
                  <a:cubicBezTo>
                    <a:pt x="25285" y="1369"/>
                    <a:pt x="26059" y="1210"/>
                    <a:pt x="26832" y="1012"/>
                  </a:cubicBezTo>
                  <a:lnTo>
                    <a:pt x="27110" y="932"/>
                  </a:lnTo>
                  <a:lnTo>
                    <a:pt x="27407" y="893"/>
                  </a:lnTo>
                  <a:lnTo>
                    <a:pt x="28002" y="774"/>
                  </a:lnTo>
                  <a:lnTo>
                    <a:pt x="28577" y="675"/>
                  </a:lnTo>
                  <a:cubicBezTo>
                    <a:pt x="28776" y="635"/>
                    <a:pt x="28974" y="595"/>
                    <a:pt x="29172" y="576"/>
                  </a:cubicBezTo>
                  <a:cubicBezTo>
                    <a:pt x="29946" y="496"/>
                    <a:pt x="30739" y="377"/>
                    <a:pt x="31512" y="357"/>
                  </a:cubicBezTo>
                  <a:cubicBezTo>
                    <a:pt x="31909" y="338"/>
                    <a:pt x="32306" y="298"/>
                    <a:pt x="32702" y="298"/>
                  </a:cubicBezTo>
                  <a:cubicBezTo>
                    <a:pt x="33079" y="298"/>
                    <a:pt x="33476" y="298"/>
                    <a:pt x="33872" y="318"/>
                  </a:cubicBezTo>
                  <a:lnTo>
                    <a:pt x="34447" y="318"/>
                  </a:lnTo>
                  <a:lnTo>
                    <a:pt x="35042" y="377"/>
                  </a:lnTo>
                  <a:cubicBezTo>
                    <a:pt x="35419" y="397"/>
                    <a:pt x="35816" y="437"/>
                    <a:pt x="36193" y="457"/>
                  </a:cubicBezTo>
                  <a:cubicBezTo>
                    <a:pt x="36569" y="516"/>
                    <a:pt x="36966" y="576"/>
                    <a:pt x="37343" y="635"/>
                  </a:cubicBezTo>
                  <a:lnTo>
                    <a:pt x="37918" y="714"/>
                  </a:lnTo>
                  <a:cubicBezTo>
                    <a:pt x="38116" y="754"/>
                    <a:pt x="38295" y="813"/>
                    <a:pt x="38473" y="853"/>
                  </a:cubicBezTo>
                  <a:cubicBezTo>
                    <a:pt x="38850" y="932"/>
                    <a:pt x="39227" y="1012"/>
                    <a:pt x="39604" y="1091"/>
                  </a:cubicBezTo>
                  <a:cubicBezTo>
                    <a:pt x="39980" y="1190"/>
                    <a:pt x="40337" y="1329"/>
                    <a:pt x="40714" y="1428"/>
                  </a:cubicBezTo>
                  <a:lnTo>
                    <a:pt x="41250" y="1587"/>
                  </a:lnTo>
                  <a:cubicBezTo>
                    <a:pt x="41349" y="1627"/>
                    <a:pt x="41448" y="1646"/>
                    <a:pt x="41527" y="1686"/>
                  </a:cubicBezTo>
                  <a:lnTo>
                    <a:pt x="41805" y="1785"/>
                  </a:lnTo>
                  <a:cubicBezTo>
                    <a:pt x="42142" y="1924"/>
                    <a:pt x="42499" y="2063"/>
                    <a:pt x="42856" y="2202"/>
                  </a:cubicBezTo>
                  <a:cubicBezTo>
                    <a:pt x="45672" y="3372"/>
                    <a:pt x="48171" y="5137"/>
                    <a:pt x="50293" y="7199"/>
                  </a:cubicBezTo>
                  <a:cubicBezTo>
                    <a:pt x="52415" y="9281"/>
                    <a:pt x="54160" y="11661"/>
                    <a:pt x="55568" y="14200"/>
                  </a:cubicBezTo>
                  <a:cubicBezTo>
                    <a:pt x="56976" y="16738"/>
                    <a:pt x="58067" y="19395"/>
                    <a:pt x="58900" y="22092"/>
                  </a:cubicBezTo>
                  <a:cubicBezTo>
                    <a:pt x="59732" y="24789"/>
                    <a:pt x="60327" y="27526"/>
                    <a:pt x="60724" y="30243"/>
                  </a:cubicBezTo>
                  <a:cubicBezTo>
                    <a:pt x="61478" y="35697"/>
                    <a:pt x="61577" y="41071"/>
                    <a:pt x="61636" y="46306"/>
                  </a:cubicBezTo>
                  <a:cubicBezTo>
                    <a:pt x="61676" y="51522"/>
                    <a:pt x="61696" y="56619"/>
                    <a:pt x="62132" y="61537"/>
                  </a:cubicBezTo>
                  <a:cubicBezTo>
                    <a:pt x="62529" y="66475"/>
                    <a:pt x="63481" y="71214"/>
                    <a:pt x="64770" y="75696"/>
                  </a:cubicBezTo>
                  <a:cubicBezTo>
                    <a:pt x="66059" y="80198"/>
                    <a:pt x="67685" y="84422"/>
                    <a:pt x="69509" y="88428"/>
                  </a:cubicBezTo>
                  <a:cubicBezTo>
                    <a:pt x="71354" y="92434"/>
                    <a:pt x="73357" y="96182"/>
                    <a:pt x="75459" y="99752"/>
                  </a:cubicBezTo>
                  <a:cubicBezTo>
                    <a:pt x="77541" y="103301"/>
                    <a:pt x="79703" y="106673"/>
                    <a:pt x="81864" y="109885"/>
                  </a:cubicBezTo>
                  <a:cubicBezTo>
                    <a:pt x="84046" y="113078"/>
                    <a:pt x="86247" y="116112"/>
                    <a:pt x="88389" y="119028"/>
                  </a:cubicBezTo>
                  <a:cubicBezTo>
                    <a:pt x="90531" y="121943"/>
                    <a:pt x="92633" y="124739"/>
                    <a:pt x="94655" y="127436"/>
                  </a:cubicBezTo>
                  <a:cubicBezTo>
                    <a:pt x="98701" y="132830"/>
                    <a:pt x="102429" y="137867"/>
                    <a:pt x="105741" y="142666"/>
                  </a:cubicBezTo>
                  <a:cubicBezTo>
                    <a:pt x="109033" y="147466"/>
                    <a:pt x="111909" y="152007"/>
                    <a:pt x="114328" y="156310"/>
                  </a:cubicBezTo>
                  <a:cubicBezTo>
                    <a:pt x="116748" y="160634"/>
                    <a:pt x="118711" y="164699"/>
                    <a:pt x="120258" y="168526"/>
                  </a:cubicBezTo>
                  <a:cubicBezTo>
                    <a:pt x="121805" y="172354"/>
                    <a:pt x="122955" y="175924"/>
                    <a:pt x="123808" y="179176"/>
                  </a:cubicBezTo>
                  <a:cubicBezTo>
                    <a:pt x="124680" y="182428"/>
                    <a:pt x="125255" y="185383"/>
                    <a:pt x="125612" y="188021"/>
                  </a:cubicBezTo>
                  <a:cubicBezTo>
                    <a:pt x="125830" y="189329"/>
                    <a:pt x="125930" y="190579"/>
                    <a:pt x="126049" y="191749"/>
                  </a:cubicBezTo>
                  <a:cubicBezTo>
                    <a:pt x="126128" y="192324"/>
                    <a:pt x="126128" y="192899"/>
                    <a:pt x="126168" y="193435"/>
                  </a:cubicBezTo>
                  <a:cubicBezTo>
                    <a:pt x="126207" y="193970"/>
                    <a:pt x="126247" y="194505"/>
                    <a:pt x="126267" y="195001"/>
                  </a:cubicBezTo>
                  <a:cubicBezTo>
                    <a:pt x="126425" y="199047"/>
                    <a:pt x="126128" y="201843"/>
                    <a:pt x="125989" y="203628"/>
                  </a:cubicBezTo>
                  <a:cubicBezTo>
                    <a:pt x="125870" y="204520"/>
                    <a:pt x="125791" y="205155"/>
                    <a:pt x="125751" y="205571"/>
                  </a:cubicBezTo>
                  <a:cubicBezTo>
                    <a:pt x="125711" y="205789"/>
                    <a:pt x="125711" y="205948"/>
                    <a:pt x="125692" y="206047"/>
                  </a:cubicBezTo>
                  <a:cubicBezTo>
                    <a:pt x="125711" y="205948"/>
                    <a:pt x="125731" y="205809"/>
                    <a:pt x="125771" y="205591"/>
                  </a:cubicBezTo>
                  <a:cubicBezTo>
                    <a:pt x="125830" y="205175"/>
                    <a:pt x="125910" y="204540"/>
                    <a:pt x="126029" y="203648"/>
                  </a:cubicBezTo>
                  <a:cubicBezTo>
                    <a:pt x="126207" y="201863"/>
                    <a:pt x="126524" y="199067"/>
                    <a:pt x="126366" y="195001"/>
                  </a:cubicBezTo>
                  <a:cubicBezTo>
                    <a:pt x="126366" y="194505"/>
                    <a:pt x="126326" y="193990"/>
                    <a:pt x="126287" y="193435"/>
                  </a:cubicBezTo>
                  <a:cubicBezTo>
                    <a:pt x="126247" y="192899"/>
                    <a:pt x="126247" y="192324"/>
                    <a:pt x="126187" y="191749"/>
                  </a:cubicBezTo>
                  <a:cubicBezTo>
                    <a:pt x="126049" y="190579"/>
                    <a:pt x="125969" y="189329"/>
                    <a:pt x="125751" y="188021"/>
                  </a:cubicBezTo>
                  <a:cubicBezTo>
                    <a:pt x="125394" y="185363"/>
                    <a:pt x="124819" y="182408"/>
                    <a:pt x="123966" y="179136"/>
                  </a:cubicBezTo>
                  <a:cubicBezTo>
                    <a:pt x="123113" y="175884"/>
                    <a:pt x="121963" y="172314"/>
                    <a:pt x="120416" y="168467"/>
                  </a:cubicBezTo>
                  <a:cubicBezTo>
                    <a:pt x="118889" y="164640"/>
                    <a:pt x="116906" y="160554"/>
                    <a:pt x="114507" y="156231"/>
                  </a:cubicBezTo>
                  <a:cubicBezTo>
                    <a:pt x="112087" y="151908"/>
                    <a:pt x="109212" y="147347"/>
                    <a:pt x="105920" y="142548"/>
                  </a:cubicBezTo>
                  <a:cubicBezTo>
                    <a:pt x="102628" y="137748"/>
                    <a:pt x="98880" y="132711"/>
                    <a:pt x="94834" y="127297"/>
                  </a:cubicBezTo>
                  <a:cubicBezTo>
                    <a:pt x="92811" y="124600"/>
                    <a:pt x="90729" y="121804"/>
                    <a:pt x="88587" y="118889"/>
                  </a:cubicBezTo>
                  <a:cubicBezTo>
                    <a:pt x="86445" y="115974"/>
                    <a:pt x="84244" y="112939"/>
                    <a:pt x="82082" y="109747"/>
                  </a:cubicBezTo>
                  <a:cubicBezTo>
                    <a:pt x="79921" y="106534"/>
                    <a:pt x="77759" y="103182"/>
                    <a:pt x="75677" y="99633"/>
                  </a:cubicBezTo>
                  <a:cubicBezTo>
                    <a:pt x="73595" y="96063"/>
                    <a:pt x="71572" y="92315"/>
                    <a:pt x="69747" y="88329"/>
                  </a:cubicBezTo>
                  <a:cubicBezTo>
                    <a:pt x="67943" y="84343"/>
                    <a:pt x="66316" y="80119"/>
                    <a:pt x="65027" y="75637"/>
                  </a:cubicBezTo>
                  <a:cubicBezTo>
                    <a:pt x="63738" y="71175"/>
                    <a:pt x="62806" y="66455"/>
                    <a:pt x="62410" y="61537"/>
                  </a:cubicBezTo>
                  <a:cubicBezTo>
                    <a:pt x="61973" y="56619"/>
                    <a:pt x="61954" y="51542"/>
                    <a:pt x="61914" y="46306"/>
                  </a:cubicBezTo>
                  <a:cubicBezTo>
                    <a:pt x="61854" y="41091"/>
                    <a:pt x="61755" y="35697"/>
                    <a:pt x="61002" y="30223"/>
                  </a:cubicBezTo>
                  <a:cubicBezTo>
                    <a:pt x="60625" y="27487"/>
                    <a:pt x="60010" y="24730"/>
                    <a:pt x="59177" y="22013"/>
                  </a:cubicBezTo>
                  <a:cubicBezTo>
                    <a:pt x="58324" y="19296"/>
                    <a:pt x="57234" y="16619"/>
                    <a:pt x="55826" y="14061"/>
                  </a:cubicBezTo>
                  <a:cubicBezTo>
                    <a:pt x="54398" y="11522"/>
                    <a:pt x="52653" y="9103"/>
                    <a:pt x="50491" y="7001"/>
                  </a:cubicBezTo>
                  <a:cubicBezTo>
                    <a:pt x="48349" y="4899"/>
                    <a:pt x="45811" y="3134"/>
                    <a:pt x="42975" y="1944"/>
                  </a:cubicBezTo>
                  <a:cubicBezTo>
                    <a:pt x="42618" y="1805"/>
                    <a:pt x="42261" y="1666"/>
                    <a:pt x="41884" y="1527"/>
                  </a:cubicBezTo>
                  <a:lnTo>
                    <a:pt x="41626" y="1408"/>
                  </a:lnTo>
                  <a:cubicBezTo>
                    <a:pt x="41527" y="1389"/>
                    <a:pt x="41428" y="1349"/>
                    <a:pt x="41349" y="1329"/>
                  </a:cubicBezTo>
                  <a:lnTo>
                    <a:pt x="40794" y="1151"/>
                  </a:lnTo>
                  <a:cubicBezTo>
                    <a:pt x="40417" y="1051"/>
                    <a:pt x="40060" y="913"/>
                    <a:pt x="39683" y="833"/>
                  </a:cubicBezTo>
                  <a:lnTo>
                    <a:pt x="38533" y="556"/>
                  </a:lnTo>
                  <a:cubicBezTo>
                    <a:pt x="38354" y="516"/>
                    <a:pt x="38156" y="476"/>
                    <a:pt x="37958" y="437"/>
                  </a:cubicBezTo>
                  <a:lnTo>
                    <a:pt x="37383" y="357"/>
                  </a:lnTo>
                  <a:cubicBezTo>
                    <a:pt x="37006" y="298"/>
                    <a:pt x="36609" y="238"/>
                    <a:pt x="36212" y="179"/>
                  </a:cubicBezTo>
                  <a:lnTo>
                    <a:pt x="35042" y="80"/>
                  </a:lnTo>
                  <a:lnTo>
                    <a:pt x="34467" y="40"/>
                  </a:lnTo>
                  <a:cubicBezTo>
                    <a:pt x="34269" y="20"/>
                    <a:pt x="34071" y="20"/>
                    <a:pt x="33872" y="20"/>
                  </a:cubicBezTo>
                  <a:cubicBezTo>
                    <a:pt x="33476" y="20"/>
                    <a:pt x="33079" y="0"/>
                    <a:pt x="32683" y="0"/>
                  </a:cubicBezTo>
                  <a:close/>
                </a:path>
              </a:pathLst>
            </a:custGeom>
            <a:solidFill>
              <a:srgbClr val="0202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6" name="Google Shape;3096;p43"/>
            <p:cNvSpPr/>
            <p:nvPr/>
          </p:nvSpPr>
          <p:spPr>
            <a:xfrm>
              <a:off x="59354" y="-2671057"/>
              <a:ext cx="2434784" cy="3922371"/>
            </a:xfrm>
            <a:custGeom>
              <a:avLst/>
              <a:gdLst/>
              <a:ahLst/>
              <a:cxnLst/>
              <a:rect l="l" t="t" r="r" b="b"/>
              <a:pathLst>
                <a:path w="75915" h="122297" extrusionOk="0">
                  <a:moveTo>
                    <a:pt x="14567" y="1"/>
                  </a:moveTo>
                  <a:cubicBezTo>
                    <a:pt x="13126" y="1"/>
                    <a:pt x="11635" y="282"/>
                    <a:pt x="10293" y="934"/>
                  </a:cubicBezTo>
                  <a:cubicBezTo>
                    <a:pt x="8865" y="1568"/>
                    <a:pt x="7635" y="2560"/>
                    <a:pt x="6565" y="3730"/>
                  </a:cubicBezTo>
                  <a:cubicBezTo>
                    <a:pt x="5494" y="4900"/>
                    <a:pt x="4641" y="6268"/>
                    <a:pt x="3907" y="7716"/>
                  </a:cubicBezTo>
                  <a:cubicBezTo>
                    <a:pt x="3193" y="9164"/>
                    <a:pt x="2578" y="10691"/>
                    <a:pt x="2122" y="12277"/>
                  </a:cubicBezTo>
                  <a:cubicBezTo>
                    <a:pt x="1170" y="15450"/>
                    <a:pt x="556" y="18822"/>
                    <a:pt x="278" y="22292"/>
                  </a:cubicBezTo>
                  <a:cubicBezTo>
                    <a:pt x="0" y="25762"/>
                    <a:pt x="119" y="29352"/>
                    <a:pt x="536" y="32981"/>
                  </a:cubicBezTo>
                  <a:cubicBezTo>
                    <a:pt x="952" y="36630"/>
                    <a:pt x="1746" y="40319"/>
                    <a:pt x="2836" y="43987"/>
                  </a:cubicBezTo>
                  <a:cubicBezTo>
                    <a:pt x="5057" y="51365"/>
                    <a:pt x="8330" y="57968"/>
                    <a:pt x="11879" y="63938"/>
                  </a:cubicBezTo>
                  <a:cubicBezTo>
                    <a:pt x="13664" y="66912"/>
                    <a:pt x="15548" y="69748"/>
                    <a:pt x="17452" y="72445"/>
                  </a:cubicBezTo>
                  <a:cubicBezTo>
                    <a:pt x="19336" y="75162"/>
                    <a:pt x="21260" y="77720"/>
                    <a:pt x="23183" y="80219"/>
                  </a:cubicBezTo>
                  <a:cubicBezTo>
                    <a:pt x="27031" y="85157"/>
                    <a:pt x="30878" y="89679"/>
                    <a:pt x="34745" y="93744"/>
                  </a:cubicBezTo>
                  <a:cubicBezTo>
                    <a:pt x="38612" y="97809"/>
                    <a:pt x="42459" y="101439"/>
                    <a:pt x="46287" y="104651"/>
                  </a:cubicBezTo>
                  <a:cubicBezTo>
                    <a:pt x="50094" y="107864"/>
                    <a:pt x="53882" y="110640"/>
                    <a:pt x="57571" y="113040"/>
                  </a:cubicBezTo>
                  <a:cubicBezTo>
                    <a:pt x="58463" y="113655"/>
                    <a:pt x="59395" y="114210"/>
                    <a:pt x="60308" y="114765"/>
                  </a:cubicBezTo>
                  <a:cubicBezTo>
                    <a:pt x="61200" y="115320"/>
                    <a:pt x="62112" y="115856"/>
                    <a:pt x="62985" y="116391"/>
                  </a:cubicBezTo>
                  <a:cubicBezTo>
                    <a:pt x="64750" y="117442"/>
                    <a:pt x="66455" y="118454"/>
                    <a:pt x="68161" y="119346"/>
                  </a:cubicBezTo>
                  <a:cubicBezTo>
                    <a:pt x="69866" y="120239"/>
                    <a:pt x="71552" y="121012"/>
                    <a:pt x="73238" y="121587"/>
                  </a:cubicBezTo>
                  <a:cubicBezTo>
                    <a:pt x="73674" y="121726"/>
                    <a:pt x="74090" y="121845"/>
                    <a:pt x="74527" y="121964"/>
                  </a:cubicBezTo>
                  <a:cubicBezTo>
                    <a:pt x="74626" y="122004"/>
                    <a:pt x="74725" y="122023"/>
                    <a:pt x="74844" y="122043"/>
                  </a:cubicBezTo>
                  <a:lnTo>
                    <a:pt x="75241" y="122142"/>
                  </a:lnTo>
                  <a:cubicBezTo>
                    <a:pt x="75439" y="122182"/>
                    <a:pt x="75617" y="122222"/>
                    <a:pt x="75816" y="122281"/>
                  </a:cubicBezTo>
                  <a:lnTo>
                    <a:pt x="75875" y="122281"/>
                  </a:lnTo>
                  <a:cubicBezTo>
                    <a:pt x="75885" y="122291"/>
                    <a:pt x="75900" y="122296"/>
                    <a:pt x="75907" y="122296"/>
                  </a:cubicBezTo>
                  <a:cubicBezTo>
                    <a:pt x="75915" y="122296"/>
                    <a:pt x="75915" y="122291"/>
                    <a:pt x="75895" y="122281"/>
                  </a:cubicBezTo>
                  <a:lnTo>
                    <a:pt x="75796" y="122182"/>
                  </a:lnTo>
                  <a:lnTo>
                    <a:pt x="75598" y="121964"/>
                  </a:lnTo>
                  <a:cubicBezTo>
                    <a:pt x="74963" y="121309"/>
                    <a:pt x="74328" y="120655"/>
                    <a:pt x="73714" y="120020"/>
                  </a:cubicBezTo>
                  <a:cubicBezTo>
                    <a:pt x="71433" y="117621"/>
                    <a:pt x="69390" y="115360"/>
                    <a:pt x="67566" y="113238"/>
                  </a:cubicBezTo>
                  <a:cubicBezTo>
                    <a:pt x="65741" y="111096"/>
                    <a:pt x="64095" y="109113"/>
                    <a:pt x="62668" y="107269"/>
                  </a:cubicBezTo>
                  <a:cubicBezTo>
                    <a:pt x="61934" y="106357"/>
                    <a:pt x="61259" y="105464"/>
                    <a:pt x="60625" y="104631"/>
                  </a:cubicBezTo>
                  <a:cubicBezTo>
                    <a:pt x="59970" y="103779"/>
                    <a:pt x="59395" y="102966"/>
                    <a:pt x="58820" y="102192"/>
                  </a:cubicBezTo>
                  <a:cubicBezTo>
                    <a:pt x="56579" y="99079"/>
                    <a:pt x="54933" y="96580"/>
                    <a:pt x="53704" y="94636"/>
                  </a:cubicBezTo>
                  <a:cubicBezTo>
                    <a:pt x="53089" y="93685"/>
                    <a:pt x="52593" y="92852"/>
                    <a:pt x="52157" y="92158"/>
                  </a:cubicBezTo>
                  <a:cubicBezTo>
                    <a:pt x="51721" y="91463"/>
                    <a:pt x="51403" y="90908"/>
                    <a:pt x="51145" y="90452"/>
                  </a:cubicBezTo>
                  <a:cubicBezTo>
                    <a:pt x="50888" y="90016"/>
                    <a:pt x="50689" y="89718"/>
                    <a:pt x="50570" y="89500"/>
                  </a:cubicBezTo>
                  <a:cubicBezTo>
                    <a:pt x="50511" y="89401"/>
                    <a:pt x="50451" y="89322"/>
                    <a:pt x="50432" y="89282"/>
                  </a:cubicBezTo>
                  <a:cubicBezTo>
                    <a:pt x="50392" y="89242"/>
                    <a:pt x="50392" y="89203"/>
                    <a:pt x="50372" y="89203"/>
                  </a:cubicBezTo>
                  <a:cubicBezTo>
                    <a:pt x="50372" y="89203"/>
                    <a:pt x="50392" y="89242"/>
                    <a:pt x="50412" y="89282"/>
                  </a:cubicBezTo>
                  <a:cubicBezTo>
                    <a:pt x="50432" y="89341"/>
                    <a:pt x="50491" y="89421"/>
                    <a:pt x="50531" y="89520"/>
                  </a:cubicBezTo>
                  <a:cubicBezTo>
                    <a:pt x="50650" y="89738"/>
                    <a:pt x="50828" y="90055"/>
                    <a:pt x="51086" y="90492"/>
                  </a:cubicBezTo>
                  <a:cubicBezTo>
                    <a:pt x="51344" y="90928"/>
                    <a:pt x="51661" y="91503"/>
                    <a:pt x="52078" y="92197"/>
                  </a:cubicBezTo>
                  <a:cubicBezTo>
                    <a:pt x="52494" y="92891"/>
                    <a:pt x="52990" y="93744"/>
                    <a:pt x="53605" y="94696"/>
                  </a:cubicBezTo>
                  <a:cubicBezTo>
                    <a:pt x="54814" y="96659"/>
                    <a:pt x="56460" y="99178"/>
                    <a:pt x="58681" y="102291"/>
                  </a:cubicBezTo>
                  <a:cubicBezTo>
                    <a:pt x="59257" y="103065"/>
                    <a:pt x="59832" y="103878"/>
                    <a:pt x="60466" y="104731"/>
                  </a:cubicBezTo>
                  <a:cubicBezTo>
                    <a:pt x="61121" y="105583"/>
                    <a:pt x="61775" y="106476"/>
                    <a:pt x="62509" y="107388"/>
                  </a:cubicBezTo>
                  <a:cubicBezTo>
                    <a:pt x="63957" y="109252"/>
                    <a:pt x="65583" y="111235"/>
                    <a:pt x="67407" y="113377"/>
                  </a:cubicBezTo>
                  <a:cubicBezTo>
                    <a:pt x="69232" y="115499"/>
                    <a:pt x="71274" y="117780"/>
                    <a:pt x="73555" y="120179"/>
                  </a:cubicBezTo>
                  <a:cubicBezTo>
                    <a:pt x="74071" y="120715"/>
                    <a:pt x="74606" y="121290"/>
                    <a:pt x="75161" y="121845"/>
                  </a:cubicBezTo>
                  <a:lnTo>
                    <a:pt x="75181" y="121885"/>
                  </a:lnTo>
                  <a:cubicBezTo>
                    <a:pt x="75194" y="121885"/>
                    <a:pt x="75199" y="121893"/>
                    <a:pt x="75194" y="121893"/>
                  </a:cubicBezTo>
                  <a:cubicBezTo>
                    <a:pt x="75192" y="121893"/>
                    <a:pt x="75188" y="121891"/>
                    <a:pt x="75181" y="121885"/>
                  </a:cubicBezTo>
                  <a:lnTo>
                    <a:pt x="75122" y="121885"/>
                  </a:lnTo>
                  <a:lnTo>
                    <a:pt x="74884" y="121825"/>
                  </a:lnTo>
                  <a:cubicBezTo>
                    <a:pt x="74784" y="121805"/>
                    <a:pt x="74685" y="121766"/>
                    <a:pt x="74586" y="121746"/>
                  </a:cubicBezTo>
                  <a:cubicBezTo>
                    <a:pt x="74150" y="121627"/>
                    <a:pt x="73733" y="121508"/>
                    <a:pt x="73317" y="121349"/>
                  </a:cubicBezTo>
                  <a:cubicBezTo>
                    <a:pt x="71631" y="120794"/>
                    <a:pt x="69965" y="120001"/>
                    <a:pt x="68280" y="119128"/>
                  </a:cubicBezTo>
                  <a:cubicBezTo>
                    <a:pt x="66574" y="118236"/>
                    <a:pt x="64869" y="117224"/>
                    <a:pt x="63124" y="116153"/>
                  </a:cubicBezTo>
                  <a:cubicBezTo>
                    <a:pt x="62231" y="115638"/>
                    <a:pt x="61339" y="115102"/>
                    <a:pt x="60427" y="114547"/>
                  </a:cubicBezTo>
                  <a:cubicBezTo>
                    <a:pt x="59534" y="113972"/>
                    <a:pt x="58602" y="113436"/>
                    <a:pt x="57690" y="112822"/>
                  </a:cubicBezTo>
                  <a:cubicBezTo>
                    <a:pt x="54021" y="110422"/>
                    <a:pt x="50253" y="107646"/>
                    <a:pt x="46445" y="104433"/>
                  </a:cubicBezTo>
                  <a:cubicBezTo>
                    <a:pt x="42638" y="101220"/>
                    <a:pt x="38791" y="97611"/>
                    <a:pt x="34943" y="93546"/>
                  </a:cubicBezTo>
                  <a:cubicBezTo>
                    <a:pt x="31076" y="89480"/>
                    <a:pt x="27249" y="84959"/>
                    <a:pt x="23401" y="80021"/>
                  </a:cubicBezTo>
                  <a:cubicBezTo>
                    <a:pt x="21498" y="77542"/>
                    <a:pt x="19574" y="74984"/>
                    <a:pt x="17670" y="72287"/>
                  </a:cubicBezTo>
                  <a:cubicBezTo>
                    <a:pt x="15786" y="69570"/>
                    <a:pt x="13922" y="66754"/>
                    <a:pt x="12137" y="63779"/>
                  </a:cubicBezTo>
                  <a:cubicBezTo>
                    <a:pt x="8568" y="57830"/>
                    <a:pt x="5315" y="51246"/>
                    <a:pt x="3114" y="43908"/>
                  </a:cubicBezTo>
                  <a:cubicBezTo>
                    <a:pt x="2023" y="40239"/>
                    <a:pt x="1230" y="36570"/>
                    <a:pt x="814" y="32941"/>
                  </a:cubicBezTo>
                  <a:cubicBezTo>
                    <a:pt x="397" y="29332"/>
                    <a:pt x="278" y="25762"/>
                    <a:pt x="576" y="22312"/>
                  </a:cubicBezTo>
                  <a:cubicBezTo>
                    <a:pt x="833" y="18861"/>
                    <a:pt x="1448" y="15510"/>
                    <a:pt x="2400" y="12357"/>
                  </a:cubicBezTo>
                  <a:cubicBezTo>
                    <a:pt x="2856" y="10790"/>
                    <a:pt x="3451" y="9263"/>
                    <a:pt x="4145" y="7835"/>
                  </a:cubicBezTo>
                  <a:cubicBezTo>
                    <a:pt x="4879" y="6407"/>
                    <a:pt x="5732" y="5078"/>
                    <a:pt x="6763" y="3928"/>
                  </a:cubicBezTo>
                  <a:cubicBezTo>
                    <a:pt x="7814" y="2778"/>
                    <a:pt x="9024" y="1806"/>
                    <a:pt x="10392" y="1192"/>
                  </a:cubicBezTo>
                  <a:cubicBezTo>
                    <a:pt x="11675" y="578"/>
                    <a:pt x="13063" y="295"/>
                    <a:pt x="14442" y="295"/>
                  </a:cubicBezTo>
                  <a:cubicBezTo>
                    <a:pt x="14533" y="295"/>
                    <a:pt x="14624" y="297"/>
                    <a:pt x="14715" y="299"/>
                  </a:cubicBezTo>
                  <a:cubicBezTo>
                    <a:pt x="16163" y="339"/>
                    <a:pt x="17611" y="656"/>
                    <a:pt x="18920" y="1211"/>
                  </a:cubicBezTo>
                  <a:cubicBezTo>
                    <a:pt x="20248" y="1747"/>
                    <a:pt x="21458" y="2481"/>
                    <a:pt x="22549" y="3333"/>
                  </a:cubicBezTo>
                  <a:cubicBezTo>
                    <a:pt x="24750" y="5039"/>
                    <a:pt x="26436" y="7240"/>
                    <a:pt x="27526" y="9640"/>
                  </a:cubicBezTo>
                  <a:cubicBezTo>
                    <a:pt x="28082" y="10830"/>
                    <a:pt x="28538" y="12039"/>
                    <a:pt x="28915" y="13269"/>
                  </a:cubicBezTo>
                  <a:cubicBezTo>
                    <a:pt x="29271" y="14498"/>
                    <a:pt x="29529" y="15728"/>
                    <a:pt x="29767" y="16938"/>
                  </a:cubicBezTo>
                  <a:cubicBezTo>
                    <a:pt x="30204" y="19397"/>
                    <a:pt x="30442" y="21796"/>
                    <a:pt x="30640" y="24116"/>
                  </a:cubicBezTo>
                  <a:cubicBezTo>
                    <a:pt x="30838" y="26457"/>
                    <a:pt x="31017" y="28717"/>
                    <a:pt x="31255" y="30899"/>
                  </a:cubicBezTo>
                  <a:cubicBezTo>
                    <a:pt x="31731" y="35262"/>
                    <a:pt x="32385" y="39327"/>
                    <a:pt x="33119" y="43095"/>
                  </a:cubicBezTo>
                  <a:cubicBezTo>
                    <a:pt x="34606" y="50611"/>
                    <a:pt x="36431" y="56957"/>
                    <a:pt x="38215" y="62272"/>
                  </a:cubicBezTo>
                  <a:cubicBezTo>
                    <a:pt x="39128" y="64929"/>
                    <a:pt x="40020" y="67349"/>
                    <a:pt x="40873" y="69530"/>
                  </a:cubicBezTo>
                  <a:cubicBezTo>
                    <a:pt x="41726" y="71711"/>
                    <a:pt x="42578" y="73655"/>
                    <a:pt x="43352" y="75420"/>
                  </a:cubicBezTo>
                  <a:cubicBezTo>
                    <a:pt x="44899" y="78910"/>
                    <a:pt x="46247" y="81587"/>
                    <a:pt x="47298" y="83630"/>
                  </a:cubicBezTo>
                  <a:cubicBezTo>
                    <a:pt x="47834" y="84641"/>
                    <a:pt x="48290" y="85514"/>
                    <a:pt x="48686" y="86208"/>
                  </a:cubicBezTo>
                  <a:cubicBezTo>
                    <a:pt x="49063" y="86942"/>
                    <a:pt x="49380" y="87497"/>
                    <a:pt x="49638" y="87933"/>
                  </a:cubicBezTo>
                  <a:cubicBezTo>
                    <a:pt x="49896" y="88390"/>
                    <a:pt x="50075" y="88707"/>
                    <a:pt x="50194" y="88905"/>
                  </a:cubicBezTo>
                  <a:cubicBezTo>
                    <a:pt x="50253" y="89004"/>
                    <a:pt x="50313" y="89084"/>
                    <a:pt x="50332" y="89143"/>
                  </a:cubicBezTo>
                  <a:cubicBezTo>
                    <a:pt x="50372" y="89183"/>
                    <a:pt x="50372" y="89203"/>
                    <a:pt x="50372" y="89203"/>
                  </a:cubicBezTo>
                  <a:cubicBezTo>
                    <a:pt x="50392" y="89203"/>
                    <a:pt x="50372" y="89183"/>
                    <a:pt x="50352" y="89123"/>
                  </a:cubicBezTo>
                  <a:cubicBezTo>
                    <a:pt x="50313" y="89084"/>
                    <a:pt x="50273" y="89004"/>
                    <a:pt x="50233" y="88885"/>
                  </a:cubicBezTo>
                  <a:cubicBezTo>
                    <a:pt x="50114" y="88687"/>
                    <a:pt x="49936" y="88370"/>
                    <a:pt x="49698" y="87914"/>
                  </a:cubicBezTo>
                  <a:cubicBezTo>
                    <a:pt x="49460" y="87477"/>
                    <a:pt x="49143" y="86902"/>
                    <a:pt x="48766" y="86168"/>
                  </a:cubicBezTo>
                  <a:cubicBezTo>
                    <a:pt x="48389" y="85455"/>
                    <a:pt x="47913" y="84602"/>
                    <a:pt x="47417" y="83571"/>
                  </a:cubicBezTo>
                  <a:cubicBezTo>
                    <a:pt x="46366" y="81548"/>
                    <a:pt x="45037" y="78851"/>
                    <a:pt x="43491" y="75341"/>
                  </a:cubicBezTo>
                  <a:cubicBezTo>
                    <a:pt x="42737" y="73595"/>
                    <a:pt x="41904" y="71652"/>
                    <a:pt x="41051" y="69451"/>
                  </a:cubicBezTo>
                  <a:cubicBezTo>
                    <a:pt x="40199" y="67289"/>
                    <a:pt x="39326" y="64870"/>
                    <a:pt x="38434" y="62212"/>
                  </a:cubicBezTo>
                  <a:cubicBezTo>
                    <a:pt x="36649" y="56898"/>
                    <a:pt x="34844" y="50552"/>
                    <a:pt x="33377" y="43035"/>
                  </a:cubicBezTo>
                  <a:cubicBezTo>
                    <a:pt x="32643" y="39287"/>
                    <a:pt x="32008" y="35242"/>
                    <a:pt x="31512" y="30879"/>
                  </a:cubicBezTo>
                  <a:cubicBezTo>
                    <a:pt x="31274" y="28697"/>
                    <a:pt x="31096" y="26437"/>
                    <a:pt x="30917" y="24097"/>
                  </a:cubicBezTo>
                  <a:cubicBezTo>
                    <a:pt x="30719" y="21776"/>
                    <a:pt x="30481" y="19357"/>
                    <a:pt x="30045" y="16898"/>
                  </a:cubicBezTo>
                  <a:cubicBezTo>
                    <a:pt x="29807" y="15668"/>
                    <a:pt x="29529" y="14419"/>
                    <a:pt x="29172" y="13189"/>
                  </a:cubicBezTo>
                  <a:cubicBezTo>
                    <a:pt x="28815" y="11960"/>
                    <a:pt x="28359" y="10711"/>
                    <a:pt x="27804" y="9521"/>
                  </a:cubicBezTo>
                  <a:cubicBezTo>
                    <a:pt x="26693" y="7081"/>
                    <a:pt x="24968" y="4860"/>
                    <a:pt x="22727" y="3115"/>
                  </a:cubicBezTo>
                  <a:cubicBezTo>
                    <a:pt x="21636" y="2243"/>
                    <a:pt x="20387" y="1489"/>
                    <a:pt x="19039" y="934"/>
                  </a:cubicBezTo>
                  <a:cubicBezTo>
                    <a:pt x="17690" y="378"/>
                    <a:pt x="16222" y="41"/>
                    <a:pt x="14715" y="2"/>
                  </a:cubicBezTo>
                  <a:cubicBezTo>
                    <a:pt x="14666" y="1"/>
                    <a:pt x="14617" y="1"/>
                    <a:pt x="14567" y="1"/>
                  </a:cubicBezTo>
                  <a:close/>
                </a:path>
              </a:pathLst>
            </a:custGeom>
            <a:solidFill>
              <a:srgbClr val="0202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7" name="Google Shape;3097;p43"/>
            <p:cNvSpPr/>
            <p:nvPr/>
          </p:nvSpPr>
          <p:spPr>
            <a:xfrm>
              <a:off x="4861481" y="-3851325"/>
              <a:ext cx="4127282" cy="4635310"/>
            </a:xfrm>
            <a:custGeom>
              <a:avLst/>
              <a:gdLst/>
              <a:ahLst/>
              <a:cxnLst/>
              <a:rect l="l" t="t" r="r" b="b"/>
              <a:pathLst>
                <a:path w="128686" h="144526" extrusionOk="0">
                  <a:moveTo>
                    <a:pt x="55123" y="89789"/>
                  </a:moveTo>
                  <a:cubicBezTo>
                    <a:pt x="55119" y="89811"/>
                    <a:pt x="55115" y="89831"/>
                    <a:pt x="55111" y="89850"/>
                  </a:cubicBezTo>
                  <a:cubicBezTo>
                    <a:pt x="55111" y="89857"/>
                    <a:pt x="55111" y="89864"/>
                    <a:pt x="55111" y="89870"/>
                  </a:cubicBezTo>
                  <a:cubicBezTo>
                    <a:pt x="55116" y="89846"/>
                    <a:pt x="55120" y="89818"/>
                    <a:pt x="55123" y="89789"/>
                  </a:cubicBezTo>
                  <a:close/>
                  <a:moveTo>
                    <a:pt x="118878" y="1"/>
                  </a:moveTo>
                  <a:cubicBezTo>
                    <a:pt x="118749" y="1"/>
                    <a:pt x="118620" y="6"/>
                    <a:pt x="118493" y="15"/>
                  </a:cubicBezTo>
                  <a:cubicBezTo>
                    <a:pt x="117937" y="74"/>
                    <a:pt x="117382" y="213"/>
                    <a:pt x="116866" y="431"/>
                  </a:cubicBezTo>
                  <a:cubicBezTo>
                    <a:pt x="114824" y="1363"/>
                    <a:pt x="113257" y="3168"/>
                    <a:pt x="112345" y="5191"/>
                  </a:cubicBezTo>
                  <a:cubicBezTo>
                    <a:pt x="111413" y="7213"/>
                    <a:pt x="110798" y="9375"/>
                    <a:pt x="109668" y="11299"/>
                  </a:cubicBezTo>
                  <a:cubicBezTo>
                    <a:pt x="109390" y="11775"/>
                    <a:pt x="109073" y="12231"/>
                    <a:pt x="108716" y="12647"/>
                  </a:cubicBezTo>
                  <a:cubicBezTo>
                    <a:pt x="108359" y="13064"/>
                    <a:pt x="107982" y="13460"/>
                    <a:pt x="107526" y="13797"/>
                  </a:cubicBezTo>
                  <a:cubicBezTo>
                    <a:pt x="106653" y="14472"/>
                    <a:pt x="105662" y="14987"/>
                    <a:pt x="104591" y="15305"/>
                  </a:cubicBezTo>
                  <a:cubicBezTo>
                    <a:pt x="103298" y="15711"/>
                    <a:pt x="101941" y="15880"/>
                    <a:pt x="100575" y="15880"/>
                  </a:cubicBezTo>
                  <a:cubicBezTo>
                    <a:pt x="99678" y="15880"/>
                    <a:pt x="98776" y="15807"/>
                    <a:pt x="97888" y="15681"/>
                  </a:cubicBezTo>
                  <a:cubicBezTo>
                    <a:pt x="95092" y="15265"/>
                    <a:pt x="92414" y="14392"/>
                    <a:pt x="89678" y="13797"/>
                  </a:cubicBezTo>
                  <a:cubicBezTo>
                    <a:pt x="89003" y="13659"/>
                    <a:pt x="88309" y="13520"/>
                    <a:pt x="87615" y="13421"/>
                  </a:cubicBezTo>
                  <a:cubicBezTo>
                    <a:pt x="87278" y="13361"/>
                    <a:pt x="86941" y="13321"/>
                    <a:pt x="86584" y="13282"/>
                  </a:cubicBezTo>
                  <a:lnTo>
                    <a:pt x="85533" y="13202"/>
                  </a:lnTo>
                  <a:cubicBezTo>
                    <a:pt x="85193" y="13188"/>
                    <a:pt x="84853" y="13180"/>
                    <a:pt x="84513" y="13180"/>
                  </a:cubicBezTo>
                  <a:cubicBezTo>
                    <a:pt x="83466" y="13180"/>
                    <a:pt x="82421" y="13251"/>
                    <a:pt x="81388" y="13401"/>
                  </a:cubicBezTo>
                  <a:cubicBezTo>
                    <a:pt x="75895" y="14234"/>
                    <a:pt x="70838" y="17208"/>
                    <a:pt x="67585" y="21512"/>
                  </a:cubicBezTo>
                  <a:cubicBezTo>
                    <a:pt x="65939" y="23654"/>
                    <a:pt x="64730" y="26053"/>
                    <a:pt x="63460" y="28354"/>
                  </a:cubicBezTo>
                  <a:cubicBezTo>
                    <a:pt x="62826" y="29504"/>
                    <a:pt x="62171" y="30634"/>
                    <a:pt x="61438" y="31725"/>
                  </a:cubicBezTo>
                  <a:cubicBezTo>
                    <a:pt x="60704" y="32796"/>
                    <a:pt x="59911" y="33827"/>
                    <a:pt x="58998" y="34739"/>
                  </a:cubicBezTo>
                  <a:cubicBezTo>
                    <a:pt x="58542" y="35195"/>
                    <a:pt x="58066" y="35632"/>
                    <a:pt x="57551" y="36008"/>
                  </a:cubicBezTo>
                  <a:cubicBezTo>
                    <a:pt x="57055" y="36405"/>
                    <a:pt x="56520" y="36762"/>
                    <a:pt x="55964" y="37059"/>
                  </a:cubicBezTo>
                  <a:cubicBezTo>
                    <a:pt x="54834" y="37674"/>
                    <a:pt x="53604" y="38071"/>
                    <a:pt x="52355" y="38150"/>
                  </a:cubicBezTo>
                  <a:cubicBezTo>
                    <a:pt x="52143" y="38170"/>
                    <a:pt x="51932" y="38179"/>
                    <a:pt x="51721" y="38179"/>
                  </a:cubicBezTo>
                  <a:cubicBezTo>
                    <a:pt x="51299" y="38179"/>
                    <a:pt x="50881" y="38144"/>
                    <a:pt x="50471" y="38091"/>
                  </a:cubicBezTo>
                  <a:cubicBezTo>
                    <a:pt x="49856" y="37992"/>
                    <a:pt x="49241" y="37833"/>
                    <a:pt x="48666" y="37595"/>
                  </a:cubicBezTo>
                  <a:cubicBezTo>
                    <a:pt x="48091" y="37357"/>
                    <a:pt x="47516" y="37079"/>
                    <a:pt x="47040" y="36683"/>
                  </a:cubicBezTo>
                  <a:lnTo>
                    <a:pt x="46862" y="36544"/>
                  </a:lnTo>
                  <a:lnTo>
                    <a:pt x="46683" y="36385"/>
                  </a:lnTo>
                  <a:cubicBezTo>
                    <a:pt x="46564" y="36286"/>
                    <a:pt x="46445" y="36187"/>
                    <a:pt x="46346" y="36068"/>
                  </a:cubicBezTo>
                  <a:lnTo>
                    <a:pt x="46049" y="35731"/>
                  </a:lnTo>
                  <a:cubicBezTo>
                    <a:pt x="45930" y="35612"/>
                    <a:pt x="45870" y="35473"/>
                    <a:pt x="45771" y="35354"/>
                  </a:cubicBezTo>
                  <a:cubicBezTo>
                    <a:pt x="45057" y="34343"/>
                    <a:pt x="44819" y="33093"/>
                    <a:pt x="44641" y="31864"/>
                  </a:cubicBezTo>
                  <a:cubicBezTo>
                    <a:pt x="44482" y="30634"/>
                    <a:pt x="44383" y="29365"/>
                    <a:pt x="43907" y="28155"/>
                  </a:cubicBezTo>
                  <a:cubicBezTo>
                    <a:pt x="43867" y="28016"/>
                    <a:pt x="43788" y="27858"/>
                    <a:pt x="43728" y="27719"/>
                  </a:cubicBezTo>
                  <a:cubicBezTo>
                    <a:pt x="43649" y="27580"/>
                    <a:pt x="43570" y="27441"/>
                    <a:pt x="43490" y="27302"/>
                  </a:cubicBezTo>
                  <a:cubicBezTo>
                    <a:pt x="43451" y="27243"/>
                    <a:pt x="43411" y="27164"/>
                    <a:pt x="43371" y="27104"/>
                  </a:cubicBezTo>
                  <a:lnTo>
                    <a:pt x="43213" y="26906"/>
                  </a:lnTo>
                  <a:lnTo>
                    <a:pt x="43074" y="26727"/>
                  </a:lnTo>
                  <a:cubicBezTo>
                    <a:pt x="43014" y="26668"/>
                    <a:pt x="42975" y="26589"/>
                    <a:pt x="42895" y="26549"/>
                  </a:cubicBezTo>
                  <a:lnTo>
                    <a:pt x="42558" y="26212"/>
                  </a:lnTo>
                  <a:cubicBezTo>
                    <a:pt x="42439" y="26113"/>
                    <a:pt x="42300" y="26033"/>
                    <a:pt x="42162" y="25934"/>
                  </a:cubicBezTo>
                  <a:cubicBezTo>
                    <a:pt x="42043" y="25835"/>
                    <a:pt x="41884" y="25775"/>
                    <a:pt x="41745" y="25696"/>
                  </a:cubicBezTo>
                  <a:cubicBezTo>
                    <a:pt x="41606" y="25617"/>
                    <a:pt x="41468" y="25537"/>
                    <a:pt x="41309" y="25498"/>
                  </a:cubicBezTo>
                  <a:cubicBezTo>
                    <a:pt x="40734" y="25240"/>
                    <a:pt x="40099" y="25141"/>
                    <a:pt x="39465" y="25101"/>
                  </a:cubicBezTo>
                  <a:cubicBezTo>
                    <a:pt x="39369" y="25095"/>
                    <a:pt x="39273" y="25092"/>
                    <a:pt x="39178" y="25092"/>
                  </a:cubicBezTo>
                  <a:cubicBezTo>
                    <a:pt x="38644" y="25092"/>
                    <a:pt x="38122" y="25182"/>
                    <a:pt x="37600" y="25300"/>
                  </a:cubicBezTo>
                  <a:lnTo>
                    <a:pt x="37144" y="25438"/>
                  </a:lnTo>
                  <a:lnTo>
                    <a:pt x="36708" y="25597"/>
                  </a:lnTo>
                  <a:cubicBezTo>
                    <a:pt x="36549" y="25656"/>
                    <a:pt x="36411" y="25716"/>
                    <a:pt x="36272" y="25795"/>
                  </a:cubicBezTo>
                  <a:cubicBezTo>
                    <a:pt x="36153" y="25875"/>
                    <a:pt x="35994" y="25934"/>
                    <a:pt x="35875" y="26013"/>
                  </a:cubicBezTo>
                  <a:cubicBezTo>
                    <a:pt x="35320" y="26331"/>
                    <a:pt x="34864" y="26767"/>
                    <a:pt x="34447" y="27243"/>
                  </a:cubicBezTo>
                  <a:cubicBezTo>
                    <a:pt x="34051" y="27719"/>
                    <a:pt x="33733" y="28254"/>
                    <a:pt x="33475" y="28829"/>
                  </a:cubicBezTo>
                  <a:cubicBezTo>
                    <a:pt x="33218" y="29385"/>
                    <a:pt x="33059" y="29980"/>
                    <a:pt x="32940" y="30594"/>
                  </a:cubicBezTo>
                  <a:cubicBezTo>
                    <a:pt x="32504" y="33014"/>
                    <a:pt x="33099" y="35532"/>
                    <a:pt x="34308" y="37615"/>
                  </a:cubicBezTo>
                  <a:cubicBezTo>
                    <a:pt x="35518" y="39697"/>
                    <a:pt x="37243" y="41402"/>
                    <a:pt x="39048" y="42890"/>
                  </a:cubicBezTo>
                  <a:cubicBezTo>
                    <a:pt x="40873" y="44397"/>
                    <a:pt x="42776" y="45726"/>
                    <a:pt x="44561" y="47173"/>
                  </a:cubicBezTo>
                  <a:cubicBezTo>
                    <a:pt x="46366" y="48621"/>
                    <a:pt x="48012" y="50227"/>
                    <a:pt x="49222" y="52131"/>
                  </a:cubicBezTo>
                  <a:cubicBezTo>
                    <a:pt x="50471" y="54015"/>
                    <a:pt x="51363" y="56097"/>
                    <a:pt x="51978" y="58239"/>
                  </a:cubicBezTo>
                  <a:cubicBezTo>
                    <a:pt x="52593" y="60381"/>
                    <a:pt x="52970" y="62562"/>
                    <a:pt x="53208" y="64744"/>
                  </a:cubicBezTo>
                  <a:cubicBezTo>
                    <a:pt x="53465" y="66945"/>
                    <a:pt x="53584" y="69107"/>
                    <a:pt x="53703" y="71288"/>
                  </a:cubicBezTo>
                  <a:cubicBezTo>
                    <a:pt x="53743" y="72359"/>
                    <a:pt x="53803" y="73430"/>
                    <a:pt x="53763" y="74501"/>
                  </a:cubicBezTo>
                  <a:cubicBezTo>
                    <a:pt x="53703" y="75572"/>
                    <a:pt x="53545" y="76623"/>
                    <a:pt x="53188" y="77614"/>
                  </a:cubicBezTo>
                  <a:cubicBezTo>
                    <a:pt x="52831" y="78586"/>
                    <a:pt x="52196" y="79459"/>
                    <a:pt x="51403" y="80113"/>
                  </a:cubicBezTo>
                  <a:cubicBezTo>
                    <a:pt x="50643" y="80721"/>
                    <a:pt x="49683" y="81147"/>
                    <a:pt x="48715" y="81147"/>
                  </a:cubicBezTo>
                  <a:cubicBezTo>
                    <a:pt x="48672" y="81147"/>
                    <a:pt x="48630" y="81146"/>
                    <a:pt x="48587" y="81144"/>
                  </a:cubicBezTo>
                  <a:cubicBezTo>
                    <a:pt x="47595" y="81105"/>
                    <a:pt x="46604" y="80629"/>
                    <a:pt x="46009" y="79816"/>
                  </a:cubicBezTo>
                  <a:cubicBezTo>
                    <a:pt x="45374" y="79022"/>
                    <a:pt x="45077" y="78011"/>
                    <a:pt x="44958" y="77019"/>
                  </a:cubicBezTo>
                  <a:cubicBezTo>
                    <a:pt x="44839" y="76008"/>
                    <a:pt x="44879" y="74977"/>
                    <a:pt x="45057" y="73985"/>
                  </a:cubicBezTo>
                  <a:cubicBezTo>
                    <a:pt x="45216" y="72974"/>
                    <a:pt x="45553" y="72022"/>
                    <a:pt x="45830" y="71050"/>
                  </a:cubicBezTo>
                  <a:cubicBezTo>
                    <a:pt x="46108" y="70079"/>
                    <a:pt x="46386" y="69087"/>
                    <a:pt x="46564" y="68095"/>
                  </a:cubicBezTo>
                  <a:cubicBezTo>
                    <a:pt x="46723" y="67084"/>
                    <a:pt x="46782" y="66053"/>
                    <a:pt x="46624" y="65041"/>
                  </a:cubicBezTo>
                  <a:cubicBezTo>
                    <a:pt x="46425" y="64050"/>
                    <a:pt x="45969" y="63098"/>
                    <a:pt x="45235" y="62364"/>
                  </a:cubicBezTo>
                  <a:cubicBezTo>
                    <a:pt x="44502" y="61650"/>
                    <a:pt x="43530" y="61214"/>
                    <a:pt x="42538" y="61055"/>
                  </a:cubicBezTo>
                  <a:cubicBezTo>
                    <a:pt x="42246" y="61014"/>
                    <a:pt x="41951" y="60994"/>
                    <a:pt x="41657" y="60994"/>
                  </a:cubicBezTo>
                  <a:cubicBezTo>
                    <a:pt x="40955" y="60994"/>
                    <a:pt x="40254" y="61109"/>
                    <a:pt x="39584" y="61333"/>
                  </a:cubicBezTo>
                  <a:cubicBezTo>
                    <a:pt x="38632" y="61630"/>
                    <a:pt x="37779" y="62166"/>
                    <a:pt x="37085" y="62860"/>
                  </a:cubicBezTo>
                  <a:cubicBezTo>
                    <a:pt x="36391" y="63574"/>
                    <a:pt x="35875" y="64427"/>
                    <a:pt x="35518" y="65339"/>
                  </a:cubicBezTo>
                  <a:cubicBezTo>
                    <a:pt x="35161" y="66231"/>
                    <a:pt x="34983" y="67203"/>
                    <a:pt x="34923" y="68155"/>
                  </a:cubicBezTo>
                  <a:cubicBezTo>
                    <a:pt x="34844" y="69107"/>
                    <a:pt x="34923" y="70059"/>
                    <a:pt x="35082" y="71011"/>
                  </a:cubicBezTo>
                  <a:cubicBezTo>
                    <a:pt x="35240" y="71943"/>
                    <a:pt x="35518" y="72835"/>
                    <a:pt x="35855" y="73727"/>
                  </a:cubicBezTo>
                  <a:cubicBezTo>
                    <a:pt x="36530" y="75473"/>
                    <a:pt x="37462" y="77079"/>
                    <a:pt x="38413" y="78646"/>
                  </a:cubicBezTo>
                  <a:cubicBezTo>
                    <a:pt x="39385" y="80192"/>
                    <a:pt x="40357" y="81719"/>
                    <a:pt x="41249" y="83286"/>
                  </a:cubicBezTo>
                  <a:cubicBezTo>
                    <a:pt x="42122" y="84833"/>
                    <a:pt x="42955" y="86419"/>
                    <a:pt x="43669" y="88026"/>
                  </a:cubicBezTo>
                  <a:cubicBezTo>
                    <a:pt x="45097" y="91219"/>
                    <a:pt x="46148" y="94570"/>
                    <a:pt x="46465" y="97922"/>
                  </a:cubicBezTo>
                  <a:cubicBezTo>
                    <a:pt x="46624" y="99607"/>
                    <a:pt x="46624" y="101293"/>
                    <a:pt x="46386" y="102939"/>
                  </a:cubicBezTo>
                  <a:cubicBezTo>
                    <a:pt x="46148" y="104565"/>
                    <a:pt x="45692" y="106171"/>
                    <a:pt x="45057" y="107659"/>
                  </a:cubicBezTo>
                  <a:cubicBezTo>
                    <a:pt x="43788" y="110633"/>
                    <a:pt x="41765" y="113271"/>
                    <a:pt x="39127" y="114957"/>
                  </a:cubicBezTo>
                  <a:cubicBezTo>
                    <a:pt x="37819" y="115790"/>
                    <a:pt x="36371" y="116404"/>
                    <a:pt x="34884" y="116682"/>
                  </a:cubicBezTo>
                  <a:cubicBezTo>
                    <a:pt x="33888" y="116878"/>
                    <a:pt x="32885" y="116954"/>
                    <a:pt x="31889" y="116954"/>
                  </a:cubicBezTo>
                  <a:cubicBezTo>
                    <a:pt x="31377" y="116954"/>
                    <a:pt x="30867" y="116934"/>
                    <a:pt x="30362" y="116900"/>
                  </a:cubicBezTo>
                  <a:cubicBezTo>
                    <a:pt x="27348" y="116662"/>
                    <a:pt x="24472" y="115968"/>
                    <a:pt x="21577" y="115690"/>
                  </a:cubicBezTo>
                  <a:cubicBezTo>
                    <a:pt x="20782" y="115614"/>
                    <a:pt x="19987" y="115568"/>
                    <a:pt x="19195" y="115568"/>
                  </a:cubicBezTo>
                  <a:cubicBezTo>
                    <a:pt x="18545" y="115568"/>
                    <a:pt x="17897" y="115599"/>
                    <a:pt x="17253" y="115671"/>
                  </a:cubicBezTo>
                  <a:cubicBezTo>
                    <a:pt x="15845" y="115849"/>
                    <a:pt x="14457" y="116166"/>
                    <a:pt x="13148" y="116642"/>
                  </a:cubicBezTo>
                  <a:cubicBezTo>
                    <a:pt x="11820" y="117098"/>
                    <a:pt x="10570" y="117713"/>
                    <a:pt x="9420" y="118427"/>
                  </a:cubicBezTo>
                  <a:cubicBezTo>
                    <a:pt x="8250" y="119141"/>
                    <a:pt x="7179" y="119954"/>
                    <a:pt x="6188" y="120866"/>
                  </a:cubicBezTo>
                  <a:cubicBezTo>
                    <a:pt x="4224" y="122671"/>
                    <a:pt x="2677" y="124833"/>
                    <a:pt x="1606" y="127153"/>
                  </a:cubicBezTo>
                  <a:cubicBezTo>
                    <a:pt x="1071" y="128323"/>
                    <a:pt x="674" y="129513"/>
                    <a:pt x="417" y="130742"/>
                  </a:cubicBezTo>
                  <a:cubicBezTo>
                    <a:pt x="139" y="131952"/>
                    <a:pt x="0" y="133201"/>
                    <a:pt x="79" y="134411"/>
                  </a:cubicBezTo>
                  <a:cubicBezTo>
                    <a:pt x="139" y="135641"/>
                    <a:pt x="417" y="136850"/>
                    <a:pt x="992" y="137901"/>
                  </a:cubicBezTo>
                  <a:cubicBezTo>
                    <a:pt x="1567" y="138972"/>
                    <a:pt x="2459" y="139825"/>
                    <a:pt x="3490" y="140360"/>
                  </a:cubicBezTo>
                  <a:cubicBezTo>
                    <a:pt x="4191" y="140731"/>
                    <a:pt x="4971" y="140942"/>
                    <a:pt x="5742" y="140942"/>
                  </a:cubicBezTo>
                  <a:cubicBezTo>
                    <a:pt x="6128" y="140942"/>
                    <a:pt x="6511" y="140889"/>
                    <a:pt x="6882" y="140777"/>
                  </a:cubicBezTo>
                  <a:cubicBezTo>
                    <a:pt x="7992" y="140460"/>
                    <a:pt x="8924" y="139706"/>
                    <a:pt x="9579" y="138814"/>
                  </a:cubicBezTo>
                  <a:cubicBezTo>
                    <a:pt x="10253" y="137921"/>
                    <a:pt x="10749" y="136950"/>
                    <a:pt x="11245" y="135998"/>
                  </a:cubicBezTo>
                  <a:cubicBezTo>
                    <a:pt x="11740" y="135066"/>
                    <a:pt x="12216" y="134133"/>
                    <a:pt x="12811" y="133281"/>
                  </a:cubicBezTo>
                  <a:cubicBezTo>
                    <a:pt x="13406" y="132448"/>
                    <a:pt x="14140" y="131734"/>
                    <a:pt x="14993" y="131218"/>
                  </a:cubicBezTo>
                  <a:cubicBezTo>
                    <a:pt x="15845" y="130703"/>
                    <a:pt x="16797" y="130385"/>
                    <a:pt x="17769" y="130227"/>
                  </a:cubicBezTo>
                  <a:cubicBezTo>
                    <a:pt x="18250" y="130147"/>
                    <a:pt x="18732" y="130109"/>
                    <a:pt x="19211" y="130109"/>
                  </a:cubicBezTo>
                  <a:cubicBezTo>
                    <a:pt x="20646" y="130109"/>
                    <a:pt x="22048" y="130455"/>
                    <a:pt x="23282" y="131079"/>
                  </a:cubicBezTo>
                  <a:cubicBezTo>
                    <a:pt x="24928" y="131893"/>
                    <a:pt x="26217" y="133221"/>
                    <a:pt x="27129" y="134709"/>
                  </a:cubicBezTo>
                  <a:cubicBezTo>
                    <a:pt x="27605" y="135442"/>
                    <a:pt x="27962" y="136216"/>
                    <a:pt x="28260" y="137009"/>
                  </a:cubicBezTo>
                  <a:cubicBezTo>
                    <a:pt x="28557" y="137802"/>
                    <a:pt x="28756" y="138615"/>
                    <a:pt x="28894" y="139409"/>
                  </a:cubicBezTo>
                  <a:cubicBezTo>
                    <a:pt x="28974" y="139825"/>
                    <a:pt x="29013" y="140222"/>
                    <a:pt x="29053" y="140618"/>
                  </a:cubicBezTo>
                  <a:cubicBezTo>
                    <a:pt x="29073" y="141015"/>
                    <a:pt x="29113" y="141431"/>
                    <a:pt x="29093" y="141828"/>
                  </a:cubicBezTo>
                  <a:cubicBezTo>
                    <a:pt x="29113" y="142225"/>
                    <a:pt x="29073" y="142601"/>
                    <a:pt x="29053" y="142998"/>
                  </a:cubicBezTo>
                  <a:cubicBezTo>
                    <a:pt x="29033" y="143196"/>
                    <a:pt x="29013" y="143375"/>
                    <a:pt x="28994" y="143573"/>
                  </a:cubicBezTo>
                  <a:cubicBezTo>
                    <a:pt x="28954" y="143890"/>
                    <a:pt x="28914" y="144208"/>
                    <a:pt x="28855" y="144525"/>
                  </a:cubicBezTo>
                  <a:cubicBezTo>
                    <a:pt x="29807" y="143236"/>
                    <a:pt x="30719" y="141987"/>
                    <a:pt x="31611" y="140757"/>
                  </a:cubicBezTo>
                  <a:cubicBezTo>
                    <a:pt x="32444" y="139627"/>
                    <a:pt x="33218" y="138496"/>
                    <a:pt x="33991" y="137406"/>
                  </a:cubicBezTo>
                  <a:cubicBezTo>
                    <a:pt x="34745" y="136295"/>
                    <a:pt x="35498" y="135224"/>
                    <a:pt x="36212" y="134173"/>
                  </a:cubicBezTo>
                  <a:cubicBezTo>
                    <a:pt x="36926" y="133102"/>
                    <a:pt x="37620" y="132071"/>
                    <a:pt x="38275" y="131040"/>
                  </a:cubicBezTo>
                  <a:cubicBezTo>
                    <a:pt x="40932" y="126955"/>
                    <a:pt x="43153" y="123167"/>
                    <a:pt x="45017" y="119676"/>
                  </a:cubicBezTo>
                  <a:cubicBezTo>
                    <a:pt x="46862" y="116186"/>
                    <a:pt x="48329" y="112993"/>
                    <a:pt x="49539" y="110138"/>
                  </a:cubicBezTo>
                  <a:cubicBezTo>
                    <a:pt x="49817" y="109424"/>
                    <a:pt x="50094" y="108710"/>
                    <a:pt x="50372" y="108036"/>
                  </a:cubicBezTo>
                  <a:cubicBezTo>
                    <a:pt x="50630" y="107361"/>
                    <a:pt x="50887" y="106707"/>
                    <a:pt x="51106" y="106072"/>
                  </a:cubicBezTo>
                  <a:cubicBezTo>
                    <a:pt x="51542" y="104783"/>
                    <a:pt x="51998" y="103613"/>
                    <a:pt x="52315" y="102483"/>
                  </a:cubicBezTo>
                  <a:cubicBezTo>
                    <a:pt x="53029" y="100262"/>
                    <a:pt x="53485" y="98338"/>
                    <a:pt x="53882" y="96752"/>
                  </a:cubicBezTo>
                  <a:cubicBezTo>
                    <a:pt x="54060" y="95958"/>
                    <a:pt x="54199" y="95225"/>
                    <a:pt x="54338" y="94590"/>
                  </a:cubicBezTo>
                  <a:cubicBezTo>
                    <a:pt x="54477" y="93936"/>
                    <a:pt x="54596" y="93380"/>
                    <a:pt x="54675" y="92865"/>
                  </a:cubicBezTo>
                  <a:cubicBezTo>
                    <a:pt x="54834" y="91853"/>
                    <a:pt x="54933" y="91139"/>
                    <a:pt x="55012" y="90683"/>
                  </a:cubicBezTo>
                  <a:cubicBezTo>
                    <a:pt x="55052" y="90445"/>
                    <a:pt x="55072" y="90267"/>
                    <a:pt x="55092" y="90168"/>
                  </a:cubicBezTo>
                  <a:cubicBezTo>
                    <a:pt x="55092" y="90050"/>
                    <a:pt x="55111" y="89990"/>
                    <a:pt x="55111" y="89989"/>
                  </a:cubicBezTo>
                  <a:lnTo>
                    <a:pt x="55111" y="89989"/>
                  </a:lnTo>
                  <a:cubicBezTo>
                    <a:pt x="55111" y="89990"/>
                    <a:pt x="55091" y="90050"/>
                    <a:pt x="55072" y="90148"/>
                  </a:cubicBezTo>
                  <a:cubicBezTo>
                    <a:pt x="55052" y="90267"/>
                    <a:pt x="55012" y="90445"/>
                    <a:pt x="54973" y="90663"/>
                  </a:cubicBezTo>
                  <a:cubicBezTo>
                    <a:pt x="54893" y="91139"/>
                    <a:pt x="54774" y="91853"/>
                    <a:pt x="54616" y="92865"/>
                  </a:cubicBezTo>
                  <a:cubicBezTo>
                    <a:pt x="54536" y="93360"/>
                    <a:pt x="54417" y="93936"/>
                    <a:pt x="54279" y="94570"/>
                  </a:cubicBezTo>
                  <a:cubicBezTo>
                    <a:pt x="54140" y="95225"/>
                    <a:pt x="53981" y="95938"/>
                    <a:pt x="53803" y="96732"/>
                  </a:cubicBezTo>
                  <a:cubicBezTo>
                    <a:pt x="53406" y="98318"/>
                    <a:pt x="52930" y="100242"/>
                    <a:pt x="52216" y="102463"/>
                  </a:cubicBezTo>
                  <a:cubicBezTo>
                    <a:pt x="51899" y="103574"/>
                    <a:pt x="51443" y="104744"/>
                    <a:pt x="51006" y="106033"/>
                  </a:cubicBezTo>
                  <a:cubicBezTo>
                    <a:pt x="50788" y="106667"/>
                    <a:pt x="50530" y="107322"/>
                    <a:pt x="50253" y="107996"/>
                  </a:cubicBezTo>
                  <a:cubicBezTo>
                    <a:pt x="49975" y="108670"/>
                    <a:pt x="49717" y="109364"/>
                    <a:pt x="49420" y="110098"/>
                  </a:cubicBezTo>
                  <a:cubicBezTo>
                    <a:pt x="48210" y="112934"/>
                    <a:pt x="46723" y="116127"/>
                    <a:pt x="44879" y="119617"/>
                  </a:cubicBezTo>
                  <a:cubicBezTo>
                    <a:pt x="43014" y="123087"/>
                    <a:pt x="40773" y="126875"/>
                    <a:pt x="38136" y="130941"/>
                  </a:cubicBezTo>
                  <a:cubicBezTo>
                    <a:pt x="37481" y="131972"/>
                    <a:pt x="36767" y="133003"/>
                    <a:pt x="36073" y="134074"/>
                  </a:cubicBezTo>
                  <a:cubicBezTo>
                    <a:pt x="35359" y="135125"/>
                    <a:pt x="34606" y="136196"/>
                    <a:pt x="33852" y="137306"/>
                  </a:cubicBezTo>
                  <a:cubicBezTo>
                    <a:pt x="33079" y="138397"/>
                    <a:pt x="32286" y="139508"/>
                    <a:pt x="31473" y="140638"/>
                  </a:cubicBezTo>
                  <a:cubicBezTo>
                    <a:pt x="30699" y="141669"/>
                    <a:pt x="29926" y="142740"/>
                    <a:pt x="29152" y="143811"/>
                  </a:cubicBezTo>
                  <a:lnTo>
                    <a:pt x="29172" y="143593"/>
                  </a:lnTo>
                  <a:cubicBezTo>
                    <a:pt x="29192" y="143395"/>
                    <a:pt x="29212" y="143196"/>
                    <a:pt x="29232" y="143018"/>
                  </a:cubicBezTo>
                  <a:cubicBezTo>
                    <a:pt x="29271" y="142621"/>
                    <a:pt x="29291" y="142225"/>
                    <a:pt x="29291" y="141808"/>
                  </a:cubicBezTo>
                  <a:cubicBezTo>
                    <a:pt x="29291" y="141412"/>
                    <a:pt x="29271" y="141015"/>
                    <a:pt x="29232" y="140598"/>
                  </a:cubicBezTo>
                  <a:cubicBezTo>
                    <a:pt x="29192" y="140202"/>
                    <a:pt x="29152" y="139785"/>
                    <a:pt x="29073" y="139389"/>
                  </a:cubicBezTo>
                  <a:cubicBezTo>
                    <a:pt x="28934" y="138576"/>
                    <a:pt x="28736" y="137743"/>
                    <a:pt x="28438" y="136950"/>
                  </a:cubicBezTo>
                  <a:cubicBezTo>
                    <a:pt x="28141" y="136136"/>
                    <a:pt x="27764" y="135343"/>
                    <a:pt x="27308" y="134590"/>
                  </a:cubicBezTo>
                  <a:cubicBezTo>
                    <a:pt x="26376" y="133102"/>
                    <a:pt x="25047" y="131734"/>
                    <a:pt x="23361" y="130901"/>
                  </a:cubicBezTo>
                  <a:cubicBezTo>
                    <a:pt x="22095" y="130253"/>
                    <a:pt x="20634" y="129902"/>
                    <a:pt x="19143" y="129902"/>
                  </a:cubicBezTo>
                  <a:cubicBezTo>
                    <a:pt x="18673" y="129902"/>
                    <a:pt x="18200" y="129937"/>
                    <a:pt x="17729" y="130009"/>
                  </a:cubicBezTo>
                  <a:cubicBezTo>
                    <a:pt x="16738" y="130167"/>
                    <a:pt x="15766" y="130504"/>
                    <a:pt x="14894" y="131040"/>
                  </a:cubicBezTo>
                  <a:cubicBezTo>
                    <a:pt x="14001" y="131555"/>
                    <a:pt x="13228" y="132289"/>
                    <a:pt x="12633" y="133162"/>
                  </a:cubicBezTo>
                  <a:cubicBezTo>
                    <a:pt x="11423" y="134867"/>
                    <a:pt x="10709" y="136930"/>
                    <a:pt x="9400" y="138675"/>
                  </a:cubicBezTo>
                  <a:cubicBezTo>
                    <a:pt x="8766" y="139547"/>
                    <a:pt x="7873" y="140242"/>
                    <a:pt x="6822" y="140559"/>
                  </a:cubicBezTo>
                  <a:cubicBezTo>
                    <a:pt x="6469" y="140665"/>
                    <a:pt x="6103" y="140716"/>
                    <a:pt x="5734" y="140716"/>
                  </a:cubicBezTo>
                  <a:cubicBezTo>
                    <a:pt x="5005" y="140716"/>
                    <a:pt x="4268" y="140518"/>
                    <a:pt x="3609" y="140162"/>
                  </a:cubicBezTo>
                  <a:cubicBezTo>
                    <a:pt x="2598" y="139647"/>
                    <a:pt x="1745" y="138814"/>
                    <a:pt x="1190" y="137802"/>
                  </a:cubicBezTo>
                  <a:cubicBezTo>
                    <a:pt x="635" y="136771"/>
                    <a:pt x="357" y="135601"/>
                    <a:pt x="298" y="134411"/>
                  </a:cubicBezTo>
                  <a:cubicBezTo>
                    <a:pt x="238" y="133201"/>
                    <a:pt x="377" y="131992"/>
                    <a:pt x="635" y="130782"/>
                  </a:cubicBezTo>
                  <a:cubicBezTo>
                    <a:pt x="912" y="129592"/>
                    <a:pt x="1289" y="128402"/>
                    <a:pt x="1825" y="127252"/>
                  </a:cubicBezTo>
                  <a:cubicBezTo>
                    <a:pt x="2876" y="124971"/>
                    <a:pt x="4423" y="122830"/>
                    <a:pt x="6366" y="121045"/>
                  </a:cubicBezTo>
                  <a:cubicBezTo>
                    <a:pt x="7318" y="120152"/>
                    <a:pt x="8389" y="119339"/>
                    <a:pt x="9539" y="118625"/>
                  </a:cubicBezTo>
                  <a:cubicBezTo>
                    <a:pt x="10689" y="117931"/>
                    <a:pt x="11919" y="117336"/>
                    <a:pt x="13228" y="116860"/>
                  </a:cubicBezTo>
                  <a:cubicBezTo>
                    <a:pt x="14517" y="116404"/>
                    <a:pt x="15885" y="116087"/>
                    <a:pt x="17293" y="115928"/>
                  </a:cubicBezTo>
                  <a:cubicBezTo>
                    <a:pt x="17903" y="115850"/>
                    <a:pt x="18521" y="115817"/>
                    <a:pt x="19144" y="115817"/>
                  </a:cubicBezTo>
                  <a:cubicBezTo>
                    <a:pt x="19940" y="115817"/>
                    <a:pt x="20745" y="115870"/>
                    <a:pt x="21557" y="115948"/>
                  </a:cubicBezTo>
                  <a:cubicBezTo>
                    <a:pt x="24413" y="116226"/>
                    <a:pt x="27308" y="116920"/>
                    <a:pt x="30342" y="117158"/>
                  </a:cubicBezTo>
                  <a:cubicBezTo>
                    <a:pt x="30845" y="117191"/>
                    <a:pt x="31351" y="117211"/>
                    <a:pt x="31860" y="117211"/>
                  </a:cubicBezTo>
                  <a:cubicBezTo>
                    <a:pt x="32878" y="117211"/>
                    <a:pt x="33905" y="117131"/>
                    <a:pt x="34923" y="116920"/>
                  </a:cubicBezTo>
                  <a:cubicBezTo>
                    <a:pt x="36450" y="116642"/>
                    <a:pt x="37938" y="116028"/>
                    <a:pt x="39266" y="115175"/>
                  </a:cubicBezTo>
                  <a:cubicBezTo>
                    <a:pt x="40615" y="114322"/>
                    <a:pt x="41805" y="113211"/>
                    <a:pt x="42816" y="111962"/>
                  </a:cubicBezTo>
                  <a:cubicBezTo>
                    <a:pt x="43827" y="110693"/>
                    <a:pt x="44660" y="109265"/>
                    <a:pt x="45295" y="107758"/>
                  </a:cubicBezTo>
                  <a:cubicBezTo>
                    <a:pt x="45949" y="106251"/>
                    <a:pt x="46406" y="104644"/>
                    <a:pt x="46644" y="102979"/>
                  </a:cubicBezTo>
                  <a:cubicBezTo>
                    <a:pt x="46901" y="101313"/>
                    <a:pt x="46901" y="99607"/>
                    <a:pt x="46743" y="97902"/>
                  </a:cubicBezTo>
                  <a:cubicBezTo>
                    <a:pt x="46406" y="94511"/>
                    <a:pt x="45354" y="91139"/>
                    <a:pt x="43907" y="87907"/>
                  </a:cubicBezTo>
                  <a:cubicBezTo>
                    <a:pt x="43193" y="86300"/>
                    <a:pt x="42360" y="84714"/>
                    <a:pt x="41468" y="83147"/>
                  </a:cubicBezTo>
                  <a:cubicBezTo>
                    <a:pt x="40595" y="81581"/>
                    <a:pt x="39603" y="80054"/>
                    <a:pt x="38651" y="78507"/>
                  </a:cubicBezTo>
                  <a:cubicBezTo>
                    <a:pt x="37700" y="76940"/>
                    <a:pt x="36767" y="75354"/>
                    <a:pt x="36113" y="73628"/>
                  </a:cubicBezTo>
                  <a:cubicBezTo>
                    <a:pt x="35776" y="72756"/>
                    <a:pt x="35498" y="71863"/>
                    <a:pt x="35340" y="70951"/>
                  </a:cubicBezTo>
                  <a:cubicBezTo>
                    <a:pt x="35181" y="70039"/>
                    <a:pt x="35121" y="69107"/>
                    <a:pt x="35181" y="68175"/>
                  </a:cubicBezTo>
                  <a:cubicBezTo>
                    <a:pt x="35240" y="67243"/>
                    <a:pt x="35439" y="66311"/>
                    <a:pt x="35776" y="65438"/>
                  </a:cubicBezTo>
                  <a:cubicBezTo>
                    <a:pt x="36113" y="64565"/>
                    <a:pt x="36609" y="63732"/>
                    <a:pt x="37283" y="63058"/>
                  </a:cubicBezTo>
                  <a:cubicBezTo>
                    <a:pt x="37938" y="62384"/>
                    <a:pt x="38770" y="61888"/>
                    <a:pt x="39663" y="61591"/>
                  </a:cubicBezTo>
                  <a:cubicBezTo>
                    <a:pt x="40302" y="61382"/>
                    <a:pt x="40971" y="61271"/>
                    <a:pt x="41641" y="61271"/>
                  </a:cubicBezTo>
                  <a:cubicBezTo>
                    <a:pt x="41928" y="61271"/>
                    <a:pt x="42214" y="61291"/>
                    <a:pt x="42499" y="61333"/>
                  </a:cubicBezTo>
                  <a:cubicBezTo>
                    <a:pt x="43451" y="61472"/>
                    <a:pt x="44343" y="61888"/>
                    <a:pt x="45037" y="62562"/>
                  </a:cubicBezTo>
                  <a:cubicBezTo>
                    <a:pt x="45711" y="63237"/>
                    <a:pt x="46168" y="64149"/>
                    <a:pt x="46346" y="65101"/>
                  </a:cubicBezTo>
                  <a:cubicBezTo>
                    <a:pt x="46505" y="66053"/>
                    <a:pt x="46445" y="67064"/>
                    <a:pt x="46287" y="68036"/>
                  </a:cubicBezTo>
                  <a:cubicBezTo>
                    <a:pt x="46108" y="69027"/>
                    <a:pt x="45850" y="69999"/>
                    <a:pt x="45553" y="70971"/>
                  </a:cubicBezTo>
                  <a:cubicBezTo>
                    <a:pt x="45414" y="71447"/>
                    <a:pt x="45275" y="71943"/>
                    <a:pt x="45116" y="72419"/>
                  </a:cubicBezTo>
                  <a:cubicBezTo>
                    <a:pt x="44978" y="72914"/>
                    <a:pt x="44859" y="73430"/>
                    <a:pt x="44779" y="73926"/>
                  </a:cubicBezTo>
                  <a:cubicBezTo>
                    <a:pt x="44601" y="74957"/>
                    <a:pt x="44561" y="76008"/>
                    <a:pt x="44680" y="77039"/>
                  </a:cubicBezTo>
                  <a:cubicBezTo>
                    <a:pt x="44799" y="78090"/>
                    <a:pt x="45116" y="79141"/>
                    <a:pt x="45771" y="79994"/>
                  </a:cubicBezTo>
                  <a:cubicBezTo>
                    <a:pt x="46425" y="80867"/>
                    <a:pt x="47496" y="81402"/>
                    <a:pt x="48587" y="81442"/>
                  </a:cubicBezTo>
                  <a:cubicBezTo>
                    <a:pt x="48629" y="81443"/>
                    <a:pt x="48672" y="81444"/>
                    <a:pt x="48714" y="81444"/>
                  </a:cubicBezTo>
                  <a:cubicBezTo>
                    <a:pt x="49761" y="81444"/>
                    <a:pt x="50781" y="80979"/>
                    <a:pt x="51582" y="80331"/>
                  </a:cubicBezTo>
                  <a:cubicBezTo>
                    <a:pt x="52414" y="79657"/>
                    <a:pt x="53069" y="78725"/>
                    <a:pt x="53446" y="77714"/>
                  </a:cubicBezTo>
                  <a:cubicBezTo>
                    <a:pt x="53822" y="76682"/>
                    <a:pt x="53981" y="75592"/>
                    <a:pt x="54041" y="74521"/>
                  </a:cubicBezTo>
                  <a:cubicBezTo>
                    <a:pt x="54080" y="73430"/>
                    <a:pt x="54041" y="72359"/>
                    <a:pt x="53981" y="71268"/>
                  </a:cubicBezTo>
                  <a:cubicBezTo>
                    <a:pt x="53862" y="69107"/>
                    <a:pt x="53743" y="66906"/>
                    <a:pt x="53485" y="64724"/>
                  </a:cubicBezTo>
                  <a:cubicBezTo>
                    <a:pt x="53247" y="62523"/>
                    <a:pt x="52871" y="60322"/>
                    <a:pt x="52256" y="58160"/>
                  </a:cubicBezTo>
                  <a:cubicBezTo>
                    <a:pt x="51641" y="55998"/>
                    <a:pt x="50729" y="53876"/>
                    <a:pt x="49460" y="51973"/>
                  </a:cubicBezTo>
                  <a:cubicBezTo>
                    <a:pt x="48845" y="51021"/>
                    <a:pt x="48131" y="50108"/>
                    <a:pt x="47318" y="49276"/>
                  </a:cubicBezTo>
                  <a:cubicBezTo>
                    <a:pt x="46525" y="48443"/>
                    <a:pt x="45652" y="47689"/>
                    <a:pt x="44760" y="46955"/>
                  </a:cubicBezTo>
                  <a:cubicBezTo>
                    <a:pt x="42955" y="45488"/>
                    <a:pt x="41031" y="44159"/>
                    <a:pt x="39246" y="42672"/>
                  </a:cubicBezTo>
                  <a:cubicBezTo>
                    <a:pt x="37442" y="41184"/>
                    <a:pt x="35756" y="39519"/>
                    <a:pt x="34566" y="37476"/>
                  </a:cubicBezTo>
                  <a:cubicBezTo>
                    <a:pt x="33971" y="36445"/>
                    <a:pt x="33535" y="35334"/>
                    <a:pt x="33297" y="34184"/>
                  </a:cubicBezTo>
                  <a:cubicBezTo>
                    <a:pt x="33158" y="33609"/>
                    <a:pt x="33119" y="33014"/>
                    <a:pt x="33079" y="32419"/>
                  </a:cubicBezTo>
                  <a:cubicBezTo>
                    <a:pt x="33079" y="31824"/>
                    <a:pt x="33119" y="31229"/>
                    <a:pt x="33218" y="30654"/>
                  </a:cubicBezTo>
                  <a:cubicBezTo>
                    <a:pt x="33337" y="30059"/>
                    <a:pt x="33495" y="29484"/>
                    <a:pt x="33733" y="28948"/>
                  </a:cubicBezTo>
                  <a:cubicBezTo>
                    <a:pt x="33991" y="28413"/>
                    <a:pt x="34289" y="27897"/>
                    <a:pt x="34665" y="27441"/>
                  </a:cubicBezTo>
                  <a:cubicBezTo>
                    <a:pt x="35062" y="26985"/>
                    <a:pt x="35498" y="26589"/>
                    <a:pt x="36014" y="26271"/>
                  </a:cubicBezTo>
                  <a:cubicBezTo>
                    <a:pt x="36133" y="26192"/>
                    <a:pt x="36272" y="26132"/>
                    <a:pt x="36411" y="26073"/>
                  </a:cubicBezTo>
                  <a:cubicBezTo>
                    <a:pt x="36549" y="25994"/>
                    <a:pt x="36668" y="25934"/>
                    <a:pt x="36807" y="25875"/>
                  </a:cubicBezTo>
                  <a:lnTo>
                    <a:pt x="37224" y="25716"/>
                  </a:lnTo>
                  <a:lnTo>
                    <a:pt x="37660" y="25597"/>
                  </a:lnTo>
                  <a:cubicBezTo>
                    <a:pt x="38151" y="25482"/>
                    <a:pt x="38642" y="25408"/>
                    <a:pt x="39134" y="25408"/>
                  </a:cubicBezTo>
                  <a:cubicBezTo>
                    <a:pt x="39237" y="25408"/>
                    <a:pt x="39341" y="25412"/>
                    <a:pt x="39445" y="25419"/>
                  </a:cubicBezTo>
                  <a:cubicBezTo>
                    <a:pt x="40059" y="25438"/>
                    <a:pt x="40654" y="25537"/>
                    <a:pt x="41210" y="25775"/>
                  </a:cubicBezTo>
                  <a:cubicBezTo>
                    <a:pt x="41349" y="25815"/>
                    <a:pt x="41487" y="25894"/>
                    <a:pt x="41606" y="25974"/>
                  </a:cubicBezTo>
                  <a:cubicBezTo>
                    <a:pt x="41745" y="26033"/>
                    <a:pt x="41884" y="26093"/>
                    <a:pt x="42003" y="26192"/>
                  </a:cubicBezTo>
                  <a:cubicBezTo>
                    <a:pt x="42122" y="26271"/>
                    <a:pt x="42241" y="26370"/>
                    <a:pt x="42360" y="26450"/>
                  </a:cubicBezTo>
                  <a:lnTo>
                    <a:pt x="42697" y="26767"/>
                  </a:lnTo>
                  <a:cubicBezTo>
                    <a:pt x="42757" y="26807"/>
                    <a:pt x="42796" y="26866"/>
                    <a:pt x="42836" y="26926"/>
                  </a:cubicBezTo>
                  <a:lnTo>
                    <a:pt x="42975" y="27104"/>
                  </a:lnTo>
                  <a:lnTo>
                    <a:pt x="43133" y="27283"/>
                  </a:lnTo>
                  <a:cubicBezTo>
                    <a:pt x="43173" y="27342"/>
                    <a:pt x="43213" y="27402"/>
                    <a:pt x="43252" y="27461"/>
                  </a:cubicBezTo>
                  <a:cubicBezTo>
                    <a:pt x="43332" y="27600"/>
                    <a:pt x="43411" y="27719"/>
                    <a:pt x="43470" y="27858"/>
                  </a:cubicBezTo>
                  <a:cubicBezTo>
                    <a:pt x="43550" y="27997"/>
                    <a:pt x="43609" y="28135"/>
                    <a:pt x="43649" y="28274"/>
                  </a:cubicBezTo>
                  <a:cubicBezTo>
                    <a:pt x="44105" y="29424"/>
                    <a:pt x="44204" y="30674"/>
                    <a:pt x="44363" y="31923"/>
                  </a:cubicBezTo>
                  <a:cubicBezTo>
                    <a:pt x="44462" y="32538"/>
                    <a:pt x="44561" y="33173"/>
                    <a:pt x="44740" y="33787"/>
                  </a:cubicBezTo>
                  <a:cubicBezTo>
                    <a:pt x="44779" y="33946"/>
                    <a:pt x="44839" y="34085"/>
                    <a:pt x="44879" y="34243"/>
                  </a:cubicBezTo>
                  <a:cubicBezTo>
                    <a:pt x="44938" y="34382"/>
                    <a:pt x="44998" y="34541"/>
                    <a:pt x="45077" y="34700"/>
                  </a:cubicBezTo>
                  <a:cubicBezTo>
                    <a:pt x="45216" y="34977"/>
                    <a:pt x="45354" y="35275"/>
                    <a:pt x="45553" y="35532"/>
                  </a:cubicBezTo>
                  <a:cubicBezTo>
                    <a:pt x="45652" y="35671"/>
                    <a:pt x="45731" y="35810"/>
                    <a:pt x="45830" y="35929"/>
                  </a:cubicBezTo>
                  <a:lnTo>
                    <a:pt x="46148" y="36286"/>
                  </a:lnTo>
                  <a:cubicBezTo>
                    <a:pt x="46267" y="36425"/>
                    <a:pt x="46386" y="36524"/>
                    <a:pt x="46505" y="36623"/>
                  </a:cubicBezTo>
                  <a:lnTo>
                    <a:pt x="46683" y="36802"/>
                  </a:lnTo>
                  <a:lnTo>
                    <a:pt x="46881" y="36940"/>
                  </a:lnTo>
                  <a:cubicBezTo>
                    <a:pt x="47377" y="37337"/>
                    <a:pt x="47972" y="37635"/>
                    <a:pt x="48567" y="37892"/>
                  </a:cubicBezTo>
                  <a:cubicBezTo>
                    <a:pt x="49162" y="38150"/>
                    <a:pt x="49797" y="38289"/>
                    <a:pt x="50431" y="38408"/>
                  </a:cubicBezTo>
                  <a:cubicBezTo>
                    <a:pt x="50868" y="38461"/>
                    <a:pt x="51304" y="38496"/>
                    <a:pt x="51740" y="38496"/>
                  </a:cubicBezTo>
                  <a:cubicBezTo>
                    <a:pt x="51958" y="38496"/>
                    <a:pt x="52176" y="38487"/>
                    <a:pt x="52395" y="38467"/>
                  </a:cubicBezTo>
                  <a:cubicBezTo>
                    <a:pt x="53684" y="38388"/>
                    <a:pt x="54973" y="37972"/>
                    <a:pt x="56103" y="37337"/>
                  </a:cubicBezTo>
                  <a:cubicBezTo>
                    <a:pt x="56698" y="37040"/>
                    <a:pt x="57233" y="36663"/>
                    <a:pt x="57749" y="36266"/>
                  </a:cubicBezTo>
                  <a:cubicBezTo>
                    <a:pt x="58285" y="35870"/>
                    <a:pt x="58760" y="35433"/>
                    <a:pt x="59217" y="34957"/>
                  </a:cubicBezTo>
                  <a:cubicBezTo>
                    <a:pt x="60149" y="34025"/>
                    <a:pt x="60962" y="32994"/>
                    <a:pt x="61696" y="31903"/>
                  </a:cubicBezTo>
                  <a:cubicBezTo>
                    <a:pt x="62449" y="30813"/>
                    <a:pt x="63104" y="29662"/>
                    <a:pt x="63738" y="28512"/>
                  </a:cubicBezTo>
                  <a:cubicBezTo>
                    <a:pt x="65007" y="26212"/>
                    <a:pt x="66217" y="23832"/>
                    <a:pt x="67823" y="21710"/>
                  </a:cubicBezTo>
                  <a:cubicBezTo>
                    <a:pt x="71036" y="17466"/>
                    <a:pt x="76034" y="14531"/>
                    <a:pt x="81448" y="13718"/>
                  </a:cubicBezTo>
                  <a:cubicBezTo>
                    <a:pt x="82466" y="13568"/>
                    <a:pt x="83495" y="13498"/>
                    <a:pt x="84527" y="13498"/>
                  </a:cubicBezTo>
                  <a:cubicBezTo>
                    <a:pt x="84862" y="13498"/>
                    <a:pt x="85198" y="13505"/>
                    <a:pt x="85533" y="13520"/>
                  </a:cubicBezTo>
                  <a:lnTo>
                    <a:pt x="86564" y="13599"/>
                  </a:lnTo>
                  <a:cubicBezTo>
                    <a:pt x="86901" y="13639"/>
                    <a:pt x="87258" y="13678"/>
                    <a:pt x="87595" y="13738"/>
                  </a:cubicBezTo>
                  <a:cubicBezTo>
                    <a:pt x="88270" y="13837"/>
                    <a:pt x="88964" y="13956"/>
                    <a:pt x="89638" y="14115"/>
                  </a:cubicBezTo>
                  <a:cubicBezTo>
                    <a:pt x="92355" y="14710"/>
                    <a:pt x="95032" y="15582"/>
                    <a:pt x="97868" y="15999"/>
                  </a:cubicBezTo>
                  <a:cubicBezTo>
                    <a:pt x="98757" y="16123"/>
                    <a:pt x="99661" y="16196"/>
                    <a:pt x="100565" y="16196"/>
                  </a:cubicBezTo>
                  <a:cubicBezTo>
                    <a:pt x="101960" y="16196"/>
                    <a:pt x="103354" y="16023"/>
                    <a:pt x="104690" y="15602"/>
                  </a:cubicBezTo>
                  <a:cubicBezTo>
                    <a:pt x="105781" y="15285"/>
                    <a:pt x="106832" y="14749"/>
                    <a:pt x="107724" y="14055"/>
                  </a:cubicBezTo>
                  <a:cubicBezTo>
                    <a:pt x="108180" y="13698"/>
                    <a:pt x="108597" y="13282"/>
                    <a:pt x="108973" y="12865"/>
                  </a:cubicBezTo>
                  <a:cubicBezTo>
                    <a:pt x="109330" y="12429"/>
                    <a:pt x="109668" y="11953"/>
                    <a:pt x="109945" y="11457"/>
                  </a:cubicBezTo>
                  <a:cubicBezTo>
                    <a:pt x="111095" y="9494"/>
                    <a:pt x="111710" y="7332"/>
                    <a:pt x="112642" y="5349"/>
                  </a:cubicBezTo>
                  <a:cubicBezTo>
                    <a:pt x="113079" y="4338"/>
                    <a:pt x="113673" y="3426"/>
                    <a:pt x="114407" y="2613"/>
                  </a:cubicBezTo>
                  <a:cubicBezTo>
                    <a:pt x="114784" y="2236"/>
                    <a:pt x="115181" y="1859"/>
                    <a:pt x="115617" y="1542"/>
                  </a:cubicBezTo>
                  <a:cubicBezTo>
                    <a:pt x="116053" y="1205"/>
                    <a:pt x="116509" y="947"/>
                    <a:pt x="117005" y="729"/>
                  </a:cubicBezTo>
                  <a:cubicBezTo>
                    <a:pt x="117501" y="510"/>
                    <a:pt x="118017" y="391"/>
                    <a:pt x="118532" y="312"/>
                  </a:cubicBezTo>
                  <a:cubicBezTo>
                    <a:pt x="118615" y="309"/>
                    <a:pt x="118697" y="307"/>
                    <a:pt x="118779" y="307"/>
                  </a:cubicBezTo>
                  <a:cubicBezTo>
                    <a:pt x="119227" y="307"/>
                    <a:pt x="119660" y="356"/>
                    <a:pt x="120079" y="491"/>
                  </a:cubicBezTo>
                  <a:cubicBezTo>
                    <a:pt x="120218" y="530"/>
                    <a:pt x="120317" y="610"/>
                    <a:pt x="120456" y="649"/>
                  </a:cubicBezTo>
                  <a:cubicBezTo>
                    <a:pt x="120575" y="709"/>
                    <a:pt x="120694" y="748"/>
                    <a:pt x="120793" y="828"/>
                  </a:cubicBezTo>
                  <a:cubicBezTo>
                    <a:pt x="121031" y="947"/>
                    <a:pt x="121229" y="1105"/>
                    <a:pt x="121428" y="1284"/>
                  </a:cubicBezTo>
                  <a:cubicBezTo>
                    <a:pt x="121804" y="1641"/>
                    <a:pt x="122122" y="2057"/>
                    <a:pt x="122340" y="2533"/>
                  </a:cubicBezTo>
                  <a:cubicBezTo>
                    <a:pt x="122776" y="3505"/>
                    <a:pt x="122875" y="4596"/>
                    <a:pt x="122776" y="5627"/>
                  </a:cubicBezTo>
                  <a:cubicBezTo>
                    <a:pt x="122657" y="6678"/>
                    <a:pt x="122379" y="7709"/>
                    <a:pt x="121943" y="8681"/>
                  </a:cubicBezTo>
                  <a:cubicBezTo>
                    <a:pt x="121725" y="9157"/>
                    <a:pt x="121467" y="9613"/>
                    <a:pt x="121170" y="10049"/>
                  </a:cubicBezTo>
                  <a:cubicBezTo>
                    <a:pt x="120892" y="10486"/>
                    <a:pt x="120575" y="10922"/>
                    <a:pt x="120277" y="11358"/>
                  </a:cubicBezTo>
                  <a:cubicBezTo>
                    <a:pt x="119643" y="12211"/>
                    <a:pt x="119008" y="13064"/>
                    <a:pt x="118413" y="13936"/>
                  </a:cubicBezTo>
                  <a:cubicBezTo>
                    <a:pt x="117818" y="14809"/>
                    <a:pt x="117263" y="15721"/>
                    <a:pt x="116866" y="16732"/>
                  </a:cubicBezTo>
                  <a:cubicBezTo>
                    <a:pt x="116490" y="17724"/>
                    <a:pt x="116271" y="18795"/>
                    <a:pt x="116311" y="19846"/>
                  </a:cubicBezTo>
                  <a:cubicBezTo>
                    <a:pt x="116331" y="20917"/>
                    <a:pt x="116569" y="21948"/>
                    <a:pt x="116946" y="22940"/>
                  </a:cubicBezTo>
                  <a:cubicBezTo>
                    <a:pt x="117303" y="23931"/>
                    <a:pt x="117818" y="24843"/>
                    <a:pt x="118374" y="25716"/>
                  </a:cubicBezTo>
                  <a:cubicBezTo>
                    <a:pt x="118949" y="26589"/>
                    <a:pt x="119583" y="27402"/>
                    <a:pt x="120277" y="28175"/>
                  </a:cubicBezTo>
                  <a:cubicBezTo>
                    <a:pt x="120952" y="28948"/>
                    <a:pt x="121666" y="29682"/>
                    <a:pt x="122360" y="30416"/>
                  </a:cubicBezTo>
                  <a:cubicBezTo>
                    <a:pt x="123748" y="31883"/>
                    <a:pt x="125136" y="33371"/>
                    <a:pt x="126207" y="35056"/>
                  </a:cubicBezTo>
                  <a:cubicBezTo>
                    <a:pt x="127278" y="36742"/>
                    <a:pt x="127893" y="38646"/>
                    <a:pt x="128150" y="40589"/>
                  </a:cubicBezTo>
                  <a:cubicBezTo>
                    <a:pt x="128408" y="42553"/>
                    <a:pt x="128329" y="44516"/>
                    <a:pt x="128131" y="46459"/>
                  </a:cubicBezTo>
                  <a:cubicBezTo>
                    <a:pt x="127912" y="48403"/>
                    <a:pt x="127575" y="50307"/>
                    <a:pt x="127258" y="52211"/>
                  </a:cubicBezTo>
                  <a:cubicBezTo>
                    <a:pt x="126604" y="56018"/>
                    <a:pt x="125850" y="59746"/>
                    <a:pt x="124997" y="63395"/>
                  </a:cubicBezTo>
                  <a:cubicBezTo>
                    <a:pt x="123312" y="70713"/>
                    <a:pt x="121249" y="77733"/>
                    <a:pt x="118830" y="84377"/>
                  </a:cubicBezTo>
                  <a:cubicBezTo>
                    <a:pt x="116390" y="91040"/>
                    <a:pt x="113594" y="97327"/>
                    <a:pt x="110441" y="103197"/>
                  </a:cubicBezTo>
                  <a:cubicBezTo>
                    <a:pt x="108874" y="106132"/>
                    <a:pt x="107189" y="108948"/>
                    <a:pt x="105443" y="111665"/>
                  </a:cubicBezTo>
                  <a:cubicBezTo>
                    <a:pt x="103698" y="114362"/>
                    <a:pt x="101894" y="116979"/>
                    <a:pt x="99970" y="119419"/>
                  </a:cubicBezTo>
                  <a:cubicBezTo>
                    <a:pt x="98066" y="121878"/>
                    <a:pt x="96083" y="124218"/>
                    <a:pt x="94040" y="126439"/>
                  </a:cubicBezTo>
                  <a:cubicBezTo>
                    <a:pt x="93245" y="127289"/>
                    <a:pt x="92437" y="128123"/>
                    <a:pt x="91621" y="128940"/>
                  </a:cubicBezTo>
                  <a:lnTo>
                    <a:pt x="91621" y="128940"/>
                  </a:lnTo>
                  <a:cubicBezTo>
                    <a:pt x="97401" y="122500"/>
                    <a:pt x="102155" y="115594"/>
                    <a:pt x="105939" y="108551"/>
                  </a:cubicBezTo>
                  <a:cubicBezTo>
                    <a:pt x="110500" y="100063"/>
                    <a:pt x="113654" y="91377"/>
                    <a:pt x="115617" y="82889"/>
                  </a:cubicBezTo>
                  <a:cubicBezTo>
                    <a:pt x="116609" y="78646"/>
                    <a:pt x="117243" y="74422"/>
                    <a:pt x="117541" y="70297"/>
                  </a:cubicBezTo>
                  <a:cubicBezTo>
                    <a:pt x="117699" y="68234"/>
                    <a:pt x="117739" y="66192"/>
                    <a:pt x="117699" y="64189"/>
                  </a:cubicBezTo>
                  <a:cubicBezTo>
                    <a:pt x="117640" y="62166"/>
                    <a:pt x="117501" y="60183"/>
                    <a:pt x="117243" y="58239"/>
                  </a:cubicBezTo>
                  <a:cubicBezTo>
                    <a:pt x="116232" y="50465"/>
                    <a:pt x="113376" y="43346"/>
                    <a:pt x="109172" y="37754"/>
                  </a:cubicBezTo>
                  <a:cubicBezTo>
                    <a:pt x="108101" y="36346"/>
                    <a:pt x="106990" y="35017"/>
                    <a:pt x="105781" y="33847"/>
                  </a:cubicBezTo>
                  <a:cubicBezTo>
                    <a:pt x="105186" y="33232"/>
                    <a:pt x="104531" y="32677"/>
                    <a:pt x="103916" y="32121"/>
                  </a:cubicBezTo>
                  <a:cubicBezTo>
                    <a:pt x="103599" y="31844"/>
                    <a:pt x="103262" y="31586"/>
                    <a:pt x="102945" y="31328"/>
                  </a:cubicBezTo>
                  <a:lnTo>
                    <a:pt x="102469" y="30932"/>
                  </a:lnTo>
                  <a:cubicBezTo>
                    <a:pt x="102290" y="30813"/>
                    <a:pt x="102132" y="30694"/>
                    <a:pt x="101953" y="30575"/>
                  </a:cubicBezTo>
                  <a:cubicBezTo>
                    <a:pt x="101616" y="30337"/>
                    <a:pt x="101299" y="30099"/>
                    <a:pt x="100962" y="29861"/>
                  </a:cubicBezTo>
                  <a:cubicBezTo>
                    <a:pt x="100605" y="29643"/>
                    <a:pt x="100267" y="29424"/>
                    <a:pt x="99911" y="29206"/>
                  </a:cubicBezTo>
                  <a:lnTo>
                    <a:pt x="99395" y="28889"/>
                  </a:lnTo>
                  <a:cubicBezTo>
                    <a:pt x="99216" y="28790"/>
                    <a:pt x="99038" y="28691"/>
                    <a:pt x="98859" y="28592"/>
                  </a:cubicBezTo>
                  <a:cubicBezTo>
                    <a:pt x="98522" y="28413"/>
                    <a:pt x="98165" y="28215"/>
                    <a:pt x="97808" y="28016"/>
                  </a:cubicBezTo>
                  <a:cubicBezTo>
                    <a:pt x="96361" y="27342"/>
                    <a:pt x="94913" y="26708"/>
                    <a:pt x="93426" y="26251"/>
                  </a:cubicBezTo>
                  <a:cubicBezTo>
                    <a:pt x="91958" y="25775"/>
                    <a:pt x="90451" y="25458"/>
                    <a:pt x="88964" y="25200"/>
                  </a:cubicBezTo>
                  <a:cubicBezTo>
                    <a:pt x="88607" y="25161"/>
                    <a:pt x="88230" y="25121"/>
                    <a:pt x="87853" y="25062"/>
                  </a:cubicBezTo>
                  <a:cubicBezTo>
                    <a:pt x="87476" y="25042"/>
                    <a:pt x="87119" y="24962"/>
                    <a:pt x="86743" y="24962"/>
                  </a:cubicBezTo>
                  <a:cubicBezTo>
                    <a:pt x="86109" y="24928"/>
                    <a:pt x="85476" y="24879"/>
                    <a:pt x="84842" y="24879"/>
                  </a:cubicBezTo>
                  <a:cubicBezTo>
                    <a:pt x="84742" y="24879"/>
                    <a:pt x="84642" y="24880"/>
                    <a:pt x="84541" y="24883"/>
                  </a:cubicBezTo>
                  <a:cubicBezTo>
                    <a:pt x="81646" y="24903"/>
                    <a:pt x="78830" y="25379"/>
                    <a:pt x="76252" y="26251"/>
                  </a:cubicBezTo>
                  <a:cubicBezTo>
                    <a:pt x="73674" y="27164"/>
                    <a:pt x="71353" y="28473"/>
                    <a:pt x="69370" y="30039"/>
                  </a:cubicBezTo>
                  <a:cubicBezTo>
                    <a:pt x="67367" y="31626"/>
                    <a:pt x="65701" y="33450"/>
                    <a:pt x="64293" y="35334"/>
                  </a:cubicBezTo>
                  <a:cubicBezTo>
                    <a:pt x="62905" y="37238"/>
                    <a:pt x="61755" y="39221"/>
                    <a:pt x="60843" y="41184"/>
                  </a:cubicBezTo>
                  <a:cubicBezTo>
                    <a:pt x="60367" y="42176"/>
                    <a:pt x="59950" y="43167"/>
                    <a:pt x="59593" y="44139"/>
                  </a:cubicBezTo>
                  <a:cubicBezTo>
                    <a:pt x="59217" y="45131"/>
                    <a:pt x="58879" y="46103"/>
                    <a:pt x="58582" y="47074"/>
                  </a:cubicBezTo>
                  <a:cubicBezTo>
                    <a:pt x="57412" y="50922"/>
                    <a:pt x="56817" y="54590"/>
                    <a:pt x="56480" y="57962"/>
                  </a:cubicBezTo>
                  <a:cubicBezTo>
                    <a:pt x="56143" y="61313"/>
                    <a:pt x="56044" y="64387"/>
                    <a:pt x="55984" y="67163"/>
                  </a:cubicBezTo>
                  <a:cubicBezTo>
                    <a:pt x="55925" y="69960"/>
                    <a:pt x="55925" y="72438"/>
                    <a:pt x="55905" y="74660"/>
                  </a:cubicBezTo>
                  <a:cubicBezTo>
                    <a:pt x="55885" y="76861"/>
                    <a:pt x="55865" y="78804"/>
                    <a:pt x="55806" y="80510"/>
                  </a:cubicBezTo>
                  <a:cubicBezTo>
                    <a:pt x="55687" y="83881"/>
                    <a:pt x="55488" y="86261"/>
                    <a:pt x="55349" y="87788"/>
                  </a:cubicBezTo>
                  <a:cubicBezTo>
                    <a:pt x="55250" y="88541"/>
                    <a:pt x="55191" y="89097"/>
                    <a:pt x="55151" y="89454"/>
                  </a:cubicBezTo>
                  <a:cubicBezTo>
                    <a:pt x="55136" y="89588"/>
                    <a:pt x="55133" y="89700"/>
                    <a:pt x="55123" y="89789"/>
                  </a:cubicBezTo>
                  <a:lnTo>
                    <a:pt x="55123" y="89789"/>
                  </a:lnTo>
                  <a:cubicBezTo>
                    <a:pt x="55139" y="89701"/>
                    <a:pt x="55155" y="89593"/>
                    <a:pt x="55171" y="89434"/>
                  </a:cubicBezTo>
                  <a:cubicBezTo>
                    <a:pt x="55211" y="89077"/>
                    <a:pt x="55290" y="88522"/>
                    <a:pt x="55389" y="87768"/>
                  </a:cubicBezTo>
                  <a:cubicBezTo>
                    <a:pt x="55548" y="86241"/>
                    <a:pt x="55766" y="83861"/>
                    <a:pt x="55885" y="80490"/>
                  </a:cubicBezTo>
                  <a:cubicBezTo>
                    <a:pt x="55944" y="78784"/>
                    <a:pt x="55984" y="76841"/>
                    <a:pt x="56004" y="74640"/>
                  </a:cubicBezTo>
                  <a:cubicBezTo>
                    <a:pt x="56044" y="72419"/>
                    <a:pt x="56044" y="69920"/>
                    <a:pt x="56103" y="67143"/>
                  </a:cubicBezTo>
                  <a:cubicBezTo>
                    <a:pt x="56182" y="64367"/>
                    <a:pt x="56282" y="61313"/>
                    <a:pt x="56619" y="57942"/>
                  </a:cubicBezTo>
                  <a:cubicBezTo>
                    <a:pt x="56956" y="54590"/>
                    <a:pt x="57551" y="50941"/>
                    <a:pt x="58741" y="47094"/>
                  </a:cubicBezTo>
                  <a:cubicBezTo>
                    <a:pt x="59038" y="46142"/>
                    <a:pt x="59355" y="45170"/>
                    <a:pt x="59732" y="44199"/>
                  </a:cubicBezTo>
                  <a:cubicBezTo>
                    <a:pt x="60109" y="43207"/>
                    <a:pt x="60525" y="42235"/>
                    <a:pt x="60982" y="41244"/>
                  </a:cubicBezTo>
                  <a:cubicBezTo>
                    <a:pt x="61914" y="39281"/>
                    <a:pt x="63044" y="37317"/>
                    <a:pt x="64432" y="35433"/>
                  </a:cubicBezTo>
                  <a:cubicBezTo>
                    <a:pt x="65820" y="33549"/>
                    <a:pt x="67486" y="31745"/>
                    <a:pt x="69469" y="30178"/>
                  </a:cubicBezTo>
                  <a:cubicBezTo>
                    <a:pt x="71453" y="28631"/>
                    <a:pt x="73753" y="27322"/>
                    <a:pt x="76291" y="26430"/>
                  </a:cubicBezTo>
                  <a:cubicBezTo>
                    <a:pt x="78850" y="25557"/>
                    <a:pt x="81646" y="25101"/>
                    <a:pt x="84541" y="25081"/>
                  </a:cubicBezTo>
                  <a:cubicBezTo>
                    <a:pt x="84678" y="25074"/>
                    <a:pt x="84815" y="25071"/>
                    <a:pt x="84952" y="25071"/>
                  </a:cubicBezTo>
                  <a:cubicBezTo>
                    <a:pt x="85535" y="25071"/>
                    <a:pt x="86129" y="25129"/>
                    <a:pt x="86723" y="25161"/>
                  </a:cubicBezTo>
                  <a:cubicBezTo>
                    <a:pt x="87080" y="25161"/>
                    <a:pt x="87456" y="25220"/>
                    <a:pt x="87813" y="25260"/>
                  </a:cubicBezTo>
                  <a:cubicBezTo>
                    <a:pt x="88190" y="25319"/>
                    <a:pt x="88547" y="25339"/>
                    <a:pt x="88924" y="25399"/>
                  </a:cubicBezTo>
                  <a:cubicBezTo>
                    <a:pt x="90391" y="25656"/>
                    <a:pt x="91879" y="25954"/>
                    <a:pt x="93346" y="26450"/>
                  </a:cubicBezTo>
                  <a:cubicBezTo>
                    <a:pt x="94814" y="26886"/>
                    <a:pt x="96262" y="27521"/>
                    <a:pt x="97689" y="28215"/>
                  </a:cubicBezTo>
                  <a:cubicBezTo>
                    <a:pt x="98046" y="28393"/>
                    <a:pt x="98384" y="28592"/>
                    <a:pt x="98740" y="28770"/>
                  </a:cubicBezTo>
                  <a:cubicBezTo>
                    <a:pt x="98919" y="28869"/>
                    <a:pt x="99097" y="28968"/>
                    <a:pt x="99276" y="29067"/>
                  </a:cubicBezTo>
                  <a:lnTo>
                    <a:pt x="99792" y="29385"/>
                  </a:lnTo>
                  <a:cubicBezTo>
                    <a:pt x="100129" y="29603"/>
                    <a:pt x="100466" y="29821"/>
                    <a:pt x="100823" y="30019"/>
                  </a:cubicBezTo>
                  <a:cubicBezTo>
                    <a:pt x="101140" y="30257"/>
                    <a:pt x="101477" y="30495"/>
                    <a:pt x="101814" y="30733"/>
                  </a:cubicBezTo>
                  <a:cubicBezTo>
                    <a:pt x="101973" y="30852"/>
                    <a:pt x="102151" y="30971"/>
                    <a:pt x="102310" y="31090"/>
                  </a:cubicBezTo>
                  <a:lnTo>
                    <a:pt x="102786" y="31487"/>
                  </a:lnTo>
                  <a:cubicBezTo>
                    <a:pt x="103123" y="31745"/>
                    <a:pt x="103441" y="32002"/>
                    <a:pt x="103758" y="32260"/>
                  </a:cubicBezTo>
                  <a:cubicBezTo>
                    <a:pt x="104373" y="32835"/>
                    <a:pt x="105007" y="33371"/>
                    <a:pt x="105602" y="33986"/>
                  </a:cubicBezTo>
                  <a:cubicBezTo>
                    <a:pt x="106812" y="35156"/>
                    <a:pt x="107922" y="36484"/>
                    <a:pt x="108973" y="37873"/>
                  </a:cubicBezTo>
                  <a:cubicBezTo>
                    <a:pt x="113138" y="43445"/>
                    <a:pt x="115994" y="50505"/>
                    <a:pt x="116965" y="58259"/>
                  </a:cubicBezTo>
                  <a:cubicBezTo>
                    <a:pt x="117243" y="60183"/>
                    <a:pt x="117382" y="62166"/>
                    <a:pt x="117422" y="64169"/>
                  </a:cubicBezTo>
                  <a:cubicBezTo>
                    <a:pt x="117481" y="66172"/>
                    <a:pt x="117441" y="68214"/>
                    <a:pt x="117283" y="70277"/>
                  </a:cubicBezTo>
                  <a:cubicBezTo>
                    <a:pt x="116985" y="74382"/>
                    <a:pt x="116331" y="78586"/>
                    <a:pt x="115339" y="82810"/>
                  </a:cubicBezTo>
                  <a:cubicBezTo>
                    <a:pt x="113376" y="91278"/>
                    <a:pt x="110223" y="99944"/>
                    <a:pt x="105681" y="108412"/>
                  </a:cubicBezTo>
                  <a:cubicBezTo>
                    <a:pt x="101120" y="116880"/>
                    <a:pt x="95171" y="125150"/>
                    <a:pt x="87714" y="132646"/>
                  </a:cubicBezTo>
                  <a:lnTo>
                    <a:pt x="87913" y="132844"/>
                  </a:lnTo>
                  <a:cubicBezTo>
                    <a:pt x="87916" y="132841"/>
                    <a:pt x="87919" y="132838"/>
                    <a:pt x="87923" y="132835"/>
                  </a:cubicBezTo>
                  <a:lnTo>
                    <a:pt x="87923" y="132835"/>
                  </a:lnTo>
                  <a:lnTo>
                    <a:pt x="87932" y="132844"/>
                  </a:lnTo>
                  <a:cubicBezTo>
                    <a:pt x="88000" y="132776"/>
                    <a:pt x="88068" y="132708"/>
                    <a:pt x="88136" y="132639"/>
                  </a:cubicBezTo>
                  <a:lnTo>
                    <a:pt x="88136" y="132639"/>
                  </a:lnTo>
                  <a:cubicBezTo>
                    <a:pt x="90202" y="130738"/>
                    <a:pt x="92248" y="128741"/>
                    <a:pt x="94239" y="126598"/>
                  </a:cubicBezTo>
                  <a:cubicBezTo>
                    <a:pt x="96281" y="124396"/>
                    <a:pt x="98265" y="122036"/>
                    <a:pt x="100168" y="119577"/>
                  </a:cubicBezTo>
                  <a:cubicBezTo>
                    <a:pt x="102092" y="117118"/>
                    <a:pt x="103916" y="114520"/>
                    <a:pt x="105681" y="111803"/>
                  </a:cubicBezTo>
                  <a:cubicBezTo>
                    <a:pt x="107427" y="109087"/>
                    <a:pt x="109112" y="106271"/>
                    <a:pt x="110679" y="103316"/>
                  </a:cubicBezTo>
                  <a:cubicBezTo>
                    <a:pt x="113832" y="97446"/>
                    <a:pt x="116648" y="91139"/>
                    <a:pt x="119087" y="84476"/>
                  </a:cubicBezTo>
                  <a:cubicBezTo>
                    <a:pt x="121507" y="77793"/>
                    <a:pt x="123569" y="70773"/>
                    <a:pt x="125275" y="63455"/>
                  </a:cubicBezTo>
                  <a:cubicBezTo>
                    <a:pt x="126108" y="59786"/>
                    <a:pt x="126861" y="56058"/>
                    <a:pt x="127536" y="52250"/>
                  </a:cubicBezTo>
                  <a:cubicBezTo>
                    <a:pt x="127853" y="50346"/>
                    <a:pt x="128190" y="48423"/>
                    <a:pt x="128408" y="46459"/>
                  </a:cubicBezTo>
                  <a:cubicBezTo>
                    <a:pt x="128607" y="44516"/>
                    <a:pt x="128686" y="42533"/>
                    <a:pt x="128428" y="40530"/>
                  </a:cubicBezTo>
                  <a:cubicBezTo>
                    <a:pt x="128170" y="38567"/>
                    <a:pt x="127516" y="36584"/>
                    <a:pt x="126425" y="34878"/>
                  </a:cubicBezTo>
                  <a:cubicBezTo>
                    <a:pt x="125354" y="33153"/>
                    <a:pt x="123946" y="31665"/>
                    <a:pt x="122558" y="30198"/>
                  </a:cubicBezTo>
                  <a:cubicBezTo>
                    <a:pt x="121844" y="29464"/>
                    <a:pt x="121150" y="28730"/>
                    <a:pt x="120476" y="27957"/>
                  </a:cubicBezTo>
                  <a:cubicBezTo>
                    <a:pt x="119801" y="27183"/>
                    <a:pt x="119167" y="26390"/>
                    <a:pt x="118611" y="25537"/>
                  </a:cubicBezTo>
                  <a:cubicBezTo>
                    <a:pt x="118056" y="24685"/>
                    <a:pt x="117560" y="23773"/>
                    <a:pt x="117203" y="22821"/>
                  </a:cubicBezTo>
                  <a:cubicBezTo>
                    <a:pt x="116847" y="21849"/>
                    <a:pt x="116609" y="20837"/>
                    <a:pt x="116589" y="19826"/>
                  </a:cubicBezTo>
                  <a:cubicBezTo>
                    <a:pt x="116569" y="18795"/>
                    <a:pt x="116767" y="17783"/>
                    <a:pt x="117144" y="16812"/>
                  </a:cubicBezTo>
                  <a:cubicBezTo>
                    <a:pt x="117501" y="15840"/>
                    <a:pt x="118056" y="14948"/>
                    <a:pt x="118631" y="14075"/>
                  </a:cubicBezTo>
                  <a:cubicBezTo>
                    <a:pt x="119226" y="13202"/>
                    <a:pt x="119861" y="12370"/>
                    <a:pt x="120495" y="11517"/>
                  </a:cubicBezTo>
                  <a:cubicBezTo>
                    <a:pt x="120813" y="11080"/>
                    <a:pt x="121110" y="10644"/>
                    <a:pt x="121408" y="10188"/>
                  </a:cubicBezTo>
                  <a:cubicBezTo>
                    <a:pt x="121685" y="9752"/>
                    <a:pt x="121963" y="9276"/>
                    <a:pt x="122201" y="8780"/>
                  </a:cubicBezTo>
                  <a:cubicBezTo>
                    <a:pt x="122637" y="7789"/>
                    <a:pt x="122935" y="6737"/>
                    <a:pt x="123054" y="5647"/>
                  </a:cubicBezTo>
                  <a:cubicBezTo>
                    <a:pt x="123133" y="4556"/>
                    <a:pt x="123054" y="3426"/>
                    <a:pt x="122598" y="2394"/>
                  </a:cubicBezTo>
                  <a:cubicBezTo>
                    <a:pt x="122360" y="1899"/>
                    <a:pt x="122022" y="1423"/>
                    <a:pt x="121606" y="1046"/>
                  </a:cubicBezTo>
                  <a:cubicBezTo>
                    <a:pt x="121408" y="867"/>
                    <a:pt x="121170" y="689"/>
                    <a:pt x="120932" y="550"/>
                  </a:cubicBezTo>
                  <a:cubicBezTo>
                    <a:pt x="120813" y="471"/>
                    <a:pt x="120674" y="411"/>
                    <a:pt x="120555" y="352"/>
                  </a:cubicBezTo>
                  <a:cubicBezTo>
                    <a:pt x="120416" y="312"/>
                    <a:pt x="120297" y="233"/>
                    <a:pt x="120158" y="193"/>
                  </a:cubicBezTo>
                  <a:cubicBezTo>
                    <a:pt x="119746" y="56"/>
                    <a:pt x="119310" y="1"/>
                    <a:pt x="118878" y="1"/>
                  </a:cubicBezTo>
                  <a:close/>
                </a:path>
              </a:pathLst>
            </a:custGeom>
            <a:solidFill>
              <a:srgbClr val="0202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8" name="Google Shape;3098;p43"/>
            <p:cNvSpPr/>
            <p:nvPr/>
          </p:nvSpPr>
          <p:spPr>
            <a:xfrm>
              <a:off x="5822856" y="-2671057"/>
              <a:ext cx="2435105" cy="3922371"/>
            </a:xfrm>
            <a:custGeom>
              <a:avLst/>
              <a:gdLst/>
              <a:ahLst/>
              <a:cxnLst/>
              <a:rect l="l" t="t" r="r" b="b"/>
              <a:pathLst>
                <a:path w="75925" h="122297" extrusionOk="0">
                  <a:moveTo>
                    <a:pt x="25533" y="89203"/>
                  </a:moveTo>
                  <a:lnTo>
                    <a:pt x="25533" y="89203"/>
                  </a:lnTo>
                  <a:cubicBezTo>
                    <a:pt x="25533" y="89203"/>
                    <a:pt x="25513" y="89223"/>
                    <a:pt x="25493" y="89282"/>
                  </a:cubicBezTo>
                  <a:cubicBezTo>
                    <a:pt x="25533" y="89242"/>
                    <a:pt x="25533" y="89203"/>
                    <a:pt x="25533" y="89203"/>
                  </a:cubicBezTo>
                  <a:close/>
                  <a:moveTo>
                    <a:pt x="61340" y="1"/>
                  </a:moveTo>
                  <a:cubicBezTo>
                    <a:pt x="61290" y="1"/>
                    <a:pt x="61240" y="1"/>
                    <a:pt x="61190" y="2"/>
                  </a:cubicBezTo>
                  <a:cubicBezTo>
                    <a:pt x="59683" y="41"/>
                    <a:pt x="58215" y="378"/>
                    <a:pt x="56886" y="934"/>
                  </a:cubicBezTo>
                  <a:cubicBezTo>
                    <a:pt x="55538" y="1489"/>
                    <a:pt x="54289" y="2243"/>
                    <a:pt x="53178" y="3115"/>
                  </a:cubicBezTo>
                  <a:cubicBezTo>
                    <a:pt x="50957" y="4860"/>
                    <a:pt x="49232" y="7081"/>
                    <a:pt x="48121" y="9521"/>
                  </a:cubicBezTo>
                  <a:cubicBezTo>
                    <a:pt x="47566" y="10711"/>
                    <a:pt x="47110" y="11960"/>
                    <a:pt x="46733" y="13189"/>
                  </a:cubicBezTo>
                  <a:cubicBezTo>
                    <a:pt x="46376" y="14419"/>
                    <a:pt x="46098" y="15668"/>
                    <a:pt x="45880" y="16898"/>
                  </a:cubicBezTo>
                  <a:cubicBezTo>
                    <a:pt x="45424" y="19357"/>
                    <a:pt x="45206" y="21776"/>
                    <a:pt x="45008" y="24097"/>
                  </a:cubicBezTo>
                  <a:cubicBezTo>
                    <a:pt x="44809" y="26437"/>
                    <a:pt x="44631" y="28697"/>
                    <a:pt x="44393" y="30879"/>
                  </a:cubicBezTo>
                  <a:cubicBezTo>
                    <a:pt x="43917" y="35242"/>
                    <a:pt x="43282" y="39287"/>
                    <a:pt x="42548" y="43035"/>
                  </a:cubicBezTo>
                  <a:cubicBezTo>
                    <a:pt x="41081" y="50552"/>
                    <a:pt x="39276" y="56898"/>
                    <a:pt x="37491" y="62212"/>
                  </a:cubicBezTo>
                  <a:cubicBezTo>
                    <a:pt x="36599" y="64870"/>
                    <a:pt x="35707" y="67289"/>
                    <a:pt x="34854" y="69451"/>
                  </a:cubicBezTo>
                  <a:cubicBezTo>
                    <a:pt x="34001" y="71652"/>
                    <a:pt x="33168" y="73595"/>
                    <a:pt x="32415" y="75341"/>
                  </a:cubicBezTo>
                  <a:cubicBezTo>
                    <a:pt x="30868" y="78851"/>
                    <a:pt x="29559" y="81548"/>
                    <a:pt x="28508" y="83571"/>
                  </a:cubicBezTo>
                  <a:cubicBezTo>
                    <a:pt x="27992" y="84602"/>
                    <a:pt x="27536" y="85455"/>
                    <a:pt x="27159" y="86168"/>
                  </a:cubicBezTo>
                  <a:cubicBezTo>
                    <a:pt x="26782" y="86902"/>
                    <a:pt x="26465" y="87477"/>
                    <a:pt x="26227" y="87914"/>
                  </a:cubicBezTo>
                  <a:cubicBezTo>
                    <a:pt x="25969" y="88370"/>
                    <a:pt x="25811" y="88687"/>
                    <a:pt x="25692" y="88885"/>
                  </a:cubicBezTo>
                  <a:cubicBezTo>
                    <a:pt x="25632" y="89004"/>
                    <a:pt x="25593" y="89084"/>
                    <a:pt x="25573" y="89123"/>
                  </a:cubicBezTo>
                  <a:cubicBezTo>
                    <a:pt x="25553" y="89183"/>
                    <a:pt x="25533" y="89203"/>
                    <a:pt x="25533" y="89203"/>
                  </a:cubicBezTo>
                  <a:cubicBezTo>
                    <a:pt x="25533" y="89203"/>
                    <a:pt x="25553" y="89183"/>
                    <a:pt x="25573" y="89143"/>
                  </a:cubicBezTo>
                  <a:cubicBezTo>
                    <a:pt x="25612" y="89084"/>
                    <a:pt x="25652" y="89004"/>
                    <a:pt x="25712" y="88905"/>
                  </a:cubicBezTo>
                  <a:cubicBezTo>
                    <a:pt x="25831" y="88707"/>
                    <a:pt x="26009" y="88390"/>
                    <a:pt x="26267" y="87933"/>
                  </a:cubicBezTo>
                  <a:cubicBezTo>
                    <a:pt x="26525" y="87497"/>
                    <a:pt x="26842" y="86942"/>
                    <a:pt x="27239" y="86208"/>
                  </a:cubicBezTo>
                  <a:cubicBezTo>
                    <a:pt x="27615" y="85494"/>
                    <a:pt x="28091" y="84641"/>
                    <a:pt x="28607" y="83630"/>
                  </a:cubicBezTo>
                  <a:cubicBezTo>
                    <a:pt x="29678" y="81587"/>
                    <a:pt x="31007" y="78910"/>
                    <a:pt x="32573" y="75420"/>
                  </a:cubicBezTo>
                  <a:cubicBezTo>
                    <a:pt x="33347" y="73655"/>
                    <a:pt x="34180" y="71711"/>
                    <a:pt x="35032" y="69530"/>
                  </a:cubicBezTo>
                  <a:cubicBezTo>
                    <a:pt x="35905" y="67349"/>
                    <a:pt x="36797" y="64929"/>
                    <a:pt x="37690" y="62272"/>
                  </a:cubicBezTo>
                  <a:cubicBezTo>
                    <a:pt x="39494" y="56957"/>
                    <a:pt x="41319" y="50611"/>
                    <a:pt x="42786" y="43095"/>
                  </a:cubicBezTo>
                  <a:cubicBezTo>
                    <a:pt x="43520" y="39327"/>
                    <a:pt x="44175" y="35262"/>
                    <a:pt x="44651" y="30899"/>
                  </a:cubicBezTo>
                  <a:cubicBezTo>
                    <a:pt x="44908" y="28717"/>
                    <a:pt x="45087" y="26457"/>
                    <a:pt x="45265" y="24116"/>
                  </a:cubicBezTo>
                  <a:cubicBezTo>
                    <a:pt x="45483" y="21796"/>
                    <a:pt x="45702" y="19397"/>
                    <a:pt x="46138" y="16938"/>
                  </a:cubicBezTo>
                  <a:cubicBezTo>
                    <a:pt x="46376" y="15728"/>
                    <a:pt x="46654" y="14498"/>
                    <a:pt x="47010" y="13269"/>
                  </a:cubicBezTo>
                  <a:cubicBezTo>
                    <a:pt x="47367" y="12039"/>
                    <a:pt x="47824" y="10830"/>
                    <a:pt x="48379" y="9640"/>
                  </a:cubicBezTo>
                  <a:cubicBezTo>
                    <a:pt x="49470" y="7240"/>
                    <a:pt x="51155" y="5039"/>
                    <a:pt x="53357" y="3333"/>
                  </a:cubicBezTo>
                  <a:cubicBezTo>
                    <a:pt x="54447" y="2481"/>
                    <a:pt x="55677" y="1747"/>
                    <a:pt x="56986" y="1211"/>
                  </a:cubicBezTo>
                  <a:cubicBezTo>
                    <a:pt x="58314" y="656"/>
                    <a:pt x="59742" y="319"/>
                    <a:pt x="61210" y="299"/>
                  </a:cubicBezTo>
                  <a:cubicBezTo>
                    <a:pt x="61300" y="297"/>
                    <a:pt x="61390" y="295"/>
                    <a:pt x="61480" y="295"/>
                  </a:cubicBezTo>
                  <a:cubicBezTo>
                    <a:pt x="62844" y="295"/>
                    <a:pt x="64248" y="578"/>
                    <a:pt x="65513" y="1192"/>
                  </a:cubicBezTo>
                  <a:cubicBezTo>
                    <a:pt x="66882" y="1806"/>
                    <a:pt x="68091" y="2778"/>
                    <a:pt x="69142" y="3928"/>
                  </a:cubicBezTo>
                  <a:cubicBezTo>
                    <a:pt x="70193" y="5078"/>
                    <a:pt x="71026" y="6407"/>
                    <a:pt x="71760" y="7835"/>
                  </a:cubicBezTo>
                  <a:cubicBezTo>
                    <a:pt x="72454" y="9263"/>
                    <a:pt x="73049" y="10790"/>
                    <a:pt x="73525" y="12357"/>
                  </a:cubicBezTo>
                  <a:cubicBezTo>
                    <a:pt x="74457" y="15510"/>
                    <a:pt x="75072" y="18861"/>
                    <a:pt x="75349" y="22312"/>
                  </a:cubicBezTo>
                  <a:cubicBezTo>
                    <a:pt x="75627" y="25762"/>
                    <a:pt x="75508" y="29332"/>
                    <a:pt x="75092" y="32941"/>
                  </a:cubicBezTo>
                  <a:cubicBezTo>
                    <a:pt x="74675" y="36570"/>
                    <a:pt x="73902" y="40239"/>
                    <a:pt x="72811" y="43908"/>
                  </a:cubicBezTo>
                  <a:cubicBezTo>
                    <a:pt x="70590" y="51246"/>
                    <a:pt x="67338" y="57830"/>
                    <a:pt x="63768" y="63779"/>
                  </a:cubicBezTo>
                  <a:cubicBezTo>
                    <a:pt x="62003" y="66754"/>
                    <a:pt x="60119" y="69570"/>
                    <a:pt x="58235" y="72287"/>
                  </a:cubicBezTo>
                  <a:cubicBezTo>
                    <a:pt x="56351" y="74984"/>
                    <a:pt x="54408" y="77542"/>
                    <a:pt x="52504" y="80021"/>
                  </a:cubicBezTo>
                  <a:cubicBezTo>
                    <a:pt x="48656" y="84959"/>
                    <a:pt x="44829" y="89480"/>
                    <a:pt x="40962" y="93546"/>
                  </a:cubicBezTo>
                  <a:cubicBezTo>
                    <a:pt x="37115" y="97611"/>
                    <a:pt x="33267" y="101220"/>
                    <a:pt x="29460" y="104433"/>
                  </a:cubicBezTo>
                  <a:cubicBezTo>
                    <a:pt x="25652" y="107646"/>
                    <a:pt x="21884" y="110422"/>
                    <a:pt x="18215" y="112822"/>
                  </a:cubicBezTo>
                  <a:cubicBezTo>
                    <a:pt x="17303" y="113436"/>
                    <a:pt x="16371" y="113972"/>
                    <a:pt x="15479" y="114547"/>
                  </a:cubicBezTo>
                  <a:cubicBezTo>
                    <a:pt x="14566" y="115102"/>
                    <a:pt x="13674" y="115638"/>
                    <a:pt x="12801" y="116153"/>
                  </a:cubicBezTo>
                  <a:cubicBezTo>
                    <a:pt x="11036" y="117224"/>
                    <a:pt x="9331" y="118236"/>
                    <a:pt x="7645" y="119128"/>
                  </a:cubicBezTo>
                  <a:cubicBezTo>
                    <a:pt x="5940" y="120001"/>
                    <a:pt x="4274" y="120794"/>
                    <a:pt x="2588" y="121349"/>
                  </a:cubicBezTo>
                  <a:cubicBezTo>
                    <a:pt x="2172" y="121508"/>
                    <a:pt x="1755" y="121627"/>
                    <a:pt x="1339" y="121746"/>
                  </a:cubicBezTo>
                  <a:cubicBezTo>
                    <a:pt x="1240" y="121766"/>
                    <a:pt x="1121" y="121805"/>
                    <a:pt x="1022" y="121825"/>
                  </a:cubicBezTo>
                  <a:lnTo>
                    <a:pt x="784" y="121885"/>
                  </a:lnTo>
                  <a:lnTo>
                    <a:pt x="724" y="121885"/>
                  </a:lnTo>
                  <a:cubicBezTo>
                    <a:pt x="717" y="121891"/>
                    <a:pt x="713" y="121893"/>
                    <a:pt x="711" y="121893"/>
                  </a:cubicBezTo>
                  <a:cubicBezTo>
                    <a:pt x="706" y="121893"/>
                    <a:pt x="711" y="121885"/>
                    <a:pt x="724" y="121885"/>
                  </a:cubicBezTo>
                  <a:lnTo>
                    <a:pt x="744" y="121845"/>
                  </a:lnTo>
                  <a:cubicBezTo>
                    <a:pt x="1299" y="121290"/>
                    <a:pt x="1835" y="120715"/>
                    <a:pt x="2370" y="120179"/>
                  </a:cubicBezTo>
                  <a:cubicBezTo>
                    <a:pt x="4651" y="117780"/>
                    <a:pt x="6674" y="115499"/>
                    <a:pt x="8498" y="113377"/>
                  </a:cubicBezTo>
                  <a:cubicBezTo>
                    <a:pt x="10322" y="111235"/>
                    <a:pt x="11968" y="109252"/>
                    <a:pt x="13396" y="107388"/>
                  </a:cubicBezTo>
                  <a:cubicBezTo>
                    <a:pt x="14130" y="106476"/>
                    <a:pt x="14785" y="105583"/>
                    <a:pt x="15439" y="104731"/>
                  </a:cubicBezTo>
                  <a:cubicBezTo>
                    <a:pt x="16074" y="103878"/>
                    <a:pt x="16669" y="103065"/>
                    <a:pt x="17224" y="102291"/>
                  </a:cubicBezTo>
                  <a:cubicBezTo>
                    <a:pt x="19465" y="99178"/>
                    <a:pt x="21091" y="96659"/>
                    <a:pt x="22301" y="94696"/>
                  </a:cubicBezTo>
                  <a:cubicBezTo>
                    <a:pt x="22915" y="93744"/>
                    <a:pt x="23411" y="92891"/>
                    <a:pt x="23828" y="92197"/>
                  </a:cubicBezTo>
                  <a:cubicBezTo>
                    <a:pt x="24244" y="91503"/>
                    <a:pt x="24561" y="90928"/>
                    <a:pt x="24819" y="90492"/>
                  </a:cubicBezTo>
                  <a:cubicBezTo>
                    <a:pt x="25077" y="90055"/>
                    <a:pt x="25255" y="89738"/>
                    <a:pt x="25374" y="89520"/>
                  </a:cubicBezTo>
                  <a:cubicBezTo>
                    <a:pt x="25434" y="89421"/>
                    <a:pt x="25474" y="89341"/>
                    <a:pt x="25493" y="89282"/>
                  </a:cubicBezTo>
                  <a:lnTo>
                    <a:pt x="25493" y="89282"/>
                  </a:lnTo>
                  <a:cubicBezTo>
                    <a:pt x="25454" y="89322"/>
                    <a:pt x="25414" y="89401"/>
                    <a:pt x="25355" y="89500"/>
                  </a:cubicBezTo>
                  <a:cubicBezTo>
                    <a:pt x="25216" y="89718"/>
                    <a:pt x="25037" y="90036"/>
                    <a:pt x="24780" y="90472"/>
                  </a:cubicBezTo>
                  <a:cubicBezTo>
                    <a:pt x="24522" y="90908"/>
                    <a:pt x="24185" y="91463"/>
                    <a:pt x="23748" y="92158"/>
                  </a:cubicBezTo>
                  <a:cubicBezTo>
                    <a:pt x="23332" y="92852"/>
                    <a:pt x="22836" y="93685"/>
                    <a:pt x="22201" y="94636"/>
                  </a:cubicBezTo>
                  <a:cubicBezTo>
                    <a:pt x="20992" y="96580"/>
                    <a:pt x="19326" y="99098"/>
                    <a:pt x="17105" y="102192"/>
                  </a:cubicBezTo>
                  <a:cubicBezTo>
                    <a:pt x="16530" y="102966"/>
                    <a:pt x="15935" y="103779"/>
                    <a:pt x="15300" y="104631"/>
                  </a:cubicBezTo>
                  <a:cubicBezTo>
                    <a:pt x="14646" y="105464"/>
                    <a:pt x="13991" y="106357"/>
                    <a:pt x="13258" y="107269"/>
                  </a:cubicBezTo>
                  <a:cubicBezTo>
                    <a:pt x="11810" y="109133"/>
                    <a:pt x="10184" y="111096"/>
                    <a:pt x="8339" y="113238"/>
                  </a:cubicBezTo>
                  <a:cubicBezTo>
                    <a:pt x="6515" y="115360"/>
                    <a:pt x="4472" y="117621"/>
                    <a:pt x="2192" y="120020"/>
                  </a:cubicBezTo>
                  <a:cubicBezTo>
                    <a:pt x="1577" y="120655"/>
                    <a:pt x="962" y="121309"/>
                    <a:pt x="308" y="121964"/>
                  </a:cubicBezTo>
                  <a:lnTo>
                    <a:pt x="109" y="122182"/>
                  </a:lnTo>
                  <a:lnTo>
                    <a:pt x="10" y="122281"/>
                  </a:lnTo>
                  <a:cubicBezTo>
                    <a:pt x="0" y="122291"/>
                    <a:pt x="0" y="122296"/>
                    <a:pt x="5" y="122296"/>
                  </a:cubicBezTo>
                  <a:cubicBezTo>
                    <a:pt x="10" y="122296"/>
                    <a:pt x="20" y="122291"/>
                    <a:pt x="30" y="122281"/>
                  </a:cubicBezTo>
                  <a:lnTo>
                    <a:pt x="109" y="122281"/>
                  </a:lnTo>
                  <a:cubicBezTo>
                    <a:pt x="288" y="122222"/>
                    <a:pt x="486" y="122182"/>
                    <a:pt x="665" y="122142"/>
                  </a:cubicBezTo>
                  <a:lnTo>
                    <a:pt x="1081" y="122043"/>
                  </a:lnTo>
                  <a:cubicBezTo>
                    <a:pt x="1180" y="122023"/>
                    <a:pt x="1299" y="122004"/>
                    <a:pt x="1398" y="121964"/>
                  </a:cubicBezTo>
                  <a:cubicBezTo>
                    <a:pt x="1815" y="121845"/>
                    <a:pt x="2251" y="121726"/>
                    <a:pt x="2668" y="121587"/>
                  </a:cubicBezTo>
                  <a:cubicBezTo>
                    <a:pt x="4373" y="121012"/>
                    <a:pt x="6059" y="120239"/>
                    <a:pt x="7764" y="119346"/>
                  </a:cubicBezTo>
                  <a:cubicBezTo>
                    <a:pt x="9450" y="118454"/>
                    <a:pt x="11155" y="117442"/>
                    <a:pt x="12920" y="116391"/>
                  </a:cubicBezTo>
                  <a:cubicBezTo>
                    <a:pt x="13813" y="115856"/>
                    <a:pt x="14705" y="115320"/>
                    <a:pt x="15617" y="114765"/>
                  </a:cubicBezTo>
                  <a:cubicBezTo>
                    <a:pt x="16510" y="114210"/>
                    <a:pt x="17442" y="113655"/>
                    <a:pt x="18354" y="113040"/>
                  </a:cubicBezTo>
                  <a:cubicBezTo>
                    <a:pt x="22043" y="110640"/>
                    <a:pt x="25811" y="107864"/>
                    <a:pt x="29638" y="104651"/>
                  </a:cubicBezTo>
                  <a:cubicBezTo>
                    <a:pt x="33446" y="101439"/>
                    <a:pt x="37313" y="97809"/>
                    <a:pt x="41180" y="93744"/>
                  </a:cubicBezTo>
                  <a:cubicBezTo>
                    <a:pt x="45047" y="89679"/>
                    <a:pt x="48875" y="85157"/>
                    <a:pt x="52742" y="80199"/>
                  </a:cubicBezTo>
                  <a:cubicBezTo>
                    <a:pt x="54646" y="77720"/>
                    <a:pt x="56569" y="75162"/>
                    <a:pt x="58473" y="72445"/>
                  </a:cubicBezTo>
                  <a:cubicBezTo>
                    <a:pt x="60377" y="69748"/>
                    <a:pt x="62241" y="66912"/>
                    <a:pt x="64026" y="63938"/>
                  </a:cubicBezTo>
                  <a:cubicBezTo>
                    <a:pt x="67595" y="57968"/>
                    <a:pt x="70868" y="51365"/>
                    <a:pt x="73089" y="43987"/>
                  </a:cubicBezTo>
                  <a:cubicBezTo>
                    <a:pt x="74179" y="40299"/>
                    <a:pt x="74973" y="36630"/>
                    <a:pt x="75389" y="32981"/>
                  </a:cubicBezTo>
                  <a:cubicBezTo>
                    <a:pt x="75806" y="29352"/>
                    <a:pt x="75925" y="25762"/>
                    <a:pt x="75627" y="22292"/>
                  </a:cubicBezTo>
                  <a:cubicBezTo>
                    <a:pt x="75349" y="18822"/>
                    <a:pt x="74735" y="15450"/>
                    <a:pt x="73803" y="12277"/>
                  </a:cubicBezTo>
                  <a:cubicBezTo>
                    <a:pt x="73327" y="10691"/>
                    <a:pt x="72732" y="9164"/>
                    <a:pt x="72018" y="7716"/>
                  </a:cubicBezTo>
                  <a:cubicBezTo>
                    <a:pt x="71284" y="6268"/>
                    <a:pt x="70411" y="4900"/>
                    <a:pt x="69360" y="3730"/>
                  </a:cubicBezTo>
                  <a:cubicBezTo>
                    <a:pt x="68290" y="2560"/>
                    <a:pt x="67040" y="1568"/>
                    <a:pt x="65632" y="934"/>
                  </a:cubicBezTo>
                  <a:cubicBezTo>
                    <a:pt x="64271" y="282"/>
                    <a:pt x="62798" y="1"/>
                    <a:pt x="61340" y="1"/>
                  </a:cubicBezTo>
                  <a:close/>
                </a:path>
              </a:pathLst>
            </a:custGeom>
            <a:solidFill>
              <a:srgbClr val="0202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9" name="Google Shape;3099;p43"/>
            <p:cNvSpPr/>
            <p:nvPr/>
          </p:nvSpPr>
          <p:spPr>
            <a:xfrm>
              <a:off x="4582899" y="-3054580"/>
              <a:ext cx="4056049" cy="6936063"/>
            </a:xfrm>
            <a:custGeom>
              <a:avLst/>
              <a:gdLst/>
              <a:ahLst/>
              <a:cxnLst/>
              <a:rect l="l" t="t" r="r" b="b"/>
              <a:pathLst>
                <a:path w="126465" h="216262" extrusionOk="0">
                  <a:moveTo>
                    <a:pt x="2915" y="203688"/>
                  </a:moveTo>
                  <a:cubicBezTo>
                    <a:pt x="2915" y="203688"/>
                    <a:pt x="2895" y="203748"/>
                    <a:pt x="2915" y="203847"/>
                  </a:cubicBezTo>
                  <a:cubicBezTo>
                    <a:pt x="2915" y="203748"/>
                    <a:pt x="2915" y="203688"/>
                    <a:pt x="2915" y="203688"/>
                  </a:cubicBezTo>
                  <a:close/>
                  <a:moveTo>
                    <a:pt x="93287" y="1"/>
                  </a:moveTo>
                  <a:cubicBezTo>
                    <a:pt x="90424" y="1"/>
                    <a:pt x="87595" y="446"/>
                    <a:pt x="84938" y="1370"/>
                  </a:cubicBezTo>
                  <a:cubicBezTo>
                    <a:pt x="82617" y="2163"/>
                    <a:pt x="80476" y="3333"/>
                    <a:pt x="78552" y="4761"/>
                  </a:cubicBezTo>
                  <a:cubicBezTo>
                    <a:pt x="76628" y="6189"/>
                    <a:pt x="74943" y="7894"/>
                    <a:pt x="73495" y="9739"/>
                  </a:cubicBezTo>
                  <a:cubicBezTo>
                    <a:pt x="70600" y="13447"/>
                    <a:pt x="68617" y="17691"/>
                    <a:pt x="67288" y="21994"/>
                  </a:cubicBezTo>
                  <a:cubicBezTo>
                    <a:pt x="66614" y="24136"/>
                    <a:pt x="66098" y="26317"/>
                    <a:pt x="65701" y="28499"/>
                  </a:cubicBezTo>
                  <a:cubicBezTo>
                    <a:pt x="65523" y="29590"/>
                    <a:pt x="65364" y="30680"/>
                    <a:pt x="65245" y="31771"/>
                  </a:cubicBezTo>
                  <a:lnTo>
                    <a:pt x="65067" y="33397"/>
                  </a:lnTo>
                  <a:cubicBezTo>
                    <a:pt x="65007" y="33953"/>
                    <a:pt x="64968" y="34488"/>
                    <a:pt x="64928" y="35023"/>
                  </a:cubicBezTo>
                  <a:cubicBezTo>
                    <a:pt x="64591" y="39347"/>
                    <a:pt x="64551" y="43610"/>
                    <a:pt x="64511" y="47775"/>
                  </a:cubicBezTo>
                  <a:cubicBezTo>
                    <a:pt x="64472" y="51939"/>
                    <a:pt x="64452" y="56025"/>
                    <a:pt x="64154" y="60011"/>
                  </a:cubicBezTo>
                  <a:cubicBezTo>
                    <a:pt x="64095" y="61002"/>
                    <a:pt x="63996" y="61994"/>
                    <a:pt x="63897" y="62985"/>
                  </a:cubicBezTo>
                  <a:cubicBezTo>
                    <a:pt x="63837" y="63461"/>
                    <a:pt x="63778" y="63957"/>
                    <a:pt x="63718" y="64453"/>
                  </a:cubicBezTo>
                  <a:lnTo>
                    <a:pt x="63639" y="65167"/>
                  </a:lnTo>
                  <a:lnTo>
                    <a:pt x="63520" y="65901"/>
                  </a:lnTo>
                  <a:cubicBezTo>
                    <a:pt x="63361" y="66872"/>
                    <a:pt x="63222" y="67824"/>
                    <a:pt x="63044" y="68776"/>
                  </a:cubicBezTo>
                  <a:cubicBezTo>
                    <a:pt x="62846" y="69728"/>
                    <a:pt x="62647" y="70680"/>
                    <a:pt x="62449" y="71612"/>
                  </a:cubicBezTo>
                  <a:cubicBezTo>
                    <a:pt x="61576" y="75340"/>
                    <a:pt x="60446" y="78930"/>
                    <a:pt x="59157" y="82380"/>
                  </a:cubicBezTo>
                  <a:cubicBezTo>
                    <a:pt x="56539" y="89262"/>
                    <a:pt x="53247" y="95509"/>
                    <a:pt x="49777" y="101299"/>
                  </a:cubicBezTo>
                  <a:cubicBezTo>
                    <a:pt x="49340" y="102013"/>
                    <a:pt x="48904" y="102727"/>
                    <a:pt x="48468" y="103441"/>
                  </a:cubicBezTo>
                  <a:cubicBezTo>
                    <a:pt x="48012" y="104155"/>
                    <a:pt x="47556" y="104849"/>
                    <a:pt x="47119" y="105543"/>
                  </a:cubicBezTo>
                  <a:cubicBezTo>
                    <a:pt x="46247" y="106932"/>
                    <a:pt x="45315" y="108280"/>
                    <a:pt x="44422" y="109629"/>
                  </a:cubicBezTo>
                  <a:cubicBezTo>
                    <a:pt x="43510" y="110957"/>
                    <a:pt x="42618" y="112286"/>
                    <a:pt x="41705" y="113555"/>
                  </a:cubicBezTo>
                  <a:cubicBezTo>
                    <a:pt x="41249" y="114210"/>
                    <a:pt x="40793" y="114844"/>
                    <a:pt x="40337" y="115479"/>
                  </a:cubicBezTo>
                  <a:cubicBezTo>
                    <a:pt x="39881" y="116113"/>
                    <a:pt x="39425" y="116728"/>
                    <a:pt x="38969" y="117343"/>
                  </a:cubicBezTo>
                  <a:cubicBezTo>
                    <a:pt x="35339" y="122340"/>
                    <a:pt x="31790" y="127001"/>
                    <a:pt x="28458" y="131502"/>
                  </a:cubicBezTo>
                  <a:cubicBezTo>
                    <a:pt x="25126" y="135984"/>
                    <a:pt x="22013" y="140308"/>
                    <a:pt x="19177" y="144492"/>
                  </a:cubicBezTo>
                  <a:cubicBezTo>
                    <a:pt x="16361" y="148676"/>
                    <a:pt x="13842" y="152762"/>
                    <a:pt x="11641" y="156728"/>
                  </a:cubicBezTo>
                  <a:cubicBezTo>
                    <a:pt x="9460" y="160694"/>
                    <a:pt x="7595" y="164561"/>
                    <a:pt x="6068" y="168289"/>
                  </a:cubicBezTo>
                  <a:cubicBezTo>
                    <a:pt x="3054" y="175786"/>
                    <a:pt x="1329" y="182727"/>
                    <a:pt x="535" y="188894"/>
                  </a:cubicBezTo>
                  <a:cubicBezTo>
                    <a:pt x="159" y="191968"/>
                    <a:pt x="0" y="194863"/>
                    <a:pt x="0" y="197541"/>
                  </a:cubicBezTo>
                  <a:cubicBezTo>
                    <a:pt x="0" y="198215"/>
                    <a:pt x="40" y="198869"/>
                    <a:pt x="60" y="199504"/>
                  </a:cubicBezTo>
                  <a:cubicBezTo>
                    <a:pt x="79" y="199821"/>
                    <a:pt x="79" y="200138"/>
                    <a:pt x="99" y="200456"/>
                  </a:cubicBezTo>
                  <a:cubicBezTo>
                    <a:pt x="99" y="200773"/>
                    <a:pt x="139" y="201090"/>
                    <a:pt x="159" y="201388"/>
                  </a:cubicBezTo>
                  <a:cubicBezTo>
                    <a:pt x="218" y="202003"/>
                    <a:pt x="258" y="202617"/>
                    <a:pt x="317" y="203212"/>
                  </a:cubicBezTo>
                  <a:cubicBezTo>
                    <a:pt x="377" y="203787"/>
                    <a:pt x="456" y="204363"/>
                    <a:pt x="535" y="204938"/>
                  </a:cubicBezTo>
                  <a:cubicBezTo>
                    <a:pt x="813" y="207179"/>
                    <a:pt x="1249" y="209221"/>
                    <a:pt x="1706" y="211046"/>
                  </a:cubicBezTo>
                  <a:cubicBezTo>
                    <a:pt x="2181" y="212870"/>
                    <a:pt x="2697" y="214496"/>
                    <a:pt x="3233" y="215924"/>
                  </a:cubicBezTo>
                  <a:lnTo>
                    <a:pt x="3371" y="216261"/>
                  </a:lnTo>
                  <a:lnTo>
                    <a:pt x="3352" y="215904"/>
                  </a:lnTo>
                  <a:cubicBezTo>
                    <a:pt x="3351" y="215898"/>
                    <a:pt x="3351" y="215891"/>
                    <a:pt x="3351" y="215885"/>
                  </a:cubicBezTo>
                  <a:lnTo>
                    <a:pt x="3351" y="215885"/>
                  </a:lnTo>
                  <a:lnTo>
                    <a:pt x="3352" y="215885"/>
                  </a:lnTo>
                  <a:cubicBezTo>
                    <a:pt x="3351" y="215884"/>
                    <a:pt x="3351" y="215883"/>
                    <a:pt x="3351" y="215882"/>
                  </a:cubicBezTo>
                  <a:lnTo>
                    <a:pt x="3351" y="215882"/>
                  </a:lnTo>
                  <a:cubicBezTo>
                    <a:pt x="3193" y="211432"/>
                    <a:pt x="3094" y="208385"/>
                    <a:pt x="3014" y="206445"/>
                  </a:cubicBezTo>
                  <a:cubicBezTo>
                    <a:pt x="2975" y="205473"/>
                    <a:pt x="2955" y="204799"/>
                    <a:pt x="2935" y="204343"/>
                  </a:cubicBezTo>
                  <a:cubicBezTo>
                    <a:pt x="2935" y="204125"/>
                    <a:pt x="2915" y="203966"/>
                    <a:pt x="2915" y="203847"/>
                  </a:cubicBezTo>
                  <a:cubicBezTo>
                    <a:pt x="2915" y="203966"/>
                    <a:pt x="2915" y="204125"/>
                    <a:pt x="2915" y="204343"/>
                  </a:cubicBezTo>
                  <a:cubicBezTo>
                    <a:pt x="2935" y="204799"/>
                    <a:pt x="2955" y="205493"/>
                    <a:pt x="2975" y="206445"/>
                  </a:cubicBezTo>
                  <a:cubicBezTo>
                    <a:pt x="3033" y="208332"/>
                    <a:pt x="3109" y="211267"/>
                    <a:pt x="3222" y="215523"/>
                  </a:cubicBezTo>
                  <a:lnTo>
                    <a:pt x="3222" y="215523"/>
                  </a:lnTo>
                  <a:cubicBezTo>
                    <a:pt x="2750" y="214184"/>
                    <a:pt x="2281" y="212678"/>
                    <a:pt x="1844" y="211006"/>
                  </a:cubicBezTo>
                  <a:cubicBezTo>
                    <a:pt x="1388" y="209182"/>
                    <a:pt x="952" y="207159"/>
                    <a:pt x="694" y="204918"/>
                  </a:cubicBezTo>
                  <a:cubicBezTo>
                    <a:pt x="635" y="204343"/>
                    <a:pt x="535" y="203768"/>
                    <a:pt x="476" y="203193"/>
                  </a:cubicBezTo>
                  <a:cubicBezTo>
                    <a:pt x="436" y="202598"/>
                    <a:pt x="377" y="202003"/>
                    <a:pt x="337" y="201388"/>
                  </a:cubicBezTo>
                  <a:cubicBezTo>
                    <a:pt x="317" y="201071"/>
                    <a:pt x="278" y="200773"/>
                    <a:pt x="258" y="200456"/>
                  </a:cubicBezTo>
                  <a:cubicBezTo>
                    <a:pt x="258" y="200138"/>
                    <a:pt x="238" y="199821"/>
                    <a:pt x="238" y="199504"/>
                  </a:cubicBezTo>
                  <a:cubicBezTo>
                    <a:pt x="218" y="198869"/>
                    <a:pt x="179" y="198215"/>
                    <a:pt x="179" y="197541"/>
                  </a:cubicBezTo>
                  <a:cubicBezTo>
                    <a:pt x="179" y="194863"/>
                    <a:pt x="357" y="191988"/>
                    <a:pt x="734" y="188914"/>
                  </a:cubicBezTo>
                  <a:cubicBezTo>
                    <a:pt x="1527" y="182766"/>
                    <a:pt x="3252" y="175845"/>
                    <a:pt x="6287" y="168389"/>
                  </a:cubicBezTo>
                  <a:cubicBezTo>
                    <a:pt x="7794" y="164660"/>
                    <a:pt x="9658" y="160813"/>
                    <a:pt x="11859" y="156847"/>
                  </a:cubicBezTo>
                  <a:cubicBezTo>
                    <a:pt x="14041" y="152881"/>
                    <a:pt x="16559" y="148815"/>
                    <a:pt x="19395" y="144631"/>
                  </a:cubicBezTo>
                  <a:cubicBezTo>
                    <a:pt x="22211" y="140446"/>
                    <a:pt x="25325" y="136143"/>
                    <a:pt x="28676" y="131661"/>
                  </a:cubicBezTo>
                  <a:cubicBezTo>
                    <a:pt x="32008" y="127159"/>
                    <a:pt x="35558" y="122499"/>
                    <a:pt x="39187" y="117502"/>
                  </a:cubicBezTo>
                  <a:cubicBezTo>
                    <a:pt x="39643" y="116887"/>
                    <a:pt x="40099" y="116272"/>
                    <a:pt x="40575" y="115637"/>
                  </a:cubicBezTo>
                  <a:cubicBezTo>
                    <a:pt x="41011" y="115003"/>
                    <a:pt x="41467" y="114348"/>
                    <a:pt x="41924" y="113714"/>
                  </a:cubicBezTo>
                  <a:cubicBezTo>
                    <a:pt x="42856" y="112445"/>
                    <a:pt x="43748" y="111116"/>
                    <a:pt x="44660" y="109787"/>
                  </a:cubicBezTo>
                  <a:cubicBezTo>
                    <a:pt x="45553" y="108439"/>
                    <a:pt x="46485" y="107090"/>
                    <a:pt x="47357" y="105702"/>
                  </a:cubicBezTo>
                  <a:cubicBezTo>
                    <a:pt x="47813" y="104988"/>
                    <a:pt x="48270" y="104294"/>
                    <a:pt x="48706" y="103600"/>
                  </a:cubicBezTo>
                  <a:cubicBezTo>
                    <a:pt x="49142" y="102886"/>
                    <a:pt x="49578" y="102152"/>
                    <a:pt x="50015" y="101438"/>
                  </a:cubicBezTo>
                  <a:cubicBezTo>
                    <a:pt x="53505" y="95648"/>
                    <a:pt x="56797" y="89381"/>
                    <a:pt x="59435" y="82480"/>
                  </a:cubicBezTo>
                  <a:cubicBezTo>
                    <a:pt x="60724" y="79029"/>
                    <a:pt x="61854" y="75420"/>
                    <a:pt x="62746" y="71672"/>
                  </a:cubicBezTo>
                  <a:cubicBezTo>
                    <a:pt x="62945" y="70740"/>
                    <a:pt x="63143" y="69788"/>
                    <a:pt x="63341" y="68836"/>
                  </a:cubicBezTo>
                  <a:cubicBezTo>
                    <a:pt x="63520" y="67884"/>
                    <a:pt x="63659" y="66912"/>
                    <a:pt x="63817" y="65940"/>
                  </a:cubicBezTo>
                  <a:lnTo>
                    <a:pt x="63936" y="65226"/>
                  </a:lnTo>
                  <a:lnTo>
                    <a:pt x="64016" y="64493"/>
                  </a:lnTo>
                  <a:cubicBezTo>
                    <a:pt x="64075" y="63997"/>
                    <a:pt x="64135" y="63501"/>
                    <a:pt x="64194" y="63005"/>
                  </a:cubicBezTo>
                  <a:cubicBezTo>
                    <a:pt x="64293" y="62014"/>
                    <a:pt x="64392" y="61022"/>
                    <a:pt x="64452" y="60031"/>
                  </a:cubicBezTo>
                  <a:cubicBezTo>
                    <a:pt x="64749" y="56025"/>
                    <a:pt x="64769" y="51939"/>
                    <a:pt x="64809" y="47775"/>
                  </a:cubicBezTo>
                  <a:cubicBezTo>
                    <a:pt x="64849" y="43610"/>
                    <a:pt x="64888" y="39366"/>
                    <a:pt x="65225" y="35043"/>
                  </a:cubicBezTo>
                  <a:cubicBezTo>
                    <a:pt x="65265" y="34508"/>
                    <a:pt x="65325" y="33972"/>
                    <a:pt x="65364" y="33417"/>
                  </a:cubicBezTo>
                  <a:cubicBezTo>
                    <a:pt x="65424" y="32882"/>
                    <a:pt x="65483" y="32346"/>
                    <a:pt x="65543" y="31811"/>
                  </a:cubicBezTo>
                  <a:cubicBezTo>
                    <a:pt x="65662" y="30720"/>
                    <a:pt x="65820" y="29629"/>
                    <a:pt x="66019" y="28539"/>
                  </a:cubicBezTo>
                  <a:cubicBezTo>
                    <a:pt x="66395" y="26377"/>
                    <a:pt x="66911" y="24215"/>
                    <a:pt x="67565" y="22074"/>
                  </a:cubicBezTo>
                  <a:cubicBezTo>
                    <a:pt x="68894" y="17790"/>
                    <a:pt x="70857" y="13586"/>
                    <a:pt x="73733" y="9917"/>
                  </a:cubicBezTo>
                  <a:cubicBezTo>
                    <a:pt x="75181" y="8093"/>
                    <a:pt x="76827" y="6407"/>
                    <a:pt x="78731" y="4999"/>
                  </a:cubicBezTo>
                  <a:cubicBezTo>
                    <a:pt x="80634" y="3571"/>
                    <a:pt x="82756" y="2421"/>
                    <a:pt x="85037" y="1647"/>
                  </a:cubicBezTo>
                  <a:cubicBezTo>
                    <a:pt x="87671" y="731"/>
                    <a:pt x="90483" y="285"/>
                    <a:pt x="93329" y="285"/>
                  </a:cubicBezTo>
                  <a:cubicBezTo>
                    <a:pt x="95412" y="285"/>
                    <a:pt x="97512" y="524"/>
                    <a:pt x="99573" y="993"/>
                  </a:cubicBezTo>
                  <a:cubicBezTo>
                    <a:pt x="100386" y="1191"/>
                    <a:pt x="101199" y="1370"/>
                    <a:pt x="101993" y="1647"/>
                  </a:cubicBezTo>
                  <a:lnTo>
                    <a:pt x="102588" y="1846"/>
                  </a:lnTo>
                  <a:lnTo>
                    <a:pt x="102885" y="1925"/>
                  </a:lnTo>
                  <a:lnTo>
                    <a:pt x="103183" y="2044"/>
                  </a:lnTo>
                  <a:cubicBezTo>
                    <a:pt x="103559" y="2183"/>
                    <a:pt x="103956" y="2341"/>
                    <a:pt x="104353" y="2500"/>
                  </a:cubicBezTo>
                  <a:cubicBezTo>
                    <a:pt x="105880" y="3135"/>
                    <a:pt x="107367" y="3868"/>
                    <a:pt x="108735" y="4761"/>
                  </a:cubicBezTo>
                  <a:cubicBezTo>
                    <a:pt x="111532" y="6486"/>
                    <a:pt x="113971" y="8687"/>
                    <a:pt x="116073" y="11107"/>
                  </a:cubicBezTo>
                  <a:cubicBezTo>
                    <a:pt x="117104" y="12317"/>
                    <a:pt x="118076" y="13586"/>
                    <a:pt x="118948" y="14915"/>
                  </a:cubicBezTo>
                  <a:cubicBezTo>
                    <a:pt x="119821" y="16223"/>
                    <a:pt x="120595" y="17612"/>
                    <a:pt x="121308" y="19000"/>
                  </a:cubicBezTo>
                  <a:cubicBezTo>
                    <a:pt x="122697" y="21796"/>
                    <a:pt x="123787" y="24711"/>
                    <a:pt x="124541" y="27666"/>
                  </a:cubicBezTo>
                  <a:cubicBezTo>
                    <a:pt x="125295" y="30621"/>
                    <a:pt x="125751" y="33615"/>
                    <a:pt x="125989" y="36590"/>
                  </a:cubicBezTo>
                  <a:cubicBezTo>
                    <a:pt x="126187" y="39545"/>
                    <a:pt x="126167" y="42500"/>
                    <a:pt x="125969" y="45395"/>
                  </a:cubicBezTo>
                  <a:cubicBezTo>
                    <a:pt x="125770" y="48291"/>
                    <a:pt x="125374" y="51126"/>
                    <a:pt x="124878" y="53903"/>
                  </a:cubicBezTo>
                  <a:lnTo>
                    <a:pt x="124680" y="54954"/>
                  </a:lnTo>
                  <a:cubicBezTo>
                    <a:pt x="124600" y="55291"/>
                    <a:pt x="124541" y="55648"/>
                    <a:pt x="124462" y="55985"/>
                  </a:cubicBezTo>
                  <a:cubicBezTo>
                    <a:pt x="124323" y="56679"/>
                    <a:pt x="124164" y="57353"/>
                    <a:pt x="124025" y="58047"/>
                  </a:cubicBezTo>
                  <a:cubicBezTo>
                    <a:pt x="123867" y="58722"/>
                    <a:pt x="123688" y="59396"/>
                    <a:pt x="123510" y="60070"/>
                  </a:cubicBezTo>
                  <a:cubicBezTo>
                    <a:pt x="123351" y="60745"/>
                    <a:pt x="123173" y="61399"/>
                    <a:pt x="122994" y="62073"/>
                  </a:cubicBezTo>
                  <a:cubicBezTo>
                    <a:pt x="120059" y="72703"/>
                    <a:pt x="115597" y="82242"/>
                    <a:pt x="110282" y="90551"/>
                  </a:cubicBezTo>
                  <a:cubicBezTo>
                    <a:pt x="104948" y="98860"/>
                    <a:pt x="98760" y="105920"/>
                    <a:pt x="92216" y="111751"/>
                  </a:cubicBezTo>
                  <a:cubicBezTo>
                    <a:pt x="88963" y="114686"/>
                    <a:pt x="85612" y="117323"/>
                    <a:pt x="82280" y="119743"/>
                  </a:cubicBezTo>
                  <a:cubicBezTo>
                    <a:pt x="78949" y="122162"/>
                    <a:pt x="75637" y="124403"/>
                    <a:pt x="72384" y="126485"/>
                  </a:cubicBezTo>
                  <a:cubicBezTo>
                    <a:pt x="65880" y="130670"/>
                    <a:pt x="59633" y="134338"/>
                    <a:pt x="53902" y="137888"/>
                  </a:cubicBezTo>
                  <a:cubicBezTo>
                    <a:pt x="48131" y="141398"/>
                    <a:pt x="42856" y="144809"/>
                    <a:pt x="38116" y="148200"/>
                  </a:cubicBezTo>
                  <a:cubicBezTo>
                    <a:pt x="35756" y="149886"/>
                    <a:pt x="33535" y="151592"/>
                    <a:pt x="31433" y="153277"/>
                  </a:cubicBezTo>
                  <a:cubicBezTo>
                    <a:pt x="29331" y="154963"/>
                    <a:pt x="27387" y="156668"/>
                    <a:pt x="25563" y="158334"/>
                  </a:cubicBezTo>
                  <a:cubicBezTo>
                    <a:pt x="21934" y="161706"/>
                    <a:pt x="18860" y="165057"/>
                    <a:pt x="16301" y="168309"/>
                  </a:cubicBezTo>
                  <a:cubicBezTo>
                    <a:pt x="13743" y="171562"/>
                    <a:pt x="11701" y="174715"/>
                    <a:pt x="10055" y="177650"/>
                  </a:cubicBezTo>
                  <a:cubicBezTo>
                    <a:pt x="8409" y="180605"/>
                    <a:pt x="7179" y="183361"/>
                    <a:pt x="6207" y="185840"/>
                  </a:cubicBezTo>
                  <a:cubicBezTo>
                    <a:pt x="5989" y="186475"/>
                    <a:pt x="5771" y="187090"/>
                    <a:pt x="5553" y="187665"/>
                  </a:cubicBezTo>
                  <a:cubicBezTo>
                    <a:pt x="5454" y="187962"/>
                    <a:pt x="5354" y="188260"/>
                    <a:pt x="5255" y="188537"/>
                  </a:cubicBezTo>
                  <a:cubicBezTo>
                    <a:pt x="5176" y="188835"/>
                    <a:pt x="5077" y="189112"/>
                    <a:pt x="4998" y="189410"/>
                  </a:cubicBezTo>
                  <a:cubicBezTo>
                    <a:pt x="4839" y="189965"/>
                    <a:pt x="4680" y="190501"/>
                    <a:pt x="4522" y="191036"/>
                  </a:cubicBezTo>
                  <a:cubicBezTo>
                    <a:pt x="4383" y="191552"/>
                    <a:pt x="4264" y="192067"/>
                    <a:pt x="4145" y="192563"/>
                  </a:cubicBezTo>
                  <a:cubicBezTo>
                    <a:pt x="4026" y="193059"/>
                    <a:pt x="3907" y="193535"/>
                    <a:pt x="3808" y="193971"/>
                  </a:cubicBezTo>
                  <a:cubicBezTo>
                    <a:pt x="3728" y="194447"/>
                    <a:pt x="3649" y="194883"/>
                    <a:pt x="3570" y="195300"/>
                  </a:cubicBezTo>
                  <a:cubicBezTo>
                    <a:pt x="3490" y="195736"/>
                    <a:pt x="3431" y="196133"/>
                    <a:pt x="3352" y="196529"/>
                  </a:cubicBezTo>
                  <a:cubicBezTo>
                    <a:pt x="3292" y="196906"/>
                    <a:pt x="3252" y="197283"/>
                    <a:pt x="3213" y="197640"/>
                  </a:cubicBezTo>
                  <a:cubicBezTo>
                    <a:pt x="3133" y="198354"/>
                    <a:pt x="3034" y="198988"/>
                    <a:pt x="2995" y="199563"/>
                  </a:cubicBezTo>
                  <a:cubicBezTo>
                    <a:pt x="2955" y="200158"/>
                    <a:pt x="2915" y="200654"/>
                    <a:pt x="2895" y="201110"/>
                  </a:cubicBezTo>
                  <a:cubicBezTo>
                    <a:pt x="2876" y="201566"/>
                    <a:pt x="2836" y="201943"/>
                    <a:pt x="2836" y="202280"/>
                  </a:cubicBezTo>
                  <a:cubicBezTo>
                    <a:pt x="2856" y="202598"/>
                    <a:pt x="2856" y="202855"/>
                    <a:pt x="2876" y="203074"/>
                  </a:cubicBezTo>
                  <a:cubicBezTo>
                    <a:pt x="2876" y="203292"/>
                    <a:pt x="2895" y="203430"/>
                    <a:pt x="2895" y="203549"/>
                  </a:cubicBezTo>
                  <a:cubicBezTo>
                    <a:pt x="2895" y="203649"/>
                    <a:pt x="2915" y="203688"/>
                    <a:pt x="2915" y="203688"/>
                  </a:cubicBezTo>
                  <a:cubicBezTo>
                    <a:pt x="2915" y="203688"/>
                    <a:pt x="2915" y="203649"/>
                    <a:pt x="2915" y="203549"/>
                  </a:cubicBezTo>
                  <a:cubicBezTo>
                    <a:pt x="2915" y="203430"/>
                    <a:pt x="2895" y="203292"/>
                    <a:pt x="2895" y="203074"/>
                  </a:cubicBezTo>
                  <a:cubicBezTo>
                    <a:pt x="2895" y="202875"/>
                    <a:pt x="2895" y="202598"/>
                    <a:pt x="2876" y="202280"/>
                  </a:cubicBezTo>
                  <a:cubicBezTo>
                    <a:pt x="2876" y="201943"/>
                    <a:pt x="2935" y="201566"/>
                    <a:pt x="2955" y="201110"/>
                  </a:cubicBezTo>
                  <a:cubicBezTo>
                    <a:pt x="2995" y="200674"/>
                    <a:pt x="3034" y="200158"/>
                    <a:pt x="3074" y="199583"/>
                  </a:cubicBezTo>
                  <a:cubicBezTo>
                    <a:pt x="3114" y="199008"/>
                    <a:pt x="3213" y="198374"/>
                    <a:pt x="3292" y="197660"/>
                  </a:cubicBezTo>
                  <a:cubicBezTo>
                    <a:pt x="3352" y="197303"/>
                    <a:pt x="3391" y="196926"/>
                    <a:pt x="3451" y="196549"/>
                  </a:cubicBezTo>
                  <a:cubicBezTo>
                    <a:pt x="3530" y="196152"/>
                    <a:pt x="3589" y="195756"/>
                    <a:pt x="3669" y="195339"/>
                  </a:cubicBezTo>
                  <a:cubicBezTo>
                    <a:pt x="3748" y="194903"/>
                    <a:pt x="3827" y="194467"/>
                    <a:pt x="3927" y="194011"/>
                  </a:cubicBezTo>
                  <a:cubicBezTo>
                    <a:pt x="4026" y="193555"/>
                    <a:pt x="4145" y="193079"/>
                    <a:pt x="4264" y="192583"/>
                  </a:cubicBezTo>
                  <a:cubicBezTo>
                    <a:pt x="4383" y="192107"/>
                    <a:pt x="4502" y="191591"/>
                    <a:pt x="4641" y="191056"/>
                  </a:cubicBezTo>
                  <a:cubicBezTo>
                    <a:pt x="4799" y="190540"/>
                    <a:pt x="4958" y="190005"/>
                    <a:pt x="5117" y="189449"/>
                  </a:cubicBezTo>
                  <a:cubicBezTo>
                    <a:pt x="5216" y="189172"/>
                    <a:pt x="5295" y="188874"/>
                    <a:pt x="5374" y="188597"/>
                  </a:cubicBezTo>
                  <a:cubicBezTo>
                    <a:pt x="5473" y="188299"/>
                    <a:pt x="5573" y="188022"/>
                    <a:pt x="5692" y="187724"/>
                  </a:cubicBezTo>
                  <a:cubicBezTo>
                    <a:pt x="5890" y="187129"/>
                    <a:pt x="6108" y="186534"/>
                    <a:pt x="6326" y="185900"/>
                  </a:cubicBezTo>
                  <a:cubicBezTo>
                    <a:pt x="7298" y="183421"/>
                    <a:pt x="8547" y="180684"/>
                    <a:pt x="10193" y="177749"/>
                  </a:cubicBezTo>
                  <a:cubicBezTo>
                    <a:pt x="11839" y="174794"/>
                    <a:pt x="13902" y="171681"/>
                    <a:pt x="16460" y="168428"/>
                  </a:cubicBezTo>
                  <a:cubicBezTo>
                    <a:pt x="19018" y="165196"/>
                    <a:pt x="22072" y="161844"/>
                    <a:pt x="25701" y="158493"/>
                  </a:cubicBezTo>
                  <a:cubicBezTo>
                    <a:pt x="27526" y="156827"/>
                    <a:pt x="29469" y="155141"/>
                    <a:pt x="31552" y="153456"/>
                  </a:cubicBezTo>
                  <a:cubicBezTo>
                    <a:pt x="33654" y="151770"/>
                    <a:pt x="35875" y="150084"/>
                    <a:pt x="38255" y="148379"/>
                  </a:cubicBezTo>
                  <a:cubicBezTo>
                    <a:pt x="42994" y="145008"/>
                    <a:pt x="48270" y="141616"/>
                    <a:pt x="54021" y="138086"/>
                  </a:cubicBezTo>
                  <a:cubicBezTo>
                    <a:pt x="59772" y="134557"/>
                    <a:pt x="65999" y="130888"/>
                    <a:pt x="72503" y="126703"/>
                  </a:cubicBezTo>
                  <a:cubicBezTo>
                    <a:pt x="75776" y="124621"/>
                    <a:pt x="79087" y="122400"/>
                    <a:pt x="82419" y="119961"/>
                  </a:cubicBezTo>
                  <a:cubicBezTo>
                    <a:pt x="85771" y="117541"/>
                    <a:pt x="89122" y="114904"/>
                    <a:pt x="92394" y="111969"/>
                  </a:cubicBezTo>
                  <a:cubicBezTo>
                    <a:pt x="98939" y="106118"/>
                    <a:pt x="105166" y="99039"/>
                    <a:pt x="110500" y="90710"/>
                  </a:cubicBezTo>
                  <a:cubicBezTo>
                    <a:pt x="115835" y="82380"/>
                    <a:pt x="120317" y="72802"/>
                    <a:pt x="123272" y="62153"/>
                  </a:cubicBezTo>
                  <a:cubicBezTo>
                    <a:pt x="123450" y="61498"/>
                    <a:pt x="123609" y="60824"/>
                    <a:pt x="123787" y="60150"/>
                  </a:cubicBezTo>
                  <a:cubicBezTo>
                    <a:pt x="123946" y="59475"/>
                    <a:pt x="124144" y="58801"/>
                    <a:pt x="124283" y="58107"/>
                  </a:cubicBezTo>
                  <a:cubicBezTo>
                    <a:pt x="124442" y="57433"/>
                    <a:pt x="124600" y="56739"/>
                    <a:pt x="124739" y="56064"/>
                  </a:cubicBezTo>
                  <a:cubicBezTo>
                    <a:pt x="124819" y="55707"/>
                    <a:pt x="124878" y="55370"/>
                    <a:pt x="124957" y="55013"/>
                  </a:cubicBezTo>
                  <a:cubicBezTo>
                    <a:pt x="125017" y="54676"/>
                    <a:pt x="125076" y="54319"/>
                    <a:pt x="125156" y="53982"/>
                  </a:cubicBezTo>
                  <a:cubicBezTo>
                    <a:pt x="125651" y="51186"/>
                    <a:pt x="126048" y="48330"/>
                    <a:pt x="126246" y="45415"/>
                  </a:cubicBezTo>
                  <a:cubicBezTo>
                    <a:pt x="126445" y="42520"/>
                    <a:pt x="126465" y="39565"/>
                    <a:pt x="126266" y="36570"/>
                  </a:cubicBezTo>
                  <a:cubicBezTo>
                    <a:pt x="126028" y="33596"/>
                    <a:pt x="125572" y="30581"/>
                    <a:pt x="124819" y="27607"/>
                  </a:cubicBezTo>
                  <a:cubicBezTo>
                    <a:pt x="124045" y="24632"/>
                    <a:pt x="122954" y="21697"/>
                    <a:pt x="121566" y="18881"/>
                  </a:cubicBezTo>
                  <a:cubicBezTo>
                    <a:pt x="120832" y="17473"/>
                    <a:pt x="120079" y="16085"/>
                    <a:pt x="119167" y="14756"/>
                  </a:cubicBezTo>
                  <a:cubicBezTo>
                    <a:pt x="118314" y="13427"/>
                    <a:pt x="117322" y="12158"/>
                    <a:pt x="116291" y="10909"/>
                  </a:cubicBezTo>
                  <a:cubicBezTo>
                    <a:pt x="114169" y="8489"/>
                    <a:pt x="111710" y="6268"/>
                    <a:pt x="108894" y="4523"/>
                  </a:cubicBezTo>
                  <a:cubicBezTo>
                    <a:pt x="107486" y="3611"/>
                    <a:pt x="105979" y="2877"/>
                    <a:pt x="104452" y="2222"/>
                  </a:cubicBezTo>
                  <a:lnTo>
                    <a:pt x="103262" y="1766"/>
                  </a:lnTo>
                  <a:lnTo>
                    <a:pt x="102984" y="1667"/>
                  </a:lnTo>
                  <a:lnTo>
                    <a:pt x="102667" y="1568"/>
                  </a:lnTo>
                  <a:lnTo>
                    <a:pt x="102072" y="1370"/>
                  </a:lnTo>
                  <a:cubicBezTo>
                    <a:pt x="101279" y="1092"/>
                    <a:pt x="100446" y="914"/>
                    <a:pt x="99633" y="715"/>
                  </a:cubicBezTo>
                  <a:cubicBezTo>
                    <a:pt x="97535" y="244"/>
                    <a:pt x="95402" y="1"/>
                    <a:pt x="93287" y="1"/>
                  </a:cubicBezTo>
                  <a:close/>
                </a:path>
              </a:pathLst>
            </a:custGeom>
            <a:solidFill>
              <a:srgbClr val="0202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0" name="Google Shape;3100;p43"/>
            <p:cNvSpPr/>
            <p:nvPr/>
          </p:nvSpPr>
          <p:spPr>
            <a:xfrm>
              <a:off x="5833985" y="-2671025"/>
              <a:ext cx="2419517" cy="3916116"/>
            </a:xfrm>
            <a:custGeom>
              <a:avLst/>
              <a:gdLst/>
              <a:ahLst/>
              <a:cxnLst/>
              <a:rect l="l" t="t" r="r" b="b"/>
              <a:pathLst>
                <a:path w="75439" h="122102" extrusionOk="0">
                  <a:moveTo>
                    <a:pt x="61086" y="1"/>
                  </a:moveTo>
                  <a:cubicBezTo>
                    <a:pt x="60365" y="1"/>
                    <a:pt x="59646" y="76"/>
                    <a:pt x="58939" y="199"/>
                  </a:cubicBezTo>
                  <a:cubicBezTo>
                    <a:pt x="57115" y="556"/>
                    <a:pt x="55429" y="1329"/>
                    <a:pt x="53922" y="2321"/>
                  </a:cubicBezTo>
                  <a:cubicBezTo>
                    <a:pt x="52434" y="3293"/>
                    <a:pt x="51106" y="4522"/>
                    <a:pt x="50015" y="5871"/>
                  </a:cubicBezTo>
                  <a:cubicBezTo>
                    <a:pt x="49460" y="6565"/>
                    <a:pt x="48964" y="7279"/>
                    <a:pt x="48528" y="8032"/>
                  </a:cubicBezTo>
                  <a:lnTo>
                    <a:pt x="48210" y="8588"/>
                  </a:lnTo>
                  <a:lnTo>
                    <a:pt x="47933" y="9183"/>
                  </a:lnTo>
                  <a:cubicBezTo>
                    <a:pt x="47834" y="9361"/>
                    <a:pt x="47734" y="9559"/>
                    <a:pt x="47655" y="9758"/>
                  </a:cubicBezTo>
                  <a:lnTo>
                    <a:pt x="47397" y="10333"/>
                  </a:lnTo>
                  <a:cubicBezTo>
                    <a:pt x="46723" y="11899"/>
                    <a:pt x="46247" y="13526"/>
                    <a:pt x="45870" y="15132"/>
                  </a:cubicBezTo>
                  <a:cubicBezTo>
                    <a:pt x="45136" y="18364"/>
                    <a:pt x="44859" y="21597"/>
                    <a:pt x="44601" y="24710"/>
                  </a:cubicBezTo>
                  <a:cubicBezTo>
                    <a:pt x="44462" y="26277"/>
                    <a:pt x="44343" y="27804"/>
                    <a:pt x="44204" y="29331"/>
                  </a:cubicBezTo>
                  <a:cubicBezTo>
                    <a:pt x="44046" y="30838"/>
                    <a:pt x="43867" y="32326"/>
                    <a:pt x="43689" y="33793"/>
                  </a:cubicBezTo>
                  <a:cubicBezTo>
                    <a:pt x="43292" y="36728"/>
                    <a:pt x="42836" y="39584"/>
                    <a:pt x="42320" y="42340"/>
                  </a:cubicBezTo>
                  <a:cubicBezTo>
                    <a:pt x="41269" y="47834"/>
                    <a:pt x="39980" y="52970"/>
                    <a:pt x="38533" y="57729"/>
                  </a:cubicBezTo>
                  <a:cubicBezTo>
                    <a:pt x="35657" y="67248"/>
                    <a:pt x="32226" y="75340"/>
                    <a:pt x="28795" y="82181"/>
                  </a:cubicBezTo>
                  <a:cubicBezTo>
                    <a:pt x="25365" y="89023"/>
                    <a:pt x="21934" y="94635"/>
                    <a:pt x="18761" y="99276"/>
                  </a:cubicBezTo>
                  <a:cubicBezTo>
                    <a:pt x="17174" y="101576"/>
                    <a:pt x="15687" y="103659"/>
                    <a:pt x="14259" y="105523"/>
                  </a:cubicBezTo>
                  <a:cubicBezTo>
                    <a:pt x="12851" y="107407"/>
                    <a:pt x="11522" y="109053"/>
                    <a:pt x="10313" y="110540"/>
                  </a:cubicBezTo>
                  <a:cubicBezTo>
                    <a:pt x="7873" y="113495"/>
                    <a:pt x="5890" y="115736"/>
                    <a:pt x="4343" y="117422"/>
                  </a:cubicBezTo>
                  <a:cubicBezTo>
                    <a:pt x="3570" y="118274"/>
                    <a:pt x="2916" y="118988"/>
                    <a:pt x="2360" y="119583"/>
                  </a:cubicBezTo>
                  <a:cubicBezTo>
                    <a:pt x="1805" y="120178"/>
                    <a:pt x="1349" y="120654"/>
                    <a:pt x="992" y="121011"/>
                  </a:cubicBezTo>
                  <a:cubicBezTo>
                    <a:pt x="655" y="121388"/>
                    <a:pt x="397" y="121665"/>
                    <a:pt x="238" y="121824"/>
                  </a:cubicBezTo>
                  <a:cubicBezTo>
                    <a:pt x="159" y="121923"/>
                    <a:pt x="99" y="121983"/>
                    <a:pt x="60" y="122022"/>
                  </a:cubicBezTo>
                  <a:cubicBezTo>
                    <a:pt x="20" y="122062"/>
                    <a:pt x="0" y="122102"/>
                    <a:pt x="0" y="122102"/>
                  </a:cubicBezTo>
                  <a:cubicBezTo>
                    <a:pt x="0" y="122102"/>
                    <a:pt x="20" y="122082"/>
                    <a:pt x="60" y="122042"/>
                  </a:cubicBezTo>
                  <a:cubicBezTo>
                    <a:pt x="99" y="122003"/>
                    <a:pt x="159" y="121943"/>
                    <a:pt x="258" y="121844"/>
                  </a:cubicBezTo>
                  <a:cubicBezTo>
                    <a:pt x="417" y="121685"/>
                    <a:pt x="675" y="121427"/>
                    <a:pt x="1032" y="121070"/>
                  </a:cubicBezTo>
                  <a:cubicBezTo>
                    <a:pt x="1388" y="120694"/>
                    <a:pt x="1845" y="120238"/>
                    <a:pt x="2420" y="119643"/>
                  </a:cubicBezTo>
                  <a:cubicBezTo>
                    <a:pt x="2975" y="119048"/>
                    <a:pt x="3649" y="118354"/>
                    <a:pt x="4423" y="117501"/>
                  </a:cubicBezTo>
                  <a:cubicBezTo>
                    <a:pt x="5970" y="115815"/>
                    <a:pt x="7973" y="113594"/>
                    <a:pt x="10432" y="110639"/>
                  </a:cubicBezTo>
                  <a:cubicBezTo>
                    <a:pt x="11641" y="109152"/>
                    <a:pt x="12990" y="107506"/>
                    <a:pt x="14398" y="105642"/>
                  </a:cubicBezTo>
                  <a:cubicBezTo>
                    <a:pt x="15826" y="103778"/>
                    <a:pt x="17333" y="101695"/>
                    <a:pt x="18939" y="99375"/>
                  </a:cubicBezTo>
                  <a:cubicBezTo>
                    <a:pt x="22112" y="94754"/>
                    <a:pt x="25583" y="89142"/>
                    <a:pt x="29014" y="82281"/>
                  </a:cubicBezTo>
                  <a:cubicBezTo>
                    <a:pt x="32464" y="75439"/>
                    <a:pt x="35895" y="67348"/>
                    <a:pt x="38790" y="57809"/>
                  </a:cubicBezTo>
                  <a:cubicBezTo>
                    <a:pt x="40238" y="53029"/>
                    <a:pt x="41547" y="47893"/>
                    <a:pt x="42598" y="42380"/>
                  </a:cubicBezTo>
                  <a:cubicBezTo>
                    <a:pt x="43114" y="39624"/>
                    <a:pt x="43590" y="36768"/>
                    <a:pt x="43966" y="33833"/>
                  </a:cubicBezTo>
                  <a:cubicBezTo>
                    <a:pt x="44165" y="32365"/>
                    <a:pt x="44323" y="30858"/>
                    <a:pt x="44482" y="29351"/>
                  </a:cubicBezTo>
                  <a:cubicBezTo>
                    <a:pt x="44621" y="27824"/>
                    <a:pt x="44760" y="26297"/>
                    <a:pt x="44879" y="24730"/>
                  </a:cubicBezTo>
                  <a:cubicBezTo>
                    <a:pt x="45136" y="21617"/>
                    <a:pt x="45434" y="18404"/>
                    <a:pt x="46168" y="15191"/>
                  </a:cubicBezTo>
                  <a:cubicBezTo>
                    <a:pt x="46525" y="13605"/>
                    <a:pt x="47001" y="11999"/>
                    <a:pt x="47655" y="10452"/>
                  </a:cubicBezTo>
                  <a:lnTo>
                    <a:pt x="47913" y="9877"/>
                  </a:lnTo>
                  <a:cubicBezTo>
                    <a:pt x="47992" y="9678"/>
                    <a:pt x="48091" y="9480"/>
                    <a:pt x="48190" y="9302"/>
                  </a:cubicBezTo>
                  <a:lnTo>
                    <a:pt x="48468" y="8726"/>
                  </a:lnTo>
                  <a:lnTo>
                    <a:pt x="48785" y="8171"/>
                  </a:lnTo>
                  <a:cubicBezTo>
                    <a:pt x="49202" y="7437"/>
                    <a:pt x="49698" y="6723"/>
                    <a:pt x="50233" y="6069"/>
                  </a:cubicBezTo>
                  <a:cubicBezTo>
                    <a:pt x="51324" y="4720"/>
                    <a:pt x="52613" y="3531"/>
                    <a:pt x="54100" y="2559"/>
                  </a:cubicBezTo>
                  <a:cubicBezTo>
                    <a:pt x="55568" y="1587"/>
                    <a:pt x="57214" y="834"/>
                    <a:pt x="58999" y="496"/>
                  </a:cubicBezTo>
                  <a:cubicBezTo>
                    <a:pt x="59653" y="363"/>
                    <a:pt x="60330" y="296"/>
                    <a:pt x="61012" y="296"/>
                  </a:cubicBezTo>
                  <a:cubicBezTo>
                    <a:pt x="61240" y="296"/>
                    <a:pt x="61468" y="303"/>
                    <a:pt x="61696" y="318"/>
                  </a:cubicBezTo>
                  <a:cubicBezTo>
                    <a:pt x="62608" y="358"/>
                    <a:pt x="63520" y="556"/>
                    <a:pt x="64373" y="873"/>
                  </a:cubicBezTo>
                  <a:cubicBezTo>
                    <a:pt x="65245" y="1191"/>
                    <a:pt x="66078" y="1607"/>
                    <a:pt x="66832" y="2162"/>
                  </a:cubicBezTo>
                  <a:cubicBezTo>
                    <a:pt x="67586" y="2718"/>
                    <a:pt x="68280" y="3352"/>
                    <a:pt x="68914" y="4066"/>
                  </a:cubicBezTo>
                  <a:cubicBezTo>
                    <a:pt x="70164" y="5494"/>
                    <a:pt x="71116" y="7140"/>
                    <a:pt x="71869" y="8845"/>
                  </a:cubicBezTo>
                  <a:cubicBezTo>
                    <a:pt x="72266" y="9678"/>
                    <a:pt x="72583" y="10551"/>
                    <a:pt x="72881" y="11423"/>
                  </a:cubicBezTo>
                  <a:lnTo>
                    <a:pt x="73079" y="12078"/>
                  </a:lnTo>
                  <a:lnTo>
                    <a:pt x="73277" y="12752"/>
                  </a:lnTo>
                  <a:cubicBezTo>
                    <a:pt x="73396" y="13188"/>
                    <a:pt x="73515" y="13625"/>
                    <a:pt x="73634" y="14061"/>
                  </a:cubicBezTo>
                  <a:cubicBezTo>
                    <a:pt x="74546" y="17591"/>
                    <a:pt x="74983" y="21141"/>
                    <a:pt x="75102" y="24591"/>
                  </a:cubicBezTo>
                  <a:cubicBezTo>
                    <a:pt x="75141" y="25028"/>
                    <a:pt x="75121" y="25464"/>
                    <a:pt x="75141" y="25900"/>
                  </a:cubicBezTo>
                  <a:cubicBezTo>
                    <a:pt x="75141" y="26317"/>
                    <a:pt x="75141" y="26753"/>
                    <a:pt x="75141" y="27189"/>
                  </a:cubicBezTo>
                  <a:cubicBezTo>
                    <a:pt x="75102" y="28042"/>
                    <a:pt x="75082" y="28895"/>
                    <a:pt x="75022" y="29728"/>
                  </a:cubicBezTo>
                  <a:cubicBezTo>
                    <a:pt x="75002" y="30144"/>
                    <a:pt x="74963" y="30561"/>
                    <a:pt x="74943" y="30977"/>
                  </a:cubicBezTo>
                  <a:lnTo>
                    <a:pt x="74884" y="31612"/>
                  </a:lnTo>
                  <a:lnTo>
                    <a:pt x="74824" y="32226"/>
                  </a:lnTo>
                  <a:cubicBezTo>
                    <a:pt x="74765" y="32643"/>
                    <a:pt x="74725" y="33059"/>
                    <a:pt x="74685" y="33476"/>
                  </a:cubicBezTo>
                  <a:cubicBezTo>
                    <a:pt x="74646" y="33892"/>
                    <a:pt x="74566" y="34289"/>
                    <a:pt x="74507" y="34705"/>
                  </a:cubicBezTo>
                  <a:cubicBezTo>
                    <a:pt x="74031" y="37958"/>
                    <a:pt x="73297" y="41091"/>
                    <a:pt x="72405" y="44086"/>
                  </a:cubicBezTo>
                  <a:cubicBezTo>
                    <a:pt x="70580" y="50075"/>
                    <a:pt x="68101" y="55469"/>
                    <a:pt x="65384" y="60367"/>
                  </a:cubicBezTo>
                  <a:cubicBezTo>
                    <a:pt x="62687" y="65265"/>
                    <a:pt x="59752" y="69688"/>
                    <a:pt x="56857" y="73733"/>
                  </a:cubicBezTo>
                  <a:cubicBezTo>
                    <a:pt x="51046" y="81824"/>
                    <a:pt x="45414" y="88527"/>
                    <a:pt x="40139" y="94060"/>
                  </a:cubicBezTo>
                  <a:cubicBezTo>
                    <a:pt x="39465" y="94754"/>
                    <a:pt x="38830" y="95449"/>
                    <a:pt x="38176" y="96083"/>
                  </a:cubicBezTo>
                  <a:cubicBezTo>
                    <a:pt x="37521" y="96738"/>
                    <a:pt x="36867" y="97372"/>
                    <a:pt x="36232" y="98007"/>
                  </a:cubicBezTo>
                  <a:cubicBezTo>
                    <a:pt x="35598" y="98622"/>
                    <a:pt x="34963" y="99216"/>
                    <a:pt x="34328" y="99811"/>
                  </a:cubicBezTo>
                  <a:cubicBezTo>
                    <a:pt x="34031" y="100109"/>
                    <a:pt x="33714" y="100406"/>
                    <a:pt x="33416" y="100684"/>
                  </a:cubicBezTo>
                  <a:cubicBezTo>
                    <a:pt x="33099" y="100962"/>
                    <a:pt x="32782" y="101239"/>
                    <a:pt x="32484" y="101517"/>
                  </a:cubicBezTo>
                  <a:cubicBezTo>
                    <a:pt x="30045" y="103758"/>
                    <a:pt x="27665" y="105662"/>
                    <a:pt x="25484" y="107407"/>
                  </a:cubicBezTo>
                  <a:cubicBezTo>
                    <a:pt x="21041" y="110857"/>
                    <a:pt x="17135" y="113396"/>
                    <a:pt x="13862" y="115359"/>
                  </a:cubicBezTo>
                  <a:cubicBezTo>
                    <a:pt x="12216" y="116351"/>
                    <a:pt x="10769" y="117243"/>
                    <a:pt x="9460" y="117977"/>
                  </a:cubicBezTo>
                  <a:cubicBezTo>
                    <a:pt x="8151" y="118750"/>
                    <a:pt x="6981" y="119365"/>
                    <a:pt x="5950" y="119881"/>
                  </a:cubicBezTo>
                  <a:cubicBezTo>
                    <a:pt x="3887" y="120892"/>
                    <a:pt x="2380" y="121408"/>
                    <a:pt x="1408" y="121705"/>
                  </a:cubicBezTo>
                  <a:cubicBezTo>
                    <a:pt x="932" y="121864"/>
                    <a:pt x="575" y="121943"/>
                    <a:pt x="337" y="122003"/>
                  </a:cubicBezTo>
                  <a:cubicBezTo>
                    <a:pt x="218" y="122022"/>
                    <a:pt x="139" y="122062"/>
                    <a:pt x="80" y="122062"/>
                  </a:cubicBezTo>
                  <a:cubicBezTo>
                    <a:pt x="40" y="122082"/>
                    <a:pt x="0" y="122102"/>
                    <a:pt x="0" y="122102"/>
                  </a:cubicBezTo>
                  <a:cubicBezTo>
                    <a:pt x="0" y="122102"/>
                    <a:pt x="40" y="122102"/>
                    <a:pt x="80" y="122082"/>
                  </a:cubicBezTo>
                  <a:cubicBezTo>
                    <a:pt x="139" y="122062"/>
                    <a:pt x="238" y="122062"/>
                    <a:pt x="357" y="122022"/>
                  </a:cubicBezTo>
                  <a:cubicBezTo>
                    <a:pt x="575" y="121983"/>
                    <a:pt x="932" y="121903"/>
                    <a:pt x="1428" y="121765"/>
                  </a:cubicBezTo>
                  <a:cubicBezTo>
                    <a:pt x="2420" y="121487"/>
                    <a:pt x="3927" y="120991"/>
                    <a:pt x="6009" y="119980"/>
                  </a:cubicBezTo>
                  <a:cubicBezTo>
                    <a:pt x="7040" y="119484"/>
                    <a:pt x="8210" y="118849"/>
                    <a:pt x="9519" y="118116"/>
                  </a:cubicBezTo>
                  <a:cubicBezTo>
                    <a:pt x="10848" y="117362"/>
                    <a:pt x="12296" y="116489"/>
                    <a:pt x="13942" y="115518"/>
                  </a:cubicBezTo>
                  <a:cubicBezTo>
                    <a:pt x="17234" y="113554"/>
                    <a:pt x="21160" y="111016"/>
                    <a:pt x="25603" y="107585"/>
                  </a:cubicBezTo>
                  <a:cubicBezTo>
                    <a:pt x="27804" y="105840"/>
                    <a:pt x="30184" y="103916"/>
                    <a:pt x="32623" y="101695"/>
                  </a:cubicBezTo>
                  <a:cubicBezTo>
                    <a:pt x="32940" y="101418"/>
                    <a:pt x="33238" y="101140"/>
                    <a:pt x="33555" y="100862"/>
                  </a:cubicBezTo>
                  <a:cubicBezTo>
                    <a:pt x="33872" y="100565"/>
                    <a:pt x="34170" y="100268"/>
                    <a:pt x="34487" y="99990"/>
                  </a:cubicBezTo>
                  <a:cubicBezTo>
                    <a:pt x="35122" y="99395"/>
                    <a:pt x="35756" y="98800"/>
                    <a:pt x="36391" y="98185"/>
                  </a:cubicBezTo>
                  <a:cubicBezTo>
                    <a:pt x="37025" y="97551"/>
                    <a:pt x="37680" y="96916"/>
                    <a:pt x="38334" y="96262"/>
                  </a:cubicBezTo>
                  <a:cubicBezTo>
                    <a:pt x="38989" y="95607"/>
                    <a:pt x="39643" y="94933"/>
                    <a:pt x="40298" y="94239"/>
                  </a:cubicBezTo>
                  <a:cubicBezTo>
                    <a:pt x="45612" y="88706"/>
                    <a:pt x="51264" y="81983"/>
                    <a:pt x="57075" y="73892"/>
                  </a:cubicBezTo>
                  <a:cubicBezTo>
                    <a:pt x="59990" y="69827"/>
                    <a:pt x="62905" y="65424"/>
                    <a:pt x="65642" y="60506"/>
                  </a:cubicBezTo>
                  <a:cubicBezTo>
                    <a:pt x="68339" y="55608"/>
                    <a:pt x="70858" y="50174"/>
                    <a:pt x="72682" y="44165"/>
                  </a:cubicBezTo>
                  <a:cubicBezTo>
                    <a:pt x="73575" y="41170"/>
                    <a:pt x="74308" y="38017"/>
                    <a:pt x="74784" y="34745"/>
                  </a:cubicBezTo>
                  <a:cubicBezTo>
                    <a:pt x="74844" y="34348"/>
                    <a:pt x="74923" y="33932"/>
                    <a:pt x="74963" y="33515"/>
                  </a:cubicBezTo>
                  <a:cubicBezTo>
                    <a:pt x="75002" y="33099"/>
                    <a:pt x="75062" y="32683"/>
                    <a:pt x="75102" y="32266"/>
                  </a:cubicBezTo>
                  <a:lnTo>
                    <a:pt x="75181" y="31651"/>
                  </a:lnTo>
                  <a:lnTo>
                    <a:pt x="75221" y="31017"/>
                  </a:lnTo>
                  <a:cubicBezTo>
                    <a:pt x="75260" y="30600"/>
                    <a:pt x="75300" y="30184"/>
                    <a:pt x="75320" y="29748"/>
                  </a:cubicBezTo>
                  <a:cubicBezTo>
                    <a:pt x="75379" y="28915"/>
                    <a:pt x="75399" y="28062"/>
                    <a:pt x="75439" y="27189"/>
                  </a:cubicBezTo>
                  <a:cubicBezTo>
                    <a:pt x="75419" y="26753"/>
                    <a:pt x="75419" y="26337"/>
                    <a:pt x="75419" y="25900"/>
                  </a:cubicBezTo>
                  <a:cubicBezTo>
                    <a:pt x="75419" y="25464"/>
                    <a:pt x="75439" y="25028"/>
                    <a:pt x="75399" y="24591"/>
                  </a:cubicBezTo>
                  <a:cubicBezTo>
                    <a:pt x="75280" y="21121"/>
                    <a:pt x="74824" y="17551"/>
                    <a:pt x="73932" y="14002"/>
                  </a:cubicBezTo>
                  <a:cubicBezTo>
                    <a:pt x="73793" y="13565"/>
                    <a:pt x="73674" y="13109"/>
                    <a:pt x="73555" y="12673"/>
                  </a:cubicBezTo>
                  <a:lnTo>
                    <a:pt x="73356" y="11999"/>
                  </a:lnTo>
                  <a:lnTo>
                    <a:pt x="73158" y="11344"/>
                  </a:lnTo>
                  <a:cubicBezTo>
                    <a:pt x="72861" y="10452"/>
                    <a:pt x="72524" y="9579"/>
                    <a:pt x="72147" y="8726"/>
                  </a:cubicBezTo>
                  <a:cubicBezTo>
                    <a:pt x="71373" y="7001"/>
                    <a:pt x="70402" y="5335"/>
                    <a:pt x="69132" y="3868"/>
                  </a:cubicBezTo>
                  <a:cubicBezTo>
                    <a:pt x="68498" y="3154"/>
                    <a:pt x="67784" y="2499"/>
                    <a:pt x="67010" y="1924"/>
                  </a:cubicBezTo>
                  <a:cubicBezTo>
                    <a:pt x="66217" y="1369"/>
                    <a:pt x="65364" y="933"/>
                    <a:pt x="64472" y="596"/>
                  </a:cubicBezTo>
                  <a:cubicBezTo>
                    <a:pt x="63580" y="278"/>
                    <a:pt x="62648" y="80"/>
                    <a:pt x="61715" y="20"/>
                  </a:cubicBezTo>
                  <a:cubicBezTo>
                    <a:pt x="61506" y="7"/>
                    <a:pt x="61296" y="1"/>
                    <a:pt x="61086" y="1"/>
                  </a:cubicBezTo>
                  <a:close/>
                </a:path>
              </a:pathLst>
            </a:custGeom>
            <a:solidFill>
              <a:srgbClr val="0202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1" name="Google Shape;3101;p43"/>
            <p:cNvSpPr/>
            <p:nvPr/>
          </p:nvSpPr>
          <p:spPr>
            <a:xfrm>
              <a:off x="-850191" y="-1175068"/>
              <a:ext cx="1860462" cy="3775575"/>
            </a:xfrm>
            <a:custGeom>
              <a:avLst/>
              <a:gdLst/>
              <a:ahLst/>
              <a:cxnLst/>
              <a:rect l="l" t="t" r="r" b="b"/>
              <a:pathLst>
                <a:path w="58008" h="117720" extrusionOk="0">
                  <a:moveTo>
                    <a:pt x="7299" y="1"/>
                  </a:moveTo>
                  <a:cubicBezTo>
                    <a:pt x="7120" y="417"/>
                    <a:pt x="6922" y="834"/>
                    <a:pt x="6723" y="1250"/>
                  </a:cubicBezTo>
                  <a:lnTo>
                    <a:pt x="6386" y="1964"/>
                  </a:lnTo>
                  <a:cubicBezTo>
                    <a:pt x="6287" y="2182"/>
                    <a:pt x="6188" y="2440"/>
                    <a:pt x="6089" y="2678"/>
                  </a:cubicBezTo>
                  <a:cubicBezTo>
                    <a:pt x="5910" y="3154"/>
                    <a:pt x="5692" y="3630"/>
                    <a:pt x="5534" y="4126"/>
                  </a:cubicBezTo>
                  <a:cubicBezTo>
                    <a:pt x="4839" y="6069"/>
                    <a:pt x="4304" y="8032"/>
                    <a:pt x="3947" y="10016"/>
                  </a:cubicBezTo>
                  <a:cubicBezTo>
                    <a:pt x="3233" y="13982"/>
                    <a:pt x="3114" y="17948"/>
                    <a:pt x="3590" y="21736"/>
                  </a:cubicBezTo>
                  <a:cubicBezTo>
                    <a:pt x="3828" y="23640"/>
                    <a:pt x="4185" y="25504"/>
                    <a:pt x="4720" y="27289"/>
                  </a:cubicBezTo>
                  <a:cubicBezTo>
                    <a:pt x="5256" y="29073"/>
                    <a:pt x="5930" y="30799"/>
                    <a:pt x="6704" y="32445"/>
                  </a:cubicBezTo>
                  <a:cubicBezTo>
                    <a:pt x="7477" y="34091"/>
                    <a:pt x="8409" y="35638"/>
                    <a:pt x="9381" y="37105"/>
                  </a:cubicBezTo>
                  <a:cubicBezTo>
                    <a:pt x="9639" y="37462"/>
                    <a:pt x="9877" y="37839"/>
                    <a:pt x="10134" y="38176"/>
                  </a:cubicBezTo>
                  <a:cubicBezTo>
                    <a:pt x="10412" y="38533"/>
                    <a:pt x="10670" y="38890"/>
                    <a:pt x="10928" y="39227"/>
                  </a:cubicBezTo>
                  <a:cubicBezTo>
                    <a:pt x="11503" y="39901"/>
                    <a:pt x="12038" y="40576"/>
                    <a:pt x="12633" y="41210"/>
                  </a:cubicBezTo>
                  <a:cubicBezTo>
                    <a:pt x="13208" y="41865"/>
                    <a:pt x="13823" y="42460"/>
                    <a:pt x="14418" y="43054"/>
                  </a:cubicBezTo>
                  <a:cubicBezTo>
                    <a:pt x="15053" y="43630"/>
                    <a:pt x="15667" y="44205"/>
                    <a:pt x="16322" y="44720"/>
                  </a:cubicBezTo>
                  <a:cubicBezTo>
                    <a:pt x="16956" y="45276"/>
                    <a:pt x="17650" y="45751"/>
                    <a:pt x="18305" y="46247"/>
                  </a:cubicBezTo>
                  <a:cubicBezTo>
                    <a:pt x="18999" y="46723"/>
                    <a:pt x="19653" y="47199"/>
                    <a:pt x="20367" y="47616"/>
                  </a:cubicBezTo>
                  <a:cubicBezTo>
                    <a:pt x="21756" y="48468"/>
                    <a:pt x="23203" y="49202"/>
                    <a:pt x="24611" y="49876"/>
                  </a:cubicBezTo>
                  <a:cubicBezTo>
                    <a:pt x="26039" y="50570"/>
                    <a:pt x="27467" y="51225"/>
                    <a:pt x="28835" y="51919"/>
                  </a:cubicBezTo>
                  <a:cubicBezTo>
                    <a:pt x="30204" y="52613"/>
                    <a:pt x="31532" y="53327"/>
                    <a:pt x="32762" y="54160"/>
                  </a:cubicBezTo>
                  <a:cubicBezTo>
                    <a:pt x="34011" y="54973"/>
                    <a:pt x="35142" y="55905"/>
                    <a:pt x="36133" y="56956"/>
                  </a:cubicBezTo>
                  <a:cubicBezTo>
                    <a:pt x="37125" y="58007"/>
                    <a:pt x="37978" y="59157"/>
                    <a:pt x="38612" y="60387"/>
                  </a:cubicBezTo>
                  <a:cubicBezTo>
                    <a:pt x="39247" y="61636"/>
                    <a:pt x="39663" y="62965"/>
                    <a:pt x="39802" y="64294"/>
                  </a:cubicBezTo>
                  <a:cubicBezTo>
                    <a:pt x="39921" y="65642"/>
                    <a:pt x="39723" y="66991"/>
                    <a:pt x="39267" y="68200"/>
                  </a:cubicBezTo>
                  <a:cubicBezTo>
                    <a:pt x="38811" y="69430"/>
                    <a:pt x="38116" y="70541"/>
                    <a:pt x="37264" y="71492"/>
                  </a:cubicBezTo>
                  <a:cubicBezTo>
                    <a:pt x="35578" y="73396"/>
                    <a:pt x="33416" y="74705"/>
                    <a:pt x="31175" y="75558"/>
                  </a:cubicBezTo>
                  <a:cubicBezTo>
                    <a:pt x="30065" y="75974"/>
                    <a:pt x="28915" y="76272"/>
                    <a:pt x="27764" y="76470"/>
                  </a:cubicBezTo>
                  <a:cubicBezTo>
                    <a:pt x="26634" y="76668"/>
                    <a:pt x="25504" y="76787"/>
                    <a:pt x="24373" y="76867"/>
                  </a:cubicBezTo>
                  <a:cubicBezTo>
                    <a:pt x="22581" y="76994"/>
                    <a:pt x="20826" y="77006"/>
                    <a:pt x="19119" y="77006"/>
                  </a:cubicBezTo>
                  <a:cubicBezTo>
                    <a:pt x="18693" y="77006"/>
                    <a:pt x="18269" y="77006"/>
                    <a:pt x="17849" y="77006"/>
                  </a:cubicBezTo>
                  <a:cubicBezTo>
                    <a:pt x="16798" y="77006"/>
                    <a:pt x="15767" y="77025"/>
                    <a:pt x="14755" y="77045"/>
                  </a:cubicBezTo>
                  <a:cubicBezTo>
                    <a:pt x="14239" y="77065"/>
                    <a:pt x="13744" y="77105"/>
                    <a:pt x="13248" y="77125"/>
                  </a:cubicBezTo>
                  <a:cubicBezTo>
                    <a:pt x="12752" y="77184"/>
                    <a:pt x="12256" y="77224"/>
                    <a:pt x="11761" y="77303"/>
                  </a:cubicBezTo>
                  <a:cubicBezTo>
                    <a:pt x="11265" y="77363"/>
                    <a:pt x="10789" y="77482"/>
                    <a:pt x="10333" y="77561"/>
                  </a:cubicBezTo>
                  <a:cubicBezTo>
                    <a:pt x="9857" y="77680"/>
                    <a:pt x="9381" y="77759"/>
                    <a:pt x="8925" y="77898"/>
                  </a:cubicBezTo>
                  <a:cubicBezTo>
                    <a:pt x="8012" y="78156"/>
                    <a:pt x="7140" y="78473"/>
                    <a:pt x="6307" y="78830"/>
                  </a:cubicBezTo>
                  <a:cubicBezTo>
                    <a:pt x="5454" y="79167"/>
                    <a:pt x="4661" y="79584"/>
                    <a:pt x="3907" y="80020"/>
                  </a:cubicBezTo>
                  <a:cubicBezTo>
                    <a:pt x="3154" y="80476"/>
                    <a:pt x="2440" y="80952"/>
                    <a:pt x="1785" y="81487"/>
                  </a:cubicBezTo>
                  <a:cubicBezTo>
                    <a:pt x="1448" y="81745"/>
                    <a:pt x="1151" y="82023"/>
                    <a:pt x="833" y="82301"/>
                  </a:cubicBezTo>
                  <a:cubicBezTo>
                    <a:pt x="695" y="82439"/>
                    <a:pt x="556" y="82578"/>
                    <a:pt x="397" y="82737"/>
                  </a:cubicBezTo>
                  <a:lnTo>
                    <a:pt x="179" y="82955"/>
                  </a:lnTo>
                  <a:lnTo>
                    <a:pt x="40" y="83074"/>
                  </a:lnTo>
                  <a:cubicBezTo>
                    <a:pt x="40" y="83114"/>
                    <a:pt x="40" y="83173"/>
                    <a:pt x="40" y="83193"/>
                  </a:cubicBezTo>
                  <a:lnTo>
                    <a:pt x="40" y="83272"/>
                  </a:lnTo>
                  <a:cubicBezTo>
                    <a:pt x="40" y="84065"/>
                    <a:pt x="1" y="84859"/>
                    <a:pt x="1" y="85632"/>
                  </a:cubicBezTo>
                  <a:cubicBezTo>
                    <a:pt x="1" y="91800"/>
                    <a:pt x="596" y="96916"/>
                    <a:pt x="1190" y="101061"/>
                  </a:cubicBezTo>
                  <a:cubicBezTo>
                    <a:pt x="1805" y="105225"/>
                    <a:pt x="2440" y="108458"/>
                    <a:pt x="2975" y="110917"/>
                  </a:cubicBezTo>
                  <a:cubicBezTo>
                    <a:pt x="3511" y="113376"/>
                    <a:pt x="3927" y="115082"/>
                    <a:pt x="4205" y="116152"/>
                  </a:cubicBezTo>
                  <a:cubicBezTo>
                    <a:pt x="4344" y="116708"/>
                    <a:pt x="4443" y="117085"/>
                    <a:pt x="4522" y="117342"/>
                  </a:cubicBezTo>
                  <a:cubicBezTo>
                    <a:pt x="4562" y="117461"/>
                    <a:pt x="4582" y="117560"/>
                    <a:pt x="4601" y="117620"/>
                  </a:cubicBezTo>
                  <a:cubicBezTo>
                    <a:pt x="4621" y="117679"/>
                    <a:pt x="4621" y="117719"/>
                    <a:pt x="4621" y="117719"/>
                  </a:cubicBezTo>
                  <a:cubicBezTo>
                    <a:pt x="4621" y="117719"/>
                    <a:pt x="4621" y="117679"/>
                    <a:pt x="4621" y="117620"/>
                  </a:cubicBezTo>
                  <a:cubicBezTo>
                    <a:pt x="4601" y="117560"/>
                    <a:pt x="4582" y="117461"/>
                    <a:pt x="4562" y="117342"/>
                  </a:cubicBezTo>
                  <a:cubicBezTo>
                    <a:pt x="4502" y="117085"/>
                    <a:pt x="4403" y="116688"/>
                    <a:pt x="4284" y="116152"/>
                  </a:cubicBezTo>
                  <a:cubicBezTo>
                    <a:pt x="4026" y="115062"/>
                    <a:pt x="3610" y="113356"/>
                    <a:pt x="3094" y="110897"/>
                  </a:cubicBezTo>
                  <a:cubicBezTo>
                    <a:pt x="2579" y="108438"/>
                    <a:pt x="1944" y="105206"/>
                    <a:pt x="1349" y="101041"/>
                  </a:cubicBezTo>
                  <a:cubicBezTo>
                    <a:pt x="774" y="96896"/>
                    <a:pt x="219" y="91800"/>
                    <a:pt x="219" y="85632"/>
                  </a:cubicBezTo>
                  <a:cubicBezTo>
                    <a:pt x="219" y="84879"/>
                    <a:pt x="258" y="84085"/>
                    <a:pt x="258" y="83292"/>
                  </a:cubicBezTo>
                  <a:lnTo>
                    <a:pt x="258" y="83173"/>
                  </a:lnTo>
                  <a:lnTo>
                    <a:pt x="338" y="83094"/>
                  </a:lnTo>
                  <a:lnTo>
                    <a:pt x="556" y="82876"/>
                  </a:lnTo>
                  <a:cubicBezTo>
                    <a:pt x="695" y="82737"/>
                    <a:pt x="833" y="82598"/>
                    <a:pt x="992" y="82459"/>
                  </a:cubicBezTo>
                  <a:cubicBezTo>
                    <a:pt x="1290" y="82182"/>
                    <a:pt x="1587" y="81904"/>
                    <a:pt x="1924" y="81646"/>
                  </a:cubicBezTo>
                  <a:cubicBezTo>
                    <a:pt x="2579" y="81130"/>
                    <a:pt x="3293" y="80655"/>
                    <a:pt x="4026" y="80218"/>
                  </a:cubicBezTo>
                  <a:cubicBezTo>
                    <a:pt x="4780" y="79782"/>
                    <a:pt x="5553" y="79365"/>
                    <a:pt x="6406" y="79028"/>
                  </a:cubicBezTo>
                  <a:cubicBezTo>
                    <a:pt x="7239" y="78691"/>
                    <a:pt x="8092" y="78374"/>
                    <a:pt x="9004" y="78136"/>
                  </a:cubicBezTo>
                  <a:cubicBezTo>
                    <a:pt x="9440" y="77997"/>
                    <a:pt x="9916" y="77898"/>
                    <a:pt x="10372" y="77779"/>
                  </a:cubicBezTo>
                  <a:cubicBezTo>
                    <a:pt x="10848" y="77700"/>
                    <a:pt x="11324" y="77601"/>
                    <a:pt x="11800" y="77541"/>
                  </a:cubicBezTo>
                  <a:cubicBezTo>
                    <a:pt x="12276" y="77462"/>
                    <a:pt x="12772" y="77422"/>
                    <a:pt x="13268" y="77363"/>
                  </a:cubicBezTo>
                  <a:cubicBezTo>
                    <a:pt x="13764" y="77343"/>
                    <a:pt x="14259" y="77303"/>
                    <a:pt x="14755" y="77283"/>
                  </a:cubicBezTo>
                  <a:cubicBezTo>
                    <a:pt x="15767" y="77263"/>
                    <a:pt x="16798" y="77244"/>
                    <a:pt x="17849" y="77244"/>
                  </a:cubicBezTo>
                  <a:cubicBezTo>
                    <a:pt x="18550" y="77244"/>
                    <a:pt x="19259" y="77248"/>
                    <a:pt x="19977" y="77248"/>
                  </a:cubicBezTo>
                  <a:cubicBezTo>
                    <a:pt x="21414" y="77248"/>
                    <a:pt x="22886" y="77230"/>
                    <a:pt x="24393" y="77125"/>
                  </a:cubicBezTo>
                  <a:cubicBezTo>
                    <a:pt x="25524" y="77045"/>
                    <a:pt x="26674" y="76926"/>
                    <a:pt x="27824" y="76708"/>
                  </a:cubicBezTo>
                  <a:cubicBezTo>
                    <a:pt x="28974" y="76510"/>
                    <a:pt x="30124" y="76232"/>
                    <a:pt x="31275" y="75796"/>
                  </a:cubicBezTo>
                  <a:cubicBezTo>
                    <a:pt x="33535" y="74943"/>
                    <a:pt x="35737" y="73614"/>
                    <a:pt x="37482" y="71671"/>
                  </a:cubicBezTo>
                  <a:cubicBezTo>
                    <a:pt x="38335" y="70699"/>
                    <a:pt x="39049" y="69569"/>
                    <a:pt x="39524" y="68300"/>
                  </a:cubicBezTo>
                  <a:cubicBezTo>
                    <a:pt x="39981" y="67050"/>
                    <a:pt x="40199" y="65662"/>
                    <a:pt x="40060" y="64274"/>
                  </a:cubicBezTo>
                  <a:cubicBezTo>
                    <a:pt x="39941" y="62886"/>
                    <a:pt x="39505" y="61537"/>
                    <a:pt x="38850" y="60268"/>
                  </a:cubicBezTo>
                  <a:cubicBezTo>
                    <a:pt x="38196" y="58999"/>
                    <a:pt x="37343" y="57829"/>
                    <a:pt x="36332" y="56758"/>
                  </a:cubicBezTo>
                  <a:cubicBezTo>
                    <a:pt x="35340" y="55687"/>
                    <a:pt x="34170" y="54755"/>
                    <a:pt x="32921" y="53922"/>
                  </a:cubicBezTo>
                  <a:cubicBezTo>
                    <a:pt x="31671" y="53089"/>
                    <a:pt x="30343" y="52355"/>
                    <a:pt x="28954" y="51661"/>
                  </a:cubicBezTo>
                  <a:cubicBezTo>
                    <a:pt x="27586" y="50967"/>
                    <a:pt x="26158" y="50313"/>
                    <a:pt x="24750" y="49638"/>
                  </a:cubicBezTo>
                  <a:cubicBezTo>
                    <a:pt x="23322" y="48944"/>
                    <a:pt x="21894" y="48230"/>
                    <a:pt x="20506" y="47358"/>
                  </a:cubicBezTo>
                  <a:cubicBezTo>
                    <a:pt x="19812" y="46961"/>
                    <a:pt x="19158" y="46485"/>
                    <a:pt x="18464" y="46029"/>
                  </a:cubicBezTo>
                  <a:cubicBezTo>
                    <a:pt x="17809" y="45533"/>
                    <a:pt x="17135" y="45057"/>
                    <a:pt x="16500" y="44502"/>
                  </a:cubicBezTo>
                  <a:cubicBezTo>
                    <a:pt x="15866" y="43987"/>
                    <a:pt x="15251" y="43411"/>
                    <a:pt x="14616" y="42836"/>
                  </a:cubicBezTo>
                  <a:cubicBezTo>
                    <a:pt x="14021" y="42241"/>
                    <a:pt x="13407" y="41666"/>
                    <a:pt x="12851" y="41012"/>
                  </a:cubicBezTo>
                  <a:cubicBezTo>
                    <a:pt x="12256" y="40397"/>
                    <a:pt x="11721" y="39723"/>
                    <a:pt x="11166" y="39049"/>
                  </a:cubicBezTo>
                  <a:cubicBezTo>
                    <a:pt x="10908" y="38711"/>
                    <a:pt x="10650" y="38354"/>
                    <a:pt x="10392" y="38017"/>
                  </a:cubicBezTo>
                  <a:cubicBezTo>
                    <a:pt x="10115" y="37660"/>
                    <a:pt x="9877" y="37303"/>
                    <a:pt x="9639" y="36946"/>
                  </a:cubicBezTo>
                  <a:cubicBezTo>
                    <a:pt x="8647" y="35479"/>
                    <a:pt x="7735" y="33952"/>
                    <a:pt x="6981" y="32306"/>
                  </a:cubicBezTo>
                  <a:cubicBezTo>
                    <a:pt x="6208" y="30680"/>
                    <a:pt x="5534" y="28974"/>
                    <a:pt x="4998" y="27209"/>
                  </a:cubicBezTo>
                  <a:cubicBezTo>
                    <a:pt x="4482" y="25424"/>
                    <a:pt x="4125" y="23580"/>
                    <a:pt x="3888" y="21696"/>
                  </a:cubicBezTo>
                  <a:cubicBezTo>
                    <a:pt x="3412" y="17928"/>
                    <a:pt x="3550" y="14002"/>
                    <a:pt x="4244" y="10075"/>
                  </a:cubicBezTo>
                  <a:cubicBezTo>
                    <a:pt x="4601" y="8112"/>
                    <a:pt x="5117" y="6148"/>
                    <a:pt x="5811" y="4225"/>
                  </a:cubicBezTo>
                  <a:cubicBezTo>
                    <a:pt x="5970" y="3729"/>
                    <a:pt x="6188" y="3273"/>
                    <a:pt x="6366" y="2777"/>
                  </a:cubicBezTo>
                  <a:cubicBezTo>
                    <a:pt x="6466" y="2539"/>
                    <a:pt x="6565" y="2301"/>
                    <a:pt x="6664" y="2063"/>
                  </a:cubicBezTo>
                  <a:lnTo>
                    <a:pt x="7001" y="1369"/>
                  </a:lnTo>
                  <a:lnTo>
                    <a:pt x="7080" y="1210"/>
                  </a:lnTo>
                  <a:lnTo>
                    <a:pt x="7080" y="1389"/>
                  </a:lnTo>
                  <a:cubicBezTo>
                    <a:pt x="7100" y="1924"/>
                    <a:pt x="7140" y="2440"/>
                    <a:pt x="7160" y="2975"/>
                  </a:cubicBezTo>
                  <a:cubicBezTo>
                    <a:pt x="7437" y="7180"/>
                    <a:pt x="8231" y="11245"/>
                    <a:pt x="9381" y="15092"/>
                  </a:cubicBezTo>
                  <a:lnTo>
                    <a:pt x="9579" y="15826"/>
                  </a:lnTo>
                  <a:cubicBezTo>
                    <a:pt x="9658" y="16064"/>
                    <a:pt x="9738" y="16282"/>
                    <a:pt x="9817" y="16520"/>
                  </a:cubicBezTo>
                  <a:cubicBezTo>
                    <a:pt x="9976" y="16996"/>
                    <a:pt x="10134" y="17472"/>
                    <a:pt x="10313" y="17948"/>
                  </a:cubicBezTo>
                  <a:cubicBezTo>
                    <a:pt x="10452" y="18424"/>
                    <a:pt x="10650" y="18860"/>
                    <a:pt x="10828" y="19336"/>
                  </a:cubicBezTo>
                  <a:cubicBezTo>
                    <a:pt x="11007" y="19792"/>
                    <a:pt x="11185" y="20248"/>
                    <a:pt x="11364" y="20705"/>
                  </a:cubicBezTo>
                  <a:cubicBezTo>
                    <a:pt x="11761" y="21597"/>
                    <a:pt x="12157" y="22489"/>
                    <a:pt x="12554" y="23362"/>
                  </a:cubicBezTo>
                  <a:cubicBezTo>
                    <a:pt x="12772" y="23798"/>
                    <a:pt x="12990" y="24235"/>
                    <a:pt x="13208" y="24671"/>
                  </a:cubicBezTo>
                  <a:cubicBezTo>
                    <a:pt x="13426" y="25087"/>
                    <a:pt x="13645" y="25524"/>
                    <a:pt x="13883" y="25940"/>
                  </a:cubicBezTo>
                  <a:cubicBezTo>
                    <a:pt x="15707" y="29292"/>
                    <a:pt x="17829" y="32385"/>
                    <a:pt x="20169" y="35162"/>
                  </a:cubicBezTo>
                  <a:cubicBezTo>
                    <a:pt x="22509" y="37938"/>
                    <a:pt x="25067" y="40397"/>
                    <a:pt x="27705" y="42618"/>
                  </a:cubicBezTo>
                  <a:cubicBezTo>
                    <a:pt x="30323" y="44839"/>
                    <a:pt x="33000" y="46862"/>
                    <a:pt x="35598" y="48806"/>
                  </a:cubicBezTo>
                  <a:cubicBezTo>
                    <a:pt x="38196" y="50769"/>
                    <a:pt x="40734" y="52673"/>
                    <a:pt x="43094" y="54616"/>
                  </a:cubicBezTo>
                  <a:cubicBezTo>
                    <a:pt x="45474" y="56560"/>
                    <a:pt x="47695" y="58562"/>
                    <a:pt x="49698" y="60665"/>
                  </a:cubicBezTo>
                  <a:cubicBezTo>
                    <a:pt x="49936" y="60922"/>
                    <a:pt x="50174" y="61180"/>
                    <a:pt x="50432" y="61458"/>
                  </a:cubicBezTo>
                  <a:lnTo>
                    <a:pt x="50789" y="61835"/>
                  </a:lnTo>
                  <a:cubicBezTo>
                    <a:pt x="50908" y="61973"/>
                    <a:pt x="51027" y="62112"/>
                    <a:pt x="51146" y="62251"/>
                  </a:cubicBezTo>
                  <a:cubicBezTo>
                    <a:pt x="51602" y="62806"/>
                    <a:pt x="52058" y="63342"/>
                    <a:pt x="52494" y="63877"/>
                  </a:cubicBezTo>
                  <a:cubicBezTo>
                    <a:pt x="53367" y="64988"/>
                    <a:pt x="54180" y="66118"/>
                    <a:pt x="54874" y="67288"/>
                  </a:cubicBezTo>
                  <a:cubicBezTo>
                    <a:pt x="56262" y="69609"/>
                    <a:pt x="57234" y="72127"/>
                    <a:pt x="57492" y="74665"/>
                  </a:cubicBezTo>
                  <a:cubicBezTo>
                    <a:pt x="57730" y="77184"/>
                    <a:pt x="57274" y="79722"/>
                    <a:pt x="56123" y="81805"/>
                  </a:cubicBezTo>
                  <a:cubicBezTo>
                    <a:pt x="55528" y="82836"/>
                    <a:pt x="54755" y="83748"/>
                    <a:pt x="53863" y="84462"/>
                  </a:cubicBezTo>
                  <a:cubicBezTo>
                    <a:pt x="53426" y="84839"/>
                    <a:pt x="52950" y="85156"/>
                    <a:pt x="52474" y="85454"/>
                  </a:cubicBezTo>
                  <a:cubicBezTo>
                    <a:pt x="51979" y="85731"/>
                    <a:pt x="51483" y="85989"/>
                    <a:pt x="50967" y="86207"/>
                  </a:cubicBezTo>
                  <a:cubicBezTo>
                    <a:pt x="48905" y="87100"/>
                    <a:pt x="46743" y="87476"/>
                    <a:pt x="44661" y="87675"/>
                  </a:cubicBezTo>
                  <a:cubicBezTo>
                    <a:pt x="42578" y="87873"/>
                    <a:pt x="40556" y="87913"/>
                    <a:pt x="38592" y="88052"/>
                  </a:cubicBezTo>
                  <a:cubicBezTo>
                    <a:pt x="36629" y="88190"/>
                    <a:pt x="34765" y="88468"/>
                    <a:pt x="33000" y="88904"/>
                  </a:cubicBezTo>
                  <a:cubicBezTo>
                    <a:pt x="29450" y="89737"/>
                    <a:pt x="26337" y="91046"/>
                    <a:pt x="23620" y="92533"/>
                  </a:cubicBezTo>
                  <a:cubicBezTo>
                    <a:pt x="22271" y="93287"/>
                    <a:pt x="21022" y="94080"/>
                    <a:pt x="19872" y="94893"/>
                  </a:cubicBezTo>
                  <a:cubicBezTo>
                    <a:pt x="18721" y="95726"/>
                    <a:pt x="17650" y="96559"/>
                    <a:pt x="16699" y="97412"/>
                  </a:cubicBezTo>
                  <a:cubicBezTo>
                    <a:pt x="14755" y="99117"/>
                    <a:pt x="13169" y="100843"/>
                    <a:pt x="11860" y="102489"/>
                  </a:cubicBezTo>
                  <a:cubicBezTo>
                    <a:pt x="9242" y="105781"/>
                    <a:pt x="7695" y="108736"/>
                    <a:pt x="6704" y="111036"/>
                  </a:cubicBezTo>
                  <a:cubicBezTo>
                    <a:pt x="5712" y="113376"/>
                    <a:pt x="5256" y="115062"/>
                    <a:pt x="4978" y="116133"/>
                  </a:cubicBezTo>
                  <a:cubicBezTo>
                    <a:pt x="4839" y="116688"/>
                    <a:pt x="4760" y="117085"/>
                    <a:pt x="4701" y="117342"/>
                  </a:cubicBezTo>
                  <a:cubicBezTo>
                    <a:pt x="4681" y="117461"/>
                    <a:pt x="4661" y="117560"/>
                    <a:pt x="4641" y="117620"/>
                  </a:cubicBezTo>
                  <a:cubicBezTo>
                    <a:pt x="4621" y="117679"/>
                    <a:pt x="4621" y="117719"/>
                    <a:pt x="4621" y="117719"/>
                  </a:cubicBezTo>
                  <a:cubicBezTo>
                    <a:pt x="4621" y="117719"/>
                    <a:pt x="4641" y="117679"/>
                    <a:pt x="4661" y="117620"/>
                  </a:cubicBezTo>
                  <a:cubicBezTo>
                    <a:pt x="4681" y="117560"/>
                    <a:pt x="4701" y="117461"/>
                    <a:pt x="4740" y="117342"/>
                  </a:cubicBezTo>
                  <a:cubicBezTo>
                    <a:pt x="4800" y="117085"/>
                    <a:pt x="4899" y="116688"/>
                    <a:pt x="5038" y="116152"/>
                  </a:cubicBezTo>
                  <a:cubicBezTo>
                    <a:pt x="5335" y="115082"/>
                    <a:pt x="5811" y="113396"/>
                    <a:pt x="6823" y="111095"/>
                  </a:cubicBezTo>
                  <a:cubicBezTo>
                    <a:pt x="7834" y="108795"/>
                    <a:pt x="9381" y="105860"/>
                    <a:pt x="11999" y="102588"/>
                  </a:cubicBezTo>
                  <a:cubicBezTo>
                    <a:pt x="13307" y="100942"/>
                    <a:pt x="14874" y="99236"/>
                    <a:pt x="16818" y="97551"/>
                  </a:cubicBezTo>
                  <a:cubicBezTo>
                    <a:pt x="17789" y="96698"/>
                    <a:pt x="18860" y="95885"/>
                    <a:pt x="19991" y="95052"/>
                  </a:cubicBezTo>
                  <a:cubicBezTo>
                    <a:pt x="21141" y="94239"/>
                    <a:pt x="22390" y="93466"/>
                    <a:pt x="23739" y="92712"/>
                  </a:cubicBezTo>
                  <a:cubicBezTo>
                    <a:pt x="26416" y="91244"/>
                    <a:pt x="29529" y="89955"/>
                    <a:pt x="33059" y="89122"/>
                  </a:cubicBezTo>
                  <a:cubicBezTo>
                    <a:pt x="34805" y="88706"/>
                    <a:pt x="36669" y="88428"/>
                    <a:pt x="38612" y="88290"/>
                  </a:cubicBezTo>
                  <a:cubicBezTo>
                    <a:pt x="40556" y="88151"/>
                    <a:pt x="42598" y="88111"/>
                    <a:pt x="44681" y="87913"/>
                  </a:cubicBezTo>
                  <a:cubicBezTo>
                    <a:pt x="46783" y="87714"/>
                    <a:pt x="48964" y="87338"/>
                    <a:pt x="51066" y="86445"/>
                  </a:cubicBezTo>
                  <a:cubicBezTo>
                    <a:pt x="51582" y="86207"/>
                    <a:pt x="52098" y="85949"/>
                    <a:pt x="52593" y="85652"/>
                  </a:cubicBezTo>
                  <a:cubicBezTo>
                    <a:pt x="53109" y="85374"/>
                    <a:pt x="53585" y="85037"/>
                    <a:pt x="54041" y="84660"/>
                  </a:cubicBezTo>
                  <a:cubicBezTo>
                    <a:pt x="54953" y="83907"/>
                    <a:pt x="55727" y="82975"/>
                    <a:pt x="56341" y="81924"/>
                  </a:cubicBezTo>
                  <a:cubicBezTo>
                    <a:pt x="57551" y="79782"/>
                    <a:pt x="58007" y="77204"/>
                    <a:pt x="57749" y="74626"/>
                  </a:cubicBezTo>
                  <a:cubicBezTo>
                    <a:pt x="57492" y="72048"/>
                    <a:pt x="56500" y="69490"/>
                    <a:pt x="55112" y="67130"/>
                  </a:cubicBezTo>
                  <a:cubicBezTo>
                    <a:pt x="54398" y="65960"/>
                    <a:pt x="53605" y="64809"/>
                    <a:pt x="52712" y="63699"/>
                  </a:cubicBezTo>
                  <a:cubicBezTo>
                    <a:pt x="52276" y="63163"/>
                    <a:pt x="51820" y="62608"/>
                    <a:pt x="51344" y="62073"/>
                  </a:cubicBezTo>
                  <a:cubicBezTo>
                    <a:pt x="51245" y="61934"/>
                    <a:pt x="51126" y="61795"/>
                    <a:pt x="51007" y="61656"/>
                  </a:cubicBezTo>
                  <a:lnTo>
                    <a:pt x="50630" y="61260"/>
                  </a:lnTo>
                  <a:cubicBezTo>
                    <a:pt x="50392" y="61002"/>
                    <a:pt x="50134" y="60724"/>
                    <a:pt x="49896" y="60466"/>
                  </a:cubicBezTo>
                  <a:cubicBezTo>
                    <a:pt x="47893" y="58344"/>
                    <a:pt x="45652" y="56341"/>
                    <a:pt x="43273" y="54398"/>
                  </a:cubicBezTo>
                  <a:cubicBezTo>
                    <a:pt x="40893" y="52435"/>
                    <a:pt x="38374" y="50531"/>
                    <a:pt x="35776" y="48587"/>
                  </a:cubicBezTo>
                  <a:cubicBezTo>
                    <a:pt x="33178" y="46624"/>
                    <a:pt x="30501" y="44601"/>
                    <a:pt x="27883" y="42380"/>
                  </a:cubicBezTo>
                  <a:cubicBezTo>
                    <a:pt x="25266" y="40179"/>
                    <a:pt x="22707" y="37740"/>
                    <a:pt x="20387" y="34963"/>
                  </a:cubicBezTo>
                  <a:cubicBezTo>
                    <a:pt x="18067" y="32207"/>
                    <a:pt x="15965" y="29133"/>
                    <a:pt x="14140" y="25801"/>
                  </a:cubicBezTo>
                  <a:cubicBezTo>
                    <a:pt x="13902" y="25385"/>
                    <a:pt x="13684" y="24948"/>
                    <a:pt x="13466" y="24532"/>
                  </a:cubicBezTo>
                  <a:cubicBezTo>
                    <a:pt x="13248" y="24096"/>
                    <a:pt x="13050" y="23679"/>
                    <a:pt x="12831" y="23243"/>
                  </a:cubicBezTo>
                  <a:cubicBezTo>
                    <a:pt x="12415" y="22370"/>
                    <a:pt x="12038" y="21478"/>
                    <a:pt x="11642" y="20586"/>
                  </a:cubicBezTo>
                  <a:cubicBezTo>
                    <a:pt x="11463" y="20129"/>
                    <a:pt x="11285" y="19673"/>
                    <a:pt x="11106" y="19217"/>
                  </a:cubicBezTo>
                  <a:cubicBezTo>
                    <a:pt x="10928" y="18761"/>
                    <a:pt x="10729" y="18305"/>
                    <a:pt x="10571" y="17849"/>
                  </a:cubicBezTo>
                  <a:cubicBezTo>
                    <a:pt x="10412" y="17373"/>
                    <a:pt x="10253" y="16917"/>
                    <a:pt x="10095" y="16441"/>
                  </a:cubicBezTo>
                  <a:cubicBezTo>
                    <a:pt x="10015" y="16203"/>
                    <a:pt x="9936" y="15965"/>
                    <a:pt x="9857" y="15727"/>
                  </a:cubicBezTo>
                  <a:lnTo>
                    <a:pt x="9658" y="15013"/>
                  </a:lnTo>
                  <a:cubicBezTo>
                    <a:pt x="8508" y="11186"/>
                    <a:pt x="7735" y="7140"/>
                    <a:pt x="7437" y="2956"/>
                  </a:cubicBezTo>
                  <a:cubicBezTo>
                    <a:pt x="7418" y="2420"/>
                    <a:pt x="7398" y="1905"/>
                    <a:pt x="7378" y="1389"/>
                  </a:cubicBezTo>
                  <a:cubicBezTo>
                    <a:pt x="7358" y="913"/>
                    <a:pt x="7338" y="457"/>
                    <a:pt x="7299" y="1"/>
                  </a:cubicBezTo>
                  <a:close/>
                </a:path>
              </a:pathLst>
            </a:custGeom>
            <a:solidFill>
              <a:srgbClr val="0202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2" name="Google Shape;3102;p43"/>
            <p:cNvSpPr/>
            <p:nvPr/>
          </p:nvSpPr>
          <p:spPr>
            <a:xfrm>
              <a:off x="-422760" y="673655"/>
              <a:ext cx="482787" cy="497958"/>
            </a:xfrm>
            <a:custGeom>
              <a:avLst/>
              <a:gdLst/>
              <a:ahLst/>
              <a:cxnLst/>
              <a:rect l="l" t="t" r="r" b="b"/>
              <a:pathLst>
                <a:path w="15053" h="15526" extrusionOk="0">
                  <a:moveTo>
                    <a:pt x="8831" y="1"/>
                  </a:moveTo>
                  <a:cubicBezTo>
                    <a:pt x="8528" y="1"/>
                    <a:pt x="8220" y="23"/>
                    <a:pt x="7913" y="68"/>
                  </a:cubicBezTo>
                  <a:cubicBezTo>
                    <a:pt x="6703" y="266"/>
                    <a:pt x="5613" y="762"/>
                    <a:pt x="4680" y="1357"/>
                  </a:cubicBezTo>
                  <a:cubicBezTo>
                    <a:pt x="3748" y="1972"/>
                    <a:pt x="2955" y="2685"/>
                    <a:pt x="2321" y="3439"/>
                  </a:cubicBezTo>
                  <a:cubicBezTo>
                    <a:pt x="1012" y="4966"/>
                    <a:pt x="278" y="6672"/>
                    <a:pt x="99" y="8258"/>
                  </a:cubicBezTo>
                  <a:cubicBezTo>
                    <a:pt x="0" y="9071"/>
                    <a:pt x="60" y="9825"/>
                    <a:pt x="238" y="10519"/>
                  </a:cubicBezTo>
                  <a:cubicBezTo>
                    <a:pt x="397" y="11193"/>
                    <a:pt x="675" y="11808"/>
                    <a:pt x="1012" y="12323"/>
                  </a:cubicBezTo>
                  <a:cubicBezTo>
                    <a:pt x="1349" y="12839"/>
                    <a:pt x="1726" y="13275"/>
                    <a:pt x="2102" y="13632"/>
                  </a:cubicBezTo>
                  <a:cubicBezTo>
                    <a:pt x="2479" y="14009"/>
                    <a:pt x="2876" y="14307"/>
                    <a:pt x="3272" y="14525"/>
                  </a:cubicBezTo>
                  <a:cubicBezTo>
                    <a:pt x="3649" y="14743"/>
                    <a:pt x="4026" y="14902"/>
                    <a:pt x="4383" y="15021"/>
                  </a:cubicBezTo>
                  <a:cubicBezTo>
                    <a:pt x="4740" y="15159"/>
                    <a:pt x="5077" y="15239"/>
                    <a:pt x="5375" y="15298"/>
                  </a:cubicBezTo>
                  <a:cubicBezTo>
                    <a:pt x="5969" y="15417"/>
                    <a:pt x="6445" y="15477"/>
                    <a:pt x="6802" y="15496"/>
                  </a:cubicBezTo>
                  <a:cubicBezTo>
                    <a:pt x="7159" y="15516"/>
                    <a:pt x="7417" y="15516"/>
                    <a:pt x="7576" y="15516"/>
                  </a:cubicBezTo>
                  <a:cubicBezTo>
                    <a:pt x="7734" y="15496"/>
                    <a:pt x="7814" y="15496"/>
                    <a:pt x="7814" y="15477"/>
                  </a:cubicBezTo>
                  <a:cubicBezTo>
                    <a:pt x="7814" y="15457"/>
                    <a:pt x="7536" y="15457"/>
                    <a:pt x="6822" y="15377"/>
                  </a:cubicBezTo>
                  <a:cubicBezTo>
                    <a:pt x="6465" y="15338"/>
                    <a:pt x="5989" y="15278"/>
                    <a:pt x="5414" y="15139"/>
                  </a:cubicBezTo>
                  <a:cubicBezTo>
                    <a:pt x="5117" y="15060"/>
                    <a:pt x="4799" y="14981"/>
                    <a:pt x="4462" y="14842"/>
                  </a:cubicBezTo>
                  <a:cubicBezTo>
                    <a:pt x="4125" y="14723"/>
                    <a:pt x="3748" y="14564"/>
                    <a:pt x="3372" y="14346"/>
                  </a:cubicBezTo>
                  <a:cubicBezTo>
                    <a:pt x="2995" y="14108"/>
                    <a:pt x="2618" y="13831"/>
                    <a:pt x="2261" y="13474"/>
                  </a:cubicBezTo>
                  <a:cubicBezTo>
                    <a:pt x="1904" y="13117"/>
                    <a:pt x="1527" y="12700"/>
                    <a:pt x="1230" y="12185"/>
                  </a:cubicBezTo>
                  <a:cubicBezTo>
                    <a:pt x="912" y="11689"/>
                    <a:pt x="655" y="11094"/>
                    <a:pt x="476" y="10439"/>
                  </a:cubicBezTo>
                  <a:cubicBezTo>
                    <a:pt x="337" y="9785"/>
                    <a:pt x="278" y="9051"/>
                    <a:pt x="377" y="8298"/>
                  </a:cubicBezTo>
                  <a:cubicBezTo>
                    <a:pt x="536" y="6771"/>
                    <a:pt x="1269" y="5105"/>
                    <a:pt x="2539" y="3637"/>
                  </a:cubicBezTo>
                  <a:cubicBezTo>
                    <a:pt x="3173" y="2904"/>
                    <a:pt x="3927" y="2190"/>
                    <a:pt x="4839" y="1615"/>
                  </a:cubicBezTo>
                  <a:cubicBezTo>
                    <a:pt x="5751" y="1039"/>
                    <a:pt x="6802" y="564"/>
                    <a:pt x="7972" y="365"/>
                  </a:cubicBezTo>
                  <a:cubicBezTo>
                    <a:pt x="8264" y="320"/>
                    <a:pt x="8557" y="298"/>
                    <a:pt x="8847" y="298"/>
                  </a:cubicBezTo>
                  <a:cubicBezTo>
                    <a:pt x="9701" y="298"/>
                    <a:pt x="10529" y="491"/>
                    <a:pt x="11225" y="861"/>
                  </a:cubicBezTo>
                  <a:cubicBezTo>
                    <a:pt x="12177" y="1357"/>
                    <a:pt x="12871" y="2130"/>
                    <a:pt x="13386" y="2943"/>
                  </a:cubicBezTo>
                  <a:cubicBezTo>
                    <a:pt x="13644" y="3360"/>
                    <a:pt x="13882" y="3776"/>
                    <a:pt x="14061" y="4212"/>
                  </a:cubicBezTo>
                  <a:cubicBezTo>
                    <a:pt x="14239" y="4629"/>
                    <a:pt x="14378" y="5045"/>
                    <a:pt x="14497" y="5462"/>
                  </a:cubicBezTo>
                  <a:cubicBezTo>
                    <a:pt x="14695" y="6315"/>
                    <a:pt x="14775" y="7148"/>
                    <a:pt x="14775" y="7921"/>
                  </a:cubicBezTo>
                  <a:cubicBezTo>
                    <a:pt x="14755" y="9468"/>
                    <a:pt x="14497" y="10836"/>
                    <a:pt x="14041" y="11927"/>
                  </a:cubicBezTo>
                  <a:cubicBezTo>
                    <a:pt x="13585" y="13037"/>
                    <a:pt x="12930" y="13831"/>
                    <a:pt x="12197" y="14326"/>
                  </a:cubicBezTo>
                  <a:cubicBezTo>
                    <a:pt x="11483" y="14822"/>
                    <a:pt x="10789" y="15040"/>
                    <a:pt x="10213" y="15179"/>
                  </a:cubicBezTo>
                  <a:cubicBezTo>
                    <a:pt x="9638" y="15318"/>
                    <a:pt x="9162" y="15377"/>
                    <a:pt x="8805" y="15397"/>
                  </a:cubicBezTo>
                  <a:cubicBezTo>
                    <a:pt x="8091" y="15457"/>
                    <a:pt x="7814" y="15457"/>
                    <a:pt x="7814" y="15477"/>
                  </a:cubicBezTo>
                  <a:cubicBezTo>
                    <a:pt x="7814" y="15496"/>
                    <a:pt x="7873" y="15516"/>
                    <a:pt x="8032" y="15516"/>
                  </a:cubicBezTo>
                  <a:cubicBezTo>
                    <a:pt x="8138" y="15516"/>
                    <a:pt x="8288" y="15525"/>
                    <a:pt x="8481" y="15525"/>
                  </a:cubicBezTo>
                  <a:cubicBezTo>
                    <a:pt x="8578" y="15525"/>
                    <a:pt x="8686" y="15523"/>
                    <a:pt x="8805" y="15516"/>
                  </a:cubicBezTo>
                  <a:cubicBezTo>
                    <a:pt x="9162" y="15496"/>
                    <a:pt x="9638" y="15457"/>
                    <a:pt x="10253" y="15338"/>
                  </a:cubicBezTo>
                  <a:cubicBezTo>
                    <a:pt x="10828" y="15219"/>
                    <a:pt x="11562" y="15001"/>
                    <a:pt x="12316" y="14485"/>
                  </a:cubicBezTo>
                  <a:cubicBezTo>
                    <a:pt x="13069" y="13989"/>
                    <a:pt x="13783" y="13156"/>
                    <a:pt x="14259" y="12026"/>
                  </a:cubicBezTo>
                  <a:cubicBezTo>
                    <a:pt x="14735" y="10876"/>
                    <a:pt x="15013" y="9488"/>
                    <a:pt x="15032" y="7921"/>
                  </a:cubicBezTo>
                  <a:cubicBezTo>
                    <a:pt x="15052" y="7128"/>
                    <a:pt x="14973" y="6275"/>
                    <a:pt x="14755" y="5402"/>
                  </a:cubicBezTo>
                  <a:cubicBezTo>
                    <a:pt x="14656" y="4966"/>
                    <a:pt x="14517" y="4530"/>
                    <a:pt x="14318" y="4093"/>
                  </a:cubicBezTo>
                  <a:cubicBezTo>
                    <a:pt x="14140" y="3657"/>
                    <a:pt x="13902" y="3221"/>
                    <a:pt x="13644" y="2804"/>
                  </a:cubicBezTo>
                  <a:cubicBezTo>
                    <a:pt x="13109" y="1952"/>
                    <a:pt x="12355" y="1139"/>
                    <a:pt x="11364" y="603"/>
                  </a:cubicBezTo>
                  <a:cubicBezTo>
                    <a:pt x="10620" y="202"/>
                    <a:pt x="9742" y="1"/>
                    <a:pt x="8831" y="1"/>
                  </a:cubicBezTo>
                  <a:close/>
                </a:path>
              </a:pathLst>
            </a:custGeom>
            <a:solidFill>
              <a:srgbClr val="0202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3" name="Google Shape;3103;p43"/>
            <p:cNvSpPr/>
            <p:nvPr/>
          </p:nvSpPr>
          <p:spPr>
            <a:xfrm>
              <a:off x="2942516" y="746652"/>
              <a:ext cx="896234" cy="1089727"/>
            </a:xfrm>
            <a:custGeom>
              <a:avLst/>
              <a:gdLst/>
              <a:ahLst/>
              <a:cxnLst/>
              <a:rect l="l" t="t" r="r" b="b"/>
              <a:pathLst>
                <a:path w="27944" h="33977" extrusionOk="0">
                  <a:moveTo>
                    <a:pt x="6112" y="0"/>
                  </a:moveTo>
                  <a:cubicBezTo>
                    <a:pt x="5238" y="0"/>
                    <a:pt x="4308" y="79"/>
                    <a:pt x="3352" y="350"/>
                  </a:cubicBezTo>
                  <a:cubicBezTo>
                    <a:pt x="2777" y="528"/>
                    <a:pt x="2182" y="786"/>
                    <a:pt x="1647" y="1203"/>
                  </a:cubicBezTo>
                  <a:cubicBezTo>
                    <a:pt x="1112" y="1599"/>
                    <a:pt x="675" y="2155"/>
                    <a:pt x="398" y="2829"/>
                  </a:cubicBezTo>
                  <a:cubicBezTo>
                    <a:pt x="120" y="3483"/>
                    <a:pt x="1" y="4217"/>
                    <a:pt x="21" y="4971"/>
                  </a:cubicBezTo>
                  <a:cubicBezTo>
                    <a:pt x="21" y="5724"/>
                    <a:pt x="140" y="6478"/>
                    <a:pt x="338" y="7251"/>
                  </a:cubicBezTo>
                  <a:cubicBezTo>
                    <a:pt x="735" y="8798"/>
                    <a:pt x="1587" y="10285"/>
                    <a:pt x="2658" y="11713"/>
                  </a:cubicBezTo>
                  <a:cubicBezTo>
                    <a:pt x="3729" y="13121"/>
                    <a:pt x="5038" y="14470"/>
                    <a:pt x="6268" y="15997"/>
                  </a:cubicBezTo>
                  <a:cubicBezTo>
                    <a:pt x="6882" y="16770"/>
                    <a:pt x="7477" y="17564"/>
                    <a:pt x="7993" y="18476"/>
                  </a:cubicBezTo>
                  <a:cubicBezTo>
                    <a:pt x="8489" y="19368"/>
                    <a:pt x="8866" y="20360"/>
                    <a:pt x="9203" y="21391"/>
                  </a:cubicBezTo>
                  <a:cubicBezTo>
                    <a:pt x="9520" y="22442"/>
                    <a:pt x="9778" y="23533"/>
                    <a:pt x="10055" y="24643"/>
                  </a:cubicBezTo>
                  <a:cubicBezTo>
                    <a:pt x="10333" y="25754"/>
                    <a:pt x="10650" y="26904"/>
                    <a:pt x="11126" y="28034"/>
                  </a:cubicBezTo>
                  <a:cubicBezTo>
                    <a:pt x="11582" y="29165"/>
                    <a:pt x="12217" y="30216"/>
                    <a:pt x="13010" y="31069"/>
                  </a:cubicBezTo>
                  <a:cubicBezTo>
                    <a:pt x="13407" y="31505"/>
                    <a:pt x="13843" y="31882"/>
                    <a:pt x="14299" y="32219"/>
                  </a:cubicBezTo>
                  <a:cubicBezTo>
                    <a:pt x="14755" y="32556"/>
                    <a:pt x="15251" y="32853"/>
                    <a:pt x="15747" y="33091"/>
                  </a:cubicBezTo>
                  <a:cubicBezTo>
                    <a:pt x="16758" y="33567"/>
                    <a:pt x="17810" y="33865"/>
                    <a:pt x="18861" y="33944"/>
                  </a:cubicBezTo>
                  <a:cubicBezTo>
                    <a:pt x="19094" y="33966"/>
                    <a:pt x="19326" y="33976"/>
                    <a:pt x="19556" y="33976"/>
                  </a:cubicBezTo>
                  <a:cubicBezTo>
                    <a:pt x="20379" y="33976"/>
                    <a:pt x="21175" y="33844"/>
                    <a:pt x="21934" y="33627"/>
                  </a:cubicBezTo>
                  <a:cubicBezTo>
                    <a:pt x="23858" y="33032"/>
                    <a:pt x="25425" y="31802"/>
                    <a:pt x="26456" y="30335"/>
                  </a:cubicBezTo>
                  <a:cubicBezTo>
                    <a:pt x="26972" y="29601"/>
                    <a:pt x="27348" y="28788"/>
                    <a:pt x="27567" y="27975"/>
                  </a:cubicBezTo>
                  <a:cubicBezTo>
                    <a:pt x="27805" y="27162"/>
                    <a:pt x="27924" y="26349"/>
                    <a:pt x="27943" y="25556"/>
                  </a:cubicBezTo>
                  <a:cubicBezTo>
                    <a:pt x="27943" y="24762"/>
                    <a:pt x="27884" y="23989"/>
                    <a:pt x="27765" y="23255"/>
                  </a:cubicBezTo>
                  <a:cubicBezTo>
                    <a:pt x="27646" y="22521"/>
                    <a:pt x="27487" y="21807"/>
                    <a:pt x="27309" y="21153"/>
                  </a:cubicBezTo>
                  <a:cubicBezTo>
                    <a:pt x="26932" y="19804"/>
                    <a:pt x="26496" y="18575"/>
                    <a:pt x="26059" y="17464"/>
                  </a:cubicBezTo>
                  <a:cubicBezTo>
                    <a:pt x="25187" y="15204"/>
                    <a:pt x="24354" y="13300"/>
                    <a:pt x="23541" y="11713"/>
                  </a:cubicBezTo>
                  <a:cubicBezTo>
                    <a:pt x="21954" y="8540"/>
                    <a:pt x="20447" y="6716"/>
                    <a:pt x="19475" y="5645"/>
                  </a:cubicBezTo>
                  <a:cubicBezTo>
                    <a:pt x="19218" y="5387"/>
                    <a:pt x="19019" y="5169"/>
                    <a:pt x="18841" y="4971"/>
                  </a:cubicBezTo>
                  <a:cubicBezTo>
                    <a:pt x="18642" y="4792"/>
                    <a:pt x="18484" y="4653"/>
                    <a:pt x="18385" y="4554"/>
                  </a:cubicBezTo>
                  <a:cubicBezTo>
                    <a:pt x="18166" y="4354"/>
                    <a:pt x="18048" y="4254"/>
                    <a:pt x="18030" y="4254"/>
                  </a:cubicBezTo>
                  <a:cubicBezTo>
                    <a:pt x="18028" y="4254"/>
                    <a:pt x="18028" y="4255"/>
                    <a:pt x="18028" y="4257"/>
                  </a:cubicBezTo>
                  <a:cubicBezTo>
                    <a:pt x="18008" y="4257"/>
                    <a:pt x="18107" y="4356"/>
                    <a:pt x="18325" y="4594"/>
                  </a:cubicBezTo>
                  <a:cubicBezTo>
                    <a:pt x="18444" y="4713"/>
                    <a:pt x="18603" y="4852"/>
                    <a:pt x="18761" y="5030"/>
                  </a:cubicBezTo>
                  <a:cubicBezTo>
                    <a:pt x="18940" y="5228"/>
                    <a:pt x="19138" y="5447"/>
                    <a:pt x="19396" y="5724"/>
                  </a:cubicBezTo>
                  <a:cubicBezTo>
                    <a:pt x="20328" y="6815"/>
                    <a:pt x="21796" y="8639"/>
                    <a:pt x="23362" y="11812"/>
                  </a:cubicBezTo>
                  <a:cubicBezTo>
                    <a:pt x="24156" y="13379"/>
                    <a:pt x="24988" y="15283"/>
                    <a:pt x="25841" y="17544"/>
                  </a:cubicBezTo>
                  <a:cubicBezTo>
                    <a:pt x="26258" y="18674"/>
                    <a:pt x="26694" y="19884"/>
                    <a:pt x="27071" y="21212"/>
                  </a:cubicBezTo>
                  <a:cubicBezTo>
                    <a:pt x="27229" y="21867"/>
                    <a:pt x="27388" y="22561"/>
                    <a:pt x="27507" y="23295"/>
                  </a:cubicBezTo>
                  <a:cubicBezTo>
                    <a:pt x="27626" y="24009"/>
                    <a:pt x="27686" y="24762"/>
                    <a:pt x="27666" y="25536"/>
                  </a:cubicBezTo>
                  <a:cubicBezTo>
                    <a:pt x="27646" y="26309"/>
                    <a:pt x="27547" y="27122"/>
                    <a:pt x="27309" y="27896"/>
                  </a:cubicBezTo>
                  <a:cubicBezTo>
                    <a:pt x="27071" y="28689"/>
                    <a:pt x="26734" y="29462"/>
                    <a:pt x="26238" y="30176"/>
                  </a:cubicBezTo>
                  <a:cubicBezTo>
                    <a:pt x="25246" y="31584"/>
                    <a:pt x="23699" y="32774"/>
                    <a:pt x="21855" y="33329"/>
                  </a:cubicBezTo>
                  <a:cubicBezTo>
                    <a:pt x="21124" y="33555"/>
                    <a:pt x="20348" y="33671"/>
                    <a:pt x="19556" y="33671"/>
                  </a:cubicBezTo>
                  <a:cubicBezTo>
                    <a:pt x="18329" y="33671"/>
                    <a:pt x="17067" y="33392"/>
                    <a:pt x="15886" y="32814"/>
                  </a:cubicBezTo>
                  <a:cubicBezTo>
                    <a:pt x="15390" y="32576"/>
                    <a:pt x="14934" y="32298"/>
                    <a:pt x="14478" y="31981"/>
                  </a:cubicBezTo>
                  <a:cubicBezTo>
                    <a:pt x="14022" y="31644"/>
                    <a:pt x="13605" y="31287"/>
                    <a:pt x="13228" y="30870"/>
                  </a:cubicBezTo>
                  <a:cubicBezTo>
                    <a:pt x="12455" y="30037"/>
                    <a:pt x="11860" y="29026"/>
                    <a:pt x="11404" y="27915"/>
                  </a:cubicBezTo>
                  <a:cubicBezTo>
                    <a:pt x="10492" y="25694"/>
                    <a:pt x="10135" y="23414"/>
                    <a:pt x="9480" y="21312"/>
                  </a:cubicBezTo>
                  <a:cubicBezTo>
                    <a:pt x="9163" y="20261"/>
                    <a:pt x="8766" y="19249"/>
                    <a:pt x="8251" y="18317"/>
                  </a:cubicBezTo>
                  <a:cubicBezTo>
                    <a:pt x="7735" y="17405"/>
                    <a:pt x="7120" y="16592"/>
                    <a:pt x="6506" y="15818"/>
                  </a:cubicBezTo>
                  <a:cubicBezTo>
                    <a:pt x="5256" y="14272"/>
                    <a:pt x="3947" y="12923"/>
                    <a:pt x="2896" y="11535"/>
                  </a:cubicBezTo>
                  <a:cubicBezTo>
                    <a:pt x="1825" y="10147"/>
                    <a:pt x="993" y="8679"/>
                    <a:pt x="596" y="7172"/>
                  </a:cubicBezTo>
                  <a:cubicBezTo>
                    <a:pt x="417" y="6438"/>
                    <a:pt x="298" y="5685"/>
                    <a:pt x="279" y="4951"/>
                  </a:cubicBezTo>
                  <a:cubicBezTo>
                    <a:pt x="279" y="4237"/>
                    <a:pt x="378" y="3543"/>
                    <a:pt x="636" y="2908"/>
                  </a:cubicBezTo>
                  <a:cubicBezTo>
                    <a:pt x="893" y="2293"/>
                    <a:pt x="1310" y="1778"/>
                    <a:pt x="1806" y="1401"/>
                  </a:cubicBezTo>
                  <a:cubicBezTo>
                    <a:pt x="2301" y="1004"/>
                    <a:pt x="2876" y="747"/>
                    <a:pt x="3432" y="588"/>
                  </a:cubicBezTo>
                  <a:cubicBezTo>
                    <a:pt x="4359" y="300"/>
                    <a:pt x="5261" y="219"/>
                    <a:pt x="6116" y="219"/>
                  </a:cubicBezTo>
                  <a:cubicBezTo>
                    <a:pt x="6321" y="219"/>
                    <a:pt x="6524" y="223"/>
                    <a:pt x="6724" y="231"/>
                  </a:cubicBezTo>
                  <a:cubicBezTo>
                    <a:pt x="7755" y="271"/>
                    <a:pt x="8707" y="409"/>
                    <a:pt x="9579" y="588"/>
                  </a:cubicBezTo>
                  <a:cubicBezTo>
                    <a:pt x="11305" y="945"/>
                    <a:pt x="12693" y="1421"/>
                    <a:pt x="13804" y="1877"/>
                  </a:cubicBezTo>
                  <a:cubicBezTo>
                    <a:pt x="14914" y="2313"/>
                    <a:pt x="15747" y="2750"/>
                    <a:pt x="16382" y="3126"/>
                  </a:cubicBezTo>
                  <a:cubicBezTo>
                    <a:pt x="16996" y="3483"/>
                    <a:pt x="17393" y="3781"/>
                    <a:pt x="17651" y="3979"/>
                  </a:cubicBezTo>
                  <a:cubicBezTo>
                    <a:pt x="17909" y="4158"/>
                    <a:pt x="18008" y="4257"/>
                    <a:pt x="18028" y="4257"/>
                  </a:cubicBezTo>
                  <a:cubicBezTo>
                    <a:pt x="18028" y="4237"/>
                    <a:pt x="18008" y="4217"/>
                    <a:pt x="17948" y="4177"/>
                  </a:cubicBezTo>
                  <a:cubicBezTo>
                    <a:pt x="17889" y="4118"/>
                    <a:pt x="17810" y="4039"/>
                    <a:pt x="17691" y="3939"/>
                  </a:cubicBezTo>
                  <a:cubicBezTo>
                    <a:pt x="17433" y="3721"/>
                    <a:pt x="17036" y="3424"/>
                    <a:pt x="16421" y="3027"/>
                  </a:cubicBezTo>
                  <a:cubicBezTo>
                    <a:pt x="15807" y="2650"/>
                    <a:pt x="14974" y="2194"/>
                    <a:pt x="13863" y="1718"/>
                  </a:cubicBezTo>
                  <a:cubicBezTo>
                    <a:pt x="12753" y="1262"/>
                    <a:pt x="11344" y="766"/>
                    <a:pt x="9619" y="390"/>
                  </a:cubicBezTo>
                  <a:cubicBezTo>
                    <a:pt x="8747" y="211"/>
                    <a:pt x="7775" y="53"/>
                    <a:pt x="6744" y="13"/>
                  </a:cubicBezTo>
                  <a:cubicBezTo>
                    <a:pt x="6537" y="5"/>
                    <a:pt x="6326" y="0"/>
                    <a:pt x="6112" y="0"/>
                  </a:cubicBezTo>
                  <a:close/>
                </a:path>
              </a:pathLst>
            </a:custGeom>
            <a:solidFill>
              <a:srgbClr val="0202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4" name="Google Shape;3104;p43"/>
            <p:cNvSpPr/>
            <p:nvPr/>
          </p:nvSpPr>
          <p:spPr>
            <a:xfrm>
              <a:off x="7309611" y="-1168076"/>
              <a:ext cx="1858537" cy="3787730"/>
            </a:xfrm>
            <a:custGeom>
              <a:avLst/>
              <a:gdLst/>
              <a:ahLst/>
              <a:cxnLst/>
              <a:rect l="l" t="t" r="r" b="b"/>
              <a:pathLst>
                <a:path w="57948" h="118099" extrusionOk="0">
                  <a:moveTo>
                    <a:pt x="50669" y="1"/>
                  </a:moveTo>
                  <a:cubicBezTo>
                    <a:pt x="50669" y="6"/>
                    <a:pt x="50669" y="13"/>
                    <a:pt x="50669" y="21"/>
                  </a:cubicBezTo>
                  <a:lnTo>
                    <a:pt x="50669" y="80"/>
                  </a:lnTo>
                  <a:lnTo>
                    <a:pt x="50649" y="179"/>
                  </a:lnTo>
                  <a:lnTo>
                    <a:pt x="50649" y="398"/>
                  </a:lnTo>
                  <a:cubicBezTo>
                    <a:pt x="50630" y="556"/>
                    <a:pt x="50630" y="695"/>
                    <a:pt x="50630" y="854"/>
                  </a:cubicBezTo>
                  <a:cubicBezTo>
                    <a:pt x="50610" y="1211"/>
                    <a:pt x="50590" y="1587"/>
                    <a:pt x="50570" y="1964"/>
                  </a:cubicBezTo>
                  <a:cubicBezTo>
                    <a:pt x="50550" y="2321"/>
                    <a:pt x="50530" y="2698"/>
                    <a:pt x="50511" y="3055"/>
                  </a:cubicBezTo>
                  <a:cubicBezTo>
                    <a:pt x="50431" y="3789"/>
                    <a:pt x="50372" y="4542"/>
                    <a:pt x="50292" y="5316"/>
                  </a:cubicBezTo>
                  <a:cubicBezTo>
                    <a:pt x="49935" y="8370"/>
                    <a:pt x="49281" y="11642"/>
                    <a:pt x="48230" y="15112"/>
                  </a:cubicBezTo>
                  <a:cubicBezTo>
                    <a:pt x="48111" y="15549"/>
                    <a:pt x="47952" y="15985"/>
                    <a:pt x="47813" y="16421"/>
                  </a:cubicBezTo>
                  <a:cubicBezTo>
                    <a:pt x="47655" y="16857"/>
                    <a:pt x="47516" y="17294"/>
                    <a:pt x="47357" y="17730"/>
                  </a:cubicBezTo>
                  <a:cubicBezTo>
                    <a:pt x="47278" y="17948"/>
                    <a:pt x="47199" y="18186"/>
                    <a:pt x="47119" y="18404"/>
                  </a:cubicBezTo>
                  <a:cubicBezTo>
                    <a:pt x="47020" y="18622"/>
                    <a:pt x="46941" y="18841"/>
                    <a:pt x="46842" y="19059"/>
                  </a:cubicBezTo>
                  <a:cubicBezTo>
                    <a:pt x="46683" y="19515"/>
                    <a:pt x="46505" y="19951"/>
                    <a:pt x="46326" y="20407"/>
                  </a:cubicBezTo>
                  <a:cubicBezTo>
                    <a:pt x="46128" y="20863"/>
                    <a:pt x="45929" y="21300"/>
                    <a:pt x="45711" y="21756"/>
                  </a:cubicBezTo>
                  <a:lnTo>
                    <a:pt x="45414" y="22450"/>
                  </a:lnTo>
                  <a:cubicBezTo>
                    <a:pt x="45315" y="22668"/>
                    <a:pt x="45216" y="22906"/>
                    <a:pt x="45097" y="23124"/>
                  </a:cubicBezTo>
                  <a:cubicBezTo>
                    <a:pt x="44859" y="23580"/>
                    <a:pt x="44640" y="24036"/>
                    <a:pt x="44402" y="24493"/>
                  </a:cubicBezTo>
                  <a:cubicBezTo>
                    <a:pt x="44283" y="24730"/>
                    <a:pt x="44184" y="24949"/>
                    <a:pt x="44045" y="25187"/>
                  </a:cubicBezTo>
                  <a:cubicBezTo>
                    <a:pt x="43927" y="25405"/>
                    <a:pt x="43788" y="25643"/>
                    <a:pt x="43669" y="25861"/>
                  </a:cubicBezTo>
                  <a:cubicBezTo>
                    <a:pt x="43411" y="26317"/>
                    <a:pt x="43153" y="26793"/>
                    <a:pt x="42895" y="27249"/>
                  </a:cubicBezTo>
                  <a:cubicBezTo>
                    <a:pt x="42618" y="27705"/>
                    <a:pt x="42320" y="28161"/>
                    <a:pt x="42043" y="28617"/>
                  </a:cubicBezTo>
                  <a:cubicBezTo>
                    <a:pt x="41487" y="29549"/>
                    <a:pt x="40833" y="30462"/>
                    <a:pt x="40198" y="31374"/>
                  </a:cubicBezTo>
                  <a:cubicBezTo>
                    <a:pt x="38870" y="33198"/>
                    <a:pt x="37442" y="35023"/>
                    <a:pt x="35776" y="36768"/>
                  </a:cubicBezTo>
                  <a:cubicBezTo>
                    <a:pt x="34983" y="37660"/>
                    <a:pt x="34090" y="38513"/>
                    <a:pt x="33218" y="39386"/>
                  </a:cubicBezTo>
                  <a:cubicBezTo>
                    <a:pt x="32285" y="40219"/>
                    <a:pt x="31373" y="41071"/>
                    <a:pt x="30382" y="41904"/>
                  </a:cubicBezTo>
                  <a:cubicBezTo>
                    <a:pt x="28438" y="43570"/>
                    <a:pt x="26356" y="45216"/>
                    <a:pt x="24174" y="46862"/>
                  </a:cubicBezTo>
                  <a:cubicBezTo>
                    <a:pt x="21993" y="48508"/>
                    <a:pt x="19732" y="50194"/>
                    <a:pt x="17432" y="51959"/>
                  </a:cubicBezTo>
                  <a:cubicBezTo>
                    <a:pt x="15151" y="53744"/>
                    <a:pt x="12811" y="55628"/>
                    <a:pt x="10570" y="57730"/>
                  </a:cubicBezTo>
                  <a:cubicBezTo>
                    <a:pt x="8309" y="59832"/>
                    <a:pt x="6148" y="62172"/>
                    <a:pt x="4204" y="64809"/>
                  </a:cubicBezTo>
                  <a:cubicBezTo>
                    <a:pt x="3252" y="66138"/>
                    <a:pt x="2380" y="67546"/>
                    <a:pt x="1686" y="69073"/>
                  </a:cubicBezTo>
                  <a:cubicBezTo>
                    <a:pt x="972" y="70620"/>
                    <a:pt x="436" y="72246"/>
                    <a:pt x="218" y="73972"/>
                  </a:cubicBezTo>
                  <a:cubicBezTo>
                    <a:pt x="0" y="75697"/>
                    <a:pt x="79" y="77482"/>
                    <a:pt x="555" y="79207"/>
                  </a:cubicBezTo>
                  <a:cubicBezTo>
                    <a:pt x="1011" y="80932"/>
                    <a:pt x="1904" y="82598"/>
                    <a:pt x="3233" y="83867"/>
                  </a:cubicBezTo>
                  <a:cubicBezTo>
                    <a:pt x="4541" y="85156"/>
                    <a:pt x="6207" y="86069"/>
                    <a:pt x="7992" y="86683"/>
                  </a:cubicBezTo>
                  <a:cubicBezTo>
                    <a:pt x="9757" y="87278"/>
                    <a:pt x="11641" y="87576"/>
                    <a:pt x="13545" y="87754"/>
                  </a:cubicBezTo>
                  <a:cubicBezTo>
                    <a:pt x="15468" y="87913"/>
                    <a:pt x="17392" y="87953"/>
                    <a:pt x="19336" y="88111"/>
                  </a:cubicBezTo>
                  <a:cubicBezTo>
                    <a:pt x="21279" y="88250"/>
                    <a:pt x="23242" y="88528"/>
                    <a:pt x="25166" y="89004"/>
                  </a:cubicBezTo>
                  <a:cubicBezTo>
                    <a:pt x="29053" y="89956"/>
                    <a:pt x="32861" y="91602"/>
                    <a:pt x="36391" y="93862"/>
                  </a:cubicBezTo>
                  <a:cubicBezTo>
                    <a:pt x="43451" y="98384"/>
                    <a:pt x="48686" y="104908"/>
                    <a:pt x="51482" y="111968"/>
                  </a:cubicBezTo>
                  <a:cubicBezTo>
                    <a:pt x="51641" y="112424"/>
                    <a:pt x="51800" y="112861"/>
                    <a:pt x="51978" y="113297"/>
                  </a:cubicBezTo>
                  <a:cubicBezTo>
                    <a:pt x="52117" y="113753"/>
                    <a:pt x="52256" y="114189"/>
                    <a:pt x="52414" y="114645"/>
                  </a:cubicBezTo>
                  <a:cubicBezTo>
                    <a:pt x="52533" y="115102"/>
                    <a:pt x="52652" y="115538"/>
                    <a:pt x="52791" y="115994"/>
                  </a:cubicBezTo>
                  <a:cubicBezTo>
                    <a:pt x="52851" y="116212"/>
                    <a:pt x="52890" y="116450"/>
                    <a:pt x="52950" y="116668"/>
                  </a:cubicBezTo>
                  <a:cubicBezTo>
                    <a:pt x="53029" y="117025"/>
                    <a:pt x="53128" y="117402"/>
                    <a:pt x="53208" y="117759"/>
                  </a:cubicBezTo>
                  <a:lnTo>
                    <a:pt x="53287" y="118096"/>
                  </a:lnTo>
                  <a:cubicBezTo>
                    <a:pt x="53289" y="118098"/>
                    <a:pt x="53290" y="118099"/>
                    <a:pt x="53292" y="118099"/>
                  </a:cubicBezTo>
                  <a:cubicBezTo>
                    <a:pt x="53307" y="118099"/>
                    <a:pt x="53308" y="118011"/>
                    <a:pt x="53327" y="117957"/>
                  </a:cubicBezTo>
                  <a:lnTo>
                    <a:pt x="53366" y="117799"/>
                  </a:lnTo>
                  <a:lnTo>
                    <a:pt x="53545" y="117124"/>
                  </a:lnTo>
                  <a:cubicBezTo>
                    <a:pt x="53604" y="116867"/>
                    <a:pt x="53664" y="116609"/>
                    <a:pt x="53723" y="116351"/>
                  </a:cubicBezTo>
                  <a:cubicBezTo>
                    <a:pt x="53842" y="115915"/>
                    <a:pt x="53941" y="115459"/>
                    <a:pt x="54060" y="115022"/>
                  </a:cubicBezTo>
                  <a:cubicBezTo>
                    <a:pt x="54259" y="114130"/>
                    <a:pt x="54477" y="113237"/>
                    <a:pt x="54675" y="112345"/>
                  </a:cubicBezTo>
                  <a:cubicBezTo>
                    <a:pt x="55468" y="108815"/>
                    <a:pt x="56123" y="105345"/>
                    <a:pt x="56638" y="101934"/>
                  </a:cubicBezTo>
                  <a:cubicBezTo>
                    <a:pt x="57154" y="98542"/>
                    <a:pt x="57531" y="95211"/>
                    <a:pt x="57749" y="91958"/>
                  </a:cubicBezTo>
                  <a:cubicBezTo>
                    <a:pt x="57808" y="91145"/>
                    <a:pt x="57828" y="90352"/>
                    <a:pt x="57868" y="89539"/>
                  </a:cubicBezTo>
                  <a:cubicBezTo>
                    <a:pt x="57888" y="88746"/>
                    <a:pt x="57927" y="87933"/>
                    <a:pt x="57947" y="87139"/>
                  </a:cubicBezTo>
                  <a:cubicBezTo>
                    <a:pt x="57947" y="86346"/>
                    <a:pt x="57947" y="85573"/>
                    <a:pt x="57947" y="84780"/>
                  </a:cubicBezTo>
                  <a:cubicBezTo>
                    <a:pt x="57947" y="84403"/>
                    <a:pt x="57927" y="84006"/>
                    <a:pt x="57927" y="83629"/>
                  </a:cubicBezTo>
                  <a:lnTo>
                    <a:pt x="57908" y="83034"/>
                  </a:lnTo>
                  <a:lnTo>
                    <a:pt x="57908" y="82975"/>
                  </a:lnTo>
                  <a:cubicBezTo>
                    <a:pt x="57908" y="82935"/>
                    <a:pt x="57927" y="82876"/>
                    <a:pt x="57888" y="82836"/>
                  </a:cubicBezTo>
                  <a:lnTo>
                    <a:pt x="57769" y="82697"/>
                  </a:lnTo>
                  <a:lnTo>
                    <a:pt x="57551" y="82499"/>
                  </a:lnTo>
                  <a:cubicBezTo>
                    <a:pt x="55369" y="80278"/>
                    <a:pt x="52632" y="78830"/>
                    <a:pt x="49856" y="77918"/>
                  </a:cubicBezTo>
                  <a:cubicBezTo>
                    <a:pt x="48468" y="77482"/>
                    <a:pt x="47060" y="77164"/>
                    <a:pt x="45652" y="76986"/>
                  </a:cubicBezTo>
                  <a:cubicBezTo>
                    <a:pt x="44244" y="76807"/>
                    <a:pt x="42856" y="76807"/>
                    <a:pt x="41487" y="76788"/>
                  </a:cubicBezTo>
                  <a:cubicBezTo>
                    <a:pt x="38751" y="76768"/>
                    <a:pt x="36093" y="76827"/>
                    <a:pt x="33535" y="76649"/>
                  </a:cubicBezTo>
                  <a:cubicBezTo>
                    <a:pt x="30996" y="76470"/>
                    <a:pt x="28518" y="76074"/>
                    <a:pt x="26296" y="75161"/>
                  </a:cubicBezTo>
                  <a:cubicBezTo>
                    <a:pt x="24075" y="74269"/>
                    <a:pt x="22112" y="72940"/>
                    <a:pt x="20644" y="71274"/>
                  </a:cubicBezTo>
                  <a:cubicBezTo>
                    <a:pt x="19911" y="70442"/>
                    <a:pt x="19296" y="69509"/>
                    <a:pt x="18860" y="68538"/>
                  </a:cubicBezTo>
                  <a:cubicBezTo>
                    <a:pt x="18423" y="67546"/>
                    <a:pt x="18185" y="66515"/>
                    <a:pt x="18106" y="65484"/>
                  </a:cubicBezTo>
                  <a:cubicBezTo>
                    <a:pt x="18027" y="64433"/>
                    <a:pt x="18146" y="63421"/>
                    <a:pt x="18404" y="62450"/>
                  </a:cubicBezTo>
                  <a:cubicBezTo>
                    <a:pt x="18661" y="61478"/>
                    <a:pt x="19058" y="60566"/>
                    <a:pt x="19534" y="59713"/>
                  </a:cubicBezTo>
                  <a:cubicBezTo>
                    <a:pt x="20486" y="58027"/>
                    <a:pt x="21755" y="56619"/>
                    <a:pt x="23104" y="55429"/>
                  </a:cubicBezTo>
                  <a:cubicBezTo>
                    <a:pt x="23798" y="54854"/>
                    <a:pt x="24512" y="54319"/>
                    <a:pt x="25226" y="53843"/>
                  </a:cubicBezTo>
                  <a:cubicBezTo>
                    <a:pt x="25959" y="53387"/>
                    <a:pt x="26693" y="52950"/>
                    <a:pt x="27427" y="52534"/>
                  </a:cubicBezTo>
                  <a:cubicBezTo>
                    <a:pt x="28894" y="51741"/>
                    <a:pt x="30342" y="51047"/>
                    <a:pt x="31730" y="50372"/>
                  </a:cubicBezTo>
                  <a:cubicBezTo>
                    <a:pt x="33118" y="49718"/>
                    <a:pt x="34447" y="49083"/>
                    <a:pt x="35696" y="48409"/>
                  </a:cubicBezTo>
                  <a:cubicBezTo>
                    <a:pt x="36331" y="48072"/>
                    <a:pt x="36926" y="47735"/>
                    <a:pt x="37501" y="47378"/>
                  </a:cubicBezTo>
                  <a:cubicBezTo>
                    <a:pt x="37779" y="47199"/>
                    <a:pt x="38076" y="47041"/>
                    <a:pt x="38354" y="46842"/>
                  </a:cubicBezTo>
                  <a:cubicBezTo>
                    <a:pt x="38632" y="46664"/>
                    <a:pt x="38889" y="46485"/>
                    <a:pt x="39167" y="46287"/>
                  </a:cubicBezTo>
                  <a:cubicBezTo>
                    <a:pt x="41289" y="44820"/>
                    <a:pt x="43034" y="43273"/>
                    <a:pt x="44502" y="41766"/>
                  </a:cubicBezTo>
                  <a:cubicBezTo>
                    <a:pt x="47417" y="38712"/>
                    <a:pt x="49182" y="35895"/>
                    <a:pt x="50392" y="33674"/>
                  </a:cubicBezTo>
                  <a:cubicBezTo>
                    <a:pt x="51581" y="31453"/>
                    <a:pt x="52157" y="29787"/>
                    <a:pt x="52533" y="28736"/>
                  </a:cubicBezTo>
                  <a:cubicBezTo>
                    <a:pt x="52712" y="28201"/>
                    <a:pt x="52831" y="27824"/>
                    <a:pt x="52910" y="27566"/>
                  </a:cubicBezTo>
                  <a:cubicBezTo>
                    <a:pt x="52950" y="27447"/>
                    <a:pt x="52970" y="27348"/>
                    <a:pt x="52989" y="27289"/>
                  </a:cubicBezTo>
                  <a:cubicBezTo>
                    <a:pt x="53009" y="27230"/>
                    <a:pt x="53009" y="27210"/>
                    <a:pt x="53009" y="27209"/>
                  </a:cubicBezTo>
                  <a:lnTo>
                    <a:pt x="53009" y="27209"/>
                  </a:lnTo>
                  <a:cubicBezTo>
                    <a:pt x="53009" y="27210"/>
                    <a:pt x="53009" y="27230"/>
                    <a:pt x="52970" y="27309"/>
                  </a:cubicBezTo>
                  <a:cubicBezTo>
                    <a:pt x="52950" y="27368"/>
                    <a:pt x="52930" y="27447"/>
                    <a:pt x="52890" y="27566"/>
                  </a:cubicBezTo>
                  <a:cubicBezTo>
                    <a:pt x="52791" y="27824"/>
                    <a:pt x="52672" y="28201"/>
                    <a:pt x="52494" y="28736"/>
                  </a:cubicBezTo>
                  <a:cubicBezTo>
                    <a:pt x="52077" y="29768"/>
                    <a:pt x="51482" y="31414"/>
                    <a:pt x="50273" y="33635"/>
                  </a:cubicBezTo>
                  <a:cubicBezTo>
                    <a:pt x="49975" y="34170"/>
                    <a:pt x="49658" y="34785"/>
                    <a:pt x="49261" y="35380"/>
                  </a:cubicBezTo>
                  <a:cubicBezTo>
                    <a:pt x="49063" y="35697"/>
                    <a:pt x="48865" y="36014"/>
                    <a:pt x="48666" y="36352"/>
                  </a:cubicBezTo>
                  <a:cubicBezTo>
                    <a:pt x="48428" y="36669"/>
                    <a:pt x="48210" y="36986"/>
                    <a:pt x="47972" y="37343"/>
                  </a:cubicBezTo>
                  <a:cubicBezTo>
                    <a:pt x="47000" y="38692"/>
                    <a:pt x="45850" y="40139"/>
                    <a:pt x="44383" y="41647"/>
                  </a:cubicBezTo>
                  <a:cubicBezTo>
                    <a:pt x="42915" y="43154"/>
                    <a:pt x="41170" y="44701"/>
                    <a:pt x="39048" y="46148"/>
                  </a:cubicBezTo>
                  <a:cubicBezTo>
                    <a:pt x="38790" y="46327"/>
                    <a:pt x="38513" y="46505"/>
                    <a:pt x="38255" y="46704"/>
                  </a:cubicBezTo>
                  <a:cubicBezTo>
                    <a:pt x="37977" y="46882"/>
                    <a:pt x="37680" y="47041"/>
                    <a:pt x="37402" y="47219"/>
                  </a:cubicBezTo>
                  <a:cubicBezTo>
                    <a:pt x="36827" y="47576"/>
                    <a:pt x="36232" y="47913"/>
                    <a:pt x="35617" y="48250"/>
                  </a:cubicBezTo>
                  <a:cubicBezTo>
                    <a:pt x="34368" y="48905"/>
                    <a:pt x="33039" y="49539"/>
                    <a:pt x="31651" y="50194"/>
                  </a:cubicBezTo>
                  <a:cubicBezTo>
                    <a:pt x="30263" y="50868"/>
                    <a:pt x="28795" y="51562"/>
                    <a:pt x="27328" y="52355"/>
                  </a:cubicBezTo>
                  <a:cubicBezTo>
                    <a:pt x="26594" y="52752"/>
                    <a:pt x="25860" y="53188"/>
                    <a:pt x="25126" y="53664"/>
                  </a:cubicBezTo>
                  <a:cubicBezTo>
                    <a:pt x="24393" y="54160"/>
                    <a:pt x="23659" y="54676"/>
                    <a:pt x="22965" y="55271"/>
                  </a:cubicBezTo>
                  <a:cubicBezTo>
                    <a:pt x="21596" y="56461"/>
                    <a:pt x="20307" y="57888"/>
                    <a:pt x="19336" y="59614"/>
                  </a:cubicBezTo>
                  <a:cubicBezTo>
                    <a:pt x="18840" y="60466"/>
                    <a:pt x="18443" y="61398"/>
                    <a:pt x="18166" y="62390"/>
                  </a:cubicBezTo>
                  <a:cubicBezTo>
                    <a:pt x="17908" y="63382"/>
                    <a:pt x="17789" y="64433"/>
                    <a:pt x="17868" y="65504"/>
                  </a:cubicBezTo>
                  <a:cubicBezTo>
                    <a:pt x="17928" y="66555"/>
                    <a:pt x="18185" y="67626"/>
                    <a:pt x="18622" y="68637"/>
                  </a:cubicBezTo>
                  <a:cubicBezTo>
                    <a:pt x="19078" y="69648"/>
                    <a:pt x="19693" y="70600"/>
                    <a:pt x="20446" y="71453"/>
                  </a:cubicBezTo>
                  <a:cubicBezTo>
                    <a:pt x="21953" y="73158"/>
                    <a:pt x="23956" y="74507"/>
                    <a:pt x="26197" y="75419"/>
                  </a:cubicBezTo>
                  <a:cubicBezTo>
                    <a:pt x="28458" y="76331"/>
                    <a:pt x="30957" y="76728"/>
                    <a:pt x="33515" y="76926"/>
                  </a:cubicBezTo>
                  <a:cubicBezTo>
                    <a:pt x="35449" y="77060"/>
                    <a:pt x="37427" y="77060"/>
                    <a:pt x="39450" y="77060"/>
                  </a:cubicBezTo>
                  <a:lnTo>
                    <a:pt x="39450" y="77060"/>
                  </a:lnTo>
                  <a:cubicBezTo>
                    <a:pt x="40124" y="77060"/>
                    <a:pt x="40803" y="77060"/>
                    <a:pt x="41487" y="77065"/>
                  </a:cubicBezTo>
                  <a:cubicBezTo>
                    <a:pt x="42856" y="77085"/>
                    <a:pt x="44224" y="77085"/>
                    <a:pt x="45612" y="77264"/>
                  </a:cubicBezTo>
                  <a:cubicBezTo>
                    <a:pt x="47000" y="77442"/>
                    <a:pt x="48408" y="77759"/>
                    <a:pt x="49777" y="78196"/>
                  </a:cubicBezTo>
                  <a:cubicBezTo>
                    <a:pt x="52513" y="79088"/>
                    <a:pt x="55211" y="80536"/>
                    <a:pt x="57352" y="82697"/>
                  </a:cubicBezTo>
                  <a:lnTo>
                    <a:pt x="57551" y="82896"/>
                  </a:lnTo>
                  <a:lnTo>
                    <a:pt x="57630" y="82975"/>
                  </a:lnTo>
                  <a:lnTo>
                    <a:pt x="57630" y="83054"/>
                  </a:lnTo>
                  <a:lnTo>
                    <a:pt x="57630" y="83629"/>
                  </a:lnTo>
                  <a:cubicBezTo>
                    <a:pt x="57650" y="84026"/>
                    <a:pt x="57650" y="84403"/>
                    <a:pt x="57650" y="84799"/>
                  </a:cubicBezTo>
                  <a:cubicBezTo>
                    <a:pt x="57670" y="85573"/>
                    <a:pt x="57650" y="86366"/>
                    <a:pt x="57650" y="87139"/>
                  </a:cubicBezTo>
                  <a:cubicBezTo>
                    <a:pt x="57630" y="87933"/>
                    <a:pt x="57610" y="88726"/>
                    <a:pt x="57590" y="89539"/>
                  </a:cubicBezTo>
                  <a:cubicBezTo>
                    <a:pt x="57531" y="90332"/>
                    <a:pt x="57511" y="91145"/>
                    <a:pt x="57451" y="91958"/>
                  </a:cubicBezTo>
                  <a:cubicBezTo>
                    <a:pt x="57233" y="95191"/>
                    <a:pt x="56857" y="98503"/>
                    <a:pt x="56341" y="101914"/>
                  </a:cubicBezTo>
                  <a:cubicBezTo>
                    <a:pt x="55845" y="105305"/>
                    <a:pt x="55171" y="108756"/>
                    <a:pt x="54378" y="112286"/>
                  </a:cubicBezTo>
                  <a:cubicBezTo>
                    <a:pt x="54179" y="113178"/>
                    <a:pt x="53981" y="114070"/>
                    <a:pt x="53763" y="114963"/>
                  </a:cubicBezTo>
                  <a:cubicBezTo>
                    <a:pt x="53664" y="115399"/>
                    <a:pt x="53545" y="115855"/>
                    <a:pt x="53446" y="116291"/>
                  </a:cubicBezTo>
                  <a:lnTo>
                    <a:pt x="53287" y="116867"/>
                  </a:lnTo>
                  <a:lnTo>
                    <a:pt x="53227" y="116609"/>
                  </a:lnTo>
                  <a:cubicBezTo>
                    <a:pt x="53168" y="116391"/>
                    <a:pt x="53128" y="116153"/>
                    <a:pt x="53069" y="115934"/>
                  </a:cubicBezTo>
                  <a:cubicBezTo>
                    <a:pt x="52950" y="115478"/>
                    <a:pt x="52811" y="115022"/>
                    <a:pt x="52692" y="114566"/>
                  </a:cubicBezTo>
                  <a:cubicBezTo>
                    <a:pt x="52533" y="114110"/>
                    <a:pt x="52394" y="113674"/>
                    <a:pt x="52236" y="113218"/>
                  </a:cubicBezTo>
                  <a:cubicBezTo>
                    <a:pt x="52077" y="112761"/>
                    <a:pt x="51919" y="112325"/>
                    <a:pt x="51740" y="111869"/>
                  </a:cubicBezTo>
                  <a:cubicBezTo>
                    <a:pt x="48924" y="104750"/>
                    <a:pt x="43669" y="98185"/>
                    <a:pt x="36549" y="93624"/>
                  </a:cubicBezTo>
                  <a:cubicBezTo>
                    <a:pt x="32980" y="91344"/>
                    <a:pt x="29152" y="89678"/>
                    <a:pt x="25245" y="88726"/>
                  </a:cubicBezTo>
                  <a:cubicBezTo>
                    <a:pt x="23282" y="88250"/>
                    <a:pt x="21299" y="87953"/>
                    <a:pt x="19355" y="87814"/>
                  </a:cubicBezTo>
                  <a:cubicBezTo>
                    <a:pt x="17392" y="87675"/>
                    <a:pt x="15468" y="87635"/>
                    <a:pt x="13565" y="87457"/>
                  </a:cubicBezTo>
                  <a:cubicBezTo>
                    <a:pt x="11681" y="87298"/>
                    <a:pt x="9817" y="87001"/>
                    <a:pt x="8071" y="86406"/>
                  </a:cubicBezTo>
                  <a:cubicBezTo>
                    <a:pt x="6326" y="85811"/>
                    <a:pt x="4700" y="84918"/>
                    <a:pt x="3431" y="83669"/>
                  </a:cubicBezTo>
                  <a:cubicBezTo>
                    <a:pt x="2142" y="82420"/>
                    <a:pt x="1269" y="80813"/>
                    <a:pt x="813" y="79147"/>
                  </a:cubicBezTo>
                  <a:cubicBezTo>
                    <a:pt x="357" y="77462"/>
                    <a:pt x="278" y="75697"/>
                    <a:pt x="496" y="74011"/>
                  </a:cubicBezTo>
                  <a:cubicBezTo>
                    <a:pt x="714" y="72326"/>
                    <a:pt x="1249" y="70719"/>
                    <a:pt x="1924" y="69212"/>
                  </a:cubicBezTo>
                  <a:cubicBezTo>
                    <a:pt x="2618" y="67705"/>
                    <a:pt x="3490" y="66297"/>
                    <a:pt x="4442" y="64988"/>
                  </a:cubicBezTo>
                  <a:cubicBezTo>
                    <a:pt x="6346" y="62370"/>
                    <a:pt x="8508" y="60050"/>
                    <a:pt x="10749" y="57948"/>
                  </a:cubicBezTo>
                  <a:cubicBezTo>
                    <a:pt x="12990" y="55846"/>
                    <a:pt x="15310" y="53962"/>
                    <a:pt x="17590" y="52197"/>
                  </a:cubicBezTo>
                  <a:cubicBezTo>
                    <a:pt x="19891" y="50412"/>
                    <a:pt x="22152" y="48726"/>
                    <a:pt x="24333" y="47080"/>
                  </a:cubicBezTo>
                  <a:cubicBezTo>
                    <a:pt x="26515" y="45434"/>
                    <a:pt x="28597" y="43788"/>
                    <a:pt x="30540" y="42103"/>
                  </a:cubicBezTo>
                  <a:cubicBezTo>
                    <a:pt x="31532" y="41290"/>
                    <a:pt x="32464" y="40417"/>
                    <a:pt x="33376" y="39584"/>
                  </a:cubicBezTo>
                  <a:cubicBezTo>
                    <a:pt x="34269" y="38692"/>
                    <a:pt x="35161" y="37859"/>
                    <a:pt x="35954" y="36947"/>
                  </a:cubicBezTo>
                  <a:cubicBezTo>
                    <a:pt x="37620" y="35201"/>
                    <a:pt x="39068" y="33357"/>
                    <a:pt x="40397" y="31533"/>
                  </a:cubicBezTo>
                  <a:cubicBezTo>
                    <a:pt x="41031" y="30601"/>
                    <a:pt x="41686" y="29688"/>
                    <a:pt x="42241" y="28756"/>
                  </a:cubicBezTo>
                  <a:cubicBezTo>
                    <a:pt x="42518" y="28300"/>
                    <a:pt x="42816" y="27844"/>
                    <a:pt x="43094" y="27368"/>
                  </a:cubicBezTo>
                  <a:cubicBezTo>
                    <a:pt x="43351" y="26912"/>
                    <a:pt x="43609" y="26436"/>
                    <a:pt x="43867" y="25980"/>
                  </a:cubicBezTo>
                  <a:cubicBezTo>
                    <a:pt x="44006" y="25762"/>
                    <a:pt x="44125" y="25524"/>
                    <a:pt x="44244" y="25306"/>
                  </a:cubicBezTo>
                  <a:cubicBezTo>
                    <a:pt x="44383" y="25068"/>
                    <a:pt x="44482" y="24830"/>
                    <a:pt x="44601" y="24612"/>
                  </a:cubicBezTo>
                  <a:cubicBezTo>
                    <a:pt x="44839" y="24136"/>
                    <a:pt x="45057" y="23679"/>
                    <a:pt x="45295" y="23223"/>
                  </a:cubicBezTo>
                  <a:cubicBezTo>
                    <a:pt x="45414" y="23005"/>
                    <a:pt x="45513" y="22767"/>
                    <a:pt x="45612" y="22549"/>
                  </a:cubicBezTo>
                  <a:cubicBezTo>
                    <a:pt x="45711" y="22311"/>
                    <a:pt x="45810" y="22093"/>
                    <a:pt x="45929" y="21855"/>
                  </a:cubicBezTo>
                  <a:cubicBezTo>
                    <a:pt x="46128" y="21399"/>
                    <a:pt x="46326" y="20943"/>
                    <a:pt x="46524" y="20506"/>
                  </a:cubicBezTo>
                  <a:cubicBezTo>
                    <a:pt x="46703" y="20050"/>
                    <a:pt x="46881" y="19594"/>
                    <a:pt x="47060" y="19138"/>
                  </a:cubicBezTo>
                  <a:cubicBezTo>
                    <a:pt x="47139" y="18920"/>
                    <a:pt x="47238" y="18702"/>
                    <a:pt x="47318" y="18484"/>
                  </a:cubicBezTo>
                  <a:cubicBezTo>
                    <a:pt x="47417" y="18246"/>
                    <a:pt x="47496" y="18028"/>
                    <a:pt x="47556" y="17809"/>
                  </a:cubicBezTo>
                  <a:cubicBezTo>
                    <a:pt x="47714" y="17353"/>
                    <a:pt x="47873" y="16917"/>
                    <a:pt x="48012" y="16481"/>
                  </a:cubicBezTo>
                  <a:cubicBezTo>
                    <a:pt x="48170" y="16044"/>
                    <a:pt x="48309" y="15608"/>
                    <a:pt x="48428" y="15172"/>
                  </a:cubicBezTo>
                  <a:cubicBezTo>
                    <a:pt x="49499" y="11701"/>
                    <a:pt x="50134" y="8390"/>
                    <a:pt x="50491" y="5336"/>
                  </a:cubicBezTo>
                  <a:cubicBezTo>
                    <a:pt x="50570" y="4562"/>
                    <a:pt x="50630" y="3809"/>
                    <a:pt x="50709" y="3075"/>
                  </a:cubicBezTo>
                  <a:cubicBezTo>
                    <a:pt x="50729" y="2698"/>
                    <a:pt x="50729" y="2341"/>
                    <a:pt x="50748" y="1984"/>
                  </a:cubicBezTo>
                  <a:cubicBezTo>
                    <a:pt x="50768" y="1627"/>
                    <a:pt x="50788" y="1290"/>
                    <a:pt x="50808" y="973"/>
                  </a:cubicBezTo>
                  <a:cubicBezTo>
                    <a:pt x="50808" y="913"/>
                    <a:pt x="50808" y="834"/>
                    <a:pt x="50808" y="794"/>
                  </a:cubicBezTo>
                  <a:lnTo>
                    <a:pt x="50887" y="953"/>
                  </a:lnTo>
                  <a:cubicBezTo>
                    <a:pt x="51026" y="1250"/>
                    <a:pt x="51165" y="1548"/>
                    <a:pt x="51304" y="1845"/>
                  </a:cubicBezTo>
                  <a:cubicBezTo>
                    <a:pt x="51562" y="2460"/>
                    <a:pt x="51819" y="3055"/>
                    <a:pt x="52038" y="3670"/>
                  </a:cubicBezTo>
                  <a:cubicBezTo>
                    <a:pt x="52930" y="6069"/>
                    <a:pt x="53485" y="8330"/>
                    <a:pt x="53842" y="10392"/>
                  </a:cubicBezTo>
                  <a:cubicBezTo>
                    <a:pt x="54199" y="12455"/>
                    <a:pt x="54338" y="14339"/>
                    <a:pt x="54378" y="15985"/>
                  </a:cubicBezTo>
                  <a:cubicBezTo>
                    <a:pt x="54397" y="16401"/>
                    <a:pt x="54417" y="16798"/>
                    <a:pt x="54397" y="17195"/>
                  </a:cubicBezTo>
                  <a:cubicBezTo>
                    <a:pt x="54397" y="17591"/>
                    <a:pt x="54378" y="17948"/>
                    <a:pt x="54378" y="18325"/>
                  </a:cubicBezTo>
                  <a:cubicBezTo>
                    <a:pt x="54378" y="18503"/>
                    <a:pt x="54378" y="18682"/>
                    <a:pt x="54358" y="18860"/>
                  </a:cubicBezTo>
                  <a:cubicBezTo>
                    <a:pt x="54358" y="19039"/>
                    <a:pt x="54338" y="19198"/>
                    <a:pt x="54338" y="19376"/>
                  </a:cubicBezTo>
                  <a:cubicBezTo>
                    <a:pt x="54298" y="19713"/>
                    <a:pt x="54278" y="20030"/>
                    <a:pt x="54259" y="20348"/>
                  </a:cubicBezTo>
                  <a:cubicBezTo>
                    <a:pt x="54040" y="22847"/>
                    <a:pt x="53644" y="24552"/>
                    <a:pt x="53406" y="25643"/>
                  </a:cubicBezTo>
                  <a:cubicBezTo>
                    <a:pt x="53267" y="26198"/>
                    <a:pt x="53168" y="26575"/>
                    <a:pt x="53108" y="26833"/>
                  </a:cubicBezTo>
                  <a:cubicBezTo>
                    <a:pt x="53069" y="26952"/>
                    <a:pt x="53049" y="27051"/>
                    <a:pt x="53029" y="27110"/>
                  </a:cubicBezTo>
                  <a:cubicBezTo>
                    <a:pt x="53009" y="27170"/>
                    <a:pt x="53009" y="27209"/>
                    <a:pt x="53009" y="27209"/>
                  </a:cubicBezTo>
                  <a:cubicBezTo>
                    <a:pt x="53009" y="27209"/>
                    <a:pt x="53029" y="27170"/>
                    <a:pt x="53049" y="27130"/>
                  </a:cubicBezTo>
                  <a:cubicBezTo>
                    <a:pt x="53069" y="27071"/>
                    <a:pt x="53108" y="26971"/>
                    <a:pt x="53148" y="26852"/>
                  </a:cubicBezTo>
                  <a:cubicBezTo>
                    <a:pt x="53208" y="26595"/>
                    <a:pt x="53327" y="26198"/>
                    <a:pt x="53485" y="25663"/>
                  </a:cubicBezTo>
                  <a:cubicBezTo>
                    <a:pt x="53723" y="24572"/>
                    <a:pt x="54159" y="22866"/>
                    <a:pt x="54378" y="20368"/>
                  </a:cubicBezTo>
                  <a:cubicBezTo>
                    <a:pt x="54417" y="20050"/>
                    <a:pt x="54437" y="19713"/>
                    <a:pt x="54457" y="19376"/>
                  </a:cubicBezTo>
                  <a:cubicBezTo>
                    <a:pt x="54477" y="19217"/>
                    <a:pt x="54497" y="19039"/>
                    <a:pt x="54497" y="18860"/>
                  </a:cubicBezTo>
                  <a:cubicBezTo>
                    <a:pt x="54516" y="18682"/>
                    <a:pt x="54516" y="18503"/>
                    <a:pt x="54516" y="18325"/>
                  </a:cubicBezTo>
                  <a:cubicBezTo>
                    <a:pt x="54536" y="17968"/>
                    <a:pt x="54536" y="17591"/>
                    <a:pt x="54556" y="17195"/>
                  </a:cubicBezTo>
                  <a:cubicBezTo>
                    <a:pt x="54556" y="16798"/>
                    <a:pt x="54536" y="16401"/>
                    <a:pt x="54536" y="15985"/>
                  </a:cubicBezTo>
                  <a:cubicBezTo>
                    <a:pt x="54497" y="14319"/>
                    <a:pt x="54378" y="12455"/>
                    <a:pt x="54021" y="10373"/>
                  </a:cubicBezTo>
                  <a:cubicBezTo>
                    <a:pt x="53664" y="8290"/>
                    <a:pt x="53128" y="6030"/>
                    <a:pt x="52236" y="3590"/>
                  </a:cubicBezTo>
                  <a:cubicBezTo>
                    <a:pt x="51998" y="2995"/>
                    <a:pt x="51760" y="2381"/>
                    <a:pt x="51482" y="1766"/>
                  </a:cubicBezTo>
                  <a:cubicBezTo>
                    <a:pt x="51343" y="1449"/>
                    <a:pt x="51185" y="1111"/>
                    <a:pt x="51046" y="794"/>
                  </a:cubicBezTo>
                  <a:cubicBezTo>
                    <a:pt x="50927" y="536"/>
                    <a:pt x="50788" y="259"/>
                    <a:pt x="50669" y="1"/>
                  </a:cubicBezTo>
                  <a:close/>
                </a:path>
              </a:pathLst>
            </a:custGeom>
            <a:solidFill>
              <a:srgbClr val="0202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5" name="Google Shape;3105;p43"/>
            <p:cNvSpPr/>
            <p:nvPr/>
          </p:nvSpPr>
          <p:spPr>
            <a:xfrm>
              <a:off x="8255398" y="674553"/>
              <a:ext cx="485321" cy="500331"/>
            </a:xfrm>
            <a:custGeom>
              <a:avLst/>
              <a:gdLst/>
              <a:ahLst/>
              <a:cxnLst/>
              <a:rect l="l" t="t" r="r" b="b"/>
              <a:pathLst>
                <a:path w="15132" h="15600" extrusionOk="0">
                  <a:moveTo>
                    <a:pt x="6253" y="1"/>
                  </a:moveTo>
                  <a:cubicBezTo>
                    <a:pt x="5224" y="1"/>
                    <a:pt x="4339" y="278"/>
                    <a:pt x="3649" y="674"/>
                  </a:cubicBezTo>
                  <a:cubicBezTo>
                    <a:pt x="2876" y="1111"/>
                    <a:pt x="2340" y="1666"/>
                    <a:pt x="1964" y="2142"/>
                  </a:cubicBezTo>
                  <a:cubicBezTo>
                    <a:pt x="1587" y="2638"/>
                    <a:pt x="1369" y="3054"/>
                    <a:pt x="1210" y="3371"/>
                  </a:cubicBezTo>
                  <a:cubicBezTo>
                    <a:pt x="1131" y="3550"/>
                    <a:pt x="1051" y="3689"/>
                    <a:pt x="1012" y="3808"/>
                  </a:cubicBezTo>
                  <a:cubicBezTo>
                    <a:pt x="952" y="3927"/>
                    <a:pt x="913" y="4026"/>
                    <a:pt x="893" y="4085"/>
                  </a:cubicBezTo>
                  <a:cubicBezTo>
                    <a:pt x="833" y="4244"/>
                    <a:pt x="813" y="4303"/>
                    <a:pt x="833" y="4323"/>
                  </a:cubicBezTo>
                  <a:cubicBezTo>
                    <a:pt x="833" y="4323"/>
                    <a:pt x="873" y="4264"/>
                    <a:pt x="952" y="4105"/>
                  </a:cubicBezTo>
                  <a:cubicBezTo>
                    <a:pt x="992" y="4046"/>
                    <a:pt x="1032" y="3946"/>
                    <a:pt x="1091" y="3828"/>
                  </a:cubicBezTo>
                  <a:cubicBezTo>
                    <a:pt x="1150" y="3728"/>
                    <a:pt x="1230" y="3590"/>
                    <a:pt x="1309" y="3431"/>
                  </a:cubicBezTo>
                  <a:cubicBezTo>
                    <a:pt x="1488" y="3133"/>
                    <a:pt x="1726" y="2717"/>
                    <a:pt x="2102" y="2261"/>
                  </a:cubicBezTo>
                  <a:cubicBezTo>
                    <a:pt x="2479" y="1805"/>
                    <a:pt x="2995" y="1269"/>
                    <a:pt x="3768" y="853"/>
                  </a:cubicBezTo>
                  <a:cubicBezTo>
                    <a:pt x="4418" y="494"/>
                    <a:pt x="5260" y="238"/>
                    <a:pt x="6242" y="238"/>
                  </a:cubicBezTo>
                  <a:cubicBezTo>
                    <a:pt x="6399" y="238"/>
                    <a:pt x="6559" y="244"/>
                    <a:pt x="6723" y="258"/>
                  </a:cubicBezTo>
                  <a:cubicBezTo>
                    <a:pt x="7893" y="357"/>
                    <a:pt x="9202" y="833"/>
                    <a:pt x="10491" y="1725"/>
                  </a:cubicBezTo>
                  <a:cubicBezTo>
                    <a:pt x="11760" y="2598"/>
                    <a:pt x="13010" y="3867"/>
                    <a:pt x="13902" y="5612"/>
                  </a:cubicBezTo>
                  <a:cubicBezTo>
                    <a:pt x="14338" y="6465"/>
                    <a:pt x="14675" y="7457"/>
                    <a:pt x="14755" y="8528"/>
                  </a:cubicBezTo>
                  <a:cubicBezTo>
                    <a:pt x="14834" y="9598"/>
                    <a:pt x="14636" y="10729"/>
                    <a:pt x="14081" y="11780"/>
                  </a:cubicBezTo>
                  <a:cubicBezTo>
                    <a:pt x="13803" y="12295"/>
                    <a:pt x="13446" y="12771"/>
                    <a:pt x="13069" y="13168"/>
                  </a:cubicBezTo>
                  <a:cubicBezTo>
                    <a:pt x="12673" y="13584"/>
                    <a:pt x="12256" y="13941"/>
                    <a:pt x="11800" y="14219"/>
                  </a:cubicBezTo>
                  <a:cubicBezTo>
                    <a:pt x="10888" y="14774"/>
                    <a:pt x="9876" y="15052"/>
                    <a:pt x="8924" y="15191"/>
                  </a:cubicBezTo>
                  <a:cubicBezTo>
                    <a:pt x="8288" y="15282"/>
                    <a:pt x="7669" y="15322"/>
                    <a:pt x="7072" y="15322"/>
                  </a:cubicBezTo>
                  <a:cubicBezTo>
                    <a:pt x="6758" y="15322"/>
                    <a:pt x="6449" y="15311"/>
                    <a:pt x="6148" y="15290"/>
                  </a:cubicBezTo>
                  <a:cubicBezTo>
                    <a:pt x="5295" y="15211"/>
                    <a:pt x="4482" y="15032"/>
                    <a:pt x="3768" y="14735"/>
                  </a:cubicBezTo>
                  <a:cubicBezTo>
                    <a:pt x="3074" y="14437"/>
                    <a:pt x="2479" y="14001"/>
                    <a:pt x="2043" y="13505"/>
                  </a:cubicBezTo>
                  <a:cubicBezTo>
                    <a:pt x="1587" y="12990"/>
                    <a:pt x="1289" y="12434"/>
                    <a:pt x="1051" y="11879"/>
                  </a:cubicBezTo>
                  <a:cubicBezTo>
                    <a:pt x="595" y="10788"/>
                    <a:pt x="437" y="9757"/>
                    <a:pt x="357" y="8884"/>
                  </a:cubicBezTo>
                  <a:cubicBezTo>
                    <a:pt x="179" y="7139"/>
                    <a:pt x="397" y="5969"/>
                    <a:pt x="556" y="5275"/>
                  </a:cubicBezTo>
                  <a:cubicBezTo>
                    <a:pt x="734" y="4581"/>
                    <a:pt x="853" y="4323"/>
                    <a:pt x="833" y="4323"/>
                  </a:cubicBezTo>
                  <a:cubicBezTo>
                    <a:pt x="831" y="4321"/>
                    <a:pt x="829" y="4320"/>
                    <a:pt x="826" y="4320"/>
                  </a:cubicBezTo>
                  <a:cubicBezTo>
                    <a:pt x="805" y="4320"/>
                    <a:pt x="768" y="4397"/>
                    <a:pt x="714" y="4522"/>
                  </a:cubicBezTo>
                  <a:cubicBezTo>
                    <a:pt x="655" y="4660"/>
                    <a:pt x="556" y="4898"/>
                    <a:pt x="456" y="5255"/>
                  </a:cubicBezTo>
                  <a:cubicBezTo>
                    <a:pt x="238" y="5949"/>
                    <a:pt x="0" y="7120"/>
                    <a:pt x="139" y="8904"/>
                  </a:cubicBezTo>
                  <a:cubicBezTo>
                    <a:pt x="218" y="9777"/>
                    <a:pt x="357" y="10828"/>
                    <a:pt x="813" y="11978"/>
                  </a:cubicBezTo>
                  <a:cubicBezTo>
                    <a:pt x="1051" y="12533"/>
                    <a:pt x="1369" y="13128"/>
                    <a:pt x="1845" y="13664"/>
                  </a:cubicBezTo>
                  <a:cubicBezTo>
                    <a:pt x="2301" y="14199"/>
                    <a:pt x="2915" y="14675"/>
                    <a:pt x="3649" y="14993"/>
                  </a:cubicBezTo>
                  <a:cubicBezTo>
                    <a:pt x="4403" y="15310"/>
                    <a:pt x="5236" y="15488"/>
                    <a:pt x="6128" y="15568"/>
                  </a:cubicBezTo>
                  <a:cubicBezTo>
                    <a:pt x="6436" y="15588"/>
                    <a:pt x="6751" y="15599"/>
                    <a:pt x="7073" y="15599"/>
                  </a:cubicBezTo>
                  <a:cubicBezTo>
                    <a:pt x="7683" y="15599"/>
                    <a:pt x="8315" y="15559"/>
                    <a:pt x="8964" y="15468"/>
                  </a:cubicBezTo>
                  <a:cubicBezTo>
                    <a:pt x="9936" y="15330"/>
                    <a:pt x="10987" y="15052"/>
                    <a:pt x="11959" y="14477"/>
                  </a:cubicBezTo>
                  <a:cubicBezTo>
                    <a:pt x="12435" y="14179"/>
                    <a:pt x="12871" y="13803"/>
                    <a:pt x="13267" y="13386"/>
                  </a:cubicBezTo>
                  <a:cubicBezTo>
                    <a:pt x="13684" y="12950"/>
                    <a:pt x="14041" y="12454"/>
                    <a:pt x="14338" y="11919"/>
                  </a:cubicBezTo>
                  <a:cubicBezTo>
                    <a:pt x="14913" y="10828"/>
                    <a:pt x="15132" y="9618"/>
                    <a:pt x="15032" y="8508"/>
                  </a:cubicBezTo>
                  <a:cubicBezTo>
                    <a:pt x="14953" y="7377"/>
                    <a:pt x="14616" y="6366"/>
                    <a:pt x="14160" y="5474"/>
                  </a:cubicBezTo>
                  <a:cubicBezTo>
                    <a:pt x="13704" y="4581"/>
                    <a:pt x="13148" y="3808"/>
                    <a:pt x="12534" y="3153"/>
                  </a:cubicBezTo>
                  <a:cubicBezTo>
                    <a:pt x="11939" y="2479"/>
                    <a:pt x="11284" y="1944"/>
                    <a:pt x="10630" y="1487"/>
                  </a:cubicBezTo>
                  <a:cubicBezTo>
                    <a:pt x="9321" y="595"/>
                    <a:pt x="7953" y="119"/>
                    <a:pt x="6723" y="20"/>
                  </a:cubicBezTo>
                  <a:cubicBezTo>
                    <a:pt x="6563" y="7"/>
                    <a:pt x="6406" y="1"/>
                    <a:pt x="6253" y="1"/>
                  </a:cubicBezTo>
                  <a:close/>
                </a:path>
              </a:pathLst>
            </a:custGeom>
            <a:solidFill>
              <a:srgbClr val="0202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6" name="Google Shape;3106;p43"/>
            <p:cNvSpPr/>
            <p:nvPr/>
          </p:nvSpPr>
          <p:spPr>
            <a:xfrm>
              <a:off x="4472858" y="745080"/>
              <a:ext cx="901301" cy="1087707"/>
            </a:xfrm>
            <a:custGeom>
              <a:avLst/>
              <a:gdLst/>
              <a:ahLst/>
              <a:cxnLst/>
              <a:rect l="l" t="t" r="r" b="b"/>
              <a:pathLst>
                <a:path w="28102" h="33914" extrusionOk="0">
                  <a:moveTo>
                    <a:pt x="21971" y="0"/>
                  </a:moveTo>
                  <a:cubicBezTo>
                    <a:pt x="21511" y="0"/>
                    <a:pt x="21048" y="24"/>
                    <a:pt x="20585" y="62"/>
                  </a:cubicBezTo>
                  <a:cubicBezTo>
                    <a:pt x="18146" y="320"/>
                    <a:pt x="15905" y="974"/>
                    <a:pt x="13882" y="1847"/>
                  </a:cubicBezTo>
                  <a:cubicBezTo>
                    <a:pt x="12871" y="2283"/>
                    <a:pt x="11919" y="2779"/>
                    <a:pt x="11046" y="3374"/>
                  </a:cubicBezTo>
                  <a:cubicBezTo>
                    <a:pt x="10610" y="3651"/>
                    <a:pt x="10194" y="3988"/>
                    <a:pt x="9837" y="4345"/>
                  </a:cubicBezTo>
                  <a:cubicBezTo>
                    <a:pt x="9638" y="4524"/>
                    <a:pt x="9460" y="4702"/>
                    <a:pt x="9281" y="4861"/>
                  </a:cubicBezTo>
                  <a:cubicBezTo>
                    <a:pt x="9123" y="5059"/>
                    <a:pt x="8944" y="5238"/>
                    <a:pt x="8766" y="5416"/>
                  </a:cubicBezTo>
                  <a:cubicBezTo>
                    <a:pt x="7437" y="6884"/>
                    <a:pt x="6366" y="8431"/>
                    <a:pt x="5474" y="9977"/>
                  </a:cubicBezTo>
                  <a:cubicBezTo>
                    <a:pt x="4601" y="11504"/>
                    <a:pt x="3887" y="13031"/>
                    <a:pt x="3253" y="14479"/>
                  </a:cubicBezTo>
                  <a:cubicBezTo>
                    <a:pt x="2638" y="15907"/>
                    <a:pt x="2102" y="17295"/>
                    <a:pt x="1626" y="18584"/>
                  </a:cubicBezTo>
                  <a:cubicBezTo>
                    <a:pt x="1150" y="19893"/>
                    <a:pt x="774" y="21142"/>
                    <a:pt x="516" y="22332"/>
                  </a:cubicBezTo>
                  <a:cubicBezTo>
                    <a:pt x="0" y="24712"/>
                    <a:pt x="99" y="26874"/>
                    <a:pt x="734" y="28559"/>
                  </a:cubicBezTo>
                  <a:cubicBezTo>
                    <a:pt x="1051" y="29412"/>
                    <a:pt x="1488" y="30126"/>
                    <a:pt x="1944" y="30701"/>
                  </a:cubicBezTo>
                  <a:cubicBezTo>
                    <a:pt x="2400" y="31296"/>
                    <a:pt x="2896" y="31752"/>
                    <a:pt x="3372" y="32129"/>
                  </a:cubicBezTo>
                  <a:cubicBezTo>
                    <a:pt x="4343" y="32883"/>
                    <a:pt x="5236" y="33259"/>
                    <a:pt x="5930" y="33478"/>
                  </a:cubicBezTo>
                  <a:cubicBezTo>
                    <a:pt x="6267" y="33616"/>
                    <a:pt x="6564" y="33676"/>
                    <a:pt x="6822" y="33735"/>
                  </a:cubicBezTo>
                  <a:cubicBezTo>
                    <a:pt x="7080" y="33775"/>
                    <a:pt x="7278" y="33815"/>
                    <a:pt x="7437" y="33834"/>
                  </a:cubicBezTo>
                  <a:cubicBezTo>
                    <a:pt x="7754" y="33854"/>
                    <a:pt x="7893" y="33854"/>
                    <a:pt x="7893" y="33854"/>
                  </a:cubicBezTo>
                  <a:cubicBezTo>
                    <a:pt x="7893" y="33834"/>
                    <a:pt x="7754" y="33815"/>
                    <a:pt x="7437" y="33775"/>
                  </a:cubicBezTo>
                  <a:cubicBezTo>
                    <a:pt x="7278" y="33735"/>
                    <a:pt x="7080" y="33696"/>
                    <a:pt x="6842" y="33636"/>
                  </a:cubicBezTo>
                  <a:cubicBezTo>
                    <a:pt x="6584" y="33577"/>
                    <a:pt x="6287" y="33497"/>
                    <a:pt x="5950" y="33378"/>
                  </a:cubicBezTo>
                  <a:cubicBezTo>
                    <a:pt x="5275" y="33140"/>
                    <a:pt x="4423" y="32744"/>
                    <a:pt x="3471" y="32010"/>
                  </a:cubicBezTo>
                  <a:cubicBezTo>
                    <a:pt x="3015" y="31633"/>
                    <a:pt x="2539" y="31177"/>
                    <a:pt x="2082" y="30582"/>
                  </a:cubicBezTo>
                  <a:cubicBezTo>
                    <a:pt x="1646" y="30007"/>
                    <a:pt x="1230" y="29313"/>
                    <a:pt x="932" y="28500"/>
                  </a:cubicBezTo>
                  <a:cubicBezTo>
                    <a:pt x="337" y="26854"/>
                    <a:pt x="238" y="24732"/>
                    <a:pt x="774" y="22392"/>
                  </a:cubicBezTo>
                  <a:cubicBezTo>
                    <a:pt x="1012" y="21222"/>
                    <a:pt x="1388" y="19972"/>
                    <a:pt x="1864" y="18683"/>
                  </a:cubicBezTo>
                  <a:cubicBezTo>
                    <a:pt x="2360" y="17394"/>
                    <a:pt x="2896" y="16026"/>
                    <a:pt x="3510" y="14578"/>
                  </a:cubicBezTo>
                  <a:cubicBezTo>
                    <a:pt x="4125" y="13150"/>
                    <a:pt x="4839" y="11643"/>
                    <a:pt x="5731" y="10116"/>
                  </a:cubicBezTo>
                  <a:cubicBezTo>
                    <a:pt x="6604" y="8589"/>
                    <a:pt x="7655" y="7062"/>
                    <a:pt x="8984" y="5615"/>
                  </a:cubicBezTo>
                  <a:cubicBezTo>
                    <a:pt x="9162" y="5436"/>
                    <a:pt x="9321" y="5258"/>
                    <a:pt x="9499" y="5079"/>
                  </a:cubicBezTo>
                  <a:cubicBezTo>
                    <a:pt x="9678" y="4901"/>
                    <a:pt x="9856" y="4722"/>
                    <a:pt x="10035" y="4564"/>
                  </a:cubicBezTo>
                  <a:cubicBezTo>
                    <a:pt x="10392" y="4207"/>
                    <a:pt x="10788" y="3889"/>
                    <a:pt x="11205" y="3612"/>
                  </a:cubicBezTo>
                  <a:cubicBezTo>
                    <a:pt x="12058" y="3037"/>
                    <a:pt x="13010" y="2541"/>
                    <a:pt x="14001" y="2104"/>
                  </a:cubicBezTo>
                  <a:cubicBezTo>
                    <a:pt x="16004" y="1252"/>
                    <a:pt x="18225" y="597"/>
                    <a:pt x="20605" y="359"/>
                  </a:cubicBezTo>
                  <a:cubicBezTo>
                    <a:pt x="21072" y="320"/>
                    <a:pt x="21539" y="297"/>
                    <a:pt x="22000" y="297"/>
                  </a:cubicBezTo>
                  <a:cubicBezTo>
                    <a:pt x="22716" y="297"/>
                    <a:pt x="23420" y="354"/>
                    <a:pt x="24095" y="498"/>
                  </a:cubicBezTo>
                  <a:cubicBezTo>
                    <a:pt x="25186" y="736"/>
                    <a:pt x="26217" y="1232"/>
                    <a:pt x="26892" y="2045"/>
                  </a:cubicBezTo>
                  <a:cubicBezTo>
                    <a:pt x="27586" y="2858"/>
                    <a:pt x="27824" y="3929"/>
                    <a:pt x="27804" y="4940"/>
                  </a:cubicBezTo>
                  <a:cubicBezTo>
                    <a:pt x="27804" y="5972"/>
                    <a:pt x="27605" y="6963"/>
                    <a:pt x="27308" y="7875"/>
                  </a:cubicBezTo>
                  <a:cubicBezTo>
                    <a:pt x="26654" y="9720"/>
                    <a:pt x="25523" y="11227"/>
                    <a:pt x="24413" y="12595"/>
                  </a:cubicBezTo>
                  <a:cubicBezTo>
                    <a:pt x="23282" y="13944"/>
                    <a:pt x="22132" y="15153"/>
                    <a:pt x="21180" y="16403"/>
                  </a:cubicBezTo>
                  <a:cubicBezTo>
                    <a:pt x="20704" y="17037"/>
                    <a:pt x="20268" y="17672"/>
                    <a:pt x="19911" y="18326"/>
                  </a:cubicBezTo>
                  <a:cubicBezTo>
                    <a:pt x="19534" y="18981"/>
                    <a:pt x="19256" y="19635"/>
                    <a:pt x="18999" y="20290"/>
                  </a:cubicBezTo>
                  <a:cubicBezTo>
                    <a:pt x="18523" y="21599"/>
                    <a:pt x="18225" y="22868"/>
                    <a:pt x="17928" y="24038"/>
                  </a:cubicBezTo>
                  <a:cubicBezTo>
                    <a:pt x="17650" y="25208"/>
                    <a:pt x="17372" y="26299"/>
                    <a:pt x="17016" y="27270"/>
                  </a:cubicBezTo>
                  <a:cubicBezTo>
                    <a:pt x="16678" y="28242"/>
                    <a:pt x="16262" y="29095"/>
                    <a:pt x="15786" y="29829"/>
                  </a:cubicBezTo>
                  <a:cubicBezTo>
                    <a:pt x="14814" y="31316"/>
                    <a:pt x="13605" y="32208"/>
                    <a:pt x="12573" y="32764"/>
                  </a:cubicBezTo>
                  <a:cubicBezTo>
                    <a:pt x="11522" y="33339"/>
                    <a:pt x="10590" y="33577"/>
                    <a:pt x="9896" y="33696"/>
                  </a:cubicBezTo>
                  <a:cubicBezTo>
                    <a:pt x="9539" y="33775"/>
                    <a:pt x="9242" y="33795"/>
                    <a:pt x="8984" y="33815"/>
                  </a:cubicBezTo>
                  <a:cubicBezTo>
                    <a:pt x="8802" y="33829"/>
                    <a:pt x="8649" y="33843"/>
                    <a:pt x="8519" y="33843"/>
                  </a:cubicBezTo>
                  <a:cubicBezTo>
                    <a:pt x="8465" y="33843"/>
                    <a:pt x="8415" y="33840"/>
                    <a:pt x="8369" y="33834"/>
                  </a:cubicBezTo>
                  <a:cubicBezTo>
                    <a:pt x="8052" y="33834"/>
                    <a:pt x="7893" y="33834"/>
                    <a:pt x="7893" y="33854"/>
                  </a:cubicBezTo>
                  <a:cubicBezTo>
                    <a:pt x="7893" y="33854"/>
                    <a:pt x="8032" y="33874"/>
                    <a:pt x="8349" y="33894"/>
                  </a:cubicBezTo>
                  <a:cubicBezTo>
                    <a:pt x="8508" y="33914"/>
                    <a:pt x="8726" y="33914"/>
                    <a:pt x="8984" y="33914"/>
                  </a:cubicBezTo>
                  <a:cubicBezTo>
                    <a:pt x="9242" y="33894"/>
                    <a:pt x="9539" y="33874"/>
                    <a:pt x="9896" y="33815"/>
                  </a:cubicBezTo>
                  <a:cubicBezTo>
                    <a:pt x="10610" y="33696"/>
                    <a:pt x="11562" y="33478"/>
                    <a:pt x="12633" y="32922"/>
                  </a:cubicBezTo>
                  <a:cubicBezTo>
                    <a:pt x="13704" y="32347"/>
                    <a:pt x="14953" y="31455"/>
                    <a:pt x="15945" y="29948"/>
                  </a:cubicBezTo>
                  <a:cubicBezTo>
                    <a:pt x="16440" y="29214"/>
                    <a:pt x="16877" y="28321"/>
                    <a:pt x="17214" y="27350"/>
                  </a:cubicBezTo>
                  <a:cubicBezTo>
                    <a:pt x="17591" y="26358"/>
                    <a:pt x="17868" y="25267"/>
                    <a:pt x="18166" y="24097"/>
                  </a:cubicBezTo>
                  <a:cubicBezTo>
                    <a:pt x="18463" y="22927"/>
                    <a:pt x="18761" y="21678"/>
                    <a:pt x="19237" y="20389"/>
                  </a:cubicBezTo>
                  <a:cubicBezTo>
                    <a:pt x="19494" y="19734"/>
                    <a:pt x="19772" y="19100"/>
                    <a:pt x="20129" y="18465"/>
                  </a:cubicBezTo>
                  <a:cubicBezTo>
                    <a:pt x="20486" y="17831"/>
                    <a:pt x="20922" y="17196"/>
                    <a:pt x="21398" y="16581"/>
                  </a:cubicBezTo>
                  <a:cubicBezTo>
                    <a:pt x="22330" y="15332"/>
                    <a:pt x="23481" y="14122"/>
                    <a:pt x="24631" y="12774"/>
                  </a:cubicBezTo>
                  <a:cubicBezTo>
                    <a:pt x="25186" y="12099"/>
                    <a:pt x="25761" y="11366"/>
                    <a:pt x="26257" y="10572"/>
                  </a:cubicBezTo>
                  <a:cubicBezTo>
                    <a:pt x="26773" y="9779"/>
                    <a:pt x="27248" y="8926"/>
                    <a:pt x="27566" y="7975"/>
                  </a:cubicBezTo>
                  <a:cubicBezTo>
                    <a:pt x="27883" y="7023"/>
                    <a:pt x="28081" y="6011"/>
                    <a:pt x="28101" y="4940"/>
                  </a:cubicBezTo>
                  <a:cubicBezTo>
                    <a:pt x="28101" y="4425"/>
                    <a:pt x="28042" y="3869"/>
                    <a:pt x="27883" y="3354"/>
                  </a:cubicBezTo>
                  <a:cubicBezTo>
                    <a:pt x="27744" y="2818"/>
                    <a:pt x="27486" y="2303"/>
                    <a:pt x="27129" y="1866"/>
                  </a:cubicBezTo>
                  <a:cubicBezTo>
                    <a:pt x="26396" y="974"/>
                    <a:pt x="25285" y="439"/>
                    <a:pt x="24155" y="220"/>
                  </a:cubicBezTo>
                  <a:cubicBezTo>
                    <a:pt x="23445" y="61"/>
                    <a:pt x="22712" y="0"/>
                    <a:pt x="21971" y="0"/>
                  </a:cubicBezTo>
                  <a:close/>
                </a:path>
              </a:pathLst>
            </a:custGeom>
            <a:solidFill>
              <a:srgbClr val="0202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7" name="Google Shape;3107;p43"/>
            <p:cNvSpPr/>
            <p:nvPr/>
          </p:nvSpPr>
          <p:spPr>
            <a:xfrm>
              <a:off x="2183744" y="4599520"/>
              <a:ext cx="441446" cy="437629"/>
            </a:xfrm>
            <a:custGeom>
              <a:avLst/>
              <a:gdLst/>
              <a:ahLst/>
              <a:cxnLst/>
              <a:rect l="l" t="t" r="r" b="b"/>
              <a:pathLst>
                <a:path w="13764" h="13645" extrusionOk="0">
                  <a:moveTo>
                    <a:pt x="6406" y="1"/>
                  </a:moveTo>
                  <a:cubicBezTo>
                    <a:pt x="6287" y="1"/>
                    <a:pt x="6148" y="1"/>
                    <a:pt x="5989" y="21"/>
                  </a:cubicBezTo>
                  <a:cubicBezTo>
                    <a:pt x="5831" y="60"/>
                    <a:pt x="5632" y="60"/>
                    <a:pt x="5434" y="100"/>
                  </a:cubicBezTo>
                  <a:cubicBezTo>
                    <a:pt x="5216" y="159"/>
                    <a:pt x="4978" y="199"/>
                    <a:pt x="4720" y="298"/>
                  </a:cubicBezTo>
                  <a:cubicBezTo>
                    <a:pt x="4204" y="457"/>
                    <a:pt x="3590" y="715"/>
                    <a:pt x="2935" y="1171"/>
                  </a:cubicBezTo>
                  <a:cubicBezTo>
                    <a:pt x="2281" y="1627"/>
                    <a:pt x="1587" y="2281"/>
                    <a:pt x="1012" y="3213"/>
                  </a:cubicBezTo>
                  <a:cubicBezTo>
                    <a:pt x="714" y="3670"/>
                    <a:pt x="496" y="4225"/>
                    <a:pt x="298" y="4820"/>
                  </a:cubicBezTo>
                  <a:cubicBezTo>
                    <a:pt x="119" y="5415"/>
                    <a:pt x="20" y="6069"/>
                    <a:pt x="0" y="6783"/>
                  </a:cubicBezTo>
                  <a:cubicBezTo>
                    <a:pt x="20" y="7497"/>
                    <a:pt x="119" y="8251"/>
                    <a:pt x="377" y="9004"/>
                  </a:cubicBezTo>
                  <a:cubicBezTo>
                    <a:pt x="635" y="9778"/>
                    <a:pt x="1051" y="10531"/>
                    <a:pt x="1626" y="11205"/>
                  </a:cubicBezTo>
                  <a:cubicBezTo>
                    <a:pt x="2221" y="11900"/>
                    <a:pt x="2955" y="12494"/>
                    <a:pt x="3847" y="12931"/>
                  </a:cubicBezTo>
                  <a:cubicBezTo>
                    <a:pt x="4740" y="13367"/>
                    <a:pt x="5791" y="13645"/>
                    <a:pt x="6882" y="13645"/>
                  </a:cubicBezTo>
                  <a:cubicBezTo>
                    <a:pt x="7972" y="13645"/>
                    <a:pt x="9023" y="13367"/>
                    <a:pt x="9916" y="12931"/>
                  </a:cubicBezTo>
                  <a:cubicBezTo>
                    <a:pt x="10788" y="12494"/>
                    <a:pt x="11542" y="11900"/>
                    <a:pt x="12117" y="11205"/>
                  </a:cubicBezTo>
                  <a:cubicBezTo>
                    <a:pt x="12712" y="10531"/>
                    <a:pt x="13109" y="9778"/>
                    <a:pt x="13366" y="9024"/>
                  </a:cubicBezTo>
                  <a:cubicBezTo>
                    <a:pt x="13624" y="8251"/>
                    <a:pt x="13743" y="7497"/>
                    <a:pt x="13763" y="6783"/>
                  </a:cubicBezTo>
                  <a:cubicBezTo>
                    <a:pt x="13743" y="6089"/>
                    <a:pt x="13644" y="5415"/>
                    <a:pt x="13466" y="4820"/>
                  </a:cubicBezTo>
                  <a:cubicBezTo>
                    <a:pt x="13267" y="4225"/>
                    <a:pt x="13049" y="3670"/>
                    <a:pt x="12752" y="3213"/>
                  </a:cubicBezTo>
                  <a:cubicBezTo>
                    <a:pt x="12177" y="2281"/>
                    <a:pt x="11482" y="1627"/>
                    <a:pt x="10828" y="1171"/>
                  </a:cubicBezTo>
                  <a:cubicBezTo>
                    <a:pt x="10174" y="715"/>
                    <a:pt x="9559" y="457"/>
                    <a:pt x="9043" y="298"/>
                  </a:cubicBezTo>
                  <a:cubicBezTo>
                    <a:pt x="8785" y="199"/>
                    <a:pt x="8547" y="159"/>
                    <a:pt x="8329" y="100"/>
                  </a:cubicBezTo>
                  <a:cubicBezTo>
                    <a:pt x="8131" y="60"/>
                    <a:pt x="7933" y="60"/>
                    <a:pt x="7774" y="21"/>
                  </a:cubicBezTo>
                  <a:cubicBezTo>
                    <a:pt x="7615" y="1"/>
                    <a:pt x="7477" y="1"/>
                    <a:pt x="7358" y="1"/>
                  </a:cubicBezTo>
                  <a:lnTo>
                    <a:pt x="7080" y="1"/>
                  </a:lnTo>
                  <a:cubicBezTo>
                    <a:pt x="6941" y="1"/>
                    <a:pt x="6882" y="21"/>
                    <a:pt x="6882" y="21"/>
                  </a:cubicBezTo>
                  <a:cubicBezTo>
                    <a:pt x="6882" y="40"/>
                    <a:pt x="6941" y="40"/>
                    <a:pt x="7080" y="60"/>
                  </a:cubicBezTo>
                  <a:cubicBezTo>
                    <a:pt x="7139" y="80"/>
                    <a:pt x="7239" y="80"/>
                    <a:pt x="7358" y="100"/>
                  </a:cubicBezTo>
                  <a:cubicBezTo>
                    <a:pt x="7457" y="100"/>
                    <a:pt x="7596" y="120"/>
                    <a:pt x="7754" y="140"/>
                  </a:cubicBezTo>
                  <a:cubicBezTo>
                    <a:pt x="7913" y="179"/>
                    <a:pt x="8091" y="199"/>
                    <a:pt x="8290" y="259"/>
                  </a:cubicBezTo>
                  <a:cubicBezTo>
                    <a:pt x="8508" y="318"/>
                    <a:pt x="8726" y="358"/>
                    <a:pt x="8984" y="457"/>
                  </a:cubicBezTo>
                  <a:cubicBezTo>
                    <a:pt x="9480" y="616"/>
                    <a:pt x="10074" y="893"/>
                    <a:pt x="10709" y="1349"/>
                  </a:cubicBezTo>
                  <a:cubicBezTo>
                    <a:pt x="11324" y="1805"/>
                    <a:pt x="11998" y="2440"/>
                    <a:pt x="12534" y="3352"/>
                  </a:cubicBezTo>
                  <a:cubicBezTo>
                    <a:pt x="12811" y="3789"/>
                    <a:pt x="13029" y="4324"/>
                    <a:pt x="13208" y="4899"/>
                  </a:cubicBezTo>
                  <a:cubicBezTo>
                    <a:pt x="13386" y="5474"/>
                    <a:pt x="13466" y="6109"/>
                    <a:pt x="13485" y="6783"/>
                  </a:cubicBezTo>
                  <a:cubicBezTo>
                    <a:pt x="13466" y="7477"/>
                    <a:pt x="13347" y="8191"/>
                    <a:pt x="13109" y="8925"/>
                  </a:cubicBezTo>
                  <a:cubicBezTo>
                    <a:pt x="12851" y="9639"/>
                    <a:pt x="12454" y="10373"/>
                    <a:pt x="11899" y="11027"/>
                  </a:cubicBezTo>
                  <a:cubicBezTo>
                    <a:pt x="11344" y="11681"/>
                    <a:pt x="10630" y="12257"/>
                    <a:pt x="9777" y="12673"/>
                  </a:cubicBezTo>
                  <a:cubicBezTo>
                    <a:pt x="8924" y="13089"/>
                    <a:pt x="7933" y="13347"/>
                    <a:pt x="6882" y="13347"/>
                  </a:cubicBezTo>
                  <a:cubicBezTo>
                    <a:pt x="5831" y="13347"/>
                    <a:pt x="4839" y="13089"/>
                    <a:pt x="3986" y="12673"/>
                  </a:cubicBezTo>
                  <a:cubicBezTo>
                    <a:pt x="3133" y="12257"/>
                    <a:pt x="2420" y="11681"/>
                    <a:pt x="1864" y="11027"/>
                  </a:cubicBezTo>
                  <a:cubicBezTo>
                    <a:pt x="1309" y="10373"/>
                    <a:pt x="912" y="9639"/>
                    <a:pt x="655" y="8925"/>
                  </a:cubicBezTo>
                  <a:cubicBezTo>
                    <a:pt x="397" y="8191"/>
                    <a:pt x="298" y="7477"/>
                    <a:pt x="278" y="6783"/>
                  </a:cubicBezTo>
                  <a:cubicBezTo>
                    <a:pt x="298" y="6109"/>
                    <a:pt x="377" y="5454"/>
                    <a:pt x="555" y="4879"/>
                  </a:cubicBezTo>
                  <a:cubicBezTo>
                    <a:pt x="734" y="4304"/>
                    <a:pt x="952" y="3789"/>
                    <a:pt x="1230" y="3332"/>
                  </a:cubicBezTo>
                  <a:cubicBezTo>
                    <a:pt x="1765" y="2440"/>
                    <a:pt x="2439" y="1786"/>
                    <a:pt x="3054" y="1349"/>
                  </a:cubicBezTo>
                  <a:cubicBezTo>
                    <a:pt x="3689" y="893"/>
                    <a:pt x="4284" y="616"/>
                    <a:pt x="4780" y="457"/>
                  </a:cubicBezTo>
                  <a:cubicBezTo>
                    <a:pt x="5017" y="358"/>
                    <a:pt x="5255" y="318"/>
                    <a:pt x="5454" y="239"/>
                  </a:cubicBezTo>
                  <a:cubicBezTo>
                    <a:pt x="5672" y="199"/>
                    <a:pt x="5850" y="179"/>
                    <a:pt x="6009" y="140"/>
                  </a:cubicBezTo>
                  <a:cubicBezTo>
                    <a:pt x="6168" y="100"/>
                    <a:pt x="6287" y="100"/>
                    <a:pt x="6406" y="80"/>
                  </a:cubicBezTo>
                  <a:cubicBezTo>
                    <a:pt x="6525" y="80"/>
                    <a:pt x="6604" y="60"/>
                    <a:pt x="6683" y="60"/>
                  </a:cubicBezTo>
                  <a:cubicBezTo>
                    <a:pt x="6822" y="40"/>
                    <a:pt x="6882" y="40"/>
                    <a:pt x="6882" y="21"/>
                  </a:cubicBezTo>
                  <a:cubicBezTo>
                    <a:pt x="6882" y="21"/>
                    <a:pt x="6822" y="1"/>
                    <a:pt x="6683" y="1"/>
                  </a:cubicBezTo>
                  <a:close/>
                </a:path>
              </a:pathLst>
            </a:custGeom>
            <a:solidFill>
              <a:srgbClr val="0202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8" name="Google Shape;3108;p43"/>
            <p:cNvSpPr/>
            <p:nvPr/>
          </p:nvSpPr>
          <p:spPr>
            <a:xfrm>
              <a:off x="2319860" y="3907524"/>
              <a:ext cx="166039" cy="599435"/>
            </a:xfrm>
            <a:custGeom>
              <a:avLst/>
              <a:gdLst/>
              <a:ahLst/>
              <a:cxnLst/>
              <a:rect l="l" t="t" r="r" b="b"/>
              <a:pathLst>
                <a:path w="5177" h="18690" extrusionOk="0">
                  <a:moveTo>
                    <a:pt x="2648" y="0"/>
                  </a:moveTo>
                  <a:cubicBezTo>
                    <a:pt x="2426" y="0"/>
                    <a:pt x="2201" y="53"/>
                    <a:pt x="2003" y="159"/>
                  </a:cubicBezTo>
                  <a:cubicBezTo>
                    <a:pt x="1706" y="318"/>
                    <a:pt x="1468" y="575"/>
                    <a:pt x="1289" y="853"/>
                  </a:cubicBezTo>
                  <a:cubicBezTo>
                    <a:pt x="892" y="1408"/>
                    <a:pt x="654" y="2083"/>
                    <a:pt x="476" y="2797"/>
                  </a:cubicBezTo>
                  <a:cubicBezTo>
                    <a:pt x="298" y="3530"/>
                    <a:pt x="179" y="4304"/>
                    <a:pt x="99" y="5117"/>
                  </a:cubicBezTo>
                  <a:cubicBezTo>
                    <a:pt x="20" y="5950"/>
                    <a:pt x="0" y="6822"/>
                    <a:pt x="0" y="7735"/>
                  </a:cubicBezTo>
                  <a:cubicBezTo>
                    <a:pt x="20" y="8647"/>
                    <a:pt x="79" y="9599"/>
                    <a:pt x="198" y="10610"/>
                  </a:cubicBezTo>
                  <a:cubicBezTo>
                    <a:pt x="456" y="12613"/>
                    <a:pt x="853" y="14398"/>
                    <a:pt x="1309" y="15984"/>
                  </a:cubicBezTo>
                  <a:cubicBezTo>
                    <a:pt x="1547" y="16778"/>
                    <a:pt x="1805" y="17511"/>
                    <a:pt x="2142" y="18186"/>
                  </a:cubicBezTo>
                  <a:cubicBezTo>
                    <a:pt x="2182" y="18265"/>
                    <a:pt x="2241" y="18344"/>
                    <a:pt x="2300" y="18424"/>
                  </a:cubicBezTo>
                  <a:cubicBezTo>
                    <a:pt x="2320" y="18483"/>
                    <a:pt x="2360" y="18503"/>
                    <a:pt x="2400" y="18562"/>
                  </a:cubicBezTo>
                  <a:cubicBezTo>
                    <a:pt x="2400" y="18562"/>
                    <a:pt x="2419" y="18602"/>
                    <a:pt x="2459" y="18622"/>
                  </a:cubicBezTo>
                  <a:cubicBezTo>
                    <a:pt x="2479" y="18622"/>
                    <a:pt x="2519" y="18662"/>
                    <a:pt x="2558" y="18681"/>
                  </a:cubicBezTo>
                  <a:cubicBezTo>
                    <a:pt x="2580" y="18687"/>
                    <a:pt x="2601" y="18689"/>
                    <a:pt x="2622" y="18689"/>
                  </a:cubicBezTo>
                  <a:cubicBezTo>
                    <a:pt x="2680" y="18689"/>
                    <a:pt x="2738" y="18671"/>
                    <a:pt x="2796" y="18642"/>
                  </a:cubicBezTo>
                  <a:cubicBezTo>
                    <a:pt x="2856" y="18602"/>
                    <a:pt x="2895" y="18562"/>
                    <a:pt x="2915" y="18523"/>
                  </a:cubicBezTo>
                  <a:cubicBezTo>
                    <a:pt x="2995" y="18443"/>
                    <a:pt x="3034" y="18364"/>
                    <a:pt x="3074" y="18285"/>
                  </a:cubicBezTo>
                  <a:cubicBezTo>
                    <a:pt x="3252" y="17968"/>
                    <a:pt x="3391" y="17650"/>
                    <a:pt x="3510" y="17333"/>
                  </a:cubicBezTo>
                  <a:cubicBezTo>
                    <a:pt x="3966" y="16103"/>
                    <a:pt x="4244" y="14993"/>
                    <a:pt x="4462" y="14001"/>
                  </a:cubicBezTo>
                  <a:cubicBezTo>
                    <a:pt x="4680" y="13030"/>
                    <a:pt x="4819" y="12177"/>
                    <a:pt x="4938" y="11443"/>
                  </a:cubicBezTo>
                  <a:cubicBezTo>
                    <a:pt x="5136" y="9976"/>
                    <a:pt x="5176" y="9004"/>
                    <a:pt x="5176" y="8409"/>
                  </a:cubicBezTo>
                  <a:cubicBezTo>
                    <a:pt x="5176" y="7794"/>
                    <a:pt x="5156" y="7576"/>
                    <a:pt x="5136" y="7576"/>
                  </a:cubicBezTo>
                  <a:cubicBezTo>
                    <a:pt x="5117" y="7576"/>
                    <a:pt x="5097" y="7794"/>
                    <a:pt x="5057" y="8389"/>
                  </a:cubicBezTo>
                  <a:cubicBezTo>
                    <a:pt x="5017" y="9004"/>
                    <a:pt x="4938" y="9956"/>
                    <a:pt x="4720" y="11403"/>
                  </a:cubicBezTo>
                  <a:cubicBezTo>
                    <a:pt x="4601" y="12137"/>
                    <a:pt x="4442" y="12970"/>
                    <a:pt x="4224" y="13962"/>
                  </a:cubicBezTo>
                  <a:cubicBezTo>
                    <a:pt x="3986" y="14933"/>
                    <a:pt x="3709" y="16044"/>
                    <a:pt x="3252" y="17254"/>
                  </a:cubicBezTo>
                  <a:cubicBezTo>
                    <a:pt x="3133" y="17551"/>
                    <a:pt x="2995" y="17849"/>
                    <a:pt x="2836" y="18146"/>
                  </a:cubicBezTo>
                  <a:cubicBezTo>
                    <a:pt x="2796" y="18205"/>
                    <a:pt x="2757" y="18285"/>
                    <a:pt x="2697" y="18344"/>
                  </a:cubicBezTo>
                  <a:cubicBezTo>
                    <a:pt x="2677" y="18364"/>
                    <a:pt x="2657" y="18404"/>
                    <a:pt x="2638" y="18404"/>
                  </a:cubicBezTo>
                  <a:cubicBezTo>
                    <a:pt x="2638" y="18404"/>
                    <a:pt x="2618" y="18384"/>
                    <a:pt x="2598" y="18364"/>
                  </a:cubicBezTo>
                  <a:cubicBezTo>
                    <a:pt x="2558" y="18344"/>
                    <a:pt x="2538" y="18305"/>
                    <a:pt x="2519" y="18265"/>
                  </a:cubicBezTo>
                  <a:cubicBezTo>
                    <a:pt x="2479" y="18205"/>
                    <a:pt x="2439" y="18126"/>
                    <a:pt x="2380" y="18047"/>
                  </a:cubicBezTo>
                  <a:cubicBezTo>
                    <a:pt x="2063" y="17412"/>
                    <a:pt x="1825" y="16678"/>
                    <a:pt x="1587" y="15905"/>
                  </a:cubicBezTo>
                  <a:cubicBezTo>
                    <a:pt x="1130" y="14338"/>
                    <a:pt x="734" y="12554"/>
                    <a:pt x="496" y="10570"/>
                  </a:cubicBezTo>
                  <a:cubicBezTo>
                    <a:pt x="377" y="9579"/>
                    <a:pt x="298" y="8627"/>
                    <a:pt x="298" y="7735"/>
                  </a:cubicBezTo>
                  <a:cubicBezTo>
                    <a:pt x="298" y="6822"/>
                    <a:pt x="317" y="5970"/>
                    <a:pt x="397" y="5157"/>
                  </a:cubicBezTo>
                  <a:cubicBezTo>
                    <a:pt x="456" y="4343"/>
                    <a:pt x="575" y="3570"/>
                    <a:pt x="754" y="2876"/>
                  </a:cubicBezTo>
                  <a:cubicBezTo>
                    <a:pt x="912" y="2182"/>
                    <a:pt x="1150" y="1527"/>
                    <a:pt x="1507" y="1012"/>
                  </a:cubicBezTo>
                  <a:cubicBezTo>
                    <a:pt x="1686" y="754"/>
                    <a:pt x="1884" y="516"/>
                    <a:pt x="2122" y="397"/>
                  </a:cubicBezTo>
                  <a:cubicBezTo>
                    <a:pt x="2300" y="315"/>
                    <a:pt x="2487" y="271"/>
                    <a:pt x="2665" y="271"/>
                  </a:cubicBezTo>
                  <a:cubicBezTo>
                    <a:pt x="2744" y="271"/>
                    <a:pt x="2822" y="279"/>
                    <a:pt x="2895" y="298"/>
                  </a:cubicBezTo>
                  <a:cubicBezTo>
                    <a:pt x="3153" y="357"/>
                    <a:pt x="3352" y="516"/>
                    <a:pt x="3550" y="694"/>
                  </a:cubicBezTo>
                  <a:cubicBezTo>
                    <a:pt x="3709" y="873"/>
                    <a:pt x="3867" y="1071"/>
                    <a:pt x="3966" y="1289"/>
                  </a:cubicBezTo>
                  <a:cubicBezTo>
                    <a:pt x="4224" y="1726"/>
                    <a:pt x="4363" y="2162"/>
                    <a:pt x="4482" y="2559"/>
                  </a:cubicBezTo>
                  <a:cubicBezTo>
                    <a:pt x="4601" y="2975"/>
                    <a:pt x="4680" y="3372"/>
                    <a:pt x="4740" y="3729"/>
                  </a:cubicBezTo>
                  <a:cubicBezTo>
                    <a:pt x="4998" y="5157"/>
                    <a:pt x="5017" y="6128"/>
                    <a:pt x="5057" y="6743"/>
                  </a:cubicBezTo>
                  <a:cubicBezTo>
                    <a:pt x="5097" y="7338"/>
                    <a:pt x="5117" y="7576"/>
                    <a:pt x="5136" y="7576"/>
                  </a:cubicBezTo>
                  <a:cubicBezTo>
                    <a:pt x="5156" y="7576"/>
                    <a:pt x="5176" y="7338"/>
                    <a:pt x="5176" y="6723"/>
                  </a:cubicBezTo>
                  <a:cubicBezTo>
                    <a:pt x="5176" y="6128"/>
                    <a:pt x="5176" y="5157"/>
                    <a:pt x="4958" y="3689"/>
                  </a:cubicBezTo>
                  <a:cubicBezTo>
                    <a:pt x="4898" y="3312"/>
                    <a:pt x="4819" y="2916"/>
                    <a:pt x="4700" y="2499"/>
                  </a:cubicBezTo>
                  <a:cubicBezTo>
                    <a:pt x="4581" y="2083"/>
                    <a:pt x="4442" y="1627"/>
                    <a:pt x="4184" y="1170"/>
                  </a:cubicBezTo>
                  <a:cubicBezTo>
                    <a:pt x="4065" y="952"/>
                    <a:pt x="3927" y="714"/>
                    <a:pt x="3728" y="516"/>
                  </a:cubicBezTo>
                  <a:cubicBezTo>
                    <a:pt x="3530" y="318"/>
                    <a:pt x="3292" y="119"/>
                    <a:pt x="2975" y="40"/>
                  </a:cubicBezTo>
                  <a:cubicBezTo>
                    <a:pt x="2869" y="14"/>
                    <a:pt x="2759" y="0"/>
                    <a:pt x="2648" y="0"/>
                  </a:cubicBezTo>
                  <a:close/>
                </a:path>
              </a:pathLst>
            </a:custGeom>
            <a:solidFill>
              <a:srgbClr val="0202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9" name="Google Shape;3109;p43"/>
            <p:cNvSpPr/>
            <p:nvPr/>
          </p:nvSpPr>
          <p:spPr>
            <a:xfrm>
              <a:off x="1748038" y="4162949"/>
              <a:ext cx="440804" cy="437886"/>
            </a:xfrm>
            <a:custGeom>
              <a:avLst/>
              <a:gdLst/>
              <a:ahLst/>
              <a:cxnLst/>
              <a:rect l="l" t="t" r="r" b="b"/>
              <a:pathLst>
                <a:path w="13744" h="13653" extrusionOk="0">
                  <a:moveTo>
                    <a:pt x="1471" y="134"/>
                  </a:moveTo>
                  <a:cubicBezTo>
                    <a:pt x="2059" y="134"/>
                    <a:pt x="2948" y="432"/>
                    <a:pt x="4026" y="1139"/>
                  </a:cubicBezTo>
                  <a:cubicBezTo>
                    <a:pt x="4641" y="1536"/>
                    <a:pt x="5315" y="2051"/>
                    <a:pt x="6069" y="2706"/>
                  </a:cubicBezTo>
                  <a:cubicBezTo>
                    <a:pt x="6446" y="3043"/>
                    <a:pt x="6842" y="3420"/>
                    <a:pt x="7239" y="3816"/>
                  </a:cubicBezTo>
                  <a:cubicBezTo>
                    <a:pt x="7656" y="4213"/>
                    <a:pt x="8072" y="4649"/>
                    <a:pt x="8488" y="5145"/>
                  </a:cubicBezTo>
                  <a:cubicBezTo>
                    <a:pt x="9341" y="6136"/>
                    <a:pt x="10234" y="7287"/>
                    <a:pt x="11106" y="8655"/>
                  </a:cubicBezTo>
                  <a:cubicBezTo>
                    <a:pt x="11562" y="9349"/>
                    <a:pt x="11999" y="10083"/>
                    <a:pt x="12435" y="10876"/>
                  </a:cubicBezTo>
                  <a:cubicBezTo>
                    <a:pt x="12653" y="11273"/>
                    <a:pt x="12851" y="11689"/>
                    <a:pt x="13050" y="12125"/>
                  </a:cubicBezTo>
                  <a:cubicBezTo>
                    <a:pt x="13149" y="12344"/>
                    <a:pt x="13228" y="12562"/>
                    <a:pt x="13308" y="12780"/>
                  </a:cubicBezTo>
                  <a:cubicBezTo>
                    <a:pt x="13347" y="12899"/>
                    <a:pt x="13387" y="13018"/>
                    <a:pt x="13407" y="13117"/>
                  </a:cubicBezTo>
                  <a:cubicBezTo>
                    <a:pt x="13426" y="13177"/>
                    <a:pt x="13426" y="13236"/>
                    <a:pt x="13446" y="13295"/>
                  </a:cubicBezTo>
                  <a:cubicBezTo>
                    <a:pt x="13446" y="13315"/>
                    <a:pt x="13446" y="13335"/>
                    <a:pt x="13446" y="13355"/>
                  </a:cubicBezTo>
                  <a:lnTo>
                    <a:pt x="13367" y="13355"/>
                  </a:lnTo>
                  <a:cubicBezTo>
                    <a:pt x="13327" y="13335"/>
                    <a:pt x="13268" y="13335"/>
                    <a:pt x="13208" y="13315"/>
                  </a:cubicBezTo>
                  <a:cubicBezTo>
                    <a:pt x="13109" y="13295"/>
                    <a:pt x="12990" y="13256"/>
                    <a:pt x="12871" y="13216"/>
                  </a:cubicBezTo>
                  <a:cubicBezTo>
                    <a:pt x="12653" y="13137"/>
                    <a:pt x="12435" y="13058"/>
                    <a:pt x="12217" y="12958"/>
                  </a:cubicBezTo>
                  <a:cubicBezTo>
                    <a:pt x="11780" y="12760"/>
                    <a:pt x="11364" y="12562"/>
                    <a:pt x="10967" y="12344"/>
                  </a:cubicBezTo>
                  <a:cubicBezTo>
                    <a:pt x="10174" y="11907"/>
                    <a:pt x="9440" y="11471"/>
                    <a:pt x="8746" y="11035"/>
                  </a:cubicBezTo>
                  <a:cubicBezTo>
                    <a:pt x="7378" y="10142"/>
                    <a:pt x="6208" y="9250"/>
                    <a:pt x="5236" y="8397"/>
                  </a:cubicBezTo>
                  <a:cubicBezTo>
                    <a:pt x="4740" y="7981"/>
                    <a:pt x="4304" y="7564"/>
                    <a:pt x="3907" y="7148"/>
                  </a:cubicBezTo>
                  <a:cubicBezTo>
                    <a:pt x="3511" y="6731"/>
                    <a:pt x="3134" y="6355"/>
                    <a:pt x="2797" y="5978"/>
                  </a:cubicBezTo>
                  <a:cubicBezTo>
                    <a:pt x="2142" y="5224"/>
                    <a:pt x="1607" y="4550"/>
                    <a:pt x="1230" y="3935"/>
                  </a:cubicBezTo>
                  <a:cubicBezTo>
                    <a:pt x="437" y="2725"/>
                    <a:pt x="159" y="1754"/>
                    <a:pt x="239" y="1179"/>
                  </a:cubicBezTo>
                  <a:cubicBezTo>
                    <a:pt x="278" y="881"/>
                    <a:pt x="358" y="703"/>
                    <a:pt x="437" y="603"/>
                  </a:cubicBezTo>
                  <a:cubicBezTo>
                    <a:pt x="496" y="485"/>
                    <a:pt x="536" y="445"/>
                    <a:pt x="516" y="425"/>
                  </a:cubicBezTo>
                  <a:lnTo>
                    <a:pt x="516" y="425"/>
                  </a:lnTo>
                  <a:cubicBezTo>
                    <a:pt x="520" y="429"/>
                    <a:pt x="524" y="430"/>
                    <a:pt x="529" y="430"/>
                  </a:cubicBezTo>
                  <a:cubicBezTo>
                    <a:pt x="553" y="430"/>
                    <a:pt x="597" y="395"/>
                    <a:pt x="695" y="346"/>
                  </a:cubicBezTo>
                  <a:cubicBezTo>
                    <a:pt x="794" y="266"/>
                    <a:pt x="972" y="187"/>
                    <a:pt x="1270" y="147"/>
                  </a:cubicBezTo>
                  <a:cubicBezTo>
                    <a:pt x="1332" y="139"/>
                    <a:pt x="1399" y="134"/>
                    <a:pt x="1471" y="134"/>
                  </a:cubicBezTo>
                  <a:close/>
                  <a:moveTo>
                    <a:pt x="1567" y="1"/>
                  </a:moveTo>
                  <a:cubicBezTo>
                    <a:pt x="1453" y="1"/>
                    <a:pt x="1347" y="10"/>
                    <a:pt x="1250" y="28"/>
                  </a:cubicBezTo>
                  <a:cubicBezTo>
                    <a:pt x="953" y="88"/>
                    <a:pt x="754" y="187"/>
                    <a:pt x="655" y="286"/>
                  </a:cubicBezTo>
                  <a:cubicBezTo>
                    <a:pt x="556" y="385"/>
                    <a:pt x="516" y="425"/>
                    <a:pt x="516" y="425"/>
                  </a:cubicBezTo>
                  <a:cubicBezTo>
                    <a:pt x="516" y="425"/>
                    <a:pt x="516" y="425"/>
                    <a:pt x="516" y="425"/>
                  </a:cubicBezTo>
                  <a:lnTo>
                    <a:pt x="516" y="425"/>
                  </a:lnTo>
                  <a:cubicBezTo>
                    <a:pt x="516" y="425"/>
                    <a:pt x="477" y="465"/>
                    <a:pt x="377" y="564"/>
                  </a:cubicBezTo>
                  <a:cubicBezTo>
                    <a:pt x="278" y="663"/>
                    <a:pt x="179" y="861"/>
                    <a:pt x="120" y="1159"/>
                  </a:cubicBezTo>
                  <a:cubicBezTo>
                    <a:pt x="1" y="1793"/>
                    <a:pt x="258" y="2805"/>
                    <a:pt x="1052" y="4054"/>
                  </a:cubicBezTo>
                  <a:cubicBezTo>
                    <a:pt x="1429" y="4689"/>
                    <a:pt x="1964" y="5383"/>
                    <a:pt x="2618" y="6136"/>
                  </a:cubicBezTo>
                  <a:cubicBezTo>
                    <a:pt x="2956" y="6533"/>
                    <a:pt x="3313" y="6930"/>
                    <a:pt x="3709" y="7346"/>
                  </a:cubicBezTo>
                  <a:cubicBezTo>
                    <a:pt x="4126" y="7763"/>
                    <a:pt x="4562" y="8179"/>
                    <a:pt x="5058" y="8615"/>
                  </a:cubicBezTo>
                  <a:cubicBezTo>
                    <a:pt x="6049" y="9468"/>
                    <a:pt x="7219" y="10380"/>
                    <a:pt x="8588" y="11273"/>
                  </a:cubicBezTo>
                  <a:cubicBezTo>
                    <a:pt x="9282" y="11729"/>
                    <a:pt x="10016" y="12165"/>
                    <a:pt x="10829" y="12601"/>
                  </a:cubicBezTo>
                  <a:cubicBezTo>
                    <a:pt x="11225" y="12820"/>
                    <a:pt x="11662" y="13038"/>
                    <a:pt x="12098" y="13236"/>
                  </a:cubicBezTo>
                  <a:cubicBezTo>
                    <a:pt x="12316" y="13335"/>
                    <a:pt x="12534" y="13434"/>
                    <a:pt x="12772" y="13514"/>
                  </a:cubicBezTo>
                  <a:cubicBezTo>
                    <a:pt x="12891" y="13553"/>
                    <a:pt x="13030" y="13593"/>
                    <a:pt x="13149" y="13613"/>
                  </a:cubicBezTo>
                  <a:cubicBezTo>
                    <a:pt x="13228" y="13633"/>
                    <a:pt x="13288" y="13633"/>
                    <a:pt x="13367" y="13652"/>
                  </a:cubicBezTo>
                  <a:cubicBezTo>
                    <a:pt x="13407" y="13652"/>
                    <a:pt x="13446" y="13652"/>
                    <a:pt x="13486" y="13633"/>
                  </a:cubicBezTo>
                  <a:cubicBezTo>
                    <a:pt x="13545" y="13633"/>
                    <a:pt x="13605" y="13613"/>
                    <a:pt x="13645" y="13573"/>
                  </a:cubicBezTo>
                  <a:cubicBezTo>
                    <a:pt x="13684" y="13514"/>
                    <a:pt x="13724" y="13454"/>
                    <a:pt x="13724" y="13395"/>
                  </a:cubicBezTo>
                  <a:cubicBezTo>
                    <a:pt x="13744" y="13355"/>
                    <a:pt x="13744" y="13315"/>
                    <a:pt x="13744" y="13276"/>
                  </a:cubicBezTo>
                  <a:cubicBezTo>
                    <a:pt x="13724" y="13196"/>
                    <a:pt x="13724" y="13137"/>
                    <a:pt x="13704" y="13058"/>
                  </a:cubicBezTo>
                  <a:cubicBezTo>
                    <a:pt x="13684" y="12939"/>
                    <a:pt x="13645" y="12820"/>
                    <a:pt x="13605" y="12701"/>
                  </a:cubicBezTo>
                  <a:cubicBezTo>
                    <a:pt x="13506" y="12463"/>
                    <a:pt x="13426" y="12225"/>
                    <a:pt x="13327" y="12006"/>
                  </a:cubicBezTo>
                  <a:cubicBezTo>
                    <a:pt x="13129" y="11570"/>
                    <a:pt x="12911" y="11154"/>
                    <a:pt x="12693" y="10737"/>
                  </a:cubicBezTo>
                  <a:cubicBezTo>
                    <a:pt x="12256" y="9944"/>
                    <a:pt x="11820" y="9190"/>
                    <a:pt x="11364" y="8496"/>
                  </a:cubicBezTo>
                  <a:cubicBezTo>
                    <a:pt x="10472" y="7128"/>
                    <a:pt x="9559" y="5958"/>
                    <a:pt x="8707" y="4966"/>
                  </a:cubicBezTo>
                  <a:cubicBezTo>
                    <a:pt x="8270" y="4471"/>
                    <a:pt x="7854" y="4034"/>
                    <a:pt x="7418" y="3638"/>
                  </a:cubicBezTo>
                  <a:cubicBezTo>
                    <a:pt x="7021" y="3221"/>
                    <a:pt x="6624" y="2864"/>
                    <a:pt x="6228" y="2527"/>
                  </a:cubicBezTo>
                  <a:cubicBezTo>
                    <a:pt x="5474" y="1873"/>
                    <a:pt x="4780" y="1337"/>
                    <a:pt x="4145" y="960"/>
                  </a:cubicBezTo>
                  <a:cubicBezTo>
                    <a:pt x="3087" y="289"/>
                    <a:pt x="2200" y="1"/>
                    <a:pt x="1567" y="1"/>
                  </a:cubicBezTo>
                  <a:close/>
                </a:path>
              </a:pathLst>
            </a:custGeom>
            <a:solidFill>
              <a:srgbClr val="0202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0" name="Google Shape;3110;p43"/>
            <p:cNvSpPr/>
            <p:nvPr/>
          </p:nvSpPr>
          <p:spPr>
            <a:xfrm>
              <a:off x="1494890" y="4731595"/>
              <a:ext cx="596645" cy="169054"/>
            </a:xfrm>
            <a:custGeom>
              <a:avLst/>
              <a:gdLst/>
              <a:ahLst/>
              <a:cxnLst/>
              <a:rect l="l" t="t" r="r" b="b"/>
              <a:pathLst>
                <a:path w="18603" h="5271" extrusionOk="0">
                  <a:moveTo>
                    <a:pt x="7544" y="0"/>
                  </a:moveTo>
                  <a:cubicBezTo>
                    <a:pt x="7366" y="0"/>
                    <a:pt x="7185" y="3"/>
                    <a:pt x="7001" y="8"/>
                  </a:cubicBezTo>
                  <a:cubicBezTo>
                    <a:pt x="6267" y="28"/>
                    <a:pt x="5474" y="67"/>
                    <a:pt x="4661" y="147"/>
                  </a:cubicBezTo>
                  <a:cubicBezTo>
                    <a:pt x="3848" y="246"/>
                    <a:pt x="2975" y="384"/>
                    <a:pt x="2103" y="682"/>
                  </a:cubicBezTo>
                  <a:cubicBezTo>
                    <a:pt x="1647" y="821"/>
                    <a:pt x="1210" y="1019"/>
                    <a:pt x="794" y="1317"/>
                  </a:cubicBezTo>
                  <a:cubicBezTo>
                    <a:pt x="695" y="1376"/>
                    <a:pt x="616" y="1475"/>
                    <a:pt x="516" y="1555"/>
                  </a:cubicBezTo>
                  <a:cubicBezTo>
                    <a:pt x="417" y="1654"/>
                    <a:pt x="338" y="1753"/>
                    <a:pt x="259" y="1852"/>
                  </a:cubicBezTo>
                  <a:cubicBezTo>
                    <a:pt x="100" y="2090"/>
                    <a:pt x="21" y="2348"/>
                    <a:pt x="1" y="2645"/>
                  </a:cubicBezTo>
                  <a:cubicBezTo>
                    <a:pt x="21" y="2923"/>
                    <a:pt x="100" y="3201"/>
                    <a:pt x="259" y="3419"/>
                  </a:cubicBezTo>
                  <a:cubicBezTo>
                    <a:pt x="338" y="3538"/>
                    <a:pt x="417" y="3617"/>
                    <a:pt x="516" y="3716"/>
                  </a:cubicBezTo>
                  <a:cubicBezTo>
                    <a:pt x="596" y="3815"/>
                    <a:pt x="695" y="3895"/>
                    <a:pt x="794" y="3974"/>
                  </a:cubicBezTo>
                  <a:cubicBezTo>
                    <a:pt x="1210" y="4271"/>
                    <a:pt x="1667" y="4450"/>
                    <a:pt x="2103" y="4609"/>
                  </a:cubicBezTo>
                  <a:cubicBezTo>
                    <a:pt x="2975" y="4886"/>
                    <a:pt x="3848" y="5025"/>
                    <a:pt x="4661" y="5124"/>
                  </a:cubicBezTo>
                  <a:cubicBezTo>
                    <a:pt x="5474" y="5223"/>
                    <a:pt x="6267" y="5263"/>
                    <a:pt x="7001" y="5263"/>
                  </a:cubicBezTo>
                  <a:cubicBezTo>
                    <a:pt x="7198" y="5268"/>
                    <a:pt x="7392" y="5271"/>
                    <a:pt x="7583" y="5271"/>
                  </a:cubicBezTo>
                  <a:cubicBezTo>
                    <a:pt x="8104" y="5271"/>
                    <a:pt x="8604" y="5252"/>
                    <a:pt x="9084" y="5223"/>
                  </a:cubicBezTo>
                  <a:cubicBezTo>
                    <a:pt x="10392" y="5124"/>
                    <a:pt x="11543" y="4946"/>
                    <a:pt x="12534" y="4767"/>
                  </a:cubicBezTo>
                  <a:cubicBezTo>
                    <a:pt x="13526" y="4589"/>
                    <a:pt x="14359" y="4390"/>
                    <a:pt x="15073" y="4192"/>
                  </a:cubicBezTo>
                  <a:cubicBezTo>
                    <a:pt x="16500" y="3795"/>
                    <a:pt x="17413" y="3439"/>
                    <a:pt x="17948" y="3181"/>
                  </a:cubicBezTo>
                  <a:cubicBezTo>
                    <a:pt x="18226" y="3042"/>
                    <a:pt x="18404" y="2923"/>
                    <a:pt x="18503" y="2824"/>
                  </a:cubicBezTo>
                  <a:cubicBezTo>
                    <a:pt x="18603" y="2725"/>
                    <a:pt x="18583" y="2645"/>
                    <a:pt x="18583" y="2645"/>
                  </a:cubicBezTo>
                  <a:cubicBezTo>
                    <a:pt x="18563" y="2645"/>
                    <a:pt x="18563" y="2705"/>
                    <a:pt x="18464" y="2784"/>
                  </a:cubicBezTo>
                  <a:cubicBezTo>
                    <a:pt x="18345" y="2844"/>
                    <a:pt x="18166" y="2943"/>
                    <a:pt x="17909" y="3062"/>
                  </a:cubicBezTo>
                  <a:cubicBezTo>
                    <a:pt x="17353" y="3300"/>
                    <a:pt x="16441" y="3637"/>
                    <a:pt x="15013" y="3994"/>
                  </a:cubicBezTo>
                  <a:cubicBezTo>
                    <a:pt x="14299" y="4172"/>
                    <a:pt x="13466" y="4351"/>
                    <a:pt x="12475" y="4529"/>
                  </a:cubicBezTo>
                  <a:cubicBezTo>
                    <a:pt x="11503" y="4708"/>
                    <a:pt x="10373" y="4866"/>
                    <a:pt x="9084" y="4946"/>
                  </a:cubicBezTo>
                  <a:cubicBezTo>
                    <a:pt x="8604" y="4975"/>
                    <a:pt x="8104" y="4993"/>
                    <a:pt x="7583" y="4993"/>
                  </a:cubicBezTo>
                  <a:cubicBezTo>
                    <a:pt x="7392" y="4993"/>
                    <a:pt x="7198" y="4991"/>
                    <a:pt x="7001" y="4985"/>
                  </a:cubicBezTo>
                  <a:cubicBezTo>
                    <a:pt x="6287" y="4966"/>
                    <a:pt x="5514" y="4926"/>
                    <a:pt x="4701" y="4847"/>
                  </a:cubicBezTo>
                  <a:cubicBezTo>
                    <a:pt x="3888" y="4747"/>
                    <a:pt x="3035" y="4609"/>
                    <a:pt x="2202" y="4331"/>
                  </a:cubicBezTo>
                  <a:cubicBezTo>
                    <a:pt x="1786" y="4172"/>
                    <a:pt x="1349" y="3994"/>
                    <a:pt x="973" y="3736"/>
                  </a:cubicBezTo>
                  <a:cubicBezTo>
                    <a:pt x="616" y="3478"/>
                    <a:pt x="318" y="3082"/>
                    <a:pt x="298" y="2645"/>
                  </a:cubicBezTo>
                  <a:cubicBezTo>
                    <a:pt x="318" y="2189"/>
                    <a:pt x="616" y="1812"/>
                    <a:pt x="973" y="1555"/>
                  </a:cubicBezTo>
                  <a:cubicBezTo>
                    <a:pt x="1349" y="1277"/>
                    <a:pt x="1786" y="1098"/>
                    <a:pt x="2202" y="960"/>
                  </a:cubicBezTo>
                  <a:cubicBezTo>
                    <a:pt x="3035" y="682"/>
                    <a:pt x="3888" y="543"/>
                    <a:pt x="4701" y="444"/>
                  </a:cubicBezTo>
                  <a:cubicBezTo>
                    <a:pt x="5514" y="345"/>
                    <a:pt x="6287" y="305"/>
                    <a:pt x="7001" y="305"/>
                  </a:cubicBezTo>
                  <a:cubicBezTo>
                    <a:pt x="7270" y="298"/>
                    <a:pt x="7533" y="293"/>
                    <a:pt x="7791" y="293"/>
                  </a:cubicBezTo>
                  <a:cubicBezTo>
                    <a:pt x="8238" y="293"/>
                    <a:pt x="8669" y="307"/>
                    <a:pt x="9084" y="345"/>
                  </a:cubicBezTo>
                  <a:cubicBezTo>
                    <a:pt x="10373" y="424"/>
                    <a:pt x="11503" y="583"/>
                    <a:pt x="12475" y="761"/>
                  </a:cubicBezTo>
                  <a:cubicBezTo>
                    <a:pt x="13466" y="920"/>
                    <a:pt x="14299" y="1118"/>
                    <a:pt x="15013" y="1297"/>
                  </a:cubicBezTo>
                  <a:cubicBezTo>
                    <a:pt x="16441" y="1654"/>
                    <a:pt x="17353" y="1971"/>
                    <a:pt x="17909" y="2209"/>
                  </a:cubicBezTo>
                  <a:cubicBezTo>
                    <a:pt x="18166" y="2328"/>
                    <a:pt x="18345" y="2427"/>
                    <a:pt x="18464" y="2506"/>
                  </a:cubicBezTo>
                  <a:cubicBezTo>
                    <a:pt x="18563" y="2586"/>
                    <a:pt x="18563" y="2645"/>
                    <a:pt x="18583" y="2645"/>
                  </a:cubicBezTo>
                  <a:cubicBezTo>
                    <a:pt x="18583" y="2645"/>
                    <a:pt x="18603" y="2566"/>
                    <a:pt x="18503" y="2467"/>
                  </a:cubicBezTo>
                  <a:cubicBezTo>
                    <a:pt x="18404" y="2368"/>
                    <a:pt x="18226" y="2249"/>
                    <a:pt x="17948" y="2110"/>
                  </a:cubicBezTo>
                  <a:cubicBezTo>
                    <a:pt x="17413" y="1832"/>
                    <a:pt x="16500" y="1475"/>
                    <a:pt x="15073" y="1079"/>
                  </a:cubicBezTo>
                  <a:cubicBezTo>
                    <a:pt x="14359" y="900"/>
                    <a:pt x="13526" y="702"/>
                    <a:pt x="12534" y="503"/>
                  </a:cubicBezTo>
                  <a:cubicBezTo>
                    <a:pt x="11543" y="325"/>
                    <a:pt x="10392" y="147"/>
                    <a:pt x="9084" y="67"/>
                  </a:cubicBezTo>
                  <a:cubicBezTo>
                    <a:pt x="8593" y="23"/>
                    <a:pt x="8080" y="0"/>
                    <a:pt x="7544" y="0"/>
                  </a:cubicBezTo>
                  <a:close/>
                </a:path>
              </a:pathLst>
            </a:custGeom>
            <a:solidFill>
              <a:srgbClr val="0202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1" name="Google Shape;3111;p43"/>
            <p:cNvSpPr/>
            <p:nvPr/>
          </p:nvSpPr>
          <p:spPr>
            <a:xfrm>
              <a:off x="1749321" y="5032659"/>
              <a:ext cx="438880" cy="439586"/>
            </a:xfrm>
            <a:custGeom>
              <a:avLst/>
              <a:gdLst/>
              <a:ahLst/>
              <a:cxnLst/>
              <a:rect l="l" t="t" r="r" b="b"/>
              <a:pathLst>
                <a:path w="13684" h="13706" extrusionOk="0">
                  <a:moveTo>
                    <a:pt x="13287" y="1"/>
                  </a:moveTo>
                  <a:cubicBezTo>
                    <a:pt x="13188" y="1"/>
                    <a:pt x="13089" y="21"/>
                    <a:pt x="13010" y="60"/>
                  </a:cubicBezTo>
                  <a:cubicBezTo>
                    <a:pt x="12653" y="140"/>
                    <a:pt x="12355" y="279"/>
                    <a:pt x="12038" y="417"/>
                  </a:cubicBezTo>
                  <a:cubicBezTo>
                    <a:pt x="10848" y="973"/>
                    <a:pt x="9857" y="1568"/>
                    <a:pt x="9004" y="2103"/>
                  </a:cubicBezTo>
                  <a:cubicBezTo>
                    <a:pt x="8151" y="2638"/>
                    <a:pt x="7457" y="3134"/>
                    <a:pt x="6862" y="3590"/>
                  </a:cubicBezTo>
                  <a:cubicBezTo>
                    <a:pt x="5692" y="4483"/>
                    <a:pt x="4978" y="5137"/>
                    <a:pt x="4542" y="5554"/>
                  </a:cubicBezTo>
                  <a:cubicBezTo>
                    <a:pt x="4105" y="5990"/>
                    <a:pt x="3967" y="6168"/>
                    <a:pt x="3986" y="6188"/>
                  </a:cubicBezTo>
                  <a:cubicBezTo>
                    <a:pt x="3986" y="6188"/>
                    <a:pt x="4165" y="6030"/>
                    <a:pt x="4621" y="5633"/>
                  </a:cubicBezTo>
                  <a:cubicBezTo>
                    <a:pt x="5077" y="5236"/>
                    <a:pt x="5811" y="4602"/>
                    <a:pt x="6981" y="3749"/>
                  </a:cubicBezTo>
                  <a:cubicBezTo>
                    <a:pt x="7576" y="3313"/>
                    <a:pt x="8290" y="2817"/>
                    <a:pt x="9143" y="2301"/>
                  </a:cubicBezTo>
                  <a:cubicBezTo>
                    <a:pt x="9995" y="1766"/>
                    <a:pt x="10967" y="1191"/>
                    <a:pt x="12157" y="655"/>
                  </a:cubicBezTo>
                  <a:cubicBezTo>
                    <a:pt x="12454" y="536"/>
                    <a:pt x="12752" y="398"/>
                    <a:pt x="13069" y="318"/>
                  </a:cubicBezTo>
                  <a:cubicBezTo>
                    <a:pt x="13149" y="298"/>
                    <a:pt x="13228" y="279"/>
                    <a:pt x="13307" y="279"/>
                  </a:cubicBezTo>
                  <a:cubicBezTo>
                    <a:pt x="13320" y="272"/>
                    <a:pt x="13334" y="270"/>
                    <a:pt x="13346" y="270"/>
                  </a:cubicBezTo>
                  <a:cubicBezTo>
                    <a:pt x="13371" y="270"/>
                    <a:pt x="13393" y="279"/>
                    <a:pt x="13406" y="279"/>
                  </a:cubicBezTo>
                  <a:cubicBezTo>
                    <a:pt x="13406" y="279"/>
                    <a:pt x="13406" y="298"/>
                    <a:pt x="13406" y="338"/>
                  </a:cubicBezTo>
                  <a:cubicBezTo>
                    <a:pt x="13406" y="378"/>
                    <a:pt x="13406" y="417"/>
                    <a:pt x="13386" y="457"/>
                  </a:cubicBezTo>
                  <a:cubicBezTo>
                    <a:pt x="13386" y="536"/>
                    <a:pt x="13347" y="616"/>
                    <a:pt x="13327" y="695"/>
                  </a:cubicBezTo>
                  <a:cubicBezTo>
                    <a:pt x="13109" y="1389"/>
                    <a:pt x="12752" y="2083"/>
                    <a:pt x="12375" y="2797"/>
                  </a:cubicBezTo>
                  <a:cubicBezTo>
                    <a:pt x="11602" y="4225"/>
                    <a:pt x="10610" y="5752"/>
                    <a:pt x="9381" y="7338"/>
                  </a:cubicBezTo>
                  <a:cubicBezTo>
                    <a:pt x="8766" y="8112"/>
                    <a:pt x="8151" y="8846"/>
                    <a:pt x="7516" y="9480"/>
                  </a:cubicBezTo>
                  <a:cubicBezTo>
                    <a:pt x="6882" y="10115"/>
                    <a:pt x="6247" y="10710"/>
                    <a:pt x="5632" y="11245"/>
                  </a:cubicBezTo>
                  <a:cubicBezTo>
                    <a:pt x="4998" y="11761"/>
                    <a:pt x="4383" y="12217"/>
                    <a:pt x="3768" y="12594"/>
                  </a:cubicBezTo>
                  <a:cubicBezTo>
                    <a:pt x="3154" y="12971"/>
                    <a:pt x="2519" y="13268"/>
                    <a:pt x="1904" y="13387"/>
                  </a:cubicBezTo>
                  <a:cubicBezTo>
                    <a:pt x="1755" y="13417"/>
                    <a:pt x="1602" y="13437"/>
                    <a:pt x="1453" y="13437"/>
                  </a:cubicBezTo>
                  <a:cubicBezTo>
                    <a:pt x="1304" y="13437"/>
                    <a:pt x="1160" y="13417"/>
                    <a:pt x="1032" y="13367"/>
                  </a:cubicBezTo>
                  <a:cubicBezTo>
                    <a:pt x="774" y="13288"/>
                    <a:pt x="556" y="13109"/>
                    <a:pt x="417" y="12891"/>
                  </a:cubicBezTo>
                  <a:cubicBezTo>
                    <a:pt x="278" y="12673"/>
                    <a:pt x="258" y="12415"/>
                    <a:pt x="238" y="12157"/>
                  </a:cubicBezTo>
                  <a:cubicBezTo>
                    <a:pt x="258" y="11919"/>
                    <a:pt x="298" y="11662"/>
                    <a:pt x="357" y="11424"/>
                  </a:cubicBezTo>
                  <a:cubicBezTo>
                    <a:pt x="496" y="10968"/>
                    <a:pt x="694" y="10551"/>
                    <a:pt x="913" y="10174"/>
                  </a:cubicBezTo>
                  <a:cubicBezTo>
                    <a:pt x="1111" y="9798"/>
                    <a:pt x="1329" y="9460"/>
                    <a:pt x="1527" y="9163"/>
                  </a:cubicBezTo>
                  <a:cubicBezTo>
                    <a:pt x="2380" y="7973"/>
                    <a:pt x="3054" y="7279"/>
                    <a:pt x="3431" y="6823"/>
                  </a:cubicBezTo>
                  <a:cubicBezTo>
                    <a:pt x="3848" y="6367"/>
                    <a:pt x="3986" y="6188"/>
                    <a:pt x="3986" y="6188"/>
                  </a:cubicBezTo>
                  <a:cubicBezTo>
                    <a:pt x="3985" y="6187"/>
                    <a:pt x="3983" y="6186"/>
                    <a:pt x="3981" y="6186"/>
                  </a:cubicBezTo>
                  <a:cubicBezTo>
                    <a:pt x="3944" y="6186"/>
                    <a:pt x="3763" y="6334"/>
                    <a:pt x="3372" y="6744"/>
                  </a:cubicBezTo>
                  <a:cubicBezTo>
                    <a:pt x="2955" y="7160"/>
                    <a:pt x="2261" y="7854"/>
                    <a:pt x="1369" y="9044"/>
                  </a:cubicBezTo>
                  <a:cubicBezTo>
                    <a:pt x="1151" y="9341"/>
                    <a:pt x="932" y="9679"/>
                    <a:pt x="714" y="10055"/>
                  </a:cubicBezTo>
                  <a:cubicBezTo>
                    <a:pt x="496" y="10452"/>
                    <a:pt x="278" y="10868"/>
                    <a:pt x="139" y="11364"/>
                  </a:cubicBezTo>
                  <a:cubicBezTo>
                    <a:pt x="60" y="11602"/>
                    <a:pt x="20" y="11880"/>
                    <a:pt x="0" y="12157"/>
                  </a:cubicBezTo>
                  <a:cubicBezTo>
                    <a:pt x="0" y="12455"/>
                    <a:pt x="40" y="12752"/>
                    <a:pt x="199" y="13030"/>
                  </a:cubicBezTo>
                  <a:cubicBezTo>
                    <a:pt x="357" y="13308"/>
                    <a:pt x="635" y="13526"/>
                    <a:pt x="952" y="13625"/>
                  </a:cubicBezTo>
                  <a:cubicBezTo>
                    <a:pt x="1142" y="13681"/>
                    <a:pt x="1332" y="13705"/>
                    <a:pt x="1522" y="13705"/>
                  </a:cubicBezTo>
                  <a:cubicBezTo>
                    <a:pt x="1669" y="13705"/>
                    <a:pt x="1816" y="13691"/>
                    <a:pt x="1964" y="13665"/>
                  </a:cubicBezTo>
                  <a:cubicBezTo>
                    <a:pt x="2638" y="13526"/>
                    <a:pt x="3273" y="13228"/>
                    <a:pt x="3907" y="12852"/>
                  </a:cubicBezTo>
                  <a:cubicBezTo>
                    <a:pt x="4562" y="12455"/>
                    <a:pt x="5176" y="11979"/>
                    <a:pt x="5811" y="11463"/>
                  </a:cubicBezTo>
                  <a:cubicBezTo>
                    <a:pt x="6465" y="10928"/>
                    <a:pt x="7080" y="10333"/>
                    <a:pt x="7735" y="9698"/>
                  </a:cubicBezTo>
                  <a:cubicBezTo>
                    <a:pt x="8369" y="9044"/>
                    <a:pt x="9004" y="8310"/>
                    <a:pt x="9638" y="7517"/>
                  </a:cubicBezTo>
                  <a:cubicBezTo>
                    <a:pt x="10868" y="5930"/>
                    <a:pt x="11859" y="4384"/>
                    <a:pt x="12633" y="2936"/>
                  </a:cubicBezTo>
                  <a:cubicBezTo>
                    <a:pt x="13030" y="2202"/>
                    <a:pt x="13367" y="1508"/>
                    <a:pt x="13605" y="794"/>
                  </a:cubicBezTo>
                  <a:cubicBezTo>
                    <a:pt x="13624" y="695"/>
                    <a:pt x="13664" y="596"/>
                    <a:pt x="13684" y="517"/>
                  </a:cubicBezTo>
                  <a:cubicBezTo>
                    <a:pt x="13684" y="457"/>
                    <a:pt x="13684" y="417"/>
                    <a:pt x="13684" y="358"/>
                  </a:cubicBezTo>
                  <a:cubicBezTo>
                    <a:pt x="13684" y="318"/>
                    <a:pt x="13684" y="298"/>
                    <a:pt x="13684" y="259"/>
                  </a:cubicBezTo>
                  <a:cubicBezTo>
                    <a:pt x="13684" y="239"/>
                    <a:pt x="13684" y="179"/>
                    <a:pt x="13664" y="140"/>
                  </a:cubicBezTo>
                  <a:cubicBezTo>
                    <a:pt x="13624" y="60"/>
                    <a:pt x="13545" y="21"/>
                    <a:pt x="13466" y="1"/>
                  </a:cubicBezTo>
                  <a:close/>
                </a:path>
              </a:pathLst>
            </a:custGeom>
            <a:solidFill>
              <a:srgbClr val="0202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2" name="Google Shape;3112;p43"/>
            <p:cNvSpPr/>
            <p:nvPr/>
          </p:nvSpPr>
          <p:spPr>
            <a:xfrm>
              <a:off x="2319860" y="5129935"/>
              <a:ext cx="169215" cy="596035"/>
            </a:xfrm>
            <a:custGeom>
              <a:avLst/>
              <a:gdLst/>
              <a:ahLst/>
              <a:cxnLst/>
              <a:rect l="l" t="t" r="r" b="b"/>
              <a:pathLst>
                <a:path w="5276" h="18584" extrusionOk="0">
                  <a:moveTo>
                    <a:pt x="2620" y="0"/>
                  </a:moveTo>
                  <a:cubicBezTo>
                    <a:pt x="2591" y="0"/>
                    <a:pt x="2530" y="11"/>
                    <a:pt x="2459" y="81"/>
                  </a:cubicBezTo>
                  <a:cubicBezTo>
                    <a:pt x="2360" y="181"/>
                    <a:pt x="2241" y="359"/>
                    <a:pt x="2102" y="637"/>
                  </a:cubicBezTo>
                  <a:cubicBezTo>
                    <a:pt x="1825" y="1172"/>
                    <a:pt x="1468" y="2084"/>
                    <a:pt x="1091" y="3512"/>
                  </a:cubicBezTo>
                  <a:cubicBezTo>
                    <a:pt x="892" y="4226"/>
                    <a:pt x="694" y="5059"/>
                    <a:pt x="496" y="6051"/>
                  </a:cubicBezTo>
                  <a:cubicBezTo>
                    <a:pt x="317" y="7042"/>
                    <a:pt x="159" y="8192"/>
                    <a:pt x="60" y="9501"/>
                  </a:cubicBezTo>
                  <a:cubicBezTo>
                    <a:pt x="20" y="10156"/>
                    <a:pt x="0" y="10850"/>
                    <a:pt x="20" y="11584"/>
                  </a:cubicBezTo>
                  <a:cubicBezTo>
                    <a:pt x="20" y="12317"/>
                    <a:pt x="60" y="13111"/>
                    <a:pt x="159" y="13924"/>
                  </a:cubicBezTo>
                  <a:cubicBezTo>
                    <a:pt x="238" y="14737"/>
                    <a:pt x="377" y="15609"/>
                    <a:pt x="674" y="16482"/>
                  </a:cubicBezTo>
                  <a:cubicBezTo>
                    <a:pt x="833" y="16938"/>
                    <a:pt x="1011" y="17374"/>
                    <a:pt x="1309" y="17791"/>
                  </a:cubicBezTo>
                  <a:cubicBezTo>
                    <a:pt x="1388" y="17890"/>
                    <a:pt x="1468" y="17969"/>
                    <a:pt x="1547" y="18068"/>
                  </a:cubicBezTo>
                  <a:cubicBezTo>
                    <a:pt x="1646" y="18168"/>
                    <a:pt x="1745" y="18247"/>
                    <a:pt x="1864" y="18326"/>
                  </a:cubicBezTo>
                  <a:cubicBezTo>
                    <a:pt x="2082" y="18485"/>
                    <a:pt x="2360" y="18564"/>
                    <a:pt x="2638" y="18584"/>
                  </a:cubicBezTo>
                  <a:cubicBezTo>
                    <a:pt x="2915" y="18564"/>
                    <a:pt x="3193" y="18485"/>
                    <a:pt x="3411" y="18326"/>
                  </a:cubicBezTo>
                  <a:cubicBezTo>
                    <a:pt x="3530" y="18247"/>
                    <a:pt x="3629" y="18168"/>
                    <a:pt x="3728" y="18068"/>
                  </a:cubicBezTo>
                  <a:cubicBezTo>
                    <a:pt x="3808" y="17989"/>
                    <a:pt x="3887" y="17890"/>
                    <a:pt x="3966" y="17791"/>
                  </a:cubicBezTo>
                  <a:cubicBezTo>
                    <a:pt x="4264" y="17374"/>
                    <a:pt x="4442" y="16918"/>
                    <a:pt x="4601" y="16482"/>
                  </a:cubicBezTo>
                  <a:cubicBezTo>
                    <a:pt x="4898" y="15609"/>
                    <a:pt x="5037" y="14737"/>
                    <a:pt x="5117" y="13924"/>
                  </a:cubicBezTo>
                  <a:cubicBezTo>
                    <a:pt x="5216" y="13111"/>
                    <a:pt x="5255" y="12317"/>
                    <a:pt x="5255" y="11584"/>
                  </a:cubicBezTo>
                  <a:cubicBezTo>
                    <a:pt x="5275" y="10850"/>
                    <a:pt x="5255" y="10156"/>
                    <a:pt x="5216" y="9501"/>
                  </a:cubicBezTo>
                  <a:cubicBezTo>
                    <a:pt x="5117" y="8192"/>
                    <a:pt x="4958" y="7042"/>
                    <a:pt x="4760" y="6051"/>
                  </a:cubicBezTo>
                  <a:cubicBezTo>
                    <a:pt x="4581" y="5059"/>
                    <a:pt x="4383" y="4226"/>
                    <a:pt x="4184" y="3512"/>
                  </a:cubicBezTo>
                  <a:cubicBezTo>
                    <a:pt x="3808" y="2084"/>
                    <a:pt x="3451" y="1172"/>
                    <a:pt x="3173" y="637"/>
                  </a:cubicBezTo>
                  <a:cubicBezTo>
                    <a:pt x="3034" y="359"/>
                    <a:pt x="2915" y="181"/>
                    <a:pt x="2816" y="81"/>
                  </a:cubicBezTo>
                  <a:cubicBezTo>
                    <a:pt x="2745" y="11"/>
                    <a:pt x="2685" y="0"/>
                    <a:pt x="2656" y="0"/>
                  </a:cubicBezTo>
                  <a:cubicBezTo>
                    <a:pt x="2644" y="0"/>
                    <a:pt x="2638" y="2"/>
                    <a:pt x="2638" y="2"/>
                  </a:cubicBezTo>
                  <a:cubicBezTo>
                    <a:pt x="2638" y="22"/>
                    <a:pt x="2697" y="22"/>
                    <a:pt x="2776" y="121"/>
                  </a:cubicBezTo>
                  <a:cubicBezTo>
                    <a:pt x="2856" y="240"/>
                    <a:pt x="2955" y="419"/>
                    <a:pt x="3074" y="676"/>
                  </a:cubicBezTo>
                  <a:cubicBezTo>
                    <a:pt x="3292" y="1232"/>
                    <a:pt x="3629" y="2144"/>
                    <a:pt x="3986" y="3572"/>
                  </a:cubicBezTo>
                  <a:cubicBezTo>
                    <a:pt x="4165" y="4286"/>
                    <a:pt x="4343" y="5119"/>
                    <a:pt x="4522" y="6090"/>
                  </a:cubicBezTo>
                  <a:cubicBezTo>
                    <a:pt x="4700" y="7082"/>
                    <a:pt x="4859" y="8212"/>
                    <a:pt x="4938" y="9501"/>
                  </a:cubicBezTo>
                  <a:cubicBezTo>
                    <a:pt x="4978" y="10156"/>
                    <a:pt x="4998" y="10850"/>
                    <a:pt x="4978" y="11584"/>
                  </a:cubicBezTo>
                  <a:cubicBezTo>
                    <a:pt x="4958" y="12297"/>
                    <a:pt x="4918" y="13071"/>
                    <a:pt x="4839" y="13884"/>
                  </a:cubicBezTo>
                  <a:cubicBezTo>
                    <a:pt x="4740" y="14697"/>
                    <a:pt x="4601" y="15550"/>
                    <a:pt x="4323" y="16383"/>
                  </a:cubicBezTo>
                  <a:cubicBezTo>
                    <a:pt x="4165" y="16799"/>
                    <a:pt x="4006" y="17235"/>
                    <a:pt x="3728" y="17612"/>
                  </a:cubicBezTo>
                  <a:cubicBezTo>
                    <a:pt x="3471" y="17969"/>
                    <a:pt x="3074" y="18267"/>
                    <a:pt x="2638" y="18286"/>
                  </a:cubicBezTo>
                  <a:cubicBezTo>
                    <a:pt x="2201" y="18267"/>
                    <a:pt x="1805" y="17969"/>
                    <a:pt x="1547" y="17612"/>
                  </a:cubicBezTo>
                  <a:cubicBezTo>
                    <a:pt x="1269" y="17235"/>
                    <a:pt x="1111" y="16799"/>
                    <a:pt x="952" y="16383"/>
                  </a:cubicBezTo>
                  <a:cubicBezTo>
                    <a:pt x="674" y="15550"/>
                    <a:pt x="536" y="14697"/>
                    <a:pt x="436" y="13884"/>
                  </a:cubicBezTo>
                  <a:cubicBezTo>
                    <a:pt x="357" y="13071"/>
                    <a:pt x="317" y="12297"/>
                    <a:pt x="298" y="11584"/>
                  </a:cubicBezTo>
                  <a:cubicBezTo>
                    <a:pt x="278" y="10850"/>
                    <a:pt x="298" y="10156"/>
                    <a:pt x="337" y="9501"/>
                  </a:cubicBezTo>
                  <a:cubicBezTo>
                    <a:pt x="417" y="8212"/>
                    <a:pt x="575" y="7082"/>
                    <a:pt x="754" y="6090"/>
                  </a:cubicBezTo>
                  <a:cubicBezTo>
                    <a:pt x="932" y="5119"/>
                    <a:pt x="1111" y="4286"/>
                    <a:pt x="1289" y="3572"/>
                  </a:cubicBezTo>
                  <a:cubicBezTo>
                    <a:pt x="1646" y="2144"/>
                    <a:pt x="1983" y="1232"/>
                    <a:pt x="2201" y="676"/>
                  </a:cubicBezTo>
                  <a:cubicBezTo>
                    <a:pt x="2320" y="419"/>
                    <a:pt x="2419" y="240"/>
                    <a:pt x="2499" y="121"/>
                  </a:cubicBezTo>
                  <a:cubicBezTo>
                    <a:pt x="2578" y="22"/>
                    <a:pt x="2638" y="22"/>
                    <a:pt x="2638" y="2"/>
                  </a:cubicBezTo>
                  <a:cubicBezTo>
                    <a:pt x="2638" y="2"/>
                    <a:pt x="2631" y="0"/>
                    <a:pt x="2620" y="0"/>
                  </a:cubicBezTo>
                  <a:close/>
                </a:path>
              </a:pathLst>
            </a:custGeom>
            <a:solidFill>
              <a:srgbClr val="0202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3" name="Google Shape;3113;p43"/>
            <p:cNvSpPr/>
            <p:nvPr/>
          </p:nvSpPr>
          <p:spPr>
            <a:xfrm>
              <a:off x="2623972" y="5035866"/>
              <a:ext cx="436892" cy="436988"/>
            </a:xfrm>
            <a:custGeom>
              <a:avLst/>
              <a:gdLst/>
              <a:ahLst/>
              <a:cxnLst/>
              <a:rect l="l" t="t" r="r" b="b"/>
              <a:pathLst>
                <a:path w="13622" h="13625" extrusionOk="0">
                  <a:moveTo>
                    <a:pt x="191" y="54"/>
                  </a:moveTo>
                  <a:cubicBezTo>
                    <a:pt x="210" y="54"/>
                    <a:pt x="231" y="56"/>
                    <a:pt x="255" y="60"/>
                  </a:cubicBezTo>
                  <a:cubicBezTo>
                    <a:pt x="394" y="79"/>
                    <a:pt x="592" y="139"/>
                    <a:pt x="870" y="238"/>
                  </a:cubicBezTo>
                  <a:cubicBezTo>
                    <a:pt x="1405" y="476"/>
                    <a:pt x="2298" y="892"/>
                    <a:pt x="3547" y="1626"/>
                  </a:cubicBezTo>
                  <a:cubicBezTo>
                    <a:pt x="4182" y="2003"/>
                    <a:pt x="4896" y="2479"/>
                    <a:pt x="5729" y="3034"/>
                  </a:cubicBezTo>
                  <a:cubicBezTo>
                    <a:pt x="6542" y="3609"/>
                    <a:pt x="7454" y="4303"/>
                    <a:pt x="8426" y="5156"/>
                  </a:cubicBezTo>
                  <a:cubicBezTo>
                    <a:pt x="8922" y="5592"/>
                    <a:pt x="9417" y="6068"/>
                    <a:pt x="9913" y="6604"/>
                  </a:cubicBezTo>
                  <a:cubicBezTo>
                    <a:pt x="10429" y="7119"/>
                    <a:pt x="10944" y="7695"/>
                    <a:pt x="11440" y="8329"/>
                  </a:cubicBezTo>
                  <a:cubicBezTo>
                    <a:pt x="11956" y="8964"/>
                    <a:pt x="12452" y="9678"/>
                    <a:pt x="12848" y="10471"/>
                  </a:cubicBezTo>
                  <a:cubicBezTo>
                    <a:pt x="13046" y="10868"/>
                    <a:pt x="13225" y="11304"/>
                    <a:pt x="13304" y="11740"/>
                  </a:cubicBezTo>
                  <a:cubicBezTo>
                    <a:pt x="13384" y="12196"/>
                    <a:pt x="13304" y="12672"/>
                    <a:pt x="13007" y="12990"/>
                  </a:cubicBezTo>
                  <a:cubicBezTo>
                    <a:pt x="12756" y="13225"/>
                    <a:pt x="12429" y="13319"/>
                    <a:pt x="12099" y="13319"/>
                  </a:cubicBezTo>
                  <a:cubicBezTo>
                    <a:pt x="11985" y="13319"/>
                    <a:pt x="11870" y="13307"/>
                    <a:pt x="11757" y="13287"/>
                  </a:cubicBezTo>
                  <a:cubicBezTo>
                    <a:pt x="11301" y="13227"/>
                    <a:pt x="10885" y="13049"/>
                    <a:pt x="10468" y="12851"/>
                  </a:cubicBezTo>
                  <a:cubicBezTo>
                    <a:pt x="9675" y="12454"/>
                    <a:pt x="8981" y="11958"/>
                    <a:pt x="8346" y="11443"/>
                  </a:cubicBezTo>
                  <a:cubicBezTo>
                    <a:pt x="7692" y="10947"/>
                    <a:pt x="7137" y="10411"/>
                    <a:pt x="6601" y="9916"/>
                  </a:cubicBezTo>
                  <a:cubicBezTo>
                    <a:pt x="6066" y="9400"/>
                    <a:pt x="5590" y="8904"/>
                    <a:pt x="5173" y="8428"/>
                  </a:cubicBezTo>
                  <a:cubicBezTo>
                    <a:pt x="4301" y="7457"/>
                    <a:pt x="3627" y="6544"/>
                    <a:pt x="3051" y="5711"/>
                  </a:cubicBezTo>
                  <a:cubicBezTo>
                    <a:pt x="2476" y="4898"/>
                    <a:pt x="2020" y="4165"/>
                    <a:pt x="1643" y="3550"/>
                  </a:cubicBezTo>
                  <a:cubicBezTo>
                    <a:pt x="890" y="2281"/>
                    <a:pt x="473" y="1408"/>
                    <a:pt x="255" y="853"/>
                  </a:cubicBezTo>
                  <a:cubicBezTo>
                    <a:pt x="136" y="575"/>
                    <a:pt x="97" y="377"/>
                    <a:pt x="77" y="258"/>
                  </a:cubicBezTo>
                  <a:cubicBezTo>
                    <a:pt x="57" y="119"/>
                    <a:pt x="77" y="79"/>
                    <a:pt x="77" y="79"/>
                  </a:cubicBezTo>
                  <a:cubicBezTo>
                    <a:pt x="77" y="79"/>
                    <a:pt x="115" y="54"/>
                    <a:pt x="191" y="54"/>
                  </a:cubicBezTo>
                  <a:close/>
                  <a:moveTo>
                    <a:pt x="255" y="0"/>
                  </a:moveTo>
                  <a:cubicBezTo>
                    <a:pt x="135" y="0"/>
                    <a:pt x="74" y="60"/>
                    <a:pt x="73" y="76"/>
                  </a:cubicBezTo>
                  <a:lnTo>
                    <a:pt x="73" y="76"/>
                  </a:lnTo>
                  <a:cubicBezTo>
                    <a:pt x="58" y="77"/>
                    <a:pt x="0" y="137"/>
                    <a:pt x="17" y="258"/>
                  </a:cubicBezTo>
                  <a:cubicBezTo>
                    <a:pt x="17" y="397"/>
                    <a:pt x="57" y="615"/>
                    <a:pt x="136" y="892"/>
                  </a:cubicBezTo>
                  <a:cubicBezTo>
                    <a:pt x="335" y="1468"/>
                    <a:pt x="731" y="2360"/>
                    <a:pt x="1465" y="3649"/>
                  </a:cubicBezTo>
                  <a:cubicBezTo>
                    <a:pt x="1822" y="4284"/>
                    <a:pt x="2278" y="5037"/>
                    <a:pt x="2853" y="5850"/>
                  </a:cubicBezTo>
                  <a:cubicBezTo>
                    <a:pt x="3408" y="6683"/>
                    <a:pt x="4103" y="7615"/>
                    <a:pt x="4955" y="8607"/>
                  </a:cubicBezTo>
                  <a:cubicBezTo>
                    <a:pt x="5392" y="9103"/>
                    <a:pt x="5868" y="9618"/>
                    <a:pt x="6403" y="10114"/>
                  </a:cubicBezTo>
                  <a:cubicBezTo>
                    <a:pt x="6938" y="10630"/>
                    <a:pt x="7514" y="11165"/>
                    <a:pt x="8148" y="11681"/>
                  </a:cubicBezTo>
                  <a:cubicBezTo>
                    <a:pt x="8803" y="12176"/>
                    <a:pt x="9516" y="12692"/>
                    <a:pt x="10349" y="13109"/>
                  </a:cubicBezTo>
                  <a:cubicBezTo>
                    <a:pt x="10766" y="13307"/>
                    <a:pt x="11202" y="13505"/>
                    <a:pt x="11698" y="13584"/>
                  </a:cubicBezTo>
                  <a:cubicBezTo>
                    <a:pt x="11837" y="13604"/>
                    <a:pt x="11956" y="13604"/>
                    <a:pt x="12095" y="13624"/>
                  </a:cubicBezTo>
                  <a:cubicBezTo>
                    <a:pt x="12214" y="13604"/>
                    <a:pt x="12352" y="13604"/>
                    <a:pt x="12471" y="13584"/>
                  </a:cubicBezTo>
                  <a:cubicBezTo>
                    <a:pt x="12749" y="13525"/>
                    <a:pt x="13007" y="13406"/>
                    <a:pt x="13205" y="13208"/>
                  </a:cubicBezTo>
                  <a:cubicBezTo>
                    <a:pt x="13403" y="12990"/>
                    <a:pt x="13542" y="12752"/>
                    <a:pt x="13582" y="12474"/>
                  </a:cubicBezTo>
                  <a:cubicBezTo>
                    <a:pt x="13602" y="12355"/>
                    <a:pt x="13602" y="12216"/>
                    <a:pt x="13622" y="12077"/>
                  </a:cubicBezTo>
                  <a:cubicBezTo>
                    <a:pt x="13602" y="11958"/>
                    <a:pt x="13602" y="11819"/>
                    <a:pt x="13582" y="11700"/>
                  </a:cubicBezTo>
                  <a:cubicBezTo>
                    <a:pt x="13503" y="11205"/>
                    <a:pt x="13324" y="10749"/>
                    <a:pt x="13126" y="10332"/>
                  </a:cubicBezTo>
                  <a:cubicBezTo>
                    <a:pt x="12709" y="9519"/>
                    <a:pt x="12194" y="8805"/>
                    <a:pt x="11678" y="8151"/>
                  </a:cubicBezTo>
                  <a:cubicBezTo>
                    <a:pt x="11162" y="7516"/>
                    <a:pt x="10627" y="6921"/>
                    <a:pt x="10111" y="6406"/>
                  </a:cubicBezTo>
                  <a:cubicBezTo>
                    <a:pt x="9616" y="5870"/>
                    <a:pt x="9100" y="5394"/>
                    <a:pt x="8604" y="4958"/>
                  </a:cubicBezTo>
                  <a:cubicBezTo>
                    <a:pt x="7613" y="4105"/>
                    <a:pt x="6700" y="3411"/>
                    <a:pt x="5868" y="2836"/>
                  </a:cubicBezTo>
                  <a:cubicBezTo>
                    <a:pt x="5035" y="2281"/>
                    <a:pt x="4301" y="1825"/>
                    <a:pt x="3646" y="1448"/>
                  </a:cubicBezTo>
                  <a:cubicBezTo>
                    <a:pt x="2377" y="734"/>
                    <a:pt x="1485" y="337"/>
                    <a:pt x="910" y="139"/>
                  </a:cubicBezTo>
                  <a:cubicBezTo>
                    <a:pt x="612" y="40"/>
                    <a:pt x="394" y="0"/>
                    <a:pt x="255" y="0"/>
                  </a:cubicBezTo>
                  <a:close/>
                </a:path>
              </a:pathLst>
            </a:custGeom>
            <a:solidFill>
              <a:srgbClr val="0202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4" name="Google Shape;3114;p43"/>
            <p:cNvSpPr/>
            <p:nvPr/>
          </p:nvSpPr>
          <p:spPr>
            <a:xfrm>
              <a:off x="2713550" y="4734994"/>
              <a:ext cx="601103" cy="166039"/>
            </a:xfrm>
            <a:custGeom>
              <a:avLst/>
              <a:gdLst/>
              <a:ahLst/>
              <a:cxnLst/>
              <a:rect l="l" t="t" r="r" b="b"/>
              <a:pathLst>
                <a:path w="18742" h="5177" extrusionOk="0">
                  <a:moveTo>
                    <a:pt x="10293" y="1"/>
                  </a:moveTo>
                  <a:cubicBezTo>
                    <a:pt x="9698" y="1"/>
                    <a:pt x="8726" y="41"/>
                    <a:pt x="7259" y="239"/>
                  </a:cubicBezTo>
                  <a:cubicBezTo>
                    <a:pt x="6525" y="338"/>
                    <a:pt x="5672" y="477"/>
                    <a:pt x="4701" y="695"/>
                  </a:cubicBezTo>
                  <a:cubicBezTo>
                    <a:pt x="3709" y="933"/>
                    <a:pt x="2599" y="1211"/>
                    <a:pt x="1369" y="1667"/>
                  </a:cubicBezTo>
                  <a:cubicBezTo>
                    <a:pt x="1052" y="1786"/>
                    <a:pt x="734" y="1905"/>
                    <a:pt x="417" y="2083"/>
                  </a:cubicBezTo>
                  <a:cubicBezTo>
                    <a:pt x="338" y="2123"/>
                    <a:pt x="258" y="2182"/>
                    <a:pt x="179" y="2242"/>
                  </a:cubicBezTo>
                  <a:cubicBezTo>
                    <a:pt x="139" y="2281"/>
                    <a:pt x="100" y="2301"/>
                    <a:pt x="60" y="2361"/>
                  </a:cubicBezTo>
                  <a:cubicBezTo>
                    <a:pt x="20" y="2440"/>
                    <a:pt x="1" y="2539"/>
                    <a:pt x="20" y="2619"/>
                  </a:cubicBezTo>
                  <a:cubicBezTo>
                    <a:pt x="40" y="2658"/>
                    <a:pt x="80" y="2698"/>
                    <a:pt x="80" y="2718"/>
                  </a:cubicBezTo>
                  <a:cubicBezTo>
                    <a:pt x="100" y="2738"/>
                    <a:pt x="120" y="2757"/>
                    <a:pt x="139" y="2777"/>
                  </a:cubicBezTo>
                  <a:cubicBezTo>
                    <a:pt x="179" y="2817"/>
                    <a:pt x="219" y="2837"/>
                    <a:pt x="278" y="2876"/>
                  </a:cubicBezTo>
                  <a:cubicBezTo>
                    <a:pt x="358" y="2936"/>
                    <a:pt x="437" y="2976"/>
                    <a:pt x="516" y="3015"/>
                  </a:cubicBezTo>
                  <a:cubicBezTo>
                    <a:pt x="1191" y="3372"/>
                    <a:pt x="1924" y="3610"/>
                    <a:pt x="2718" y="3868"/>
                  </a:cubicBezTo>
                  <a:cubicBezTo>
                    <a:pt x="4304" y="4324"/>
                    <a:pt x="6089" y="4721"/>
                    <a:pt x="8092" y="4979"/>
                  </a:cubicBezTo>
                  <a:cubicBezTo>
                    <a:pt x="9083" y="5097"/>
                    <a:pt x="10055" y="5157"/>
                    <a:pt x="10967" y="5177"/>
                  </a:cubicBezTo>
                  <a:cubicBezTo>
                    <a:pt x="11880" y="5157"/>
                    <a:pt x="12752" y="5157"/>
                    <a:pt x="13565" y="5058"/>
                  </a:cubicBezTo>
                  <a:cubicBezTo>
                    <a:pt x="14398" y="4998"/>
                    <a:pt x="15172" y="4879"/>
                    <a:pt x="15886" y="4701"/>
                  </a:cubicBezTo>
                  <a:cubicBezTo>
                    <a:pt x="16619" y="4522"/>
                    <a:pt x="17294" y="4284"/>
                    <a:pt x="17849" y="3888"/>
                  </a:cubicBezTo>
                  <a:cubicBezTo>
                    <a:pt x="18127" y="3709"/>
                    <a:pt x="18384" y="3471"/>
                    <a:pt x="18543" y="3174"/>
                  </a:cubicBezTo>
                  <a:cubicBezTo>
                    <a:pt x="18702" y="2876"/>
                    <a:pt x="18741" y="2519"/>
                    <a:pt x="18662" y="2202"/>
                  </a:cubicBezTo>
                  <a:cubicBezTo>
                    <a:pt x="18583" y="1885"/>
                    <a:pt x="18384" y="1647"/>
                    <a:pt x="18186" y="1449"/>
                  </a:cubicBezTo>
                  <a:cubicBezTo>
                    <a:pt x="17968" y="1250"/>
                    <a:pt x="17750" y="1111"/>
                    <a:pt x="17532" y="992"/>
                  </a:cubicBezTo>
                  <a:cubicBezTo>
                    <a:pt x="17075" y="735"/>
                    <a:pt x="16619" y="596"/>
                    <a:pt x="16203" y="477"/>
                  </a:cubicBezTo>
                  <a:cubicBezTo>
                    <a:pt x="15767" y="358"/>
                    <a:pt x="15370" y="278"/>
                    <a:pt x="15013" y="219"/>
                  </a:cubicBezTo>
                  <a:cubicBezTo>
                    <a:pt x="13545" y="1"/>
                    <a:pt x="12574" y="1"/>
                    <a:pt x="11979" y="1"/>
                  </a:cubicBezTo>
                  <a:cubicBezTo>
                    <a:pt x="11364" y="1"/>
                    <a:pt x="11126" y="21"/>
                    <a:pt x="11126" y="41"/>
                  </a:cubicBezTo>
                  <a:cubicBezTo>
                    <a:pt x="11126" y="60"/>
                    <a:pt x="11364" y="80"/>
                    <a:pt x="11959" y="100"/>
                  </a:cubicBezTo>
                  <a:cubicBezTo>
                    <a:pt x="12574" y="160"/>
                    <a:pt x="13545" y="179"/>
                    <a:pt x="14973" y="417"/>
                  </a:cubicBezTo>
                  <a:cubicBezTo>
                    <a:pt x="15330" y="497"/>
                    <a:pt x="15727" y="576"/>
                    <a:pt x="16143" y="695"/>
                  </a:cubicBezTo>
                  <a:cubicBezTo>
                    <a:pt x="16540" y="814"/>
                    <a:pt x="16976" y="953"/>
                    <a:pt x="17413" y="1191"/>
                  </a:cubicBezTo>
                  <a:cubicBezTo>
                    <a:pt x="17611" y="1310"/>
                    <a:pt x="17829" y="1449"/>
                    <a:pt x="18008" y="1627"/>
                  </a:cubicBezTo>
                  <a:cubicBezTo>
                    <a:pt x="18186" y="1806"/>
                    <a:pt x="18345" y="2024"/>
                    <a:pt x="18404" y="2281"/>
                  </a:cubicBezTo>
                  <a:cubicBezTo>
                    <a:pt x="18464" y="2519"/>
                    <a:pt x="18424" y="2797"/>
                    <a:pt x="18305" y="3035"/>
                  </a:cubicBezTo>
                  <a:cubicBezTo>
                    <a:pt x="18186" y="3293"/>
                    <a:pt x="17948" y="3491"/>
                    <a:pt x="17690" y="3670"/>
                  </a:cubicBezTo>
                  <a:cubicBezTo>
                    <a:pt x="17175" y="4027"/>
                    <a:pt x="16520" y="4265"/>
                    <a:pt x="15826" y="4423"/>
                  </a:cubicBezTo>
                  <a:cubicBezTo>
                    <a:pt x="15112" y="4602"/>
                    <a:pt x="14359" y="4701"/>
                    <a:pt x="13545" y="4780"/>
                  </a:cubicBezTo>
                  <a:cubicBezTo>
                    <a:pt x="12732" y="4860"/>
                    <a:pt x="11880" y="4879"/>
                    <a:pt x="10967" y="4879"/>
                  </a:cubicBezTo>
                  <a:cubicBezTo>
                    <a:pt x="10055" y="4879"/>
                    <a:pt x="9123" y="4800"/>
                    <a:pt x="8132" y="4681"/>
                  </a:cubicBezTo>
                  <a:cubicBezTo>
                    <a:pt x="6129" y="4443"/>
                    <a:pt x="4364" y="4046"/>
                    <a:pt x="2797" y="3590"/>
                  </a:cubicBezTo>
                  <a:cubicBezTo>
                    <a:pt x="2023" y="3352"/>
                    <a:pt x="1290" y="3114"/>
                    <a:pt x="655" y="2777"/>
                  </a:cubicBezTo>
                  <a:cubicBezTo>
                    <a:pt x="576" y="2738"/>
                    <a:pt x="496" y="2698"/>
                    <a:pt x="437" y="2658"/>
                  </a:cubicBezTo>
                  <a:cubicBezTo>
                    <a:pt x="397" y="2619"/>
                    <a:pt x="358" y="2599"/>
                    <a:pt x="338" y="2579"/>
                  </a:cubicBezTo>
                  <a:cubicBezTo>
                    <a:pt x="298" y="2559"/>
                    <a:pt x="298" y="2539"/>
                    <a:pt x="298" y="2539"/>
                  </a:cubicBezTo>
                  <a:cubicBezTo>
                    <a:pt x="298" y="2539"/>
                    <a:pt x="298" y="2539"/>
                    <a:pt x="298" y="2519"/>
                  </a:cubicBezTo>
                  <a:cubicBezTo>
                    <a:pt x="298" y="2519"/>
                    <a:pt x="338" y="2480"/>
                    <a:pt x="358" y="2460"/>
                  </a:cubicBezTo>
                  <a:cubicBezTo>
                    <a:pt x="417" y="2420"/>
                    <a:pt x="496" y="2381"/>
                    <a:pt x="556" y="2341"/>
                  </a:cubicBezTo>
                  <a:cubicBezTo>
                    <a:pt x="853" y="2162"/>
                    <a:pt x="1151" y="2043"/>
                    <a:pt x="1448" y="1924"/>
                  </a:cubicBezTo>
                  <a:cubicBezTo>
                    <a:pt x="2658" y="1468"/>
                    <a:pt x="3769" y="1171"/>
                    <a:pt x="4740" y="953"/>
                  </a:cubicBezTo>
                  <a:cubicBezTo>
                    <a:pt x="5732" y="715"/>
                    <a:pt x="6565" y="576"/>
                    <a:pt x="7299" y="457"/>
                  </a:cubicBezTo>
                  <a:cubicBezTo>
                    <a:pt x="8746" y="219"/>
                    <a:pt x="9698" y="160"/>
                    <a:pt x="10313" y="120"/>
                  </a:cubicBezTo>
                  <a:cubicBezTo>
                    <a:pt x="10908" y="80"/>
                    <a:pt x="11126" y="60"/>
                    <a:pt x="11126" y="41"/>
                  </a:cubicBezTo>
                  <a:cubicBezTo>
                    <a:pt x="11126" y="21"/>
                    <a:pt x="10908" y="1"/>
                    <a:pt x="10293" y="1"/>
                  </a:cubicBezTo>
                  <a:close/>
                </a:path>
              </a:pathLst>
            </a:custGeom>
            <a:solidFill>
              <a:srgbClr val="0202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5" name="Google Shape;3115;p43"/>
            <p:cNvSpPr/>
            <p:nvPr/>
          </p:nvSpPr>
          <p:spPr>
            <a:xfrm>
              <a:off x="2620700" y="4160416"/>
              <a:ext cx="438880" cy="439778"/>
            </a:xfrm>
            <a:custGeom>
              <a:avLst/>
              <a:gdLst/>
              <a:ahLst/>
              <a:cxnLst/>
              <a:rect l="l" t="t" r="r" b="b"/>
              <a:pathLst>
                <a:path w="13684" h="13712" extrusionOk="0">
                  <a:moveTo>
                    <a:pt x="12198" y="1"/>
                  </a:moveTo>
                  <a:cubicBezTo>
                    <a:pt x="12039" y="1"/>
                    <a:pt x="11880" y="20"/>
                    <a:pt x="11721" y="48"/>
                  </a:cubicBezTo>
                  <a:cubicBezTo>
                    <a:pt x="11046" y="167"/>
                    <a:pt x="10412" y="484"/>
                    <a:pt x="9777" y="861"/>
                  </a:cubicBezTo>
                  <a:cubicBezTo>
                    <a:pt x="9143" y="1258"/>
                    <a:pt x="8508" y="1714"/>
                    <a:pt x="7873" y="2249"/>
                  </a:cubicBezTo>
                  <a:cubicBezTo>
                    <a:pt x="7239" y="2765"/>
                    <a:pt x="6604" y="3380"/>
                    <a:pt x="5950" y="4014"/>
                  </a:cubicBezTo>
                  <a:cubicBezTo>
                    <a:pt x="5315" y="4669"/>
                    <a:pt x="4680" y="5402"/>
                    <a:pt x="4066" y="6196"/>
                  </a:cubicBezTo>
                  <a:cubicBezTo>
                    <a:pt x="2816" y="7782"/>
                    <a:pt x="1825" y="9329"/>
                    <a:pt x="1051" y="10777"/>
                  </a:cubicBezTo>
                  <a:cubicBezTo>
                    <a:pt x="655" y="11510"/>
                    <a:pt x="318" y="12204"/>
                    <a:pt x="80" y="12918"/>
                  </a:cubicBezTo>
                  <a:cubicBezTo>
                    <a:pt x="60" y="13018"/>
                    <a:pt x="20" y="13097"/>
                    <a:pt x="20" y="13196"/>
                  </a:cubicBezTo>
                  <a:cubicBezTo>
                    <a:pt x="0" y="13256"/>
                    <a:pt x="0" y="13295"/>
                    <a:pt x="0" y="13355"/>
                  </a:cubicBezTo>
                  <a:cubicBezTo>
                    <a:pt x="0" y="13374"/>
                    <a:pt x="0" y="13414"/>
                    <a:pt x="0" y="13434"/>
                  </a:cubicBezTo>
                  <a:cubicBezTo>
                    <a:pt x="0" y="13474"/>
                    <a:pt x="0" y="13533"/>
                    <a:pt x="20" y="13553"/>
                  </a:cubicBezTo>
                  <a:cubicBezTo>
                    <a:pt x="60" y="13632"/>
                    <a:pt x="139" y="13692"/>
                    <a:pt x="218" y="13712"/>
                  </a:cubicBezTo>
                  <a:lnTo>
                    <a:pt x="397" y="13712"/>
                  </a:lnTo>
                  <a:cubicBezTo>
                    <a:pt x="496" y="13692"/>
                    <a:pt x="595" y="13672"/>
                    <a:pt x="675" y="13652"/>
                  </a:cubicBezTo>
                  <a:cubicBezTo>
                    <a:pt x="1032" y="13553"/>
                    <a:pt x="1349" y="13414"/>
                    <a:pt x="1646" y="13295"/>
                  </a:cubicBezTo>
                  <a:cubicBezTo>
                    <a:pt x="2836" y="12740"/>
                    <a:pt x="3828" y="12145"/>
                    <a:pt x="4680" y="11610"/>
                  </a:cubicBezTo>
                  <a:cubicBezTo>
                    <a:pt x="5533" y="11074"/>
                    <a:pt x="6227" y="10558"/>
                    <a:pt x="6822" y="10122"/>
                  </a:cubicBezTo>
                  <a:cubicBezTo>
                    <a:pt x="7992" y="9230"/>
                    <a:pt x="8706" y="8575"/>
                    <a:pt x="9143" y="8139"/>
                  </a:cubicBezTo>
                  <a:cubicBezTo>
                    <a:pt x="9579" y="7723"/>
                    <a:pt x="9718" y="7544"/>
                    <a:pt x="9718" y="7524"/>
                  </a:cubicBezTo>
                  <a:cubicBezTo>
                    <a:pt x="9717" y="7523"/>
                    <a:pt x="9715" y="7523"/>
                    <a:pt x="9713" y="7523"/>
                  </a:cubicBezTo>
                  <a:cubicBezTo>
                    <a:pt x="9677" y="7523"/>
                    <a:pt x="9494" y="7685"/>
                    <a:pt x="9063" y="8060"/>
                  </a:cubicBezTo>
                  <a:cubicBezTo>
                    <a:pt x="8607" y="8456"/>
                    <a:pt x="7893" y="9091"/>
                    <a:pt x="6703" y="9964"/>
                  </a:cubicBezTo>
                  <a:cubicBezTo>
                    <a:pt x="6108" y="10400"/>
                    <a:pt x="5394" y="10876"/>
                    <a:pt x="4542" y="11411"/>
                  </a:cubicBezTo>
                  <a:cubicBezTo>
                    <a:pt x="3709" y="11927"/>
                    <a:pt x="2717" y="12522"/>
                    <a:pt x="1527" y="13037"/>
                  </a:cubicBezTo>
                  <a:cubicBezTo>
                    <a:pt x="1230" y="13176"/>
                    <a:pt x="932" y="13295"/>
                    <a:pt x="615" y="13394"/>
                  </a:cubicBezTo>
                  <a:cubicBezTo>
                    <a:pt x="536" y="13414"/>
                    <a:pt x="456" y="13434"/>
                    <a:pt x="377" y="13434"/>
                  </a:cubicBezTo>
                  <a:lnTo>
                    <a:pt x="278" y="13434"/>
                  </a:lnTo>
                  <a:cubicBezTo>
                    <a:pt x="278" y="13434"/>
                    <a:pt x="278" y="13414"/>
                    <a:pt x="278" y="13374"/>
                  </a:cubicBezTo>
                  <a:cubicBezTo>
                    <a:pt x="278" y="13335"/>
                    <a:pt x="278" y="13295"/>
                    <a:pt x="298" y="13256"/>
                  </a:cubicBezTo>
                  <a:cubicBezTo>
                    <a:pt x="318" y="13176"/>
                    <a:pt x="337" y="13097"/>
                    <a:pt x="357" y="12998"/>
                  </a:cubicBezTo>
                  <a:cubicBezTo>
                    <a:pt x="575" y="12323"/>
                    <a:pt x="932" y="11629"/>
                    <a:pt x="1309" y="10915"/>
                  </a:cubicBezTo>
                  <a:cubicBezTo>
                    <a:pt x="2083" y="9488"/>
                    <a:pt x="3074" y="7961"/>
                    <a:pt x="4304" y="6374"/>
                  </a:cubicBezTo>
                  <a:cubicBezTo>
                    <a:pt x="4918" y="5581"/>
                    <a:pt x="5533" y="4867"/>
                    <a:pt x="6168" y="4232"/>
                  </a:cubicBezTo>
                  <a:cubicBezTo>
                    <a:pt x="6822" y="3598"/>
                    <a:pt x="7437" y="2983"/>
                    <a:pt x="8072" y="2467"/>
                  </a:cubicBezTo>
                  <a:cubicBezTo>
                    <a:pt x="8686" y="1952"/>
                    <a:pt x="9301" y="1496"/>
                    <a:pt x="9916" y="1119"/>
                  </a:cubicBezTo>
                  <a:cubicBezTo>
                    <a:pt x="10551" y="742"/>
                    <a:pt x="11165" y="445"/>
                    <a:pt x="11780" y="326"/>
                  </a:cubicBezTo>
                  <a:cubicBezTo>
                    <a:pt x="11929" y="296"/>
                    <a:pt x="12083" y="276"/>
                    <a:pt x="12231" y="276"/>
                  </a:cubicBezTo>
                  <a:cubicBezTo>
                    <a:pt x="12380" y="276"/>
                    <a:pt x="12524" y="296"/>
                    <a:pt x="12653" y="345"/>
                  </a:cubicBezTo>
                  <a:cubicBezTo>
                    <a:pt x="12910" y="425"/>
                    <a:pt x="13129" y="583"/>
                    <a:pt x="13267" y="801"/>
                  </a:cubicBezTo>
                  <a:cubicBezTo>
                    <a:pt x="13406" y="1020"/>
                    <a:pt x="13446" y="1297"/>
                    <a:pt x="13446" y="1535"/>
                  </a:cubicBezTo>
                  <a:cubicBezTo>
                    <a:pt x="13446" y="1793"/>
                    <a:pt x="13386" y="2051"/>
                    <a:pt x="13327" y="2269"/>
                  </a:cubicBezTo>
                  <a:cubicBezTo>
                    <a:pt x="13188" y="2745"/>
                    <a:pt x="12990" y="3161"/>
                    <a:pt x="12792" y="3538"/>
                  </a:cubicBezTo>
                  <a:cubicBezTo>
                    <a:pt x="12573" y="3915"/>
                    <a:pt x="12355" y="4232"/>
                    <a:pt x="12157" y="4530"/>
                  </a:cubicBezTo>
                  <a:cubicBezTo>
                    <a:pt x="11304" y="5739"/>
                    <a:pt x="10650" y="6434"/>
                    <a:pt x="10253" y="6890"/>
                  </a:cubicBezTo>
                  <a:cubicBezTo>
                    <a:pt x="9837" y="7326"/>
                    <a:pt x="9698" y="7504"/>
                    <a:pt x="9718" y="7524"/>
                  </a:cubicBezTo>
                  <a:cubicBezTo>
                    <a:pt x="9718" y="7525"/>
                    <a:pt x="9718" y="7526"/>
                    <a:pt x="9719" y="7526"/>
                  </a:cubicBezTo>
                  <a:cubicBezTo>
                    <a:pt x="9738" y="7526"/>
                    <a:pt x="9919" y="7363"/>
                    <a:pt x="10313" y="6969"/>
                  </a:cubicBezTo>
                  <a:cubicBezTo>
                    <a:pt x="10729" y="6533"/>
                    <a:pt x="11443" y="5858"/>
                    <a:pt x="12316" y="4669"/>
                  </a:cubicBezTo>
                  <a:cubicBezTo>
                    <a:pt x="12534" y="4351"/>
                    <a:pt x="12752" y="4014"/>
                    <a:pt x="12970" y="3637"/>
                  </a:cubicBezTo>
                  <a:cubicBezTo>
                    <a:pt x="13188" y="3261"/>
                    <a:pt x="13406" y="2844"/>
                    <a:pt x="13545" y="2348"/>
                  </a:cubicBezTo>
                  <a:cubicBezTo>
                    <a:pt x="13624" y="2091"/>
                    <a:pt x="13684" y="1833"/>
                    <a:pt x="13684" y="1535"/>
                  </a:cubicBezTo>
                  <a:cubicBezTo>
                    <a:pt x="13684" y="1258"/>
                    <a:pt x="13664" y="940"/>
                    <a:pt x="13486" y="682"/>
                  </a:cubicBezTo>
                  <a:cubicBezTo>
                    <a:pt x="13327" y="405"/>
                    <a:pt x="13049" y="187"/>
                    <a:pt x="12732" y="88"/>
                  </a:cubicBezTo>
                  <a:cubicBezTo>
                    <a:pt x="12554" y="25"/>
                    <a:pt x="12376" y="1"/>
                    <a:pt x="12198" y="1"/>
                  </a:cubicBezTo>
                  <a:close/>
                </a:path>
              </a:pathLst>
            </a:custGeom>
            <a:solidFill>
              <a:srgbClr val="0202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6" name="Google Shape;3116;p43"/>
            <p:cNvSpPr/>
            <p:nvPr/>
          </p:nvSpPr>
          <p:spPr>
            <a:xfrm>
              <a:off x="5692128" y="4599520"/>
              <a:ext cx="440837" cy="437629"/>
            </a:xfrm>
            <a:custGeom>
              <a:avLst/>
              <a:gdLst/>
              <a:ahLst/>
              <a:cxnLst/>
              <a:rect l="l" t="t" r="r" b="b"/>
              <a:pathLst>
                <a:path w="13745" h="13645" extrusionOk="0">
                  <a:moveTo>
                    <a:pt x="6387" y="1"/>
                  </a:moveTo>
                  <a:cubicBezTo>
                    <a:pt x="6268" y="1"/>
                    <a:pt x="6129" y="1"/>
                    <a:pt x="5970" y="40"/>
                  </a:cubicBezTo>
                  <a:cubicBezTo>
                    <a:pt x="5811" y="60"/>
                    <a:pt x="5633" y="60"/>
                    <a:pt x="5415" y="120"/>
                  </a:cubicBezTo>
                  <a:cubicBezTo>
                    <a:pt x="5217" y="159"/>
                    <a:pt x="4979" y="199"/>
                    <a:pt x="4721" y="298"/>
                  </a:cubicBezTo>
                  <a:cubicBezTo>
                    <a:pt x="4205" y="457"/>
                    <a:pt x="3590" y="715"/>
                    <a:pt x="2936" y="1171"/>
                  </a:cubicBezTo>
                  <a:cubicBezTo>
                    <a:pt x="2262" y="1627"/>
                    <a:pt x="1568" y="2281"/>
                    <a:pt x="1012" y="3213"/>
                  </a:cubicBezTo>
                  <a:cubicBezTo>
                    <a:pt x="715" y="3670"/>
                    <a:pt x="477" y="4225"/>
                    <a:pt x="279" y="4820"/>
                  </a:cubicBezTo>
                  <a:cubicBezTo>
                    <a:pt x="100" y="5415"/>
                    <a:pt x="1" y="6069"/>
                    <a:pt x="1" y="6783"/>
                  </a:cubicBezTo>
                  <a:cubicBezTo>
                    <a:pt x="1" y="7497"/>
                    <a:pt x="120" y="8251"/>
                    <a:pt x="378" y="9004"/>
                  </a:cubicBezTo>
                  <a:cubicBezTo>
                    <a:pt x="636" y="9778"/>
                    <a:pt x="1032" y="10531"/>
                    <a:pt x="1627" y="11205"/>
                  </a:cubicBezTo>
                  <a:cubicBezTo>
                    <a:pt x="2202" y="11900"/>
                    <a:pt x="2956" y="12494"/>
                    <a:pt x="3848" y="12931"/>
                  </a:cubicBezTo>
                  <a:cubicBezTo>
                    <a:pt x="4741" y="13367"/>
                    <a:pt x="5772" y="13645"/>
                    <a:pt x="6863" y="13645"/>
                  </a:cubicBezTo>
                  <a:cubicBezTo>
                    <a:pt x="7973" y="13645"/>
                    <a:pt x="9004" y="13367"/>
                    <a:pt x="9897" y="12931"/>
                  </a:cubicBezTo>
                  <a:cubicBezTo>
                    <a:pt x="10789" y="12494"/>
                    <a:pt x="11543" y="11900"/>
                    <a:pt x="12118" y="11205"/>
                  </a:cubicBezTo>
                  <a:cubicBezTo>
                    <a:pt x="12693" y="10531"/>
                    <a:pt x="13109" y="9778"/>
                    <a:pt x="13367" y="9024"/>
                  </a:cubicBezTo>
                  <a:cubicBezTo>
                    <a:pt x="13625" y="8251"/>
                    <a:pt x="13744" y="7497"/>
                    <a:pt x="13744" y="6783"/>
                  </a:cubicBezTo>
                  <a:cubicBezTo>
                    <a:pt x="13724" y="6089"/>
                    <a:pt x="13645" y="5415"/>
                    <a:pt x="13447" y="4820"/>
                  </a:cubicBezTo>
                  <a:cubicBezTo>
                    <a:pt x="13268" y="4225"/>
                    <a:pt x="13030" y="3670"/>
                    <a:pt x="12733" y="3213"/>
                  </a:cubicBezTo>
                  <a:cubicBezTo>
                    <a:pt x="12158" y="2281"/>
                    <a:pt x="11463" y="1627"/>
                    <a:pt x="10809" y="1171"/>
                  </a:cubicBezTo>
                  <a:cubicBezTo>
                    <a:pt x="10155" y="715"/>
                    <a:pt x="9540" y="457"/>
                    <a:pt x="9024" y="298"/>
                  </a:cubicBezTo>
                  <a:cubicBezTo>
                    <a:pt x="8766" y="199"/>
                    <a:pt x="8528" y="159"/>
                    <a:pt x="8330" y="100"/>
                  </a:cubicBezTo>
                  <a:cubicBezTo>
                    <a:pt x="8112" y="60"/>
                    <a:pt x="7933" y="60"/>
                    <a:pt x="7775" y="21"/>
                  </a:cubicBezTo>
                  <a:cubicBezTo>
                    <a:pt x="7616" y="1"/>
                    <a:pt x="7477" y="1"/>
                    <a:pt x="7358" y="1"/>
                  </a:cubicBezTo>
                  <a:lnTo>
                    <a:pt x="7081" y="1"/>
                  </a:lnTo>
                  <a:cubicBezTo>
                    <a:pt x="6942" y="1"/>
                    <a:pt x="6863" y="21"/>
                    <a:pt x="6863" y="21"/>
                  </a:cubicBezTo>
                  <a:cubicBezTo>
                    <a:pt x="6863" y="40"/>
                    <a:pt x="6942" y="40"/>
                    <a:pt x="7061" y="60"/>
                  </a:cubicBezTo>
                  <a:cubicBezTo>
                    <a:pt x="7140" y="80"/>
                    <a:pt x="7220" y="80"/>
                    <a:pt x="7339" y="100"/>
                  </a:cubicBezTo>
                  <a:cubicBezTo>
                    <a:pt x="7457" y="100"/>
                    <a:pt x="7576" y="120"/>
                    <a:pt x="7735" y="140"/>
                  </a:cubicBezTo>
                  <a:cubicBezTo>
                    <a:pt x="7894" y="179"/>
                    <a:pt x="8072" y="199"/>
                    <a:pt x="8290" y="259"/>
                  </a:cubicBezTo>
                  <a:cubicBezTo>
                    <a:pt x="8489" y="318"/>
                    <a:pt x="8727" y="358"/>
                    <a:pt x="8965" y="457"/>
                  </a:cubicBezTo>
                  <a:cubicBezTo>
                    <a:pt x="9460" y="616"/>
                    <a:pt x="10055" y="893"/>
                    <a:pt x="10690" y="1349"/>
                  </a:cubicBezTo>
                  <a:cubicBezTo>
                    <a:pt x="11325" y="1805"/>
                    <a:pt x="11979" y="2440"/>
                    <a:pt x="12514" y="3352"/>
                  </a:cubicBezTo>
                  <a:cubicBezTo>
                    <a:pt x="12812" y="3789"/>
                    <a:pt x="13030" y="4324"/>
                    <a:pt x="13209" y="4899"/>
                  </a:cubicBezTo>
                  <a:cubicBezTo>
                    <a:pt x="13367" y="5474"/>
                    <a:pt x="13466" y="6109"/>
                    <a:pt x="13466" y="6783"/>
                  </a:cubicBezTo>
                  <a:cubicBezTo>
                    <a:pt x="13447" y="7477"/>
                    <a:pt x="13347" y="8191"/>
                    <a:pt x="13090" y="8925"/>
                  </a:cubicBezTo>
                  <a:cubicBezTo>
                    <a:pt x="12852" y="9639"/>
                    <a:pt x="12455" y="10373"/>
                    <a:pt x="11880" y="11027"/>
                  </a:cubicBezTo>
                  <a:cubicBezTo>
                    <a:pt x="11325" y="11681"/>
                    <a:pt x="10611" y="12257"/>
                    <a:pt x="9758" y="12673"/>
                  </a:cubicBezTo>
                  <a:cubicBezTo>
                    <a:pt x="8905" y="13089"/>
                    <a:pt x="7914" y="13347"/>
                    <a:pt x="6863" y="13347"/>
                  </a:cubicBezTo>
                  <a:cubicBezTo>
                    <a:pt x="5811" y="13347"/>
                    <a:pt x="4820" y="13089"/>
                    <a:pt x="3967" y="12673"/>
                  </a:cubicBezTo>
                  <a:cubicBezTo>
                    <a:pt x="3114" y="12257"/>
                    <a:pt x="2400" y="11681"/>
                    <a:pt x="1845" y="11027"/>
                  </a:cubicBezTo>
                  <a:cubicBezTo>
                    <a:pt x="1290" y="10373"/>
                    <a:pt x="893" y="9639"/>
                    <a:pt x="636" y="8925"/>
                  </a:cubicBezTo>
                  <a:cubicBezTo>
                    <a:pt x="398" y="8191"/>
                    <a:pt x="279" y="7477"/>
                    <a:pt x="259" y="6783"/>
                  </a:cubicBezTo>
                  <a:cubicBezTo>
                    <a:pt x="279" y="6109"/>
                    <a:pt x="358" y="5454"/>
                    <a:pt x="536" y="4879"/>
                  </a:cubicBezTo>
                  <a:cubicBezTo>
                    <a:pt x="715" y="4304"/>
                    <a:pt x="933" y="3789"/>
                    <a:pt x="1211" y="3332"/>
                  </a:cubicBezTo>
                  <a:cubicBezTo>
                    <a:pt x="1746" y="2440"/>
                    <a:pt x="2420" y="1786"/>
                    <a:pt x="3055" y="1349"/>
                  </a:cubicBezTo>
                  <a:cubicBezTo>
                    <a:pt x="3670" y="893"/>
                    <a:pt x="4265" y="616"/>
                    <a:pt x="4760" y="457"/>
                  </a:cubicBezTo>
                  <a:cubicBezTo>
                    <a:pt x="5018" y="358"/>
                    <a:pt x="5256" y="318"/>
                    <a:pt x="5455" y="239"/>
                  </a:cubicBezTo>
                  <a:cubicBezTo>
                    <a:pt x="5653" y="199"/>
                    <a:pt x="5831" y="179"/>
                    <a:pt x="5990" y="140"/>
                  </a:cubicBezTo>
                  <a:cubicBezTo>
                    <a:pt x="6149" y="100"/>
                    <a:pt x="6287" y="100"/>
                    <a:pt x="6387" y="80"/>
                  </a:cubicBezTo>
                  <a:cubicBezTo>
                    <a:pt x="6506" y="80"/>
                    <a:pt x="6605" y="60"/>
                    <a:pt x="6664" y="60"/>
                  </a:cubicBezTo>
                  <a:cubicBezTo>
                    <a:pt x="6803" y="40"/>
                    <a:pt x="6863" y="40"/>
                    <a:pt x="6863" y="21"/>
                  </a:cubicBezTo>
                  <a:cubicBezTo>
                    <a:pt x="6863" y="21"/>
                    <a:pt x="6803" y="1"/>
                    <a:pt x="6664" y="1"/>
                  </a:cubicBezTo>
                  <a:close/>
                </a:path>
              </a:pathLst>
            </a:custGeom>
            <a:solidFill>
              <a:srgbClr val="0202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7" name="Google Shape;3117;p43"/>
            <p:cNvSpPr/>
            <p:nvPr/>
          </p:nvSpPr>
          <p:spPr>
            <a:xfrm>
              <a:off x="5827602" y="3907524"/>
              <a:ext cx="166039" cy="599435"/>
            </a:xfrm>
            <a:custGeom>
              <a:avLst/>
              <a:gdLst/>
              <a:ahLst/>
              <a:cxnLst/>
              <a:rect l="l" t="t" r="r" b="b"/>
              <a:pathLst>
                <a:path w="5177" h="18690" extrusionOk="0">
                  <a:moveTo>
                    <a:pt x="2654" y="0"/>
                  </a:moveTo>
                  <a:cubicBezTo>
                    <a:pt x="2438" y="0"/>
                    <a:pt x="2222" y="53"/>
                    <a:pt x="2024" y="159"/>
                  </a:cubicBezTo>
                  <a:cubicBezTo>
                    <a:pt x="1706" y="318"/>
                    <a:pt x="1488" y="575"/>
                    <a:pt x="1290" y="853"/>
                  </a:cubicBezTo>
                  <a:cubicBezTo>
                    <a:pt x="893" y="1408"/>
                    <a:pt x="655" y="2083"/>
                    <a:pt x="477" y="2797"/>
                  </a:cubicBezTo>
                  <a:cubicBezTo>
                    <a:pt x="298" y="3530"/>
                    <a:pt x="179" y="4304"/>
                    <a:pt x="100" y="5117"/>
                  </a:cubicBezTo>
                  <a:cubicBezTo>
                    <a:pt x="41" y="5950"/>
                    <a:pt x="21" y="6822"/>
                    <a:pt x="1" y="7735"/>
                  </a:cubicBezTo>
                  <a:cubicBezTo>
                    <a:pt x="21" y="8647"/>
                    <a:pt x="80" y="9599"/>
                    <a:pt x="199" y="10610"/>
                  </a:cubicBezTo>
                  <a:cubicBezTo>
                    <a:pt x="457" y="12613"/>
                    <a:pt x="854" y="14398"/>
                    <a:pt x="1310" y="15984"/>
                  </a:cubicBezTo>
                  <a:cubicBezTo>
                    <a:pt x="1548" y="16778"/>
                    <a:pt x="1806" y="17511"/>
                    <a:pt x="2143" y="18186"/>
                  </a:cubicBezTo>
                  <a:cubicBezTo>
                    <a:pt x="2202" y="18265"/>
                    <a:pt x="2242" y="18344"/>
                    <a:pt x="2301" y="18424"/>
                  </a:cubicBezTo>
                  <a:cubicBezTo>
                    <a:pt x="2321" y="18483"/>
                    <a:pt x="2361" y="18503"/>
                    <a:pt x="2401" y="18562"/>
                  </a:cubicBezTo>
                  <a:cubicBezTo>
                    <a:pt x="2420" y="18562"/>
                    <a:pt x="2440" y="18602"/>
                    <a:pt x="2460" y="18622"/>
                  </a:cubicBezTo>
                  <a:cubicBezTo>
                    <a:pt x="2480" y="18622"/>
                    <a:pt x="2520" y="18662"/>
                    <a:pt x="2559" y="18681"/>
                  </a:cubicBezTo>
                  <a:cubicBezTo>
                    <a:pt x="2580" y="18687"/>
                    <a:pt x="2603" y="18689"/>
                    <a:pt x="2626" y="18689"/>
                  </a:cubicBezTo>
                  <a:cubicBezTo>
                    <a:pt x="2689" y="18689"/>
                    <a:pt x="2754" y="18671"/>
                    <a:pt x="2797" y="18642"/>
                  </a:cubicBezTo>
                  <a:cubicBezTo>
                    <a:pt x="2857" y="18602"/>
                    <a:pt x="2896" y="18562"/>
                    <a:pt x="2936" y="18523"/>
                  </a:cubicBezTo>
                  <a:cubicBezTo>
                    <a:pt x="2996" y="18443"/>
                    <a:pt x="3035" y="18364"/>
                    <a:pt x="3095" y="18285"/>
                  </a:cubicBezTo>
                  <a:cubicBezTo>
                    <a:pt x="3273" y="17968"/>
                    <a:pt x="3392" y="17650"/>
                    <a:pt x="3511" y="17333"/>
                  </a:cubicBezTo>
                  <a:cubicBezTo>
                    <a:pt x="3967" y="16103"/>
                    <a:pt x="4245" y="14993"/>
                    <a:pt x="4463" y="14001"/>
                  </a:cubicBezTo>
                  <a:cubicBezTo>
                    <a:pt x="4681" y="13030"/>
                    <a:pt x="4840" y="12177"/>
                    <a:pt x="4939" y="11443"/>
                  </a:cubicBezTo>
                  <a:cubicBezTo>
                    <a:pt x="5137" y="9976"/>
                    <a:pt x="5177" y="9004"/>
                    <a:pt x="5177" y="8409"/>
                  </a:cubicBezTo>
                  <a:cubicBezTo>
                    <a:pt x="5177" y="7794"/>
                    <a:pt x="5157" y="7576"/>
                    <a:pt x="5137" y="7576"/>
                  </a:cubicBezTo>
                  <a:cubicBezTo>
                    <a:pt x="5117" y="7576"/>
                    <a:pt x="5098" y="7794"/>
                    <a:pt x="5058" y="8389"/>
                  </a:cubicBezTo>
                  <a:cubicBezTo>
                    <a:pt x="5018" y="9004"/>
                    <a:pt x="4939" y="9956"/>
                    <a:pt x="4721" y="11403"/>
                  </a:cubicBezTo>
                  <a:cubicBezTo>
                    <a:pt x="4602" y="12137"/>
                    <a:pt x="4463" y="12970"/>
                    <a:pt x="4225" y="13962"/>
                  </a:cubicBezTo>
                  <a:cubicBezTo>
                    <a:pt x="3987" y="14933"/>
                    <a:pt x="3709" y="16044"/>
                    <a:pt x="3253" y="17254"/>
                  </a:cubicBezTo>
                  <a:cubicBezTo>
                    <a:pt x="3134" y="17551"/>
                    <a:pt x="2996" y="17849"/>
                    <a:pt x="2837" y="18146"/>
                  </a:cubicBezTo>
                  <a:cubicBezTo>
                    <a:pt x="2797" y="18205"/>
                    <a:pt x="2758" y="18285"/>
                    <a:pt x="2698" y="18344"/>
                  </a:cubicBezTo>
                  <a:cubicBezTo>
                    <a:pt x="2678" y="18364"/>
                    <a:pt x="2658" y="18404"/>
                    <a:pt x="2639" y="18404"/>
                  </a:cubicBezTo>
                  <a:cubicBezTo>
                    <a:pt x="2639" y="18404"/>
                    <a:pt x="2619" y="18384"/>
                    <a:pt x="2599" y="18364"/>
                  </a:cubicBezTo>
                  <a:cubicBezTo>
                    <a:pt x="2579" y="18344"/>
                    <a:pt x="2539" y="18305"/>
                    <a:pt x="2520" y="18265"/>
                  </a:cubicBezTo>
                  <a:cubicBezTo>
                    <a:pt x="2480" y="18205"/>
                    <a:pt x="2440" y="18126"/>
                    <a:pt x="2401" y="18047"/>
                  </a:cubicBezTo>
                  <a:cubicBezTo>
                    <a:pt x="2063" y="17412"/>
                    <a:pt x="1825" y="16678"/>
                    <a:pt x="1587" y="15905"/>
                  </a:cubicBezTo>
                  <a:cubicBezTo>
                    <a:pt x="1131" y="14338"/>
                    <a:pt x="735" y="12554"/>
                    <a:pt x="497" y="10570"/>
                  </a:cubicBezTo>
                  <a:cubicBezTo>
                    <a:pt x="378" y="9579"/>
                    <a:pt x="298" y="8627"/>
                    <a:pt x="298" y="7735"/>
                  </a:cubicBezTo>
                  <a:cubicBezTo>
                    <a:pt x="298" y="6822"/>
                    <a:pt x="318" y="5970"/>
                    <a:pt x="398" y="5157"/>
                  </a:cubicBezTo>
                  <a:cubicBezTo>
                    <a:pt x="477" y="4343"/>
                    <a:pt x="576" y="3570"/>
                    <a:pt x="755" y="2876"/>
                  </a:cubicBezTo>
                  <a:cubicBezTo>
                    <a:pt x="913" y="2182"/>
                    <a:pt x="1151" y="1527"/>
                    <a:pt x="1508" y="1012"/>
                  </a:cubicBezTo>
                  <a:cubicBezTo>
                    <a:pt x="1687" y="754"/>
                    <a:pt x="1885" y="516"/>
                    <a:pt x="2143" y="397"/>
                  </a:cubicBezTo>
                  <a:cubicBezTo>
                    <a:pt x="2307" y="315"/>
                    <a:pt x="2490" y="271"/>
                    <a:pt x="2666" y="271"/>
                  </a:cubicBezTo>
                  <a:cubicBezTo>
                    <a:pt x="2745" y="271"/>
                    <a:pt x="2823" y="279"/>
                    <a:pt x="2896" y="298"/>
                  </a:cubicBezTo>
                  <a:cubicBezTo>
                    <a:pt x="3154" y="357"/>
                    <a:pt x="3372" y="516"/>
                    <a:pt x="3551" y="694"/>
                  </a:cubicBezTo>
                  <a:cubicBezTo>
                    <a:pt x="3729" y="873"/>
                    <a:pt x="3868" y="1071"/>
                    <a:pt x="3987" y="1289"/>
                  </a:cubicBezTo>
                  <a:cubicBezTo>
                    <a:pt x="4225" y="1726"/>
                    <a:pt x="4364" y="2162"/>
                    <a:pt x="4483" y="2559"/>
                  </a:cubicBezTo>
                  <a:cubicBezTo>
                    <a:pt x="4602" y="2975"/>
                    <a:pt x="4681" y="3372"/>
                    <a:pt x="4761" y="3729"/>
                  </a:cubicBezTo>
                  <a:cubicBezTo>
                    <a:pt x="4998" y="5157"/>
                    <a:pt x="5018" y="6128"/>
                    <a:pt x="5078" y="6743"/>
                  </a:cubicBezTo>
                  <a:cubicBezTo>
                    <a:pt x="5098" y="7338"/>
                    <a:pt x="5117" y="7576"/>
                    <a:pt x="5137" y="7576"/>
                  </a:cubicBezTo>
                  <a:cubicBezTo>
                    <a:pt x="5157" y="7576"/>
                    <a:pt x="5177" y="7338"/>
                    <a:pt x="5177" y="6723"/>
                  </a:cubicBezTo>
                  <a:cubicBezTo>
                    <a:pt x="5177" y="6128"/>
                    <a:pt x="5177" y="5157"/>
                    <a:pt x="4959" y="3689"/>
                  </a:cubicBezTo>
                  <a:cubicBezTo>
                    <a:pt x="4899" y="3312"/>
                    <a:pt x="4820" y="2916"/>
                    <a:pt x="4701" y="2499"/>
                  </a:cubicBezTo>
                  <a:cubicBezTo>
                    <a:pt x="4582" y="2083"/>
                    <a:pt x="4443" y="1627"/>
                    <a:pt x="4205" y="1170"/>
                  </a:cubicBezTo>
                  <a:cubicBezTo>
                    <a:pt x="4066" y="952"/>
                    <a:pt x="3928" y="714"/>
                    <a:pt x="3729" y="516"/>
                  </a:cubicBezTo>
                  <a:cubicBezTo>
                    <a:pt x="3531" y="318"/>
                    <a:pt x="3293" y="119"/>
                    <a:pt x="2976" y="40"/>
                  </a:cubicBezTo>
                  <a:cubicBezTo>
                    <a:pt x="2870" y="14"/>
                    <a:pt x="2762" y="0"/>
                    <a:pt x="2654" y="0"/>
                  </a:cubicBezTo>
                  <a:close/>
                </a:path>
              </a:pathLst>
            </a:custGeom>
            <a:solidFill>
              <a:srgbClr val="0202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8" name="Google Shape;3118;p43"/>
            <p:cNvSpPr/>
            <p:nvPr/>
          </p:nvSpPr>
          <p:spPr>
            <a:xfrm>
              <a:off x="6128475" y="4160416"/>
              <a:ext cx="439522" cy="439778"/>
            </a:xfrm>
            <a:custGeom>
              <a:avLst/>
              <a:gdLst/>
              <a:ahLst/>
              <a:cxnLst/>
              <a:rect l="l" t="t" r="r" b="b"/>
              <a:pathLst>
                <a:path w="13704" h="13712" extrusionOk="0">
                  <a:moveTo>
                    <a:pt x="12208" y="1"/>
                  </a:moveTo>
                  <a:cubicBezTo>
                    <a:pt x="12049" y="1"/>
                    <a:pt x="11890" y="20"/>
                    <a:pt x="11740" y="48"/>
                  </a:cubicBezTo>
                  <a:cubicBezTo>
                    <a:pt x="11066" y="187"/>
                    <a:pt x="10412" y="484"/>
                    <a:pt x="9777" y="861"/>
                  </a:cubicBezTo>
                  <a:cubicBezTo>
                    <a:pt x="9142" y="1258"/>
                    <a:pt x="8508" y="1714"/>
                    <a:pt x="7873" y="2249"/>
                  </a:cubicBezTo>
                  <a:cubicBezTo>
                    <a:pt x="7239" y="2765"/>
                    <a:pt x="6624" y="3380"/>
                    <a:pt x="5969" y="4014"/>
                  </a:cubicBezTo>
                  <a:cubicBezTo>
                    <a:pt x="5315" y="4669"/>
                    <a:pt x="4700" y="5402"/>
                    <a:pt x="4066" y="6196"/>
                  </a:cubicBezTo>
                  <a:cubicBezTo>
                    <a:pt x="3015" y="7544"/>
                    <a:pt x="2142" y="8853"/>
                    <a:pt x="1448" y="10083"/>
                  </a:cubicBezTo>
                  <a:cubicBezTo>
                    <a:pt x="1091" y="10697"/>
                    <a:pt x="774" y="11292"/>
                    <a:pt x="516" y="11847"/>
                  </a:cubicBezTo>
                  <a:cubicBezTo>
                    <a:pt x="377" y="12125"/>
                    <a:pt x="258" y="12403"/>
                    <a:pt x="159" y="12680"/>
                  </a:cubicBezTo>
                  <a:cubicBezTo>
                    <a:pt x="119" y="12819"/>
                    <a:pt x="80" y="12958"/>
                    <a:pt x="40" y="13117"/>
                  </a:cubicBezTo>
                  <a:cubicBezTo>
                    <a:pt x="20" y="13176"/>
                    <a:pt x="20" y="13256"/>
                    <a:pt x="0" y="13335"/>
                  </a:cubicBezTo>
                  <a:cubicBezTo>
                    <a:pt x="0" y="13374"/>
                    <a:pt x="0" y="13414"/>
                    <a:pt x="0" y="13454"/>
                  </a:cubicBezTo>
                  <a:cubicBezTo>
                    <a:pt x="20" y="13533"/>
                    <a:pt x="40" y="13593"/>
                    <a:pt x="80" y="13632"/>
                  </a:cubicBezTo>
                  <a:cubicBezTo>
                    <a:pt x="139" y="13672"/>
                    <a:pt x="199" y="13692"/>
                    <a:pt x="258" y="13712"/>
                  </a:cubicBezTo>
                  <a:lnTo>
                    <a:pt x="397" y="13712"/>
                  </a:lnTo>
                  <a:cubicBezTo>
                    <a:pt x="476" y="13692"/>
                    <a:pt x="555" y="13692"/>
                    <a:pt x="615" y="13672"/>
                  </a:cubicBezTo>
                  <a:cubicBezTo>
                    <a:pt x="774" y="13632"/>
                    <a:pt x="893" y="13593"/>
                    <a:pt x="1031" y="13533"/>
                  </a:cubicBezTo>
                  <a:cubicBezTo>
                    <a:pt x="1289" y="13454"/>
                    <a:pt x="1527" y="13335"/>
                    <a:pt x="1765" y="13236"/>
                  </a:cubicBezTo>
                  <a:cubicBezTo>
                    <a:pt x="2241" y="13018"/>
                    <a:pt x="2677" y="12780"/>
                    <a:pt x="3094" y="12561"/>
                  </a:cubicBezTo>
                  <a:cubicBezTo>
                    <a:pt x="3927" y="12105"/>
                    <a:pt x="4621" y="11649"/>
                    <a:pt x="5256" y="11233"/>
                  </a:cubicBezTo>
                  <a:cubicBezTo>
                    <a:pt x="6505" y="10400"/>
                    <a:pt x="7417" y="9686"/>
                    <a:pt x="8072" y="9131"/>
                  </a:cubicBezTo>
                  <a:cubicBezTo>
                    <a:pt x="8726" y="8575"/>
                    <a:pt x="9142" y="8179"/>
                    <a:pt x="9380" y="7921"/>
                  </a:cubicBezTo>
                  <a:cubicBezTo>
                    <a:pt x="9638" y="7663"/>
                    <a:pt x="9718" y="7544"/>
                    <a:pt x="9718" y="7524"/>
                  </a:cubicBezTo>
                  <a:lnTo>
                    <a:pt x="9718" y="7524"/>
                  </a:lnTo>
                  <a:cubicBezTo>
                    <a:pt x="9698" y="7524"/>
                    <a:pt x="9599" y="7604"/>
                    <a:pt x="9321" y="7842"/>
                  </a:cubicBezTo>
                  <a:cubicBezTo>
                    <a:pt x="9043" y="8080"/>
                    <a:pt x="8627" y="8476"/>
                    <a:pt x="7953" y="9012"/>
                  </a:cubicBezTo>
                  <a:cubicBezTo>
                    <a:pt x="7278" y="9547"/>
                    <a:pt x="6386" y="10221"/>
                    <a:pt x="5117" y="11034"/>
                  </a:cubicBezTo>
                  <a:cubicBezTo>
                    <a:pt x="4502" y="11451"/>
                    <a:pt x="3788" y="11887"/>
                    <a:pt x="2975" y="12323"/>
                  </a:cubicBezTo>
                  <a:cubicBezTo>
                    <a:pt x="2558" y="12561"/>
                    <a:pt x="2122" y="12780"/>
                    <a:pt x="1666" y="12998"/>
                  </a:cubicBezTo>
                  <a:cubicBezTo>
                    <a:pt x="1428" y="13097"/>
                    <a:pt x="1190" y="13196"/>
                    <a:pt x="932" y="13295"/>
                  </a:cubicBezTo>
                  <a:cubicBezTo>
                    <a:pt x="813" y="13335"/>
                    <a:pt x="694" y="13374"/>
                    <a:pt x="555" y="13394"/>
                  </a:cubicBezTo>
                  <a:cubicBezTo>
                    <a:pt x="496" y="13414"/>
                    <a:pt x="437" y="13434"/>
                    <a:pt x="377" y="13434"/>
                  </a:cubicBezTo>
                  <a:lnTo>
                    <a:pt x="278" y="13434"/>
                  </a:lnTo>
                  <a:cubicBezTo>
                    <a:pt x="278" y="13414"/>
                    <a:pt x="278" y="13374"/>
                    <a:pt x="278" y="13355"/>
                  </a:cubicBezTo>
                  <a:cubicBezTo>
                    <a:pt x="298" y="13295"/>
                    <a:pt x="298" y="13236"/>
                    <a:pt x="318" y="13176"/>
                  </a:cubicBezTo>
                  <a:cubicBezTo>
                    <a:pt x="337" y="13057"/>
                    <a:pt x="377" y="12918"/>
                    <a:pt x="437" y="12780"/>
                  </a:cubicBezTo>
                  <a:cubicBezTo>
                    <a:pt x="536" y="12522"/>
                    <a:pt x="655" y="12244"/>
                    <a:pt x="774" y="11966"/>
                  </a:cubicBezTo>
                  <a:cubicBezTo>
                    <a:pt x="1031" y="11411"/>
                    <a:pt x="1349" y="10836"/>
                    <a:pt x="1706" y="10221"/>
                  </a:cubicBezTo>
                  <a:cubicBezTo>
                    <a:pt x="2400" y="9012"/>
                    <a:pt x="3253" y="7703"/>
                    <a:pt x="4304" y="6374"/>
                  </a:cubicBezTo>
                  <a:cubicBezTo>
                    <a:pt x="4918" y="5581"/>
                    <a:pt x="5533" y="4867"/>
                    <a:pt x="6168" y="4232"/>
                  </a:cubicBezTo>
                  <a:cubicBezTo>
                    <a:pt x="6822" y="3598"/>
                    <a:pt x="7437" y="2983"/>
                    <a:pt x="8072" y="2467"/>
                  </a:cubicBezTo>
                  <a:cubicBezTo>
                    <a:pt x="8686" y="1952"/>
                    <a:pt x="9301" y="1496"/>
                    <a:pt x="9936" y="1119"/>
                  </a:cubicBezTo>
                  <a:cubicBezTo>
                    <a:pt x="10550" y="742"/>
                    <a:pt x="11165" y="445"/>
                    <a:pt x="11780" y="326"/>
                  </a:cubicBezTo>
                  <a:cubicBezTo>
                    <a:pt x="11939" y="296"/>
                    <a:pt x="12092" y="276"/>
                    <a:pt x="12239" y="276"/>
                  </a:cubicBezTo>
                  <a:cubicBezTo>
                    <a:pt x="12385" y="276"/>
                    <a:pt x="12524" y="296"/>
                    <a:pt x="12653" y="345"/>
                  </a:cubicBezTo>
                  <a:cubicBezTo>
                    <a:pt x="12930" y="425"/>
                    <a:pt x="13148" y="583"/>
                    <a:pt x="13267" y="801"/>
                  </a:cubicBezTo>
                  <a:cubicBezTo>
                    <a:pt x="13426" y="1020"/>
                    <a:pt x="13446" y="1297"/>
                    <a:pt x="13446" y="1535"/>
                  </a:cubicBezTo>
                  <a:cubicBezTo>
                    <a:pt x="13446" y="1793"/>
                    <a:pt x="13406" y="2051"/>
                    <a:pt x="13327" y="2269"/>
                  </a:cubicBezTo>
                  <a:cubicBezTo>
                    <a:pt x="13188" y="2745"/>
                    <a:pt x="12990" y="3161"/>
                    <a:pt x="12791" y="3538"/>
                  </a:cubicBezTo>
                  <a:cubicBezTo>
                    <a:pt x="12573" y="3915"/>
                    <a:pt x="12355" y="4232"/>
                    <a:pt x="12157" y="4530"/>
                  </a:cubicBezTo>
                  <a:cubicBezTo>
                    <a:pt x="11304" y="5739"/>
                    <a:pt x="10650" y="6434"/>
                    <a:pt x="10253" y="6890"/>
                  </a:cubicBezTo>
                  <a:cubicBezTo>
                    <a:pt x="9856" y="7326"/>
                    <a:pt x="9698" y="7504"/>
                    <a:pt x="9718" y="7524"/>
                  </a:cubicBezTo>
                  <a:cubicBezTo>
                    <a:pt x="9719" y="7525"/>
                    <a:pt x="9720" y="7526"/>
                    <a:pt x="9722" y="7526"/>
                  </a:cubicBezTo>
                  <a:cubicBezTo>
                    <a:pt x="9756" y="7526"/>
                    <a:pt x="9920" y="7363"/>
                    <a:pt x="10332" y="6969"/>
                  </a:cubicBezTo>
                  <a:cubicBezTo>
                    <a:pt x="10749" y="6533"/>
                    <a:pt x="11443" y="5858"/>
                    <a:pt x="12315" y="4669"/>
                  </a:cubicBezTo>
                  <a:cubicBezTo>
                    <a:pt x="12534" y="4351"/>
                    <a:pt x="12772" y="4034"/>
                    <a:pt x="12990" y="3637"/>
                  </a:cubicBezTo>
                  <a:cubicBezTo>
                    <a:pt x="13188" y="3261"/>
                    <a:pt x="13406" y="2844"/>
                    <a:pt x="13565" y="2348"/>
                  </a:cubicBezTo>
                  <a:cubicBezTo>
                    <a:pt x="13644" y="2091"/>
                    <a:pt x="13684" y="1833"/>
                    <a:pt x="13704" y="1555"/>
                  </a:cubicBezTo>
                  <a:cubicBezTo>
                    <a:pt x="13684" y="1258"/>
                    <a:pt x="13664" y="960"/>
                    <a:pt x="13486" y="682"/>
                  </a:cubicBezTo>
                  <a:cubicBezTo>
                    <a:pt x="13327" y="405"/>
                    <a:pt x="13049" y="187"/>
                    <a:pt x="12732" y="88"/>
                  </a:cubicBezTo>
                  <a:cubicBezTo>
                    <a:pt x="12564" y="25"/>
                    <a:pt x="12386" y="1"/>
                    <a:pt x="12208" y="1"/>
                  </a:cubicBezTo>
                  <a:close/>
                </a:path>
              </a:pathLst>
            </a:custGeom>
            <a:solidFill>
              <a:srgbClr val="0202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9" name="Google Shape;3119;p43"/>
            <p:cNvSpPr/>
            <p:nvPr/>
          </p:nvSpPr>
          <p:spPr>
            <a:xfrm>
              <a:off x="6221325" y="4734994"/>
              <a:ext cx="601103" cy="166039"/>
            </a:xfrm>
            <a:custGeom>
              <a:avLst/>
              <a:gdLst/>
              <a:ahLst/>
              <a:cxnLst/>
              <a:rect l="l" t="t" r="r" b="b"/>
              <a:pathLst>
                <a:path w="18742" h="5177" extrusionOk="0">
                  <a:moveTo>
                    <a:pt x="10313" y="1"/>
                  </a:moveTo>
                  <a:cubicBezTo>
                    <a:pt x="9698" y="1"/>
                    <a:pt x="8726" y="41"/>
                    <a:pt x="7259" y="239"/>
                  </a:cubicBezTo>
                  <a:cubicBezTo>
                    <a:pt x="6545" y="338"/>
                    <a:pt x="5692" y="477"/>
                    <a:pt x="4701" y="695"/>
                  </a:cubicBezTo>
                  <a:cubicBezTo>
                    <a:pt x="3709" y="933"/>
                    <a:pt x="2599" y="1211"/>
                    <a:pt x="1369" y="1667"/>
                  </a:cubicBezTo>
                  <a:cubicBezTo>
                    <a:pt x="1052" y="1786"/>
                    <a:pt x="734" y="1905"/>
                    <a:pt x="437" y="2083"/>
                  </a:cubicBezTo>
                  <a:cubicBezTo>
                    <a:pt x="358" y="2143"/>
                    <a:pt x="278" y="2182"/>
                    <a:pt x="199" y="2242"/>
                  </a:cubicBezTo>
                  <a:cubicBezTo>
                    <a:pt x="159" y="2281"/>
                    <a:pt x="120" y="2301"/>
                    <a:pt x="60" y="2381"/>
                  </a:cubicBezTo>
                  <a:cubicBezTo>
                    <a:pt x="20" y="2440"/>
                    <a:pt x="1" y="2539"/>
                    <a:pt x="40" y="2619"/>
                  </a:cubicBezTo>
                  <a:cubicBezTo>
                    <a:pt x="40" y="2658"/>
                    <a:pt x="80" y="2698"/>
                    <a:pt x="100" y="2718"/>
                  </a:cubicBezTo>
                  <a:cubicBezTo>
                    <a:pt x="120" y="2738"/>
                    <a:pt x="139" y="2757"/>
                    <a:pt x="159" y="2777"/>
                  </a:cubicBezTo>
                  <a:cubicBezTo>
                    <a:pt x="199" y="2817"/>
                    <a:pt x="239" y="2837"/>
                    <a:pt x="278" y="2876"/>
                  </a:cubicBezTo>
                  <a:cubicBezTo>
                    <a:pt x="358" y="2936"/>
                    <a:pt x="437" y="2976"/>
                    <a:pt x="516" y="3015"/>
                  </a:cubicBezTo>
                  <a:cubicBezTo>
                    <a:pt x="1190" y="3372"/>
                    <a:pt x="1944" y="3610"/>
                    <a:pt x="2717" y="3868"/>
                  </a:cubicBezTo>
                  <a:cubicBezTo>
                    <a:pt x="4304" y="4324"/>
                    <a:pt x="6089" y="4721"/>
                    <a:pt x="8092" y="4979"/>
                  </a:cubicBezTo>
                  <a:cubicBezTo>
                    <a:pt x="9103" y="5097"/>
                    <a:pt x="10055" y="5157"/>
                    <a:pt x="10967" y="5177"/>
                  </a:cubicBezTo>
                  <a:cubicBezTo>
                    <a:pt x="11880" y="5157"/>
                    <a:pt x="12752" y="5157"/>
                    <a:pt x="13585" y="5058"/>
                  </a:cubicBezTo>
                  <a:cubicBezTo>
                    <a:pt x="14398" y="4998"/>
                    <a:pt x="15172" y="4879"/>
                    <a:pt x="15905" y="4701"/>
                  </a:cubicBezTo>
                  <a:cubicBezTo>
                    <a:pt x="16619" y="4522"/>
                    <a:pt x="17294" y="4284"/>
                    <a:pt x="17849" y="3888"/>
                  </a:cubicBezTo>
                  <a:cubicBezTo>
                    <a:pt x="18126" y="3709"/>
                    <a:pt x="18384" y="3471"/>
                    <a:pt x="18543" y="3174"/>
                  </a:cubicBezTo>
                  <a:cubicBezTo>
                    <a:pt x="18702" y="2876"/>
                    <a:pt x="18741" y="2519"/>
                    <a:pt x="18662" y="2202"/>
                  </a:cubicBezTo>
                  <a:cubicBezTo>
                    <a:pt x="18583" y="1885"/>
                    <a:pt x="18384" y="1647"/>
                    <a:pt x="18186" y="1449"/>
                  </a:cubicBezTo>
                  <a:cubicBezTo>
                    <a:pt x="17988" y="1250"/>
                    <a:pt x="17750" y="1111"/>
                    <a:pt x="17532" y="992"/>
                  </a:cubicBezTo>
                  <a:cubicBezTo>
                    <a:pt x="17075" y="735"/>
                    <a:pt x="16619" y="596"/>
                    <a:pt x="16203" y="477"/>
                  </a:cubicBezTo>
                  <a:cubicBezTo>
                    <a:pt x="15786" y="358"/>
                    <a:pt x="15390" y="278"/>
                    <a:pt x="15013" y="219"/>
                  </a:cubicBezTo>
                  <a:cubicBezTo>
                    <a:pt x="13545" y="1"/>
                    <a:pt x="12574" y="1"/>
                    <a:pt x="11979" y="1"/>
                  </a:cubicBezTo>
                  <a:cubicBezTo>
                    <a:pt x="11364" y="1"/>
                    <a:pt x="11146" y="21"/>
                    <a:pt x="11146" y="41"/>
                  </a:cubicBezTo>
                  <a:cubicBezTo>
                    <a:pt x="11146" y="60"/>
                    <a:pt x="11364" y="80"/>
                    <a:pt x="11979" y="100"/>
                  </a:cubicBezTo>
                  <a:cubicBezTo>
                    <a:pt x="12574" y="160"/>
                    <a:pt x="13545" y="179"/>
                    <a:pt x="14973" y="417"/>
                  </a:cubicBezTo>
                  <a:cubicBezTo>
                    <a:pt x="15330" y="497"/>
                    <a:pt x="15727" y="576"/>
                    <a:pt x="16143" y="695"/>
                  </a:cubicBezTo>
                  <a:cubicBezTo>
                    <a:pt x="16540" y="814"/>
                    <a:pt x="16976" y="953"/>
                    <a:pt x="17413" y="1191"/>
                  </a:cubicBezTo>
                  <a:cubicBezTo>
                    <a:pt x="17631" y="1310"/>
                    <a:pt x="17829" y="1449"/>
                    <a:pt x="18007" y="1627"/>
                  </a:cubicBezTo>
                  <a:cubicBezTo>
                    <a:pt x="18186" y="1806"/>
                    <a:pt x="18364" y="2024"/>
                    <a:pt x="18404" y="2281"/>
                  </a:cubicBezTo>
                  <a:cubicBezTo>
                    <a:pt x="18464" y="2519"/>
                    <a:pt x="18444" y="2797"/>
                    <a:pt x="18305" y="3035"/>
                  </a:cubicBezTo>
                  <a:cubicBezTo>
                    <a:pt x="18186" y="3293"/>
                    <a:pt x="17948" y="3491"/>
                    <a:pt x="17710" y="3670"/>
                  </a:cubicBezTo>
                  <a:cubicBezTo>
                    <a:pt x="17175" y="4027"/>
                    <a:pt x="16540" y="4265"/>
                    <a:pt x="15826" y="4423"/>
                  </a:cubicBezTo>
                  <a:cubicBezTo>
                    <a:pt x="15132" y="4602"/>
                    <a:pt x="14358" y="4701"/>
                    <a:pt x="13545" y="4780"/>
                  </a:cubicBezTo>
                  <a:cubicBezTo>
                    <a:pt x="12732" y="4860"/>
                    <a:pt x="11880" y="4879"/>
                    <a:pt x="10967" y="4879"/>
                  </a:cubicBezTo>
                  <a:cubicBezTo>
                    <a:pt x="10075" y="4879"/>
                    <a:pt x="9123" y="4800"/>
                    <a:pt x="8131" y="4681"/>
                  </a:cubicBezTo>
                  <a:cubicBezTo>
                    <a:pt x="6148" y="4443"/>
                    <a:pt x="4363" y="4046"/>
                    <a:pt x="2797" y="3590"/>
                  </a:cubicBezTo>
                  <a:cubicBezTo>
                    <a:pt x="2023" y="3352"/>
                    <a:pt x="1290" y="3114"/>
                    <a:pt x="655" y="2777"/>
                  </a:cubicBezTo>
                  <a:cubicBezTo>
                    <a:pt x="576" y="2738"/>
                    <a:pt x="496" y="2698"/>
                    <a:pt x="437" y="2658"/>
                  </a:cubicBezTo>
                  <a:cubicBezTo>
                    <a:pt x="397" y="2619"/>
                    <a:pt x="358" y="2599"/>
                    <a:pt x="338" y="2579"/>
                  </a:cubicBezTo>
                  <a:cubicBezTo>
                    <a:pt x="318" y="2559"/>
                    <a:pt x="298" y="2539"/>
                    <a:pt x="298" y="2539"/>
                  </a:cubicBezTo>
                  <a:cubicBezTo>
                    <a:pt x="298" y="2539"/>
                    <a:pt x="298" y="2539"/>
                    <a:pt x="298" y="2519"/>
                  </a:cubicBezTo>
                  <a:cubicBezTo>
                    <a:pt x="318" y="2519"/>
                    <a:pt x="338" y="2480"/>
                    <a:pt x="358" y="2460"/>
                  </a:cubicBezTo>
                  <a:cubicBezTo>
                    <a:pt x="417" y="2420"/>
                    <a:pt x="496" y="2381"/>
                    <a:pt x="556" y="2341"/>
                  </a:cubicBezTo>
                  <a:cubicBezTo>
                    <a:pt x="853" y="2162"/>
                    <a:pt x="1171" y="2043"/>
                    <a:pt x="1468" y="1924"/>
                  </a:cubicBezTo>
                  <a:cubicBezTo>
                    <a:pt x="2678" y="1468"/>
                    <a:pt x="3788" y="1171"/>
                    <a:pt x="4760" y="953"/>
                  </a:cubicBezTo>
                  <a:cubicBezTo>
                    <a:pt x="5732" y="715"/>
                    <a:pt x="6565" y="576"/>
                    <a:pt x="7299" y="457"/>
                  </a:cubicBezTo>
                  <a:cubicBezTo>
                    <a:pt x="8746" y="219"/>
                    <a:pt x="9718" y="160"/>
                    <a:pt x="10313" y="120"/>
                  </a:cubicBezTo>
                  <a:cubicBezTo>
                    <a:pt x="10908" y="80"/>
                    <a:pt x="11146" y="60"/>
                    <a:pt x="11146" y="41"/>
                  </a:cubicBezTo>
                  <a:cubicBezTo>
                    <a:pt x="11146" y="21"/>
                    <a:pt x="10908" y="1"/>
                    <a:pt x="10313" y="1"/>
                  </a:cubicBezTo>
                  <a:close/>
                </a:path>
              </a:pathLst>
            </a:custGeom>
            <a:solidFill>
              <a:srgbClr val="0202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0" name="Google Shape;3120;p43"/>
            <p:cNvSpPr/>
            <p:nvPr/>
          </p:nvSpPr>
          <p:spPr>
            <a:xfrm>
              <a:off x="6132292" y="5035866"/>
              <a:ext cx="436346" cy="436988"/>
            </a:xfrm>
            <a:custGeom>
              <a:avLst/>
              <a:gdLst/>
              <a:ahLst/>
              <a:cxnLst/>
              <a:rect l="l" t="t" r="r" b="b"/>
              <a:pathLst>
                <a:path w="13605" h="13625" extrusionOk="0">
                  <a:moveTo>
                    <a:pt x="258" y="0"/>
                  </a:moveTo>
                  <a:cubicBezTo>
                    <a:pt x="99" y="0"/>
                    <a:pt x="60" y="79"/>
                    <a:pt x="60" y="79"/>
                  </a:cubicBezTo>
                  <a:cubicBezTo>
                    <a:pt x="76" y="79"/>
                    <a:pt x="104" y="54"/>
                    <a:pt x="176" y="54"/>
                  </a:cubicBezTo>
                  <a:cubicBezTo>
                    <a:pt x="194" y="54"/>
                    <a:pt x="214" y="56"/>
                    <a:pt x="238" y="60"/>
                  </a:cubicBezTo>
                  <a:cubicBezTo>
                    <a:pt x="377" y="79"/>
                    <a:pt x="575" y="139"/>
                    <a:pt x="853" y="238"/>
                  </a:cubicBezTo>
                  <a:cubicBezTo>
                    <a:pt x="1408" y="476"/>
                    <a:pt x="2281" y="892"/>
                    <a:pt x="3530" y="1626"/>
                  </a:cubicBezTo>
                  <a:cubicBezTo>
                    <a:pt x="4165" y="2003"/>
                    <a:pt x="4899" y="2479"/>
                    <a:pt x="5712" y="3034"/>
                  </a:cubicBezTo>
                  <a:cubicBezTo>
                    <a:pt x="6525" y="3609"/>
                    <a:pt x="7437" y="4303"/>
                    <a:pt x="8409" y="5156"/>
                  </a:cubicBezTo>
                  <a:cubicBezTo>
                    <a:pt x="8904" y="5592"/>
                    <a:pt x="9400" y="6068"/>
                    <a:pt x="9896" y="6604"/>
                  </a:cubicBezTo>
                  <a:cubicBezTo>
                    <a:pt x="10412" y="7119"/>
                    <a:pt x="10927" y="7695"/>
                    <a:pt x="11443" y="8329"/>
                  </a:cubicBezTo>
                  <a:cubicBezTo>
                    <a:pt x="11939" y="8964"/>
                    <a:pt x="12434" y="9678"/>
                    <a:pt x="12851" y="10471"/>
                  </a:cubicBezTo>
                  <a:cubicBezTo>
                    <a:pt x="13029" y="10868"/>
                    <a:pt x="13208" y="11304"/>
                    <a:pt x="13287" y="11740"/>
                  </a:cubicBezTo>
                  <a:cubicBezTo>
                    <a:pt x="13367" y="12196"/>
                    <a:pt x="13287" y="12672"/>
                    <a:pt x="12990" y="12990"/>
                  </a:cubicBezTo>
                  <a:cubicBezTo>
                    <a:pt x="12754" y="13225"/>
                    <a:pt x="12420" y="13319"/>
                    <a:pt x="12085" y="13319"/>
                  </a:cubicBezTo>
                  <a:cubicBezTo>
                    <a:pt x="11969" y="13319"/>
                    <a:pt x="11853" y="13307"/>
                    <a:pt x="11740" y="13287"/>
                  </a:cubicBezTo>
                  <a:cubicBezTo>
                    <a:pt x="11284" y="13227"/>
                    <a:pt x="10868" y="13049"/>
                    <a:pt x="10471" y="12851"/>
                  </a:cubicBezTo>
                  <a:cubicBezTo>
                    <a:pt x="9658" y="12454"/>
                    <a:pt x="8964" y="11958"/>
                    <a:pt x="8329" y="11443"/>
                  </a:cubicBezTo>
                  <a:cubicBezTo>
                    <a:pt x="7695" y="10947"/>
                    <a:pt x="7120" y="10411"/>
                    <a:pt x="6584" y="9916"/>
                  </a:cubicBezTo>
                  <a:cubicBezTo>
                    <a:pt x="6049" y="9400"/>
                    <a:pt x="5593" y="8904"/>
                    <a:pt x="5156" y="8428"/>
                  </a:cubicBezTo>
                  <a:cubicBezTo>
                    <a:pt x="4304" y="7457"/>
                    <a:pt x="3610" y="6544"/>
                    <a:pt x="3034" y="5711"/>
                  </a:cubicBezTo>
                  <a:cubicBezTo>
                    <a:pt x="2459" y="4898"/>
                    <a:pt x="2003" y="4165"/>
                    <a:pt x="1626" y="3550"/>
                  </a:cubicBezTo>
                  <a:cubicBezTo>
                    <a:pt x="873" y="2281"/>
                    <a:pt x="456" y="1408"/>
                    <a:pt x="238" y="853"/>
                  </a:cubicBezTo>
                  <a:cubicBezTo>
                    <a:pt x="139" y="575"/>
                    <a:pt x="80" y="377"/>
                    <a:pt x="60" y="258"/>
                  </a:cubicBezTo>
                  <a:cubicBezTo>
                    <a:pt x="40" y="119"/>
                    <a:pt x="80" y="79"/>
                    <a:pt x="60" y="79"/>
                  </a:cubicBezTo>
                  <a:cubicBezTo>
                    <a:pt x="60" y="77"/>
                    <a:pt x="59" y="76"/>
                    <a:pt x="57" y="76"/>
                  </a:cubicBezTo>
                  <a:cubicBezTo>
                    <a:pt x="46" y="76"/>
                    <a:pt x="0" y="136"/>
                    <a:pt x="0" y="258"/>
                  </a:cubicBezTo>
                  <a:cubicBezTo>
                    <a:pt x="0" y="397"/>
                    <a:pt x="40" y="615"/>
                    <a:pt x="139" y="892"/>
                  </a:cubicBezTo>
                  <a:cubicBezTo>
                    <a:pt x="318" y="1468"/>
                    <a:pt x="714" y="2360"/>
                    <a:pt x="1448" y="3649"/>
                  </a:cubicBezTo>
                  <a:cubicBezTo>
                    <a:pt x="1805" y="4284"/>
                    <a:pt x="2261" y="5037"/>
                    <a:pt x="2836" y="5850"/>
                  </a:cubicBezTo>
                  <a:cubicBezTo>
                    <a:pt x="3411" y="6683"/>
                    <a:pt x="4085" y="7615"/>
                    <a:pt x="4938" y="8607"/>
                  </a:cubicBezTo>
                  <a:cubicBezTo>
                    <a:pt x="5375" y="9103"/>
                    <a:pt x="5850" y="9618"/>
                    <a:pt x="6386" y="10114"/>
                  </a:cubicBezTo>
                  <a:cubicBezTo>
                    <a:pt x="6921" y="10630"/>
                    <a:pt x="7496" y="11165"/>
                    <a:pt x="8151" y="11681"/>
                  </a:cubicBezTo>
                  <a:cubicBezTo>
                    <a:pt x="8785" y="12176"/>
                    <a:pt x="9499" y="12692"/>
                    <a:pt x="10332" y="13109"/>
                  </a:cubicBezTo>
                  <a:cubicBezTo>
                    <a:pt x="10749" y="13307"/>
                    <a:pt x="11185" y="13505"/>
                    <a:pt x="11701" y="13584"/>
                  </a:cubicBezTo>
                  <a:cubicBezTo>
                    <a:pt x="11820" y="13604"/>
                    <a:pt x="11939" y="13604"/>
                    <a:pt x="12077" y="13624"/>
                  </a:cubicBezTo>
                  <a:cubicBezTo>
                    <a:pt x="12196" y="13604"/>
                    <a:pt x="12335" y="13604"/>
                    <a:pt x="12474" y="13584"/>
                  </a:cubicBezTo>
                  <a:cubicBezTo>
                    <a:pt x="12732" y="13525"/>
                    <a:pt x="12990" y="13406"/>
                    <a:pt x="13188" y="13208"/>
                  </a:cubicBezTo>
                  <a:cubicBezTo>
                    <a:pt x="13386" y="12990"/>
                    <a:pt x="13525" y="12752"/>
                    <a:pt x="13565" y="12474"/>
                  </a:cubicBezTo>
                  <a:cubicBezTo>
                    <a:pt x="13605" y="12355"/>
                    <a:pt x="13605" y="12216"/>
                    <a:pt x="13605" y="12077"/>
                  </a:cubicBezTo>
                  <a:cubicBezTo>
                    <a:pt x="13605" y="11958"/>
                    <a:pt x="13585" y="11819"/>
                    <a:pt x="13565" y="11700"/>
                  </a:cubicBezTo>
                  <a:cubicBezTo>
                    <a:pt x="13505" y="11205"/>
                    <a:pt x="13307" y="10749"/>
                    <a:pt x="13109" y="10332"/>
                  </a:cubicBezTo>
                  <a:cubicBezTo>
                    <a:pt x="12692" y="9519"/>
                    <a:pt x="12177" y="8805"/>
                    <a:pt x="11661" y="8151"/>
                  </a:cubicBezTo>
                  <a:cubicBezTo>
                    <a:pt x="11145" y="7516"/>
                    <a:pt x="10630" y="6921"/>
                    <a:pt x="10114" y="6406"/>
                  </a:cubicBezTo>
                  <a:cubicBezTo>
                    <a:pt x="9599" y="5870"/>
                    <a:pt x="9083" y="5394"/>
                    <a:pt x="8607" y="4958"/>
                  </a:cubicBezTo>
                  <a:cubicBezTo>
                    <a:pt x="7615" y="4105"/>
                    <a:pt x="6683" y="3411"/>
                    <a:pt x="5850" y="2836"/>
                  </a:cubicBezTo>
                  <a:cubicBezTo>
                    <a:pt x="5018" y="2281"/>
                    <a:pt x="4284" y="1825"/>
                    <a:pt x="3649" y="1448"/>
                  </a:cubicBezTo>
                  <a:cubicBezTo>
                    <a:pt x="2360" y="734"/>
                    <a:pt x="1468" y="337"/>
                    <a:pt x="893" y="139"/>
                  </a:cubicBezTo>
                  <a:cubicBezTo>
                    <a:pt x="595" y="40"/>
                    <a:pt x="397" y="0"/>
                    <a:pt x="258" y="0"/>
                  </a:cubicBezTo>
                  <a:close/>
                </a:path>
              </a:pathLst>
            </a:custGeom>
            <a:solidFill>
              <a:srgbClr val="0202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1" name="Google Shape;3121;p43"/>
            <p:cNvSpPr/>
            <p:nvPr/>
          </p:nvSpPr>
          <p:spPr>
            <a:xfrm>
              <a:off x="5827602" y="5129935"/>
              <a:ext cx="169856" cy="596035"/>
            </a:xfrm>
            <a:custGeom>
              <a:avLst/>
              <a:gdLst/>
              <a:ahLst/>
              <a:cxnLst/>
              <a:rect l="l" t="t" r="r" b="b"/>
              <a:pathLst>
                <a:path w="5296" h="18584" extrusionOk="0">
                  <a:moveTo>
                    <a:pt x="2639" y="2"/>
                  </a:moveTo>
                  <a:cubicBezTo>
                    <a:pt x="2639" y="22"/>
                    <a:pt x="2698" y="22"/>
                    <a:pt x="2777" y="121"/>
                  </a:cubicBezTo>
                  <a:cubicBezTo>
                    <a:pt x="2857" y="240"/>
                    <a:pt x="2956" y="419"/>
                    <a:pt x="3075" y="676"/>
                  </a:cubicBezTo>
                  <a:cubicBezTo>
                    <a:pt x="3313" y="1232"/>
                    <a:pt x="3630" y="2144"/>
                    <a:pt x="3987" y="3572"/>
                  </a:cubicBezTo>
                  <a:cubicBezTo>
                    <a:pt x="4166" y="4286"/>
                    <a:pt x="4364" y="5119"/>
                    <a:pt x="4542" y="6090"/>
                  </a:cubicBezTo>
                  <a:cubicBezTo>
                    <a:pt x="4701" y="7082"/>
                    <a:pt x="4879" y="8212"/>
                    <a:pt x="4959" y="9501"/>
                  </a:cubicBezTo>
                  <a:cubicBezTo>
                    <a:pt x="4998" y="10156"/>
                    <a:pt x="5018" y="10850"/>
                    <a:pt x="4998" y="11584"/>
                  </a:cubicBezTo>
                  <a:cubicBezTo>
                    <a:pt x="4979" y="12297"/>
                    <a:pt x="4939" y="13071"/>
                    <a:pt x="4840" y="13884"/>
                  </a:cubicBezTo>
                  <a:cubicBezTo>
                    <a:pt x="4761" y="14697"/>
                    <a:pt x="4602" y="15550"/>
                    <a:pt x="4324" y="16383"/>
                  </a:cubicBezTo>
                  <a:cubicBezTo>
                    <a:pt x="4185" y="16799"/>
                    <a:pt x="4007" y="17235"/>
                    <a:pt x="3729" y="17612"/>
                  </a:cubicBezTo>
                  <a:cubicBezTo>
                    <a:pt x="3471" y="17969"/>
                    <a:pt x="3095" y="18267"/>
                    <a:pt x="2639" y="18286"/>
                  </a:cubicBezTo>
                  <a:cubicBezTo>
                    <a:pt x="2202" y="18267"/>
                    <a:pt x="1806" y="17969"/>
                    <a:pt x="1548" y="17612"/>
                  </a:cubicBezTo>
                  <a:cubicBezTo>
                    <a:pt x="1290" y="17235"/>
                    <a:pt x="1112" y="16799"/>
                    <a:pt x="973" y="16383"/>
                  </a:cubicBezTo>
                  <a:cubicBezTo>
                    <a:pt x="675" y="15550"/>
                    <a:pt x="536" y="14697"/>
                    <a:pt x="457" y="13884"/>
                  </a:cubicBezTo>
                  <a:cubicBezTo>
                    <a:pt x="358" y="13071"/>
                    <a:pt x="318" y="12297"/>
                    <a:pt x="298" y="11584"/>
                  </a:cubicBezTo>
                  <a:cubicBezTo>
                    <a:pt x="279" y="10850"/>
                    <a:pt x="298" y="10156"/>
                    <a:pt x="338" y="9501"/>
                  </a:cubicBezTo>
                  <a:cubicBezTo>
                    <a:pt x="417" y="8212"/>
                    <a:pt x="596" y="7082"/>
                    <a:pt x="755" y="6090"/>
                  </a:cubicBezTo>
                  <a:cubicBezTo>
                    <a:pt x="933" y="5119"/>
                    <a:pt x="1112" y="4286"/>
                    <a:pt x="1290" y="3572"/>
                  </a:cubicBezTo>
                  <a:cubicBezTo>
                    <a:pt x="1667" y="2144"/>
                    <a:pt x="1984" y="1232"/>
                    <a:pt x="2222" y="676"/>
                  </a:cubicBezTo>
                  <a:cubicBezTo>
                    <a:pt x="2341" y="419"/>
                    <a:pt x="2440" y="240"/>
                    <a:pt x="2520" y="121"/>
                  </a:cubicBezTo>
                  <a:cubicBezTo>
                    <a:pt x="2599" y="22"/>
                    <a:pt x="2639" y="22"/>
                    <a:pt x="2639" y="2"/>
                  </a:cubicBezTo>
                  <a:close/>
                  <a:moveTo>
                    <a:pt x="2629" y="0"/>
                  </a:moveTo>
                  <a:cubicBezTo>
                    <a:pt x="2602" y="0"/>
                    <a:pt x="2531" y="11"/>
                    <a:pt x="2460" y="81"/>
                  </a:cubicBezTo>
                  <a:cubicBezTo>
                    <a:pt x="2361" y="181"/>
                    <a:pt x="2242" y="359"/>
                    <a:pt x="2103" y="637"/>
                  </a:cubicBezTo>
                  <a:cubicBezTo>
                    <a:pt x="1845" y="1172"/>
                    <a:pt x="1488" y="2084"/>
                    <a:pt x="1092" y="3512"/>
                  </a:cubicBezTo>
                  <a:cubicBezTo>
                    <a:pt x="893" y="4226"/>
                    <a:pt x="695" y="5059"/>
                    <a:pt x="517" y="6051"/>
                  </a:cubicBezTo>
                  <a:cubicBezTo>
                    <a:pt x="338" y="7042"/>
                    <a:pt x="160" y="8192"/>
                    <a:pt x="60" y="9501"/>
                  </a:cubicBezTo>
                  <a:cubicBezTo>
                    <a:pt x="21" y="10156"/>
                    <a:pt x="1" y="10850"/>
                    <a:pt x="21" y="11584"/>
                  </a:cubicBezTo>
                  <a:cubicBezTo>
                    <a:pt x="21" y="12317"/>
                    <a:pt x="60" y="13111"/>
                    <a:pt x="160" y="13924"/>
                  </a:cubicBezTo>
                  <a:cubicBezTo>
                    <a:pt x="259" y="14737"/>
                    <a:pt x="398" y="15609"/>
                    <a:pt x="675" y="16482"/>
                  </a:cubicBezTo>
                  <a:cubicBezTo>
                    <a:pt x="834" y="16938"/>
                    <a:pt x="1012" y="17374"/>
                    <a:pt x="1310" y="17791"/>
                  </a:cubicBezTo>
                  <a:cubicBezTo>
                    <a:pt x="1389" y="17890"/>
                    <a:pt x="1469" y="17969"/>
                    <a:pt x="1568" y="18068"/>
                  </a:cubicBezTo>
                  <a:cubicBezTo>
                    <a:pt x="1667" y="18168"/>
                    <a:pt x="1746" y="18247"/>
                    <a:pt x="1865" y="18326"/>
                  </a:cubicBezTo>
                  <a:cubicBezTo>
                    <a:pt x="2083" y="18485"/>
                    <a:pt x="2361" y="18564"/>
                    <a:pt x="2639" y="18584"/>
                  </a:cubicBezTo>
                  <a:cubicBezTo>
                    <a:pt x="2936" y="18564"/>
                    <a:pt x="3194" y="18485"/>
                    <a:pt x="3432" y="18326"/>
                  </a:cubicBezTo>
                  <a:cubicBezTo>
                    <a:pt x="3531" y="18247"/>
                    <a:pt x="3630" y="18168"/>
                    <a:pt x="3729" y="18068"/>
                  </a:cubicBezTo>
                  <a:cubicBezTo>
                    <a:pt x="3809" y="17989"/>
                    <a:pt x="3908" y="17890"/>
                    <a:pt x="3967" y="17791"/>
                  </a:cubicBezTo>
                  <a:cubicBezTo>
                    <a:pt x="4265" y="17374"/>
                    <a:pt x="4463" y="16918"/>
                    <a:pt x="4602" y="16482"/>
                  </a:cubicBezTo>
                  <a:cubicBezTo>
                    <a:pt x="4899" y="15609"/>
                    <a:pt x="5038" y="14737"/>
                    <a:pt x="5137" y="13924"/>
                  </a:cubicBezTo>
                  <a:cubicBezTo>
                    <a:pt x="5217" y="13111"/>
                    <a:pt x="5256" y="12317"/>
                    <a:pt x="5276" y="11584"/>
                  </a:cubicBezTo>
                  <a:cubicBezTo>
                    <a:pt x="5296" y="10850"/>
                    <a:pt x="5276" y="10156"/>
                    <a:pt x="5217" y="9501"/>
                  </a:cubicBezTo>
                  <a:cubicBezTo>
                    <a:pt x="5137" y="8192"/>
                    <a:pt x="4959" y="7042"/>
                    <a:pt x="4780" y="6051"/>
                  </a:cubicBezTo>
                  <a:cubicBezTo>
                    <a:pt x="4582" y="5059"/>
                    <a:pt x="4384" y="4226"/>
                    <a:pt x="4205" y="3512"/>
                  </a:cubicBezTo>
                  <a:cubicBezTo>
                    <a:pt x="3809" y="2084"/>
                    <a:pt x="3452" y="1172"/>
                    <a:pt x="3174" y="637"/>
                  </a:cubicBezTo>
                  <a:cubicBezTo>
                    <a:pt x="3035" y="359"/>
                    <a:pt x="2916" y="181"/>
                    <a:pt x="2817" y="81"/>
                  </a:cubicBezTo>
                  <a:cubicBezTo>
                    <a:pt x="2746" y="11"/>
                    <a:pt x="2686" y="0"/>
                    <a:pt x="2657" y="0"/>
                  </a:cubicBezTo>
                  <a:cubicBezTo>
                    <a:pt x="2649" y="0"/>
                    <a:pt x="2644" y="1"/>
                    <a:pt x="2641" y="2"/>
                  </a:cubicBezTo>
                  <a:lnTo>
                    <a:pt x="2641" y="2"/>
                  </a:lnTo>
                  <a:cubicBezTo>
                    <a:pt x="2640" y="1"/>
                    <a:pt x="2636" y="0"/>
                    <a:pt x="2629" y="0"/>
                  </a:cubicBezTo>
                  <a:close/>
                </a:path>
              </a:pathLst>
            </a:custGeom>
            <a:solidFill>
              <a:srgbClr val="0202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2" name="Google Shape;3122;p43"/>
            <p:cNvSpPr/>
            <p:nvPr/>
          </p:nvSpPr>
          <p:spPr>
            <a:xfrm>
              <a:off x="5257096" y="5032659"/>
              <a:ext cx="439522" cy="439233"/>
            </a:xfrm>
            <a:custGeom>
              <a:avLst/>
              <a:gdLst/>
              <a:ahLst/>
              <a:cxnLst/>
              <a:rect l="l" t="t" r="r" b="b"/>
              <a:pathLst>
                <a:path w="13704" h="13695" extrusionOk="0">
                  <a:moveTo>
                    <a:pt x="13307" y="1"/>
                  </a:moveTo>
                  <a:cubicBezTo>
                    <a:pt x="13208" y="1"/>
                    <a:pt x="13148" y="21"/>
                    <a:pt x="13069" y="41"/>
                  </a:cubicBezTo>
                  <a:cubicBezTo>
                    <a:pt x="12930" y="80"/>
                    <a:pt x="12791" y="120"/>
                    <a:pt x="12672" y="160"/>
                  </a:cubicBezTo>
                  <a:cubicBezTo>
                    <a:pt x="12415" y="259"/>
                    <a:pt x="12157" y="358"/>
                    <a:pt x="11919" y="477"/>
                  </a:cubicBezTo>
                  <a:cubicBezTo>
                    <a:pt x="11443" y="695"/>
                    <a:pt x="11007" y="913"/>
                    <a:pt x="10610" y="1151"/>
                  </a:cubicBezTo>
                  <a:cubicBezTo>
                    <a:pt x="9777" y="1607"/>
                    <a:pt x="9063" y="2044"/>
                    <a:pt x="8448" y="2460"/>
                  </a:cubicBezTo>
                  <a:cubicBezTo>
                    <a:pt x="7199" y="3313"/>
                    <a:pt x="6287" y="4007"/>
                    <a:pt x="5632" y="4582"/>
                  </a:cubicBezTo>
                  <a:cubicBezTo>
                    <a:pt x="4978" y="5137"/>
                    <a:pt x="4561" y="5534"/>
                    <a:pt x="4323" y="5792"/>
                  </a:cubicBezTo>
                  <a:cubicBezTo>
                    <a:pt x="4066" y="6049"/>
                    <a:pt x="3967" y="6168"/>
                    <a:pt x="3986" y="6188"/>
                  </a:cubicBezTo>
                  <a:cubicBezTo>
                    <a:pt x="4006" y="6188"/>
                    <a:pt x="4105" y="6089"/>
                    <a:pt x="4383" y="5851"/>
                  </a:cubicBezTo>
                  <a:cubicBezTo>
                    <a:pt x="4641" y="5613"/>
                    <a:pt x="5077" y="5236"/>
                    <a:pt x="5751" y="4701"/>
                  </a:cubicBezTo>
                  <a:cubicBezTo>
                    <a:pt x="6406" y="4165"/>
                    <a:pt x="7318" y="3471"/>
                    <a:pt x="8567" y="2658"/>
                  </a:cubicBezTo>
                  <a:cubicBezTo>
                    <a:pt x="9202" y="2262"/>
                    <a:pt x="9916" y="1825"/>
                    <a:pt x="10729" y="1369"/>
                  </a:cubicBezTo>
                  <a:cubicBezTo>
                    <a:pt x="11126" y="1151"/>
                    <a:pt x="11562" y="933"/>
                    <a:pt x="12038" y="715"/>
                  </a:cubicBezTo>
                  <a:cubicBezTo>
                    <a:pt x="12276" y="616"/>
                    <a:pt x="12514" y="517"/>
                    <a:pt x="12752" y="417"/>
                  </a:cubicBezTo>
                  <a:cubicBezTo>
                    <a:pt x="12891" y="378"/>
                    <a:pt x="13010" y="338"/>
                    <a:pt x="13129" y="298"/>
                  </a:cubicBezTo>
                  <a:cubicBezTo>
                    <a:pt x="13208" y="298"/>
                    <a:pt x="13267" y="279"/>
                    <a:pt x="13327" y="279"/>
                  </a:cubicBezTo>
                  <a:lnTo>
                    <a:pt x="13406" y="279"/>
                  </a:lnTo>
                  <a:cubicBezTo>
                    <a:pt x="13406" y="298"/>
                    <a:pt x="13406" y="318"/>
                    <a:pt x="13406" y="358"/>
                  </a:cubicBezTo>
                  <a:cubicBezTo>
                    <a:pt x="13406" y="417"/>
                    <a:pt x="13406" y="477"/>
                    <a:pt x="13386" y="536"/>
                  </a:cubicBezTo>
                  <a:cubicBezTo>
                    <a:pt x="13347" y="655"/>
                    <a:pt x="13307" y="794"/>
                    <a:pt x="13267" y="913"/>
                  </a:cubicBezTo>
                  <a:cubicBezTo>
                    <a:pt x="13168" y="1191"/>
                    <a:pt x="13049" y="1449"/>
                    <a:pt x="12930" y="1726"/>
                  </a:cubicBezTo>
                  <a:cubicBezTo>
                    <a:pt x="12653" y="2281"/>
                    <a:pt x="12355" y="2876"/>
                    <a:pt x="11998" y="3471"/>
                  </a:cubicBezTo>
                  <a:cubicBezTo>
                    <a:pt x="11304" y="4681"/>
                    <a:pt x="10451" y="5990"/>
                    <a:pt x="9400" y="7338"/>
                  </a:cubicBezTo>
                  <a:cubicBezTo>
                    <a:pt x="8786" y="8112"/>
                    <a:pt x="8151" y="8846"/>
                    <a:pt x="7516" y="9480"/>
                  </a:cubicBezTo>
                  <a:cubicBezTo>
                    <a:pt x="6882" y="10115"/>
                    <a:pt x="6267" y="10710"/>
                    <a:pt x="5632" y="11245"/>
                  </a:cubicBezTo>
                  <a:cubicBezTo>
                    <a:pt x="4998" y="11761"/>
                    <a:pt x="4383" y="12217"/>
                    <a:pt x="3768" y="12594"/>
                  </a:cubicBezTo>
                  <a:cubicBezTo>
                    <a:pt x="3153" y="12971"/>
                    <a:pt x="2519" y="13268"/>
                    <a:pt x="1904" y="13387"/>
                  </a:cubicBezTo>
                  <a:cubicBezTo>
                    <a:pt x="1755" y="13417"/>
                    <a:pt x="1607" y="13437"/>
                    <a:pt x="1460" y="13437"/>
                  </a:cubicBezTo>
                  <a:cubicBezTo>
                    <a:pt x="1314" y="13437"/>
                    <a:pt x="1170" y="13417"/>
                    <a:pt x="1031" y="13367"/>
                  </a:cubicBezTo>
                  <a:cubicBezTo>
                    <a:pt x="774" y="13288"/>
                    <a:pt x="556" y="13109"/>
                    <a:pt x="417" y="12891"/>
                  </a:cubicBezTo>
                  <a:cubicBezTo>
                    <a:pt x="278" y="12673"/>
                    <a:pt x="258" y="12415"/>
                    <a:pt x="238" y="12157"/>
                  </a:cubicBezTo>
                  <a:cubicBezTo>
                    <a:pt x="258" y="11919"/>
                    <a:pt x="298" y="11662"/>
                    <a:pt x="377" y="11424"/>
                  </a:cubicBezTo>
                  <a:cubicBezTo>
                    <a:pt x="496" y="10968"/>
                    <a:pt x="714" y="10551"/>
                    <a:pt x="913" y="10174"/>
                  </a:cubicBezTo>
                  <a:cubicBezTo>
                    <a:pt x="1111" y="9798"/>
                    <a:pt x="1329" y="9460"/>
                    <a:pt x="1547" y="9163"/>
                  </a:cubicBezTo>
                  <a:cubicBezTo>
                    <a:pt x="2380" y="7973"/>
                    <a:pt x="3054" y="7279"/>
                    <a:pt x="3451" y="6823"/>
                  </a:cubicBezTo>
                  <a:cubicBezTo>
                    <a:pt x="3848" y="6367"/>
                    <a:pt x="4006" y="6188"/>
                    <a:pt x="3986" y="6188"/>
                  </a:cubicBezTo>
                  <a:cubicBezTo>
                    <a:pt x="3985" y="6187"/>
                    <a:pt x="3983" y="6186"/>
                    <a:pt x="3981" y="6186"/>
                  </a:cubicBezTo>
                  <a:cubicBezTo>
                    <a:pt x="3944" y="6186"/>
                    <a:pt x="3763" y="6333"/>
                    <a:pt x="3372" y="6724"/>
                  </a:cubicBezTo>
                  <a:cubicBezTo>
                    <a:pt x="2955" y="7160"/>
                    <a:pt x="2261" y="7854"/>
                    <a:pt x="1369" y="9044"/>
                  </a:cubicBezTo>
                  <a:cubicBezTo>
                    <a:pt x="1150" y="9341"/>
                    <a:pt x="932" y="9679"/>
                    <a:pt x="714" y="10055"/>
                  </a:cubicBezTo>
                  <a:cubicBezTo>
                    <a:pt x="496" y="10432"/>
                    <a:pt x="278" y="10868"/>
                    <a:pt x="139" y="11364"/>
                  </a:cubicBezTo>
                  <a:cubicBezTo>
                    <a:pt x="60" y="11602"/>
                    <a:pt x="20" y="11880"/>
                    <a:pt x="0" y="12157"/>
                  </a:cubicBezTo>
                  <a:cubicBezTo>
                    <a:pt x="0" y="12435"/>
                    <a:pt x="40" y="12752"/>
                    <a:pt x="199" y="13030"/>
                  </a:cubicBezTo>
                  <a:cubicBezTo>
                    <a:pt x="357" y="13308"/>
                    <a:pt x="635" y="13526"/>
                    <a:pt x="952" y="13625"/>
                  </a:cubicBezTo>
                  <a:cubicBezTo>
                    <a:pt x="1121" y="13675"/>
                    <a:pt x="1289" y="13694"/>
                    <a:pt x="1458" y="13694"/>
                  </a:cubicBezTo>
                  <a:cubicBezTo>
                    <a:pt x="1626" y="13694"/>
                    <a:pt x="1795" y="13675"/>
                    <a:pt x="1964" y="13645"/>
                  </a:cubicBezTo>
                  <a:cubicBezTo>
                    <a:pt x="2638" y="13526"/>
                    <a:pt x="3272" y="13228"/>
                    <a:pt x="3907" y="12832"/>
                  </a:cubicBezTo>
                  <a:cubicBezTo>
                    <a:pt x="4561" y="12455"/>
                    <a:pt x="5176" y="11979"/>
                    <a:pt x="5811" y="11463"/>
                  </a:cubicBezTo>
                  <a:cubicBezTo>
                    <a:pt x="6445" y="10928"/>
                    <a:pt x="7080" y="10333"/>
                    <a:pt x="7734" y="9679"/>
                  </a:cubicBezTo>
                  <a:cubicBezTo>
                    <a:pt x="8369" y="9024"/>
                    <a:pt x="9004" y="8310"/>
                    <a:pt x="9638" y="7517"/>
                  </a:cubicBezTo>
                  <a:cubicBezTo>
                    <a:pt x="10689" y="6168"/>
                    <a:pt x="11542" y="4840"/>
                    <a:pt x="12256" y="3630"/>
                  </a:cubicBezTo>
                  <a:cubicBezTo>
                    <a:pt x="12613" y="3015"/>
                    <a:pt x="12910" y="2420"/>
                    <a:pt x="13188" y="1845"/>
                  </a:cubicBezTo>
                  <a:cubicBezTo>
                    <a:pt x="13307" y="1568"/>
                    <a:pt x="13426" y="1290"/>
                    <a:pt x="13525" y="1012"/>
                  </a:cubicBezTo>
                  <a:cubicBezTo>
                    <a:pt x="13585" y="873"/>
                    <a:pt x="13624" y="735"/>
                    <a:pt x="13664" y="596"/>
                  </a:cubicBezTo>
                  <a:cubicBezTo>
                    <a:pt x="13664" y="517"/>
                    <a:pt x="13684" y="457"/>
                    <a:pt x="13684" y="378"/>
                  </a:cubicBezTo>
                  <a:cubicBezTo>
                    <a:pt x="13704" y="338"/>
                    <a:pt x="13704" y="298"/>
                    <a:pt x="13684" y="239"/>
                  </a:cubicBezTo>
                  <a:cubicBezTo>
                    <a:pt x="13684" y="179"/>
                    <a:pt x="13664" y="120"/>
                    <a:pt x="13605" y="80"/>
                  </a:cubicBezTo>
                  <a:cubicBezTo>
                    <a:pt x="13565" y="21"/>
                    <a:pt x="13486" y="1"/>
                    <a:pt x="13426" y="1"/>
                  </a:cubicBezTo>
                  <a:close/>
                </a:path>
              </a:pathLst>
            </a:custGeom>
            <a:solidFill>
              <a:srgbClr val="0202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3" name="Google Shape;3123;p43"/>
            <p:cNvSpPr/>
            <p:nvPr/>
          </p:nvSpPr>
          <p:spPr>
            <a:xfrm>
              <a:off x="5003306" y="4731595"/>
              <a:ext cx="596003" cy="169054"/>
            </a:xfrm>
            <a:custGeom>
              <a:avLst/>
              <a:gdLst/>
              <a:ahLst/>
              <a:cxnLst/>
              <a:rect l="l" t="t" r="r" b="b"/>
              <a:pathLst>
                <a:path w="18583" h="5271" extrusionOk="0">
                  <a:moveTo>
                    <a:pt x="7524" y="0"/>
                  </a:moveTo>
                  <a:cubicBezTo>
                    <a:pt x="7346" y="0"/>
                    <a:pt x="7165" y="3"/>
                    <a:pt x="6981" y="8"/>
                  </a:cubicBezTo>
                  <a:cubicBezTo>
                    <a:pt x="6247" y="28"/>
                    <a:pt x="5474" y="67"/>
                    <a:pt x="4641" y="147"/>
                  </a:cubicBezTo>
                  <a:cubicBezTo>
                    <a:pt x="3828" y="246"/>
                    <a:pt x="2955" y="384"/>
                    <a:pt x="2083" y="682"/>
                  </a:cubicBezTo>
                  <a:cubicBezTo>
                    <a:pt x="1647" y="821"/>
                    <a:pt x="1190" y="1019"/>
                    <a:pt x="794" y="1317"/>
                  </a:cubicBezTo>
                  <a:cubicBezTo>
                    <a:pt x="675" y="1376"/>
                    <a:pt x="595" y="1475"/>
                    <a:pt x="496" y="1555"/>
                  </a:cubicBezTo>
                  <a:cubicBezTo>
                    <a:pt x="417" y="1654"/>
                    <a:pt x="318" y="1753"/>
                    <a:pt x="239" y="1852"/>
                  </a:cubicBezTo>
                  <a:cubicBezTo>
                    <a:pt x="80" y="2090"/>
                    <a:pt x="1" y="2348"/>
                    <a:pt x="1" y="2645"/>
                  </a:cubicBezTo>
                  <a:cubicBezTo>
                    <a:pt x="1" y="2923"/>
                    <a:pt x="80" y="3201"/>
                    <a:pt x="239" y="3419"/>
                  </a:cubicBezTo>
                  <a:cubicBezTo>
                    <a:pt x="318" y="3538"/>
                    <a:pt x="417" y="3617"/>
                    <a:pt x="496" y="3716"/>
                  </a:cubicBezTo>
                  <a:cubicBezTo>
                    <a:pt x="595" y="3815"/>
                    <a:pt x="675" y="3895"/>
                    <a:pt x="794" y="3974"/>
                  </a:cubicBezTo>
                  <a:cubicBezTo>
                    <a:pt x="1190" y="4271"/>
                    <a:pt x="1647" y="4450"/>
                    <a:pt x="2083" y="4609"/>
                  </a:cubicBezTo>
                  <a:cubicBezTo>
                    <a:pt x="2955" y="4886"/>
                    <a:pt x="3828" y="5025"/>
                    <a:pt x="4641" y="5124"/>
                  </a:cubicBezTo>
                  <a:cubicBezTo>
                    <a:pt x="5474" y="5223"/>
                    <a:pt x="6247" y="5263"/>
                    <a:pt x="6981" y="5263"/>
                  </a:cubicBezTo>
                  <a:cubicBezTo>
                    <a:pt x="7178" y="5268"/>
                    <a:pt x="7372" y="5271"/>
                    <a:pt x="7562" y="5271"/>
                  </a:cubicBezTo>
                  <a:cubicBezTo>
                    <a:pt x="8084" y="5271"/>
                    <a:pt x="8584" y="5252"/>
                    <a:pt x="9063" y="5223"/>
                  </a:cubicBezTo>
                  <a:cubicBezTo>
                    <a:pt x="10372" y="5124"/>
                    <a:pt x="11523" y="4946"/>
                    <a:pt x="12514" y="4767"/>
                  </a:cubicBezTo>
                  <a:cubicBezTo>
                    <a:pt x="13506" y="4589"/>
                    <a:pt x="14339" y="4390"/>
                    <a:pt x="15053" y="4192"/>
                  </a:cubicBezTo>
                  <a:cubicBezTo>
                    <a:pt x="16480" y="3795"/>
                    <a:pt x="17393" y="3439"/>
                    <a:pt x="17928" y="3181"/>
                  </a:cubicBezTo>
                  <a:cubicBezTo>
                    <a:pt x="18206" y="3042"/>
                    <a:pt x="18384" y="2923"/>
                    <a:pt x="18483" y="2824"/>
                  </a:cubicBezTo>
                  <a:cubicBezTo>
                    <a:pt x="18583" y="2725"/>
                    <a:pt x="18563" y="2645"/>
                    <a:pt x="18563" y="2645"/>
                  </a:cubicBezTo>
                  <a:cubicBezTo>
                    <a:pt x="18543" y="2645"/>
                    <a:pt x="18543" y="2705"/>
                    <a:pt x="18444" y="2784"/>
                  </a:cubicBezTo>
                  <a:cubicBezTo>
                    <a:pt x="18345" y="2844"/>
                    <a:pt x="18166" y="2943"/>
                    <a:pt x="17888" y="3062"/>
                  </a:cubicBezTo>
                  <a:cubicBezTo>
                    <a:pt x="17333" y="3300"/>
                    <a:pt x="16421" y="3637"/>
                    <a:pt x="15013" y="3994"/>
                  </a:cubicBezTo>
                  <a:cubicBezTo>
                    <a:pt x="14299" y="4172"/>
                    <a:pt x="13446" y="4351"/>
                    <a:pt x="12474" y="4529"/>
                  </a:cubicBezTo>
                  <a:cubicBezTo>
                    <a:pt x="11483" y="4708"/>
                    <a:pt x="10353" y="4866"/>
                    <a:pt x="9063" y="4946"/>
                  </a:cubicBezTo>
                  <a:cubicBezTo>
                    <a:pt x="8584" y="4975"/>
                    <a:pt x="8095" y="4993"/>
                    <a:pt x="7579" y="4993"/>
                  </a:cubicBezTo>
                  <a:cubicBezTo>
                    <a:pt x="7390" y="4993"/>
                    <a:pt x="7198" y="4991"/>
                    <a:pt x="7001" y="4985"/>
                  </a:cubicBezTo>
                  <a:cubicBezTo>
                    <a:pt x="6267" y="4966"/>
                    <a:pt x="5494" y="4926"/>
                    <a:pt x="4681" y="4847"/>
                  </a:cubicBezTo>
                  <a:cubicBezTo>
                    <a:pt x="3868" y="4747"/>
                    <a:pt x="3035" y="4609"/>
                    <a:pt x="2182" y="4331"/>
                  </a:cubicBezTo>
                  <a:cubicBezTo>
                    <a:pt x="1766" y="4172"/>
                    <a:pt x="1329" y="3994"/>
                    <a:pt x="972" y="3736"/>
                  </a:cubicBezTo>
                  <a:cubicBezTo>
                    <a:pt x="595" y="3478"/>
                    <a:pt x="298" y="3082"/>
                    <a:pt x="298" y="2645"/>
                  </a:cubicBezTo>
                  <a:cubicBezTo>
                    <a:pt x="298" y="2189"/>
                    <a:pt x="595" y="1812"/>
                    <a:pt x="972" y="1555"/>
                  </a:cubicBezTo>
                  <a:cubicBezTo>
                    <a:pt x="1329" y="1277"/>
                    <a:pt x="1766" y="1098"/>
                    <a:pt x="2182" y="960"/>
                  </a:cubicBezTo>
                  <a:cubicBezTo>
                    <a:pt x="3015" y="682"/>
                    <a:pt x="3868" y="543"/>
                    <a:pt x="4681" y="444"/>
                  </a:cubicBezTo>
                  <a:cubicBezTo>
                    <a:pt x="5494" y="345"/>
                    <a:pt x="6267" y="305"/>
                    <a:pt x="7001" y="305"/>
                  </a:cubicBezTo>
                  <a:cubicBezTo>
                    <a:pt x="7270" y="298"/>
                    <a:pt x="7530" y="293"/>
                    <a:pt x="7785" y="293"/>
                  </a:cubicBezTo>
                  <a:cubicBezTo>
                    <a:pt x="8226" y="293"/>
                    <a:pt x="8649" y="307"/>
                    <a:pt x="9063" y="345"/>
                  </a:cubicBezTo>
                  <a:cubicBezTo>
                    <a:pt x="10353" y="424"/>
                    <a:pt x="11483" y="583"/>
                    <a:pt x="12474" y="761"/>
                  </a:cubicBezTo>
                  <a:cubicBezTo>
                    <a:pt x="13446" y="920"/>
                    <a:pt x="14299" y="1118"/>
                    <a:pt x="15013" y="1297"/>
                  </a:cubicBezTo>
                  <a:cubicBezTo>
                    <a:pt x="16421" y="1654"/>
                    <a:pt x="17333" y="1971"/>
                    <a:pt x="17888" y="2209"/>
                  </a:cubicBezTo>
                  <a:cubicBezTo>
                    <a:pt x="18166" y="2328"/>
                    <a:pt x="18345" y="2427"/>
                    <a:pt x="18444" y="2506"/>
                  </a:cubicBezTo>
                  <a:cubicBezTo>
                    <a:pt x="18543" y="2586"/>
                    <a:pt x="18543" y="2645"/>
                    <a:pt x="18563" y="2645"/>
                  </a:cubicBezTo>
                  <a:cubicBezTo>
                    <a:pt x="18583" y="2645"/>
                    <a:pt x="18583" y="2566"/>
                    <a:pt x="18483" y="2467"/>
                  </a:cubicBezTo>
                  <a:cubicBezTo>
                    <a:pt x="18384" y="2368"/>
                    <a:pt x="18206" y="2249"/>
                    <a:pt x="17928" y="2110"/>
                  </a:cubicBezTo>
                  <a:cubicBezTo>
                    <a:pt x="17393" y="1832"/>
                    <a:pt x="16480" y="1475"/>
                    <a:pt x="15053" y="1079"/>
                  </a:cubicBezTo>
                  <a:cubicBezTo>
                    <a:pt x="14339" y="900"/>
                    <a:pt x="13506" y="702"/>
                    <a:pt x="12514" y="503"/>
                  </a:cubicBezTo>
                  <a:cubicBezTo>
                    <a:pt x="11523" y="325"/>
                    <a:pt x="10372" y="147"/>
                    <a:pt x="9063" y="67"/>
                  </a:cubicBezTo>
                  <a:cubicBezTo>
                    <a:pt x="8573" y="23"/>
                    <a:pt x="8060" y="0"/>
                    <a:pt x="7524" y="0"/>
                  </a:cubicBezTo>
                  <a:close/>
                </a:path>
              </a:pathLst>
            </a:custGeom>
            <a:solidFill>
              <a:srgbClr val="0202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4" name="Google Shape;3124;p43"/>
            <p:cNvSpPr/>
            <p:nvPr/>
          </p:nvSpPr>
          <p:spPr>
            <a:xfrm>
              <a:off x="5255813" y="4162949"/>
              <a:ext cx="440804" cy="437886"/>
            </a:xfrm>
            <a:custGeom>
              <a:avLst/>
              <a:gdLst/>
              <a:ahLst/>
              <a:cxnLst/>
              <a:rect l="l" t="t" r="r" b="b"/>
              <a:pathLst>
                <a:path w="13744" h="13653" extrusionOk="0">
                  <a:moveTo>
                    <a:pt x="1579" y="1"/>
                  </a:moveTo>
                  <a:cubicBezTo>
                    <a:pt x="1467" y="1"/>
                    <a:pt x="1364" y="10"/>
                    <a:pt x="1270" y="28"/>
                  </a:cubicBezTo>
                  <a:cubicBezTo>
                    <a:pt x="953" y="88"/>
                    <a:pt x="754" y="187"/>
                    <a:pt x="655" y="286"/>
                  </a:cubicBezTo>
                  <a:cubicBezTo>
                    <a:pt x="556" y="385"/>
                    <a:pt x="516" y="425"/>
                    <a:pt x="536" y="425"/>
                  </a:cubicBezTo>
                  <a:cubicBezTo>
                    <a:pt x="536" y="429"/>
                    <a:pt x="538" y="430"/>
                    <a:pt x="542" y="430"/>
                  </a:cubicBezTo>
                  <a:cubicBezTo>
                    <a:pt x="558" y="430"/>
                    <a:pt x="613" y="395"/>
                    <a:pt x="695" y="346"/>
                  </a:cubicBezTo>
                  <a:cubicBezTo>
                    <a:pt x="794" y="266"/>
                    <a:pt x="992" y="187"/>
                    <a:pt x="1270" y="147"/>
                  </a:cubicBezTo>
                  <a:cubicBezTo>
                    <a:pt x="1332" y="139"/>
                    <a:pt x="1399" y="134"/>
                    <a:pt x="1471" y="134"/>
                  </a:cubicBezTo>
                  <a:cubicBezTo>
                    <a:pt x="2059" y="134"/>
                    <a:pt x="2948" y="432"/>
                    <a:pt x="4026" y="1139"/>
                  </a:cubicBezTo>
                  <a:cubicBezTo>
                    <a:pt x="4641" y="1536"/>
                    <a:pt x="5335" y="2051"/>
                    <a:pt x="6069" y="2706"/>
                  </a:cubicBezTo>
                  <a:cubicBezTo>
                    <a:pt x="6446" y="3043"/>
                    <a:pt x="6842" y="3420"/>
                    <a:pt x="7239" y="3816"/>
                  </a:cubicBezTo>
                  <a:cubicBezTo>
                    <a:pt x="7655" y="4213"/>
                    <a:pt x="8072" y="4649"/>
                    <a:pt x="8488" y="5145"/>
                  </a:cubicBezTo>
                  <a:cubicBezTo>
                    <a:pt x="9341" y="6136"/>
                    <a:pt x="10234" y="7287"/>
                    <a:pt x="11126" y="8655"/>
                  </a:cubicBezTo>
                  <a:cubicBezTo>
                    <a:pt x="11562" y="9349"/>
                    <a:pt x="12018" y="10083"/>
                    <a:pt x="12435" y="10876"/>
                  </a:cubicBezTo>
                  <a:cubicBezTo>
                    <a:pt x="12653" y="11273"/>
                    <a:pt x="12871" y="11689"/>
                    <a:pt x="13050" y="12125"/>
                  </a:cubicBezTo>
                  <a:cubicBezTo>
                    <a:pt x="13149" y="12344"/>
                    <a:pt x="13248" y="12562"/>
                    <a:pt x="13327" y="12780"/>
                  </a:cubicBezTo>
                  <a:cubicBezTo>
                    <a:pt x="13367" y="12899"/>
                    <a:pt x="13387" y="13018"/>
                    <a:pt x="13426" y="13117"/>
                  </a:cubicBezTo>
                  <a:cubicBezTo>
                    <a:pt x="13426" y="13177"/>
                    <a:pt x="13446" y="13236"/>
                    <a:pt x="13446" y="13295"/>
                  </a:cubicBezTo>
                  <a:cubicBezTo>
                    <a:pt x="13446" y="13315"/>
                    <a:pt x="13446" y="13335"/>
                    <a:pt x="13446" y="13355"/>
                  </a:cubicBezTo>
                  <a:lnTo>
                    <a:pt x="13387" y="13355"/>
                  </a:lnTo>
                  <a:cubicBezTo>
                    <a:pt x="13327" y="13335"/>
                    <a:pt x="13288" y="13335"/>
                    <a:pt x="13228" y="13315"/>
                  </a:cubicBezTo>
                  <a:cubicBezTo>
                    <a:pt x="13109" y="13295"/>
                    <a:pt x="12990" y="13256"/>
                    <a:pt x="12891" y="13216"/>
                  </a:cubicBezTo>
                  <a:cubicBezTo>
                    <a:pt x="12653" y="13137"/>
                    <a:pt x="12435" y="13058"/>
                    <a:pt x="12217" y="12958"/>
                  </a:cubicBezTo>
                  <a:cubicBezTo>
                    <a:pt x="11780" y="12760"/>
                    <a:pt x="11384" y="12562"/>
                    <a:pt x="10967" y="12344"/>
                  </a:cubicBezTo>
                  <a:cubicBezTo>
                    <a:pt x="10174" y="11907"/>
                    <a:pt x="9440" y="11471"/>
                    <a:pt x="8766" y="11035"/>
                  </a:cubicBezTo>
                  <a:cubicBezTo>
                    <a:pt x="7398" y="10142"/>
                    <a:pt x="6228" y="9250"/>
                    <a:pt x="5236" y="8397"/>
                  </a:cubicBezTo>
                  <a:cubicBezTo>
                    <a:pt x="4760" y="7981"/>
                    <a:pt x="4304" y="7564"/>
                    <a:pt x="3907" y="7148"/>
                  </a:cubicBezTo>
                  <a:cubicBezTo>
                    <a:pt x="3511" y="6731"/>
                    <a:pt x="3134" y="6355"/>
                    <a:pt x="2817" y="5978"/>
                  </a:cubicBezTo>
                  <a:cubicBezTo>
                    <a:pt x="2142" y="5224"/>
                    <a:pt x="1627" y="4550"/>
                    <a:pt x="1230" y="3935"/>
                  </a:cubicBezTo>
                  <a:cubicBezTo>
                    <a:pt x="437" y="2725"/>
                    <a:pt x="159" y="1754"/>
                    <a:pt x="239" y="1179"/>
                  </a:cubicBezTo>
                  <a:cubicBezTo>
                    <a:pt x="278" y="881"/>
                    <a:pt x="358" y="703"/>
                    <a:pt x="437" y="603"/>
                  </a:cubicBezTo>
                  <a:cubicBezTo>
                    <a:pt x="516" y="485"/>
                    <a:pt x="536" y="445"/>
                    <a:pt x="536" y="425"/>
                  </a:cubicBezTo>
                  <a:cubicBezTo>
                    <a:pt x="516" y="425"/>
                    <a:pt x="477" y="465"/>
                    <a:pt x="377" y="564"/>
                  </a:cubicBezTo>
                  <a:cubicBezTo>
                    <a:pt x="278" y="663"/>
                    <a:pt x="179" y="861"/>
                    <a:pt x="120" y="1159"/>
                  </a:cubicBezTo>
                  <a:cubicBezTo>
                    <a:pt x="1" y="1793"/>
                    <a:pt x="258" y="2805"/>
                    <a:pt x="1052" y="4054"/>
                  </a:cubicBezTo>
                  <a:cubicBezTo>
                    <a:pt x="1428" y="4689"/>
                    <a:pt x="1964" y="5383"/>
                    <a:pt x="2618" y="6136"/>
                  </a:cubicBezTo>
                  <a:cubicBezTo>
                    <a:pt x="2955" y="6533"/>
                    <a:pt x="3312" y="6930"/>
                    <a:pt x="3729" y="7346"/>
                  </a:cubicBezTo>
                  <a:cubicBezTo>
                    <a:pt x="4126" y="7763"/>
                    <a:pt x="4562" y="8179"/>
                    <a:pt x="5058" y="8615"/>
                  </a:cubicBezTo>
                  <a:cubicBezTo>
                    <a:pt x="6049" y="9468"/>
                    <a:pt x="7219" y="10380"/>
                    <a:pt x="8588" y="11273"/>
                  </a:cubicBezTo>
                  <a:cubicBezTo>
                    <a:pt x="9282" y="11729"/>
                    <a:pt x="10035" y="12165"/>
                    <a:pt x="10829" y="12601"/>
                  </a:cubicBezTo>
                  <a:cubicBezTo>
                    <a:pt x="11245" y="12820"/>
                    <a:pt x="11661" y="13038"/>
                    <a:pt x="12098" y="13236"/>
                  </a:cubicBezTo>
                  <a:cubicBezTo>
                    <a:pt x="12316" y="13335"/>
                    <a:pt x="12554" y="13434"/>
                    <a:pt x="12792" y="13514"/>
                  </a:cubicBezTo>
                  <a:cubicBezTo>
                    <a:pt x="12911" y="13553"/>
                    <a:pt x="13030" y="13593"/>
                    <a:pt x="13149" y="13613"/>
                  </a:cubicBezTo>
                  <a:cubicBezTo>
                    <a:pt x="13228" y="13633"/>
                    <a:pt x="13288" y="13633"/>
                    <a:pt x="13367" y="13652"/>
                  </a:cubicBezTo>
                  <a:cubicBezTo>
                    <a:pt x="13407" y="13652"/>
                    <a:pt x="13446" y="13652"/>
                    <a:pt x="13486" y="13633"/>
                  </a:cubicBezTo>
                  <a:cubicBezTo>
                    <a:pt x="13545" y="13633"/>
                    <a:pt x="13605" y="13613"/>
                    <a:pt x="13664" y="13573"/>
                  </a:cubicBezTo>
                  <a:cubicBezTo>
                    <a:pt x="13704" y="13514"/>
                    <a:pt x="13724" y="13454"/>
                    <a:pt x="13724" y="13395"/>
                  </a:cubicBezTo>
                  <a:cubicBezTo>
                    <a:pt x="13744" y="13355"/>
                    <a:pt x="13744" y="13315"/>
                    <a:pt x="13744" y="13276"/>
                  </a:cubicBezTo>
                  <a:cubicBezTo>
                    <a:pt x="13724" y="13196"/>
                    <a:pt x="13724" y="13137"/>
                    <a:pt x="13704" y="13058"/>
                  </a:cubicBezTo>
                  <a:cubicBezTo>
                    <a:pt x="13684" y="12939"/>
                    <a:pt x="13645" y="12820"/>
                    <a:pt x="13605" y="12701"/>
                  </a:cubicBezTo>
                  <a:cubicBezTo>
                    <a:pt x="13526" y="12463"/>
                    <a:pt x="13426" y="12225"/>
                    <a:pt x="13327" y="12006"/>
                  </a:cubicBezTo>
                  <a:cubicBezTo>
                    <a:pt x="13129" y="11570"/>
                    <a:pt x="12911" y="11154"/>
                    <a:pt x="12693" y="10737"/>
                  </a:cubicBezTo>
                  <a:cubicBezTo>
                    <a:pt x="12276" y="9944"/>
                    <a:pt x="11820" y="9190"/>
                    <a:pt x="11364" y="8496"/>
                  </a:cubicBezTo>
                  <a:cubicBezTo>
                    <a:pt x="10472" y="7128"/>
                    <a:pt x="9579" y="5958"/>
                    <a:pt x="8707" y="4966"/>
                  </a:cubicBezTo>
                  <a:cubicBezTo>
                    <a:pt x="8270" y="4471"/>
                    <a:pt x="7854" y="4034"/>
                    <a:pt x="7437" y="3638"/>
                  </a:cubicBezTo>
                  <a:cubicBezTo>
                    <a:pt x="7021" y="3221"/>
                    <a:pt x="6624" y="2864"/>
                    <a:pt x="6247" y="2527"/>
                  </a:cubicBezTo>
                  <a:cubicBezTo>
                    <a:pt x="5474" y="1873"/>
                    <a:pt x="4780" y="1337"/>
                    <a:pt x="4145" y="960"/>
                  </a:cubicBezTo>
                  <a:cubicBezTo>
                    <a:pt x="3087" y="289"/>
                    <a:pt x="2200" y="1"/>
                    <a:pt x="1579" y="1"/>
                  </a:cubicBezTo>
                  <a:close/>
                </a:path>
              </a:pathLst>
            </a:custGeom>
            <a:solidFill>
              <a:srgbClr val="0202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25" name="Google Shape;3125;p43"/>
          <p:cNvSpPr txBox="1">
            <a:spLocks noGrp="1"/>
          </p:cNvSpPr>
          <p:nvPr>
            <p:ph type="ctrTitle"/>
          </p:nvPr>
        </p:nvSpPr>
        <p:spPr>
          <a:xfrm>
            <a:off x="1194300" y="1209607"/>
            <a:ext cx="6755700" cy="2120100"/>
          </a:xfrm>
          <a:prstGeom prst="rect">
            <a:avLst/>
          </a:prstGeom>
        </p:spPr>
        <p:txBody>
          <a:bodyPr spcFirstLastPara="1" wrap="square" lIns="91425" tIns="91425" rIns="91425" bIns="91425" anchor="b" anchorCtr="0">
            <a:noAutofit/>
          </a:bodyPr>
          <a:lstStyle>
            <a:lvl1pPr lvl="0" algn="ctr" rtl="0">
              <a:lnSpc>
                <a:spcPct val="50000"/>
              </a:lnSpc>
              <a:spcBef>
                <a:spcPts val="0"/>
              </a:spcBef>
              <a:spcAft>
                <a:spcPts val="0"/>
              </a:spcAft>
              <a:buClr>
                <a:srgbClr val="191919"/>
              </a:buClr>
              <a:buSzPts val="5200"/>
              <a:buNone/>
              <a:defRPr sz="9600">
                <a:latin typeface="Jomhuria"/>
                <a:ea typeface="Jomhuria"/>
                <a:cs typeface="Jomhuria"/>
                <a:sym typeface="Jomhuria"/>
              </a:defRPr>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endParaRPr/>
          </a:p>
        </p:txBody>
      </p:sp>
      <p:sp>
        <p:nvSpPr>
          <p:cNvPr id="3126" name="Google Shape;3126;p43"/>
          <p:cNvSpPr txBox="1">
            <a:spLocks noGrp="1"/>
          </p:cNvSpPr>
          <p:nvPr>
            <p:ph type="subTitle" idx="1"/>
          </p:nvPr>
        </p:nvSpPr>
        <p:spPr>
          <a:xfrm>
            <a:off x="1194300" y="3894681"/>
            <a:ext cx="6755700" cy="307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800"/>
              <a:buNone/>
              <a:defRPr sz="1600">
                <a:solidFill>
                  <a:schemeClr val="dk1"/>
                </a:solidFill>
                <a:latin typeface="Comfortaa"/>
                <a:ea typeface="Comfortaa"/>
                <a:cs typeface="Comfortaa"/>
                <a:sym typeface="Comfortaa"/>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3"/>
        <p:cNvGrpSpPr/>
        <p:nvPr/>
      </p:nvGrpSpPr>
      <p:grpSpPr>
        <a:xfrm>
          <a:off x="0" y="0"/>
          <a:ext cx="0" cy="0"/>
          <a:chOff x="0" y="0"/>
          <a:chExt cx="0" cy="0"/>
        </a:xfrm>
      </p:grpSpPr>
      <p:pic>
        <p:nvPicPr>
          <p:cNvPr id="264" name="Google Shape;264;p6"/>
          <p:cNvPicPr preferRelativeResize="0"/>
          <p:nvPr/>
        </p:nvPicPr>
        <p:blipFill rotWithShape="1">
          <a:blip r:embed="rId2">
            <a:alphaModFix/>
          </a:blip>
          <a:srcRect/>
          <a:stretch/>
        </p:blipFill>
        <p:spPr>
          <a:xfrm>
            <a:off x="0" y="0"/>
            <a:ext cx="9143999" cy="5145211"/>
          </a:xfrm>
          <a:prstGeom prst="rect">
            <a:avLst/>
          </a:prstGeom>
          <a:noFill/>
          <a:ln>
            <a:noFill/>
          </a:ln>
        </p:spPr>
      </p:pic>
      <p:sp>
        <p:nvSpPr>
          <p:cNvPr id="265" name="Google Shape;265;p6"/>
          <p:cNvSpPr txBox="1">
            <a:spLocks noGrp="1"/>
          </p:cNvSpPr>
          <p:nvPr>
            <p:ph type="title"/>
          </p:nvPr>
        </p:nvSpPr>
        <p:spPr>
          <a:xfrm>
            <a:off x="711725" y="445025"/>
            <a:ext cx="7720500" cy="496200"/>
          </a:xfrm>
          <a:prstGeom prst="rect">
            <a:avLst/>
          </a:prstGeom>
          <a:effectLst>
            <a:outerShdw dist="38100" dir="3000000" algn="bl" rotWithShape="0">
              <a:schemeClr val="dk2"/>
            </a:outerShdw>
          </a:effectLst>
        </p:spPr>
        <p:txBody>
          <a:bodyPr spcFirstLastPara="1" wrap="square" lIns="91425" tIns="91425" rIns="91425" bIns="91425" anchor="ctr" anchorCtr="0">
            <a:noAutofit/>
          </a:bodyPr>
          <a:lstStyle>
            <a:lvl1pPr lvl="0" rtl="0">
              <a:spcBef>
                <a:spcPts val="0"/>
              </a:spcBef>
              <a:spcAft>
                <a:spcPts val="0"/>
              </a:spcAft>
              <a:buSzPts val="2800"/>
              <a:buNone/>
              <a:defRPr sz="3400" i="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66" name="Google Shape;266;p6"/>
          <p:cNvSpPr/>
          <p:nvPr/>
        </p:nvSpPr>
        <p:spPr>
          <a:xfrm flipH="1">
            <a:off x="7555883" y="492659"/>
            <a:ext cx="326342" cy="326497"/>
          </a:xfrm>
          <a:custGeom>
            <a:avLst/>
            <a:gdLst/>
            <a:ahLst/>
            <a:cxnLst/>
            <a:rect l="l" t="t" r="r" b="b"/>
            <a:pathLst>
              <a:path w="2183" h="2184" extrusionOk="0">
                <a:moveTo>
                  <a:pt x="1092" y="1"/>
                </a:moveTo>
                <a:lnTo>
                  <a:pt x="704" y="705"/>
                </a:lnTo>
                <a:lnTo>
                  <a:pt x="0" y="1092"/>
                </a:lnTo>
                <a:lnTo>
                  <a:pt x="704" y="1480"/>
                </a:lnTo>
                <a:lnTo>
                  <a:pt x="1092" y="2184"/>
                </a:lnTo>
                <a:lnTo>
                  <a:pt x="1479" y="1480"/>
                </a:lnTo>
                <a:lnTo>
                  <a:pt x="2183" y="1092"/>
                </a:lnTo>
                <a:lnTo>
                  <a:pt x="1479" y="705"/>
                </a:lnTo>
                <a:lnTo>
                  <a:pt x="109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6"/>
          <p:cNvSpPr/>
          <p:nvPr/>
        </p:nvSpPr>
        <p:spPr>
          <a:xfrm flipH="1">
            <a:off x="263802" y="3322400"/>
            <a:ext cx="197550" cy="199101"/>
          </a:xfrm>
          <a:custGeom>
            <a:avLst/>
            <a:gdLst/>
            <a:ahLst/>
            <a:cxnLst/>
            <a:rect l="l" t="t" r="r" b="b"/>
            <a:pathLst>
              <a:path w="2166" h="2183" extrusionOk="0">
                <a:moveTo>
                  <a:pt x="1074" y="0"/>
                </a:moveTo>
                <a:lnTo>
                  <a:pt x="704" y="704"/>
                </a:lnTo>
                <a:lnTo>
                  <a:pt x="0" y="1092"/>
                </a:lnTo>
                <a:lnTo>
                  <a:pt x="704" y="1479"/>
                </a:lnTo>
                <a:lnTo>
                  <a:pt x="1074" y="2183"/>
                </a:lnTo>
                <a:lnTo>
                  <a:pt x="1461" y="1479"/>
                </a:lnTo>
                <a:lnTo>
                  <a:pt x="2165" y="1092"/>
                </a:lnTo>
                <a:lnTo>
                  <a:pt x="1461" y="704"/>
                </a:lnTo>
                <a:lnTo>
                  <a:pt x="107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6"/>
          <p:cNvSpPr/>
          <p:nvPr/>
        </p:nvSpPr>
        <p:spPr>
          <a:xfrm flipH="1">
            <a:off x="8524458" y="3911709"/>
            <a:ext cx="326342" cy="326497"/>
          </a:xfrm>
          <a:custGeom>
            <a:avLst/>
            <a:gdLst/>
            <a:ahLst/>
            <a:cxnLst/>
            <a:rect l="l" t="t" r="r" b="b"/>
            <a:pathLst>
              <a:path w="2183" h="2184" extrusionOk="0">
                <a:moveTo>
                  <a:pt x="1092" y="1"/>
                </a:moveTo>
                <a:lnTo>
                  <a:pt x="704" y="705"/>
                </a:lnTo>
                <a:lnTo>
                  <a:pt x="0" y="1092"/>
                </a:lnTo>
                <a:lnTo>
                  <a:pt x="704" y="1480"/>
                </a:lnTo>
                <a:lnTo>
                  <a:pt x="1092" y="2184"/>
                </a:lnTo>
                <a:lnTo>
                  <a:pt x="1479" y="1480"/>
                </a:lnTo>
                <a:lnTo>
                  <a:pt x="2183" y="1092"/>
                </a:lnTo>
                <a:lnTo>
                  <a:pt x="1479" y="705"/>
                </a:lnTo>
                <a:lnTo>
                  <a:pt x="109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6"/>
          <p:cNvSpPr/>
          <p:nvPr/>
        </p:nvSpPr>
        <p:spPr>
          <a:xfrm flipH="1">
            <a:off x="2880402" y="4752737"/>
            <a:ext cx="197550" cy="199101"/>
          </a:xfrm>
          <a:custGeom>
            <a:avLst/>
            <a:gdLst/>
            <a:ahLst/>
            <a:cxnLst/>
            <a:rect l="l" t="t" r="r" b="b"/>
            <a:pathLst>
              <a:path w="2166" h="2183" extrusionOk="0">
                <a:moveTo>
                  <a:pt x="1074" y="0"/>
                </a:moveTo>
                <a:lnTo>
                  <a:pt x="704" y="704"/>
                </a:lnTo>
                <a:lnTo>
                  <a:pt x="0" y="1092"/>
                </a:lnTo>
                <a:lnTo>
                  <a:pt x="704" y="1479"/>
                </a:lnTo>
                <a:lnTo>
                  <a:pt x="1074" y="2183"/>
                </a:lnTo>
                <a:lnTo>
                  <a:pt x="1461" y="1479"/>
                </a:lnTo>
                <a:lnTo>
                  <a:pt x="2165" y="1092"/>
                </a:lnTo>
                <a:lnTo>
                  <a:pt x="1461" y="704"/>
                </a:lnTo>
                <a:lnTo>
                  <a:pt x="107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6"/>
          <p:cNvSpPr/>
          <p:nvPr/>
        </p:nvSpPr>
        <p:spPr>
          <a:xfrm>
            <a:off x="7600500" y="-490924"/>
            <a:ext cx="2379172" cy="2471183"/>
          </a:xfrm>
          <a:custGeom>
            <a:avLst/>
            <a:gdLst/>
            <a:ahLst/>
            <a:cxnLst/>
            <a:rect l="l" t="t" r="r" b="b"/>
            <a:pathLst>
              <a:path w="18695" h="19418" extrusionOk="0">
                <a:moveTo>
                  <a:pt x="18554" y="8046"/>
                </a:moveTo>
                <a:cubicBezTo>
                  <a:pt x="18395" y="5740"/>
                  <a:pt x="17040" y="3592"/>
                  <a:pt x="15104" y="2307"/>
                </a:cubicBezTo>
                <a:cubicBezTo>
                  <a:pt x="12604" y="635"/>
                  <a:pt x="8678" y="1"/>
                  <a:pt x="6214" y="2078"/>
                </a:cubicBezTo>
                <a:cubicBezTo>
                  <a:pt x="0" y="7359"/>
                  <a:pt x="9752" y="19417"/>
                  <a:pt x="16160" y="14154"/>
                </a:cubicBezTo>
                <a:cubicBezTo>
                  <a:pt x="16301" y="14031"/>
                  <a:pt x="16442" y="13908"/>
                  <a:pt x="16565" y="13784"/>
                </a:cubicBezTo>
                <a:cubicBezTo>
                  <a:pt x="18026" y="12323"/>
                  <a:pt x="18695" y="10088"/>
                  <a:pt x="18554" y="804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6"/>
          <p:cNvSpPr/>
          <p:nvPr/>
        </p:nvSpPr>
        <p:spPr>
          <a:xfrm rot="-7098896">
            <a:off x="-1233990" y="4220767"/>
            <a:ext cx="2454176" cy="1658994"/>
          </a:xfrm>
          <a:custGeom>
            <a:avLst/>
            <a:gdLst/>
            <a:ahLst/>
            <a:cxnLst/>
            <a:rect l="l" t="t" r="r" b="b"/>
            <a:pathLst>
              <a:path w="15527" h="10496" extrusionOk="0">
                <a:moveTo>
                  <a:pt x="7554" y="0"/>
                </a:moveTo>
                <a:cubicBezTo>
                  <a:pt x="6829" y="0"/>
                  <a:pt x="6103" y="121"/>
                  <a:pt x="5404" y="364"/>
                </a:cubicBezTo>
                <a:cubicBezTo>
                  <a:pt x="3908" y="875"/>
                  <a:pt x="2658" y="1843"/>
                  <a:pt x="1620" y="2987"/>
                </a:cubicBezTo>
                <a:cubicBezTo>
                  <a:pt x="493" y="4202"/>
                  <a:pt x="0" y="5874"/>
                  <a:pt x="299" y="7494"/>
                </a:cubicBezTo>
                <a:cubicBezTo>
                  <a:pt x="423" y="8356"/>
                  <a:pt x="845" y="9131"/>
                  <a:pt x="1479" y="9694"/>
                </a:cubicBezTo>
                <a:cubicBezTo>
                  <a:pt x="2143" y="10275"/>
                  <a:pt x="2966" y="10495"/>
                  <a:pt x="3786" y="10495"/>
                </a:cubicBezTo>
                <a:cubicBezTo>
                  <a:pt x="4357" y="10495"/>
                  <a:pt x="4926" y="10388"/>
                  <a:pt x="5440" y="10222"/>
                </a:cubicBezTo>
                <a:cubicBezTo>
                  <a:pt x="6566" y="9852"/>
                  <a:pt x="7534" y="9201"/>
                  <a:pt x="8520" y="8567"/>
                </a:cubicBezTo>
                <a:cubicBezTo>
                  <a:pt x="8819" y="8321"/>
                  <a:pt x="9189" y="8180"/>
                  <a:pt x="9594" y="8127"/>
                </a:cubicBezTo>
                <a:cubicBezTo>
                  <a:pt x="9624" y="8125"/>
                  <a:pt x="9654" y="8124"/>
                  <a:pt x="9684" y="8124"/>
                </a:cubicBezTo>
                <a:cubicBezTo>
                  <a:pt x="10147" y="8124"/>
                  <a:pt x="10609" y="8370"/>
                  <a:pt x="11055" y="8585"/>
                </a:cubicBezTo>
                <a:cubicBezTo>
                  <a:pt x="11726" y="8899"/>
                  <a:pt x="12484" y="9133"/>
                  <a:pt x="13188" y="9133"/>
                </a:cubicBezTo>
                <a:cubicBezTo>
                  <a:pt x="13667" y="9133"/>
                  <a:pt x="14121" y="9025"/>
                  <a:pt x="14505" y="8761"/>
                </a:cubicBezTo>
                <a:cubicBezTo>
                  <a:pt x="15350" y="8180"/>
                  <a:pt x="15526" y="6948"/>
                  <a:pt x="15192" y="5892"/>
                </a:cubicBezTo>
                <a:cubicBezTo>
                  <a:pt x="14857" y="4835"/>
                  <a:pt x="14118" y="3938"/>
                  <a:pt x="13344" y="3093"/>
                </a:cubicBezTo>
                <a:cubicBezTo>
                  <a:pt x="12428" y="2107"/>
                  <a:pt x="11425" y="1139"/>
                  <a:pt x="10193" y="558"/>
                </a:cubicBezTo>
                <a:cubicBezTo>
                  <a:pt x="9353" y="187"/>
                  <a:pt x="8455" y="0"/>
                  <a:pt x="75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6"/>
          <p:cNvSpPr/>
          <p:nvPr/>
        </p:nvSpPr>
        <p:spPr>
          <a:xfrm rot="-5589387">
            <a:off x="-1068126" y="990278"/>
            <a:ext cx="2031140" cy="1187912"/>
          </a:xfrm>
          <a:custGeom>
            <a:avLst/>
            <a:gdLst/>
            <a:ahLst/>
            <a:cxnLst/>
            <a:rect l="l" t="t" r="r" b="b"/>
            <a:pathLst>
              <a:path w="11109" h="6497" extrusionOk="0">
                <a:moveTo>
                  <a:pt x="5599" y="1"/>
                </a:moveTo>
                <a:cubicBezTo>
                  <a:pt x="4543" y="1"/>
                  <a:pt x="3627" y="705"/>
                  <a:pt x="2800" y="1391"/>
                </a:cubicBezTo>
                <a:cubicBezTo>
                  <a:pt x="2237" y="1849"/>
                  <a:pt x="1708" y="2342"/>
                  <a:pt x="1216" y="2870"/>
                </a:cubicBezTo>
                <a:cubicBezTo>
                  <a:pt x="952" y="3152"/>
                  <a:pt x="705" y="3469"/>
                  <a:pt x="494" y="3803"/>
                </a:cubicBezTo>
                <a:cubicBezTo>
                  <a:pt x="283" y="4085"/>
                  <a:pt x="142" y="4419"/>
                  <a:pt x="36" y="4754"/>
                </a:cubicBezTo>
                <a:cubicBezTo>
                  <a:pt x="1" y="4877"/>
                  <a:pt x="1" y="5018"/>
                  <a:pt x="1" y="5158"/>
                </a:cubicBezTo>
                <a:cubicBezTo>
                  <a:pt x="19" y="5440"/>
                  <a:pt x="142" y="5722"/>
                  <a:pt x="353" y="5951"/>
                </a:cubicBezTo>
                <a:cubicBezTo>
                  <a:pt x="547" y="6179"/>
                  <a:pt x="811" y="6355"/>
                  <a:pt x="1110" y="6444"/>
                </a:cubicBezTo>
                <a:cubicBezTo>
                  <a:pt x="1224" y="6479"/>
                  <a:pt x="1343" y="6496"/>
                  <a:pt x="1462" y="6496"/>
                </a:cubicBezTo>
                <a:cubicBezTo>
                  <a:pt x="1581" y="6496"/>
                  <a:pt x="1700" y="6479"/>
                  <a:pt x="1814" y="6444"/>
                </a:cubicBezTo>
                <a:cubicBezTo>
                  <a:pt x="2923" y="6109"/>
                  <a:pt x="3381" y="4736"/>
                  <a:pt x="4419" y="4243"/>
                </a:cubicBezTo>
                <a:cubicBezTo>
                  <a:pt x="4728" y="4094"/>
                  <a:pt x="5070" y="4033"/>
                  <a:pt x="5421" y="4033"/>
                </a:cubicBezTo>
                <a:cubicBezTo>
                  <a:pt x="5732" y="4033"/>
                  <a:pt x="6050" y="4081"/>
                  <a:pt x="6356" y="4155"/>
                </a:cubicBezTo>
                <a:cubicBezTo>
                  <a:pt x="6989" y="4314"/>
                  <a:pt x="7606" y="4578"/>
                  <a:pt x="8239" y="4718"/>
                </a:cubicBezTo>
                <a:cubicBezTo>
                  <a:pt x="8513" y="4778"/>
                  <a:pt x="8796" y="4815"/>
                  <a:pt x="9075" y="4815"/>
                </a:cubicBezTo>
                <a:cubicBezTo>
                  <a:pt x="9461" y="4815"/>
                  <a:pt x="9839" y="4744"/>
                  <a:pt x="10176" y="4560"/>
                </a:cubicBezTo>
                <a:cubicBezTo>
                  <a:pt x="10739" y="4225"/>
                  <a:pt x="11109" y="3486"/>
                  <a:pt x="10862" y="2888"/>
                </a:cubicBezTo>
                <a:cubicBezTo>
                  <a:pt x="10704" y="2500"/>
                  <a:pt x="10334" y="2254"/>
                  <a:pt x="10000" y="2025"/>
                </a:cubicBezTo>
                <a:cubicBezTo>
                  <a:pt x="9155" y="1462"/>
                  <a:pt x="8292" y="969"/>
                  <a:pt x="7394" y="529"/>
                </a:cubicBezTo>
                <a:cubicBezTo>
                  <a:pt x="6831" y="265"/>
                  <a:pt x="6233" y="1"/>
                  <a:pt x="55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6"/>
          <p:cNvSpPr/>
          <p:nvPr/>
        </p:nvSpPr>
        <p:spPr>
          <a:xfrm rot="8467038">
            <a:off x="7528969" y="4066864"/>
            <a:ext cx="2685942" cy="1570867"/>
          </a:xfrm>
          <a:custGeom>
            <a:avLst/>
            <a:gdLst/>
            <a:ahLst/>
            <a:cxnLst/>
            <a:rect l="l" t="t" r="r" b="b"/>
            <a:pathLst>
              <a:path w="11109" h="6497" extrusionOk="0">
                <a:moveTo>
                  <a:pt x="5599" y="1"/>
                </a:moveTo>
                <a:cubicBezTo>
                  <a:pt x="4543" y="1"/>
                  <a:pt x="3627" y="705"/>
                  <a:pt x="2800" y="1391"/>
                </a:cubicBezTo>
                <a:cubicBezTo>
                  <a:pt x="2237" y="1849"/>
                  <a:pt x="1708" y="2342"/>
                  <a:pt x="1216" y="2870"/>
                </a:cubicBezTo>
                <a:cubicBezTo>
                  <a:pt x="952" y="3152"/>
                  <a:pt x="705" y="3469"/>
                  <a:pt x="494" y="3803"/>
                </a:cubicBezTo>
                <a:cubicBezTo>
                  <a:pt x="283" y="4085"/>
                  <a:pt x="142" y="4419"/>
                  <a:pt x="36" y="4754"/>
                </a:cubicBezTo>
                <a:cubicBezTo>
                  <a:pt x="1" y="4877"/>
                  <a:pt x="1" y="5018"/>
                  <a:pt x="1" y="5158"/>
                </a:cubicBezTo>
                <a:cubicBezTo>
                  <a:pt x="19" y="5440"/>
                  <a:pt x="142" y="5722"/>
                  <a:pt x="353" y="5951"/>
                </a:cubicBezTo>
                <a:cubicBezTo>
                  <a:pt x="547" y="6179"/>
                  <a:pt x="811" y="6355"/>
                  <a:pt x="1110" y="6444"/>
                </a:cubicBezTo>
                <a:cubicBezTo>
                  <a:pt x="1224" y="6479"/>
                  <a:pt x="1343" y="6496"/>
                  <a:pt x="1462" y="6496"/>
                </a:cubicBezTo>
                <a:cubicBezTo>
                  <a:pt x="1581" y="6496"/>
                  <a:pt x="1700" y="6479"/>
                  <a:pt x="1814" y="6444"/>
                </a:cubicBezTo>
                <a:cubicBezTo>
                  <a:pt x="2923" y="6109"/>
                  <a:pt x="3381" y="4736"/>
                  <a:pt x="4419" y="4243"/>
                </a:cubicBezTo>
                <a:cubicBezTo>
                  <a:pt x="4728" y="4094"/>
                  <a:pt x="5070" y="4033"/>
                  <a:pt x="5421" y="4033"/>
                </a:cubicBezTo>
                <a:cubicBezTo>
                  <a:pt x="5732" y="4033"/>
                  <a:pt x="6050" y="4081"/>
                  <a:pt x="6356" y="4155"/>
                </a:cubicBezTo>
                <a:cubicBezTo>
                  <a:pt x="6989" y="4314"/>
                  <a:pt x="7606" y="4578"/>
                  <a:pt x="8239" y="4718"/>
                </a:cubicBezTo>
                <a:cubicBezTo>
                  <a:pt x="8513" y="4778"/>
                  <a:pt x="8796" y="4815"/>
                  <a:pt x="9075" y="4815"/>
                </a:cubicBezTo>
                <a:cubicBezTo>
                  <a:pt x="9461" y="4815"/>
                  <a:pt x="9839" y="4744"/>
                  <a:pt x="10176" y="4560"/>
                </a:cubicBezTo>
                <a:cubicBezTo>
                  <a:pt x="10739" y="4225"/>
                  <a:pt x="11109" y="3486"/>
                  <a:pt x="10862" y="2888"/>
                </a:cubicBezTo>
                <a:cubicBezTo>
                  <a:pt x="10704" y="2500"/>
                  <a:pt x="10334" y="2254"/>
                  <a:pt x="10000" y="2025"/>
                </a:cubicBezTo>
                <a:cubicBezTo>
                  <a:pt x="9155" y="1462"/>
                  <a:pt x="8292" y="969"/>
                  <a:pt x="7394" y="529"/>
                </a:cubicBezTo>
                <a:cubicBezTo>
                  <a:pt x="6831" y="265"/>
                  <a:pt x="6233" y="1"/>
                  <a:pt x="55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4" name="Google Shape;274;p6"/>
          <p:cNvGrpSpPr/>
          <p:nvPr/>
        </p:nvGrpSpPr>
        <p:grpSpPr>
          <a:xfrm rot="1513089" flipH="1">
            <a:off x="8314033" y="1541688"/>
            <a:ext cx="1979656" cy="2017419"/>
            <a:chOff x="2621634" y="4874205"/>
            <a:chExt cx="929028" cy="946749"/>
          </a:xfrm>
        </p:grpSpPr>
        <p:sp>
          <p:nvSpPr>
            <p:cNvPr id="275" name="Google Shape;275;p6"/>
            <p:cNvSpPr/>
            <p:nvPr/>
          </p:nvSpPr>
          <p:spPr>
            <a:xfrm>
              <a:off x="3204085" y="5037063"/>
              <a:ext cx="29666" cy="32639"/>
            </a:xfrm>
            <a:custGeom>
              <a:avLst/>
              <a:gdLst/>
              <a:ahLst/>
              <a:cxnLst/>
              <a:rect l="l" t="t" r="r" b="b"/>
              <a:pathLst>
                <a:path w="529" h="582" extrusionOk="0">
                  <a:moveTo>
                    <a:pt x="265" y="1"/>
                  </a:moveTo>
                  <a:cubicBezTo>
                    <a:pt x="247" y="1"/>
                    <a:pt x="230" y="19"/>
                    <a:pt x="212" y="36"/>
                  </a:cubicBezTo>
                  <a:cubicBezTo>
                    <a:pt x="124" y="71"/>
                    <a:pt x="89" y="159"/>
                    <a:pt x="54" y="230"/>
                  </a:cubicBezTo>
                  <a:cubicBezTo>
                    <a:pt x="1" y="300"/>
                    <a:pt x="71" y="459"/>
                    <a:pt x="142" y="476"/>
                  </a:cubicBezTo>
                  <a:cubicBezTo>
                    <a:pt x="177" y="494"/>
                    <a:pt x="212" y="511"/>
                    <a:pt x="247" y="547"/>
                  </a:cubicBezTo>
                  <a:cubicBezTo>
                    <a:pt x="282" y="582"/>
                    <a:pt x="318" y="547"/>
                    <a:pt x="353" y="547"/>
                  </a:cubicBezTo>
                  <a:cubicBezTo>
                    <a:pt x="458" y="494"/>
                    <a:pt x="529" y="423"/>
                    <a:pt x="511" y="300"/>
                  </a:cubicBezTo>
                  <a:cubicBezTo>
                    <a:pt x="476" y="230"/>
                    <a:pt x="458" y="159"/>
                    <a:pt x="423" y="107"/>
                  </a:cubicBezTo>
                  <a:cubicBezTo>
                    <a:pt x="388" y="36"/>
                    <a:pt x="335" y="1"/>
                    <a:pt x="2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6"/>
            <p:cNvSpPr/>
            <p:nvPr/>
          </p:nvSpPr>
          <p:spPr>
            <a:xfrm>
              <a:off x="3211993" y="5301650"/>
              <a:ext cx="24731" cy="32639"/>
            </a:xfrm>
            <a:custGeom>
              <a:avLst/>
              <a:gdLst/>
              <a:ahLst/>
              <a:cxnLst/>
              <a:rect l="l" t="t" r="r" b="b"/>
              <a:pathLst>
                <a:path w="441" h="582" extrusionOk="0">
                  <a:moveTo>
                    <a:pt x="1" y="177"/>
                  </a:moveTo>
                  <a:cubicBezTo>
                    <a:pt x="1" y="282"/>
                    <a:pt x="18" y="370"/>
                    <a:pt x="53" y="476"/>
                  </a:cubicBezTo>
                  <a:cubicBezTo>
                    <a:pt x="106" y="546"/>
                    <a:pt x="194" y="582"/>
                    <a:pt x="282" y="564"/>
                  </a:cubicBezTo>
                  <a:cubicBezTo>
                    <a:pt x="353" y="546"/>
                    <a:pt x="388" y="494"/>
                    <a:pt x="423" y="441"/>
                  </a:cubicBezTo>
                  <a:cubicBezTo>
                    <a:pt x="441" y="370"/>
                    <a:pt x="441" y="300"/>
                    <a:pt x="405" y="247"/>
                  </a:cubicBezTo>
                  <a:cubicBezTo>
                    <a:pt x="388" y="194"/>
                    <a:pt x="370" y="159"/>
                    <a:pt x="353" y="124"/>
                  </a:cubicBezTo>
                  <a:cubicBezTo>
                    <a:pt x="300" y="18"/>
                    <a:pt x="194" y="1"/>
                    <a:pt x="106" y="53"/>
                  </a:cubicBezTo>
                  <a:cubicBezTo>
                    <a:pt x="89" y="71"/>
                    <a:pt x="89" y="71"/>
                    <a:pt x="71" y="71"/>
                  </a:cubicBezTo>
                  <a:cubicBezTo>
                    <a:pt x="18" y="89"/>
                    <a:pt x="1" y="124"/>
                    <a:pt x="1" y="17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6"/>
            <p:cNvSpPr/>
            <p:nvPr/>
          </p:nvSpPr>
          <p:spPr>
            <a:xfrm>
              <a:off x="3077736" y="5335242"/>
              <a:ext cx="30676" cy="24731"/>
            </a:xfrm>
            <a:custGeom>
              <a:avLst/>
              <a:gdLst/>
              <a:ahLst/>
              <a:cxnLst/>
              <a:rect l="l" t="t" r="r" b="b"/>
              <a:pathLst>
                <a:path w="547" h="441" extrusionOk="0">
                  <a:moveTo>
                    <a:pt x="546" y="211"/>
                  </a:moveTo>
                  <a:cubicBezTo>
                    <a:pt x="546" y="106"/>
                    <a:pt x="476" y="18"/>
                    <a:pt x="370" y="18"/>
                  </a:cubicBezTo>
                  <a:cubicBezTo>
                    <a:pt x="247" y="0"/>
                    <a:pt x="141" y="35"/>
                    <a:pt x="53" y="123"/>
                  </a:cubicBezTo>
                  <a:cubicBezTo>
                    <a:pt x="53" y="123"/>
                    <a:pt x="36" y="123"/>
                    <a:pt x="53" y="141"/>
                  </a:cubicBezTo>
                  <a:cubicBezTo>
                    <a:pt x="71" y="159"/>
                    <a:pt x="53" y="176"/>
                    <a:pt x="36" y="194"/>
                  </a:cubicBezTo>
                  <a:cubicBezTo>
                    <a:pt x="1" y="247"/>
                    <a:pt x="18" y="317"/>
                    <a:pt x="71" y="370"/>
                  </a:cubicBezTo>
                  <a:cubicBezTo>
                    <a:pt x="159" y="423"/>
                    <a:pt x="282" y="440"/>
                    <a:pt x="405" y="423"/>
                  </a:cubicBezTo>
                  <a:cubicBezTo>
                    <a:pt x="476" y="370"/>
                    <a:pt x="529" y="299"/>
                    <a:pt x="546" y="21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6"/>
            <p:cNvSpPr/>
            <p:nvPr/>
          </p:nvSpPr>
          <p:spPr>
            <a:xfrm>
              <a:off x="3522959" y="5163468"/>
              <a:ext cx="27704" cy="28657"/>
            </a:xfrm>
            <a:custGeom>
              <a:avLst/>
              <a:gdLst/>
              <a:ahLst/>
              <a:cxnLst/>
              <a:rect l="l" t="t" r="r" b="b"/>
              <a:pathLst>
                <a:path w="494" h="511" extrusionOk="0">
                  <a:moveTo>
                    <a:pt x="317" y="0"/>
                  </a:moveTo>
                  <a:cubicBezTo>
                    <a:pt x="212" y="18"/>
                    <a:pt x="124" y="71"/>
                    <a:pt x="53" y="141"/>
                  </a:cubicBezTo>
                  <a:cubicBezTo>
                    <a:pt x="18" y="194"/>
                    <a:pt x="36" y="247"/>
                    <a:pt x="1" y="282"/>
                  </a:cubicBezTo>
                  <a:lnTo>
                    <a:pt x="1" y="299"/>
                  </a:lnTo>
                  <a:cubicBezTo>
                    <a:pt x="71" y="370"/>
                    <a:pt x="89" y="475"/>
                    <a:pt x="229" y="475"/>
                  </a:cubicBezTo>
                  <a:cubicBezTo>
                    <a:pt x="247" y="475"/>
                    <a:pt x="247" y="511"/>
                    <a:pt x="300" y="493"/>
                  </a:cubicBezTo>
                  <a:cubicBezTo>
                    <a:pt x="335" y="475"/>
                    <a:pt x="423" y="458"/>
                    <a:pt x="458" y="405"/>
                  </a:cubicBezTo>
                  <a:cubicBezTo>
                    <a:pt x="476" y="352"/>
                    <a:pt x="494" y="282"/>
                    <a:pt x="494" y="229"/>
                  </a:cubicBezTo>
                  <a:cubicBezTo>
                    <a:pt x="476" y="159"/>
                    <a:pt x="441" y="88"/>
                    <a:pt x="405" y="35"/>
                  </a:cubicBezTo>
                  <a:cubicBezTo>
                    <a:pt x="388" y="18"/>
                    <a:pt x="353" y="0"/>
                    <a:pt x="3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6"/>
            <p:cNvSpPr/>
            <p:nvPr/>
          </p:nvSpPr>
          <p:spPr>
            <a:xfrm>
              <a:off x="2622644" y="5773566"/>
              <a:ext cx="26694" cy="28657"/>
            </a:xfrm>
            <a:custGeom>
              <a:avLst/>
              <a:gdLst/>
              <a:ahLst/>
              <a:cxnLst/>
              <a:rect l="l" t="t" r="r" b="b"/>
              <a:pathLst>
                <a:path w="476" h="511" extrusionOk="0">
                  <a:moveTo>
                    <a:pt x="18" y="229"/>
                  </a:moveTo>
                  <a:cubicBezTo>
                    <a:pt x="0" y="299"/>
                    <a:pt x="36" y="370"/>
                    <a:pt x="88" y="405"/>
                  </a:cubicBezTo>
                  <a:cubicBezTo>
                    <a:pt x="124" y="422"/>
                    <a:pt x="141" y="458"/>
                    <a:pt x="141" y="493"/>
                  </a:cubicBezTo>
                  <a:cubicBezTo>
                    <a:pt x="141" y="511"/>
                    <a:pt x="176" y="493"/>
                    <a:pt x="194" y="493"/>
                  </a:cubicBezTo>
                  <a:cubicBezTo>
                    <a:pt x="247" y="493"/>
                    <a:pt x="282" y="493"/>
                    <a:pt x="335" y="493"/>
                  </a:cubicBezTo>
                  <a:cubicBezTo>
                    <a:pt x="423" y="440"/>
                    <a:pt x="476" y="334"/>
                    <a:pt x="476" y="229"/>
                  </a:cubicBezTo>
                  <a:cubicBezTo>
                    <a:pt x="458" y="141"/>
                    <a:pt x="405" y="70"/>
                    <a:pt x="335" y="35"/>
                  </a:cubicBezTo>
                  <a:cubicBezTo>
                    <a:pt x="317" y="18"/>
                    <a:pt x="300" y="0"/>
                    <a:pt x="282" y="35"/>
                  </a:cubicBezTo>
                  <a:cubicBezTo>
                    <a:pt x="264" y="35"/>
                    <a:pt x="247" y="53"/>
                    <a:pt x="229" y="35"/>
                  </a:cubicBezTo>
                  <a:cubicBezTo>
                    <a:pt x="141" y="18"/>
                    <a:pt x="88" y="88"/>
                    <a:pt x="36" y="123"/>
                  </a:cubicBezTo>
                  <a:cubicBezTo>
                    <a:pt x="18" y="123"/>
                    <a:pt x="18" y="141"/>
                    <a:pt x="18" y="14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6"/>
            <p:cNvSpPr/>
            <p:nvPr/>
          </p:nvSpPr>
          <p:spPr>
            <a:xfrm>
              <a:off x="3245585" y="4889010"/>
              <a:ext cx="27647" cy="29666"/>
            </a:xfrm>
            <a:custGeom>
              <a:avLst/>
              <a:gdLst/>
              <a:ahLst/>
              <a:cxnLst/>
              <a:rect l="l" t="t" r="r" b="b"/>
              <a:pathLst>
                <a:path w="493" h="529" extrusionOk="0">
                  <a:moveTo>
                    <a:pt x="18" y="300"/>
                  </a:moveTo>
                  <a:cubicBezTo>
                    <a:pt x="18" y="335"/>
                    <a:pt x="18" y="370"/>
                    <a:pt x="35" y="388"/>
                  </a:cubicBezTo>
                  <a:cubicBezTo>
                    <a:pt x="106" y="458"/>
                    <a:pt x="194" y="493"/>
                    <a:pt x="282" y="511"/>
                  </a:cubicBezTo>
                  <a:cubicBezTo>
                    <a:pt x="352" y="529"/>
                    <a:pt x="493" y="370"/>
                    <a:pt x="493" y="264"/>
                  </a:cubicBezTo>
                  <a:cubicBezTo>
                    <a:pt x="493" y="159"/>
                    <a:pt x="387" y="18"/>
                    <a:pt x="299" y="18"/>
                  </a:cubicBezTo>
                  <a:cubicBezTo>
                    <a:pt x="141" y="0"/>
                    <a:pt x="0" y="141"/>
                    <a:pt x="18" y="30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6"/>
            <p:cNvSpPr/>
            <p:nvPr/>
          </p:nvSpPr>
          <p:spPr>
            <a:xfrm>
              <a:off x="3332453" y="5298678"/>
              <a:ext cx="29666" cy="30676"/>
            </a:xfrm>
            <a:custGeom>
              <a:avLst/>
              <a:gdLst/>
              <a:ahLst/>
              <a:cxnLst/>
              <a:rect l="l" t="t" r="r" b="b"/>
              <a:pathLst>
                <a:path w="529" h="547" extrusionOk="0">
                  <a:moveTo>
                    <a:pt x="194" y="36"/>
                  </a:moveTo>
                  <a:cubicBezTo>
                    <a:pt x="176" y="36"/>
                    <a:pt x="123" y="1"/>
                    <a:pt x="106" y="71"/>
                  </a:cubicBezTo>
                  <a:cubicBezTo>
                    <a:pt x="106" y="71"/>
                    <a:pt x="88" y="71"/>
                    <a:pt x="71" y="89"/>
                  </a:cubicBezTo>
                  <a:cubicBezTo>
                    <a:pt x="0" y="142"/>
                    <a:pt x="0" y="247"/>
                    <a:pt x="53" y="318"/>
                  </a:cubicBezTo>
                  <a:cubicBezTo>
                    <a:pt x="71" y="335"/>
                    <a:pt x="71" y="353"/>
                    <a:pt x="88" y="370"/>
                  </a:cubicBezTo>
                  <a:cubicBezTo>
                    <a:pt x="194" y="547"/>
                    <a:pt x="299" y="529"/>
                    <a:pt x="423" y="441"/>
                  </a:cubicBezTo>
                  <a:cubicBezTo>
                    <a:pt x="528" y="335"/>
                    <a:pt x="511" y="124"/>
                    <a:pt x="370" y="71"/>
                  </a:cubicBezTo>
                  <a:cubicBezTo>
                    <a:pt x="317" y="36"/>
                    <a:pt x="247" y="18"/>
                    <a:pt x="194" y="3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6"/>
            <p:cNvSpPr/>
            <p:nvPr/>
          </p:nvSpPr>
          <p:spPr>
            <a:xfrm>
              <a:off x="3159670" y="4937352"/>
              <a:ext cx="44471" cy="40546"/>
            </a:xfrm>
            <a:custGeom>
              <a:avLst/>
              <a:gdLst/>
              <a:ahLst/>
              <a:cxnLst/>
              <a:rect l="l" t="t" r="r" b="b"/>
              <a:pathLst>
                <a:path w="793" h="723" extrusionOk="0">
                  <a:moveTo>
                    <a:pt x="282" y="705"/>
                  </a:moveTo>
                  <a:cubicBezTo>
                    <a:pt x="441" y="723"/>
                    <a:pt x="599" y="670"/>
                    <a:pt x="687" y="547"/>
                  </a:cubicBezTo>
                  <a:cubicBezTo>
                    <a:pt x="775" y="441"/>
                    <a:pt x="793" y="300"/>
                    <a:pt x="740" y="195"/>
                  </a:cubicBezTo>
                  <a:cubicBezTo>
                    <a:pt x="687" y="71"/>
                    <a:pt x="564" y="1"/>
                    <a:pt x="441" y="1"/>
                  </a:cubicBezTo>
                  <a:cubicBezTo>
                    <a:pt x="335" y="36"/>
                    <a:pt x="229" y="124"/>
                    <a:pt x="177" y="230"/>
                  </a:cubicBezTo>
                  <a:cubicBezTo>
                    <a:pt x="141" y="300"/>
                    <a:pt x="106" y="353"/>
                    <a:pt x="71" y="423"/>
                  </a:cubicBezTo>
                  <a:cubicBezTo>
                    <a:pt x="1" y="547"/>
                    <a:pt x="89" y="705"/>
                    <a:pt x="229" y="705"/>
                  </a:cubicBezTo>
                  <a:cubicBezTo>
                    <a:pt x="247" y="705"/>
                    <a:pt x="265" y="705"/>
                    <a:pt x="282" y="70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6"/>
            <p:cNvSpPr/>
            <p:nvPr/>
          </p:nvSpPr>
          <p:spPr>
            <a:xfrm>
              <a:off x="2622644" y="5644189"/>
              <a:ext cx="23722" cy="27704"/>
            </a:xfrm>
            <a:custGeom>
              <a:avLst/>
              <a:gdLst/>
              <a:ahLst/>
              <a:cxnLst/>
              <a:rect l="l" t="t" r="r" b="b"/>
              <a:pathLst>
                <a:path w="423" h="494" extrusionOk="0">
                  <a:moveTo>
                    <a:pt x="194" y="476"/>
                  </a:moveTo>
                  <a:cubicBezTo>
                    <a:pt x="300" y="494"/>
                    <a:pt x="423" y="353"/>
                    <a:pt x="423" y="265"/>
                  </a:cubicBezTo>
                  <a:cubicBezTo>
                    <a:pt x="423" y="195"/>
                    <a:pt x="423" y="142"/>
                    <a:pt x="423" y="71"/>
                  </a:cubicBezTo>
                  <a:cubicBezTo>
                    <a:pt x="423" y="54"/>
                    <a:pt x="423" y="36"/>
                    <a:pt x="388" y="36"/>
                  </a:cubicBezTo>
                  <a:cubicBezTo>
                    <a:pt x="317" y="36"/>
                    <a:pt x="264" y="1"/>
                    <a:pt x="194" y="36"/>
                  </a:cubicBezTo>
                  <a:cubicBezTo>
                    <a:pt x="176" y="36"/>
                    <a:pt x="159" y="36"/>
                    <a:pt x="141" y="36"/>
                  </a:cubicBezTo>
                  <a:cubicBezTo>
                    <a:pt x="88" y="54"/>
                    <a:pt x="53" y="89"/>
                    <a:pt x="36" y="142"/>
                  </a:cubicBezTo>
                  <a:cubicBezTo>
                    <a:pt x="18" y="195"/>
                    <a:pt x="18" y="247"/>
                    <a:pt x="18" y="318"/>
                  </a:cubicBezTo>
                  <a:cubicBezTo>
                    <a:pt x="0" y="406"/>
                    <a:pt x="88" y="494"/>
                    <a:pt x="194" y="47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6"/>
            <p:cNvSpPr/>
            <p:nvPr/>
          </p:nvSpPr>
          <p:spPr>
            <a:xfrm>
              <a:off x="3233696" y="5531692"/>
              <a:ext cx="27704" cy="25685"/>
            </a:xfrm>
            <a:custGeom>
              <a:avLst/>
              <a:gdLst/>
              <a:ahLst/>
              <a:cxnLst/>
              <a:rect l="l" t="t" r="r" b="b"/>
              <a:pathLst>
                <a:path w="494" h="458" extrusionOk="0">
                  <a:moveTo>
                    <a:pt x="300" y="18"/>
                  </a:moveTo>
                  <a:cubicBezTo>
                    <a:pt x="230" y="0"/>
                    <a:pt x="159" y="71"/>
                    <a:pt x="89" y="71"/>
                  </a:cubicBezTo>
                  <a:cubicBezTo>
                    <a:pt x="18" y="88"/>
                    <a:pt x="54" y="141"/>
                    <a:pt x="36" y="176"/>
                  </a:cubicBezTo>
                  <a:cubicBezTo>
                    <a:pt x="1" y="211"/>
                    <a:pt x="1" y="247"/>
                    <a:pt x="36" y="282"/>
                  </a:cubicBezTo>
                  <a:cubicBezTo>
                    <a:pt x="54" y="299"/>
                    <a:pt x="54" y="317"/>
                    <a:pt x="54" y="335"/>
                  </a:cubicBezTo>
                  <a:cubicBezTo>
                    <a:pt x="54" y="405"/>
                    <a:pt x="89" y="423"/>
                    <a:pt x="159" y="440"/>
                  </a:cubicBezTo>
                  <a:cubicBezTo>
                    <a:pt x="194" y="458"/>
                    <a:pt x="230" y="458"/>
                    <a:pt x="265" y="458"/>
                  </a:cubicBezTo>
                  <a:cubicBezTo>
                    <a:pt x="353" y="440"/>
                    <a:pt x="423" y="352"/>
                    <a:pt x="423" y="264"/>
                  </a:cubicBezTo>
                  <a:cubicBezTo>
                    <a:pt x="423" y="247"/>
                    <a:pt x="423" y="229"/>
                    <a:pt x="441" y="211"/>
                  </a:cubicBezTo>
                  <a:cubicBezTo>
                    <a:pt x="494" y="194"/>
                    <a:pt x="494" y="141"/>
                    <a:pt x="476" y="106"/>
                  </a:cubicBezTo>
                  <a:cubicBezTo>
                    <a:pt x="441" y="53"/>
                    <a:pt x="406" y="18"/>
                    <a:pt x="353" y="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6"/>
            <p:cNvSpPr/>
            <p:nvPr/>
          </p:nvSpPr>
          <p:spPr>
            <a:xfrm>
              <a:off x="3162642" y="5392500"/>
              <a:ext cx="25741" cy="27704"/>
            </a:xfrm>
            <a:custGeom>
              <a:avLst/>
              <a:gdLst/>
              <a:ahLst/>
              <a:cxnLst/>
              <a:rect l="l" t="t" r="r" b="b"/>
              <a:pathLst>
                <a:path w="459" h="494" extrusionOk="0">
                  <a:moveTo>
                    <a:pt x="458" y="194"/>
                  </a:moveTo>
                  <a:cubicBezTo>
                    <a:pt x="441" y="123"/>
                    <a:pt x="423" y="71"/>
                    <a:pt x="370" y="53"/>
                  </a:cubicBezTo>
                  <a:cubicBezTo>
                    <a:pt x="282" y="0"/>
                    <a:pt x="194" y="0"/>
                    <a:pt x="124" y="53"/>
                  </a:cubicBezTo>
                  <a:cubicBezTo>
                    <a:pt x="18" y="88"/>
                    <a:pt x="0" y="194"/>
                    <a:pt x="53" y="282"/>
                  </a:cubicBezTo>
                  <a:cubicBezTo>
                    <a:pt x="71" y="299"/>
                    <a:pt x="71" y="299"/>
                    <a:pt x="71" y="317"/>
                  </a:cubicBezTo>
                  <a:cubicBezTo>
                    <a:pt x="71" y="440"/>
                    <a:pt x="194" y="493"/>
                    <a:pt x="300" y="458"/>
                  </a:cubicBezTo>
                  <a:cubicBezTo>
                    <a:pt x="405" y="423"/>
                    <a:pt x="458" y="370"/>
                    <a:pt x="458" y="19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6"/>
            <p:cNvSpPr/>
            <p:nvPr/>
          </p:nvSpPr>
          <p:spPr>
            <a:xfrm>
              <a:off x="2906972" y="5675818"/>
              <a:ext cx="25685" cy="25685"/>
            </a:xfrm>
            <a:custGeom>
              <a:avLst/>
              <a:gdLst/>
              <a:ahLst/>
              <a:cxnLst/>
              <a:rect l="l" t="t" r="r" b="b"/>
              <a:pathLst>
                <a:path w="458" h="458" extrusionOk="0">
                  <a:moveTo>
                    <a:pt x="18" y="176"/>
                  </a:moveTo>
                  <a:cubicBezTo>
                    <a:pt x="0" y="194"/>
                    <a:pt x="18" y="212"/>
                    <a:pt x="18" y="229"/>
                  </a:cubicBezTo>
                  <a:cubicBezTo>
                    <a:pt x="35" y="247"/>
                    <a:pt x="53" y="282"/>
                    <a:pt x="35" y="300"/>
                  </a:cubicBezTo>
                  <a:cubicBezTo>
                    <a:pt x="35" y="317"/>
                    <a:pt x="35" y="335"/>
                    <a:pt x="53" y="352"/>
                  </a:cubicBezTo>
                  <a:cubicBezTo>
                    <a:pt x="106" y="423"/>
                    <a:pt x="194" y="440"/>
                    <a:pt x="264" y="458"/>
                  </a:cubicBezTo>
                  <a:cubicBezTo>
                    <a:pt x="352" y="423"/>
                    <a:pt x="423" y="352"/>
                    <a:pt x="440" y="264"/>
                  </a:cubicBezTo>
                  <a:cubicBezTo>
                    <a:pt x="458" y="159"/>
                    <a:pt x="387" y="35"/>
                    <a:pt x="282" y="18"/>
                  </a:cubicBezTo>
                  <a:cubicBezTo>
                    <a:pt x="194" y="0"/>
                    <a:pt x="106" y="18"/>
                    <a:pt x="35" y="71"/>
                  </a:cubicBezTo>
                  <a:cubicBezTo>
                    <a:pt x="18" y="106"/>
                    <a:pt x="0" y="141"/>
                    <a:pt x="18" y="17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6"/>
            <p:cNvSpPr/>
            <p:nvPr/>
          </p:nvSpPr>
          <p:spPr>
            <a:xfrm>
              <a:off x="3300824" y="5145690"/>
              <a:ext cx="24731" cy="28657"/>
            </a:xfrm>
            <a:custGeom>
              <a:avLst/>
              <a:gdLst/>
              <a:ahLst/>
              <a:cxnLst/>
              <a:rect l="l" t="t" r="r" b="b"/>
              <a:pathLst>
                <a:path w="441" h="511" extrusionOk="0">
                  <a:moveTo>
                    <a:pt x="212" y="476"/>
                  </a:moveTo>
                  <a:cubicBezTo>
                    <a:pt x="265" y="511"/>
                    <a:pt x="318" y="440"/>
                    <a:pt x="371" y="423"/>
                  </a:cubicBezTo>
                  <a:cubicBezTo>
                    <a:pt x="441" y="405"/>
                    <a:pt x="423" y="335"/>
                    <a:pt x="441" y="282"/>
                  </a:cubicBezTo>
                  <a:cubicBezTo>
                    <a:pt x="441" y="159"/>
                    <a:pt x="371" y="53"/>
                    <a:pt x="247" y="18"/>
                  </a:cubicBezTo>
                  <a:cubicBezTo>
                    <a:pt x="177" y="0"/>
                    <a:pt x="89" y="35"/>
                    <a:pt x="36" y="88"/>
                  </a:cubicBezTo>
                  <a:cubicBezTo>
                    <a:pt x="18" y="106"/>
                    <a:pt x="1" y="229"/>
                    <a:pt x="18" y="247"/>
                  </a:cubicBezTo>
                  <a:cubicBezTo>
                    <a:pt x="54" y="282"/>
                    <a:pt x="54" y="317"/>
                    <a:pt x="71" y="352"/>
                  </a:cubicBezTo>
                  <a:cubicBezTo>
                    <a:pt x="71" y="423"/>
                    <a:pt x="142" y="476"/>
                    <a:pt x="212" y="47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6"/>
            <p:cNvSpPr/>
            <p:nvPr/>
          </p:nvSpPr>
          <p:spPr>
            <a:xfrm>
              <a:off x="3392628" y="5214781"/>
              <a:ext cx="38583" cy="41499"/>
            </a:xfrm>
            <a:custGeom>
              <a:avLst/>
              <a:gdLst/>
              <a:ahLst/>
              <a:cxnLst/>
              <a:rect l="l" t="t" r="r" b="b"/>
              <a:pathLst>
                <a:path w="688" h="740" extrusionOk="0">
                  <a:moveTo>
                    <a:pt x="318" y="1"/>
                  </a:moveTo>
                  <a:cubicBezTo>
                    <a:pt x="230" y="1"/>
                    <a:pt x="19" y="141"/>
                    <a:pt x="19" y="212"/>
                  </a:cubicBezTo>
                  <a:cubicBezTo>
                    <a:pt x="19" y="335"/>
                    <a:pt x="1" y="476"/>
                    <a:pt x="124" y="581"/>
                  </a:cubicBezTo>
                  <a:cubicBezTo>
                    <a:pt x="159" y="599"/>
                    <a:pt x="177" y="652"/>
                    <a:pt x="230" y="652"/>
                  </a:cubicBezTo>
                  <a:cubicBezTo>
                    <a:pt x="300" y="652"/>
                    <a:pt x="388" y="740"/>
                    <a:pt x="476" y="652"/>
                  </a:cubicBezTo>
                  <a:cubicBezTo>
                    <a:pt x="582" y="564"/>
                    <a:pt x="652" y="511"/>
                    <a:pt x="652" y="423"/>
                  </a:cubicBezTo>
                  <a:cubicBezTo>
                    <a:pt x="688" y="212"/>
                    <a:pt x="529" y="18"/>
                    <a:pt x="3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6"/>
            <p:cNvSpPr/>
            <p:nvPr/>
          </p:nvSpPr>
          <p:spPr>
            <a:xfrm>
              <a:off x="3290954" y="5013397"/>
              <a:ext cx="26750" cy="26694"/>
            </a:xfrm>
            <a:custGeom>
              <a:avLst/>
              <a:gdLst/>
              <a:ahLst/>
              <a:cxnLst/>
              <a:rect l="l" t="t" r="r" b="b"/>
              <a:pathLst>
                <a:path w="477" h="476" extrusionOk="0">
                  <a:moveTo>
                    <a:pt x="1" y="229"/>
                  </a:moveTo>
                  <a:cubicBezTo>
                    <a:pt x="36" y="264"/>
                    <a:pt x="18" y="317"/>
                    <a:pt x="71" y="335"/>
                  </a:cubicBezTo>
                  <a:cubicBezTo>
                    <a:pt x="89" y="335"/>
                    <a:pt x="106" y="353"/>
                    <a:pt x="106" y="370"/>
                  </a:cubicBezTo>
                  <a:cubicBezTo>
                    <a:pt x="106" y="423"/>
                    <a:pt x="142" y="423"/>
                    <a:pt x="177" y="423"/>
                  </a:cubicBezTo>
                  <a:cubicBezTo>
                    <a:pt x="212" y="423"/>
                    <a:pt x="247" y="458"/>
                    <a:pt x="282" y="458"/>
                  </a:cubicBezTo>
                  <a:cubicBezTo>
                    <a:pt x="371" y="476"/>
                    <a:pt x="441" y="405"/>
                    <a:pt x="459" y="317"/>
                  </a:cubicBezTo>
                  <a:cubicBezTo>
                    <a:pt x="476" y="247"/>
                    <a:pt x="459" y="176"/>
                    <a:pt x="441" y="106"/>
                  </a:cubicBezTo>
                  <a:cubicBezTo>
                    <a:pt x="406" y="36"/>
                    <a:pt x="335" y="0"/>
                    <a:pt x="265" y="18"/>
                  </a:cubicBezTo>
                  <a:cubicBezTo>
                    <a:pt x="177" y="36"/>
                    <a:pt x="106" y="71"/>
                    <a:pt x="71" y="141"/>
                  </a:cubicBezTo>
                  <a:cubicBezTo>
                    <a:pt x="54" y="159"/>
                    <a:pt x="54" y="176"/>
                    <a:pt x="54" y="194"/>
                  </a:cubicBezTo>
                  <a:cubicBezTo>
                    <a:pt x="54" y="212"/>
                    <a:pt x="71" y="229"/>
                    <a:pt x="54" y="247"/>
                  </a:cubicBezTo>
                  <a:cubicBezTo>
                    <a:pt x="36" y="264"/>
                    <a:pt x="36" y="212"/>
                    <a:pt x="1" y="22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6"/>
            <p:cNvSpPr/>
            <p:nvPr/>
          </p:nvSpPr>
          <p:spPr>
            <a:xfrm>
              <a:off x="2670985" y="5231549"/>
              <a:ext cx="27704" cy="25741"/>
            </a:xfrm>
            <a:custGeom>
              <a:avLst/>
              <a:gdLst/>
              <a:ahLst/>
              <a:cxnLst/>
              <a:rect l="l" t="t" r="r" b="b"/>
              <a:pathLst>
                <a:path w="494" h="459" extrusionOk="0">
                  <a:moveTo>
                    <a:pt x="230" y="458"/>
                  </a:moveTo>
                  <a:cubicBezTo>
                    <a:pt x="335" y="441"/>
                    <a:pt x="423" y="370"/>
                    <a:pt x="459" y="265"/>
                  </a:cubicBezTo>
                  <a:cubicBezTo>
                    <a:pt x="494" y="159"/>
                    <a:pt x="423" y="106"/>
                    <a:pt x="371" y="54"/>
                  </a:cubicBezTo>
                  <a:cubicBezTo>
                    <a:pt x="318" y="1"/>
                    <a:pt x="230" y="1"/>
                    <a:pt x="177" y="54"/>
                  </a:cubicBezTo>
                  <a:cubicBezTo>
                    <a:pt x="142" y="71"/>
                    <a:pt x="89" y="89"/>
                    <a:pt x="54" y="124"/>
                  </a:cubicBezTo>
                  <a:cubicBezTo>
                    <a:pt x="19" y="142"/>
                    <a:pt x="1" y="177"/>
                    <a:pt x="19" y="212"/>
                  </a:cubicBezTo>
                  <a:cubicBezTo>
                    <a:pt x="36" y="265"/>
                    <a:pt x="19" y="335"/>
                    <a:pt x="89" y="353"/>
                  </a:cubicBezTo>
                  <a:cubicBezTo>
                    <a:pt x="89" y="370"/>
                    <a:pt x="89" y="370"/>
                    <a:pt x="89" y="388"/>
                  </a:cubicBezTo>
                  <a:cubicBezTo>
                    <a:pt x="124" y="423"/>
                    <a:pt x="177" y="458"/>
                    <a:pt x="230" y="45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6"/>
            <p:cNvSpPr/>
            <p:nvPr/>
          </p:nvSpPr>
          <p:spPr>
            <a:xfrm>
              <a:off x="2909888" y="4949241"/>
              <a:ext cx="24787" cy="28657"/>
            </a:xfrm>
            <a:custGeom>
              <a:avLst/>
              <a:gdLst/>
              <a:ahLst/>
              <a:cxnLst/>
              <a:rect l="l" t="t" r="r" b="b"/>
              <a:pathLst>
                <a:path w="442" h="511" extrusionOk="0">
                  <a:moveTo>
                    <a:pt x="19" y="247"/>
                  </a:moveTo>
                  <a:cubicBezTo>
                    <a:pt x="19" y="299"/>
                    <a:pt x="19" y="388"/>
                    <a:pt x="89" y="405"/>
                  </a:cubicBezTo>
                  <a:cubicBezTo>
                    <a:pt x="124" y="511"/>
                    <a:pt x="212" y="458"/>
                    <a:pt x="265" y="476"/>
                  </a:cubicBezTo>
                  <a:cubicBezTo>
                    <a:pt x="283" y="476"/>
                    <a:pt x="283" y="476"/>
                    <a:pt x="283" y="476"/>
                  </a:cubicBezTo>
                  <a:cubicBezTo>
                    <a:pt x="335" y="423"/>
                    <a:pt x="371" y="388"/>
                    <a:pt x="406" y="335"/>
                  </a:cubicBezTo>
                  <a:cubicBezTo>
                    <a:pt x="441" y="264"/>
                    <a:pt x="441" y="211"/>
                    <a:pt x="406" y="159"/>
                  </a:cubicBezTo>
                  <a:cubicBezTo>
                    <a:pt x="406" y="106"/>
                    <a:pt x="283" y="0"/>
                    <a:pt x="247" y="18"/>
                  </a:cubicBezTo>
                  <a:cubicBezTo>
                    <a:pt x="195" y="18"/>
                    <a:pt x="142" y="35"/>
                    <a:pt x="107" y="71"/>
                  </a:cubicBezTo>
                  <a:cubicBezTo>
                    <a:pt x="71" y="123"/>
                    <a:pt x="1" y="159"/>
                    <a:pt x="19" y="24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6"/>
            <p:cNvSpPr/>
            <p:nvPr/>
          </p:nvSpPr>
          <p:spPr>
            <a:xfrm>
              <a:off x="3013580" y="5792297"/>
              <a:ext cx="25685" cy="28657"/>
            </a:xfrm>
            <a:custGeom>
              <a:avLst/>
              <a:gdLst/>
              <a:ahLst/>
              <a:cxnLst/>
              <a:rect l="l" t="t" r="r" b="b"/>
              <a:pathLst>
                <a:path w="458" h="511" extrusionOk="0">
                  <a:moveTo>
                    <a:pt x="300" y="71"/>
                  </a:moveTo>
                  <a:lnTo>
                    <a:pt x="282" y="71"/>
                  </a:lnTo>
                  <a:cubicBezTo>
                    <a:pt x="194" y="0"/>
                    <a:pt x="141" y="71"/>
                    <a:pt x="88" y="124"/>
                  </a:cubicBezTo>
                  <a:cubicBezTo>
                    <a:pt x="0" y="212"/>
                    <a:pt x="0" y="247"/>
                    <a:pt x="71" y="353"/>
                  </a:cubicBezTo>
                  <a:cubicBezTo>
                    <a:pt x="88" y="388"/>
                    <a:pt x="88" y="441"/>
                    <a:pt x="141" y="476"/>
                  </a:cubicBezTo>
                  <a:cubicBezTo>
                    <a:pt x="159" y="493"/>
                    <a:pt x="194" y="493"/>
                    <a:pt x="229" y="493"/>
                  </a:cubicBezTo>
                  <a:lnTo>
                    <a:pt x="264" y="493"/>
                  </a:lnTo>
                  <a:cubicBezTo>
                    <a:pt x="352" y="511"/>
                    <a:pt x="405" y="441"/>
                    <a:pt x="423" y="388"/>
                  </a:cubicBezTo>
                  <a:cubicBezTo>
                    <a:pt x="458" y="300"/>
                    <a:pt x="458" y="212"/>
                    <a:pt x="388" y="141"/>
                  </a:cubicBezTo>
                  <a:cubicBezTo>
                    <a:pt x="370" y="124"/>
                    <a:pt x="352" y="71"/>
                    <a:pt x="300" y="7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6"/>
            <p:cNvSpPr/>
            <p:nvPr/>
          </p:nvSpPr>
          <p:spPr>
            <a:xfrm>
              <a:off x="3187317" y="5138792"/>
              <a:ext cx="24731" cy="25685"/>
            </a:xfrm>
            <a:custGeom>
              <a:avLst/>
              <a:gdLst/>
              <a:ahLst/>
              <a:cxnLst/>
              <a:rect l="l" t="t" r="r" b="b"/>
              <a:pathLst>
                <a:path w="441" h="458" extrusionOk="0">
                  <a:moveTo>
                    <a:pt x="247" y="18"/>
                  </a:moveTo>
                  <a:lnTo>
                    <a:pt x="141" y="18"/>
                  </a:lnTo>
                  <a:cubicBezTo>
                    <a:pt x="106" y="18"/>
                    <a:pt x="71" y="70"/>
                    <a:pt x="36" y="106"/>
                  </a:cubicBezTo>
                  <a:cubicBezTo>
                    <a:pt x="1" y="194"/>
                    <a:pt x="18" y="282"/>
                    <a:pt x="71" y="352"/>
                  </a:cubicBezTo>
                  <a:cubicBezTo>
                    <a:pt x="106" y="440"/>
                    <a:pt x="177" y="458"/>
                    <a:pt x="282" y="423"/>
                  </a:cubicBezTo>
                  <a:cubicBezTo>
                    <a:pt x="370" y="405"/>
                    <a:pt x="423" y="335"/>
                    <a:pt x="441" y="264"/>
                  </a:cubicBezTo>
                  <a:cubicBezTo>
                    <a:pt x="441" y="229"/>
                    <a:pt x="441" y="194"/>
                    <a:pt x="423" y="158"/>
                  </a:cubicBezTo>
                  <a:cubicBezTo>
                    <a:pt x="405" y="123"/>
                    <a:pt x="405" y="88"/>
                    <a:pt x="370" y="53"/>
                  </a:cubicBezTo>
                  <a:cubicBezTo>
                    <a:pt x="335" y="18"/>
                    <a:pt x="300" y="0"/>
                    <a:pt x="247" y="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6"/>
            <p:cNvSpPr/>
            <p:nvPr/>
          </p:nvSpPr>
          <p:spPr>
            <a:xfrm>
              <a:off x="3096467" y="5239457"/>
              <a:ext cx="36620" cy="41499"/>
            </a:xfrm>
            <a:custGeom>
              <a:avLst/>
              <a:gdLst/>
              <a:ahLst/>
              <a:cxnLst/>
              <a:rect l="l" t="t" r="r" b="b"/>
              <a:pathLst>
                <a:path w="653" h="740" extrusionOk="0">
                  <a:moveTo>
                    <a:pt x="335" y="18"/>
                  </a:moveTo>
                  <a:cubicBezTo>
                    <a:pt x="283" y="1"/>
                    <a:pt x="212" y="36"/>
                    <a:pt x="177" y="89"/>
                  </a:cubicBezTo>
                  <a:cubicBezTo>
                    <a:pt x="142" y="159"/>
                    <a:pt x="89" y="212"/>
                    <a:pt x="36" y="282"/>
                  </a:cubicBezTo>
                  <a:cubicBezTo>
                    <a:pt x="1" y="353"/>
                    <a:pt x="36" y="335"/>
                    <a:pt x="36" y="370"/>
                  </a:cubicBezTo>
                  <a:cubicBezTo>
                    <a:pt x="71" y="458"/>
                    <a:pt x="124" y="529"/>
                    <a:pt x="124" y="634"/>
                  </a:cubicBezTo>
                  <a:cubicBezTo>
                    <a:pt x="124" y="634"/>
                    <a:pt x="142" y="652"/>
                    <a:pt x="142" y="652"/>
                  </a:cubicBezTo>
                  <a:cubicBezTo>
                    <a:pt x="300" y="740"/>
                    <a:pt x="476" y="687"/>
                    <a:pt x="564" y="546"/>
                  </a:cubicBezTo>
                  <a:cubicBezTo>
                    <a:pt x="652" y="423"/>
                    <a:pt x="635" y="247"/>
                    <a:pt x="529" y="141"/>
                  </a:cubicBezTo>
                  <a:cubicBezTo>
                    <a:pt x="476" y="89"/>
                    <a:pt x="406" y="36"/>
                    <a:pt x="335" y="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6"/>
            <p:cNvSpPr/>
            <p:nvPr/>
          </p:nvSpPr>
          <p:spPr>
            <a:xfrm>
              <a:off x="3449886" y="5331260"/>
              <a:ext cx="23778" cy="27704"/>
            </a:xfrm>
            <a:custGeom>
              <a:avLst/>
              <a:gdLst/>
              <a:ahLst/>
              <a:cxnLst/>
              <a:rect l="l" t="t" r="r" b="b"/>
              <a:pathLst>
                <a:path w="424" h="494" extrusionOk="0">
                  <a:moveTo>
                    <a:pt x="423" y="247"/>
                  </a:moveTo>
                  <a:cubicBezTo>
                    <a:pt x="423" y="194"/>
                    <a:pt x="406" y="124"/>
                    <a:pt x="371" y="71"/>
                  </a:cubicBezTo>
                  <a:cubicBezTo>
                    <a:pt x="353" y="36"/>
                    <a:pt x="300" y="54"/>
                    <a:pt x="265" y="36"/>
                  </a:cubicBezTo>
                  <a:cubicBezTo>
                    <a:pt x="159" y="1"/>
                    <a:pt x="89" y="54"/>
                    <a:pt x="36" y="124"/>
                  </a:cubicBezTo>
                  <a:cubicBezTo>
                    <a:pt x="19" y="142"/>
                    <a:pt x="36" y="177"/>
                    <a:pt x="19" y="212"/>
                  </a:cubicBezTo>
                  <a:cubicBezTo>
                    <a:pt x="1" y="265"/>
                    <a:pt x="1" y="318"/>
                    <a:pt x="36" y="353"/>
                  </a:cubicBezTo>
                  <a:cubicBezTo>
                    <a:pt x="89" y="406"/>
                    <a:pt x="142" y="441"/>
                    <a:pt x="195" y="458"/>
                  </a:cubicBezTo>
                  <a:cubicBezTo>
                    <a:pt x="300" y="494"/>
                    <a:pt x="423" y="353"/>
                    <a:pt x="423" y="24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6"/>
            <p:cNvSpPr/>
            <p:nvPr/>
          </p:nvSpPr>
          <p:spPr>
            <a:xfrm>
              <a:off x="2856611" y="5757752"/>
              <a:ext cx="27704" cy="25741"/>
            </a:xfrm>
            <a:custGeom>
              <a:avLst/>
              <a:gdLst/>
              <a:ahLst/>
              <a:cxnLst/>
              <a:rect l="l" t="t" r="r" b="b"/>
              <a:pathLst>
                <a:path w="494" h="459" extrusionOk="0">
                  <a:moveTo>
                    <a:pt x="476" y="229"/>
                  </a:moveTo>
                  <a:cubicBezTo>
                    <a:pt x="493" y="106"/>
                    <a:pt x="388" y="0"/>
                    <a:pt x="282" y="0"/>
                  </a:cubicBezTo>
                  <a:cubicBezTo>
                    <a:pt x="264" y="0"/>
                    <a:pt x="247" y="0"/>
                    <a:pt x="229" y="18"/>
                  </a:cubicBezTo>
                  <a:cubicBezTo>
                    <a:pt x="194" y="36"/>
                    <a:pt x="176" y="71"/>
                    <a:pt x="141" y="71"/>
                  </a:cubicBezTo>
                  <a:cubicBezTo>
                    <a:pt x="71" y="88"/>
                    <a:pt x="71" y="159"/>
                    <a:pt x="36" y="194"/>
                  </a:cubicBezTo>
                  <a:cubicBezTo>
                    <a:pt x="0" y="247"/>
                    <a:pt x="36" y="229"/>
                    <a:pt x="36" y="229"/>
                  </a:cubicBezTo>
                  <a:cubicBezTo>
                    <a:pt x="88" y="247"/>
                    <a:pt x="88" y="317"/>
                    <a:pt x="124" y="352"/>
                  </a:cubicBezTo>
                  <a:cubicBezTo>
                    <a:pt x="141" y="352"/>
                    <a:pt x="141" y="370"/>
                    <a:pt x="141" y="370"/>
                  </a:cubicBezTo>
                  <a:cubicBezTo>
                    <a:pt x="159" y="423"/>
                    <a:pt x="194" y="458"/>
                    <a:pt x="247" y="440"/>
                  </a:cubicBezTo>
                  <a:cubicBezTo>
                    <a:pt x="282" y="440"/>
                    <a:pt x="335" y="423"/>
                    <a:pt x="370" y="405"/>
                  </a:cubicBezTo>
                  <a:cubicBezTo>
                    <a:pt x="423" y="370"/>
                    <a:pt x="476" y="300"/>
                    <a:pt x="476" y="22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6"/>
            <p:cNvSpPr/>
            <p:nvPr/>
          </p:nvSpPr>
          <p:spPr>
            <a:xfrm>
              <a:off x="2760826" y="5704419"/>
              <a:ext cx="30676" cy="30676"/>
            </a:xfrm>
            <a:custGeom>
              <a:avLst/>
              <a:gdLst/>
              <a:ahLst/>
              <a:cxnLst/>
              <a:rect l="l" t="t" r="r" b="b"/>
              <a:pathLst>
                <a:path w="547" h="547" extrusionOk="0">
                  <a:moveTo>
                    <a:pt x="247" y="511"/>
                  </a:moveTo>
                  <a:cubicBezTo>
                    <a:pt x="353" y="511"/>
                    <a:pt x="441" y="511"/>
                    <a:pt x="494" y="423"/>
                  </a:cubicBezTo>
                  <a:cubicBezTo>
                    <a:pt x="547" y="335"/>
                    <a:pt x="547" y="230"/>
                    <a:pt x="494" y="142"/>
                  </a:cubicBezTo>
                  <a:cubicBezTo>
                    <a:pt x="441" y="71"/>
                    <a:pt x="371" y="18"/>
                    <a:pt x="283" y="1"/>
                  </a:cubicBezTo>
                  <a:cubicBezTo>
                    <a:pt x="265" y="1"/>
                    <a:pt x="265" y="1"/>
                    <a:pt x="247" y="18"/>
                  </a:cubicBezTo>
                  <a:cubicBezTo>
                    <a:pt x="159" y="36"/>
                    <a:pt x="54" y="54"/>
                    <a:pt x="54" y="159"/>
                  </a:cubicBezTo>
                  <a:cubicBezTo>
                    <a:pt x="54" y="212"/>
                    <a:pt x="1" y="300"/>
                    <a:pt x="71" y="353"/>
                  </a:cubicBezTo>
                  <a:cubicBezTo>
                    <a:pt x="107" y="370"/>
                    <a:pt x="71" y="406"/>
                    <a:pt x="107" y="441"/>
                  </a:cubicBezTo>
                  <a:cubicBezTo>
                    <a:pt x="124" y="458"/>
                    <a:pt x="195" y="546"/>
                    <a:pt x="247" y="51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6"/>
            <p:cNvSpPr/>
            <p:nvPr/>
          </p:nvSpPr>
          <p:spPr>
            <a:xfrm>
              <a:off x="3123161" y="5550422"/>
              <a:ext cx="29666" cy="31629"/>
            </a:xfrm>
            <a:custGeom>
              <a:avLst/>
              <a:gdLst/>
              <a:ahLst/>
              <a:cxnLst/>
              <a:rect l="l" t="t" r="r" b="b"/>
              <a:pathLst>
                <a:path w="529" h="564" extrusionOk="0">
                  <a:moveTo>
                    <a:pt x="511" y="318"/>
                  </a:moveTo>
                  <a:cubicBezTo>
                    <a:pt x="528" y="194"/>
                    <a:pt x="440" y="71"/>
                    <a:pt x="317" y="36"/>
                  </a:cubicBezTo>
                  <a:cubicBezTo>
                    <a:pt x="212" y="1"/>
                    <a:pt x="88" y="36"/>
                    <a:pt x="18" y="124"/>
                  </a:cubicBezTo>
                  <a:cubicBezTo>
                    <a:pt x="0" y="177"/>
                    <a:pt x="0" y="229"/>
                    <a:pt x="18" y="265"/>
                  </a:cubicBezTo>
                  <a:cubicBezTo>
                    <a:pt x="35" y="318"/>
                    <a:pt x="53" y="370"/>
                    <a:pt x="53" y="423"/>
                  </a:cubicBezTo>
                  <a:cubicBezTo>
                    <a:pt x="71" y="511"/>
                    <a:pt x="159" y="564"/>
                    <a:pt x="247" y="546"/>
                  </a:cubicBezTo>
                  <a:cubicBezTo>
                    <a:pt x="282" y="546"/>
                    <a:pt x="335" y="564"/>
                    <a:pt x="388" y="529"/>
                  </a:cubicBezTo>
                  <a:cubicBezTo>
                    <a:pt x="458" y="476"/>
                    <a:pt x="493" y="406"/>
                    <a:pt x="511" y="3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6"/>
            <p:cNvSpPr/>
            <p:nvPr/>
          </p:nvSpPr>
          <p:spPr>
            <a:xfrm>
              <a:off x="3369971" y="5401361"/>
              <a:ext cx="23722" cy="26694"/>
            </a:xfrm>
            <a:custGeom>
              <a:avLst/>
              <a:gdLst/>
              <a:ahLst/>
              <a:cxnLst/>
              <a:rect l="l" t="t" r="r" b="b"/>
              <a:pathLst>
                <a:path w="423" h="476" extrusionOk="0">
                  <a:moveTo>
                    <a:pt x="0" y="212"/>
                  </a:moveTo>
                  <a:cubicBezTo>
                    <a:pt x="35" y="282"/>
                    <a:pt x="0" y="405"/>
                    <a:pt x="106" y="458"/>
                  </a:cubicBezTo>
                  <a:cubicBezTo>
                    <a:pt x="159" y="476"/>
                    <a:pt x="299" y="458"/>
                    <a:pt x="335" y="423"/>
                  </a:cubicBezTo>
                  <a:cubicBezTo>
                    <a:pt x="370" y="370"/>
                    <a:pt x="387" y="317"/>
                    <a:pt x="423" y="265"/>
                  </a:cubicBezTo>
                  <a:cubicBezTo>
                    <a:pt x="423" y="194"/>
                    <a:pt x="405" y="141"/>
                    <a:pt x="352" y="89"/>
                  </a:cubicBezTo>
                  <a:cubicBezTo>
                    <a:pt x="247" y="1"/>
                    <a:pt x="71" y="36"/>
                    <a:pt x="0" y="17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6"/>
            <p:cNvSpPr/>
            <p:nvPr/>
          </p:nvSpPr>
          <p:spPr>
            <a:xfrm>
              <a:off x="2879324" y="5302659"/>
              <a:ext cx="29666" cy="21759"/>
            </a:xfrm>
            <a:custGeom>
              <a:avLst/>
              <a:gdLst/>
              <a:ahLst/>
              <a:cxnLst/>
              <a:rect l="l" t="t" r="r" b="b"/>
              <a:pathLst>
                <a:path w="529" h="388" extrusionOk="0">
                  <a:moveTo>
                    <a:pt x="212" y="387"/>
                  </a:moveTo>
                  <a:cubicBezTo>
                    <a:pt x="282" y="387"/>
                    <a:pt x="370" y="370"/>
                    <a:pt x="440" y="352"/>
                  </a:cubicBezTo>
                  <a:cubicBezTo>
                    <a:pt x="493" y="335"/>
                    <a:pt x="528" y="264"/>
                    <a:pt x="511" y="211"/>
                  </a:cubicBezTo>
                  <a:cubicBezTo>
                    <a:pt x="493" y="176"/>
                    <a:pt x="511" y="141"/>
                    <a:pt x="458" y="106"/>
                  </a:cubicBezTo>
                  <a:cubicBezTo>
                    <a:pt x="388" y="35"/>
                    <a:pt x="282" y="0"/>
                    <a:pt x="176" y="35"/>
                  </a:cubicBezTo>
                  <a:cubicBezTo>
                    <a:pt x="106" y="53"/>
                    <a:pt x="88" y="123"/>
                    <a:pt x="35" y="176"/>
                  </a:cubicBezTo>
                  <a:cubicBezTo>
                    <a:pt x="0" y="229"/>
                    <a:pt x="35" y="282"/>
                    <a:pt x="71" y="317"/>
                  </a:cubicBezTo>
                  <a:cubicBezTo>
                    <a:pt x="106" y="352"/>
                    <a:pt x="159" y="387"/>
                    <a:pt x="212" y="38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6"/>
            <p:cNvSpPr/>
            <p:nvPr/>
          </p:nvSpPr>
          <p:spPr>
            <a:xfrm>
              <a:off x="3396609" y="5105200"/>
              <a:ext cx="27704" cy="24731"/>
            </a:xfrm>
            <a:custGeom>
              <a:avLst/>
              <a:gdLst/>
              <a:ahLst/>
              <a:cxnLst/>
              <a:rect l="l" t="t" r="r" b="b"/>
              <a:pathLst>
                <a:path w="494" h="441" extrusionOk="0">
                  <a:moveTo>
                    <a:pt x="229" y="1"/>
                  </a:moveTo>
                  <a:cubicBezTo>
                    <a:pt x="176" y="1"/>
                    <a:pt x="124" y="18"/>
                    <a:pt x="106" y="71"/>
                  </a:cubicBezTo>
                  <a:cubicBezTo>
                    <a:pt x="88" y="106"/>
                    <a:pt x="53" y="106"/>
                    <a:pt x="53" y="124"/>
                  </a:cubicBezTo>
                  <a:cubicBezTo>
                    <a:pt x="0" y="212"/>
                    <a:pt x="36" y="317"/>
                    <a:pt x="124" y="370"/>
                  </a:cubicBezTo>
                  <a:cubicBezTo>
                    <a:pt x="124" y="370"/>
                    <a:pt x="141" y="370"/>
                    <a:pt x="141" y="388"/>
                  </a:cubicBezTo>
                  <a:cubicBezTo>
                    <a:pt x="141" y="423"/>
                    <a:pt x="176" y="441"/>
                    <a:pt x="212" y="441"/>
                  </a:cubicBezTo>
                  <a:cubicBezTo>
                    <a:pt x="300" y="423"/>
                    <a:pt x="388" y="370"/>
                    <a:pt x="440" y="282"/>
                  </a:cubicBezTo>
                  <a:cubicBezTo>
                    <a:pt x="493" y="141"/>
                    <a:pt x="388" y="1"/>
                    <a:pt x="2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6"/>
            <p:cNvSpPr/>
            <p:nvPr/>
          </p:nvSpPr>
          <p:spPr>
            <a:xfrm>
              <a:off x="3037246" y="4954176"/>
              <a:ext cx="24731" cy="26694"/>
            </a:xfrm>
            <a:custGeom>
              <a:avLst/>
              <a:gdLst/>
              <a:ahLst/>
              <a:cxnLst/>
              <a:rect l="l" t="t" r="r" b="b"/>
              <a:pathLst>
                <a:path w="441" h="476" extrusionOk="0">
                  <a:moveTo>
                    <a:pt x="441" y="229"/>
                  </a:moveTo>
                  <a:cubicBezTo>
                    <a:pt x="441" y="88"/>
                    <a:pt x="318" y="0"/>
                    <a:pt x="177" y="35"/>
                  </a:cubicBezTo>
                  <a:cubicBezTo>
                    <a:pt x="159" y="35"/>
                    <a:pt x="159" y="35"/>
                    <a:pt x="142" y="53"/>
                  </a:cubicBezTo>
                  <a:cubicBezTo>
                    <a:pt x="124" y="88"/>
                    <a:pt x="89" y="123"/>
                    <a:pt x="36" y="159"/>
                  </a:cubicBezTo>
                  <a:cubicBezTo>
                    <a:pt x="18" y="194"/>
                    <a:pt x="1" y="229"/>
                    <a:pt x="18" y="282"/>
                  </a:cubicBezTo>
                  <a:cubicBezTo>
                    <a:pt x="36" y="317"/>
                    <a:pt x="54" y="352"/>
                    <a:pt x="89" y="370"/>
                  </a:cubicBezTo>
                  <a:cubicBezTo>
                    <a:pt x="142" y="370"/>
                    <a:pt x="177" y="405"/>
                    <a:pt x="177" y="440"/>
                  </a:cubicBezTo>
                  <a:cubicBezTo>
                    <a:pt x="177" y="476"/>
                    <a:pt x="230" y="458"/>
                    <a:pt x="247" y="458"/>
                  </a:cubicBezTo>
                  <a:cubicBezTo>
                    <a:pt x="353" y="440"/>
                    <a:pt x="441" y="352"/>
                    <a:pt x="441" y="22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6"/>
            <p:cNvSpPr/>
            <p:nvPr/>
          </p:nvSpPr>
          <p:spPr>
            <a:xfrm>
              <a:off x="3127087" y="5047942"/>
              <a:ext cx="22768" cy="25741"/>
            </a:xfrm>
            <a:custGeom>
              <a:avLst/>
              <a:gdLst/>
              <a:ahLst/>
              <a:cxnLst/>
              <a:rect l="l" t="t" r="r" b="b"/>
              <a:pathLst>
                <a:path w="406" h="459" extrusionOk="0">
                  <a:moveTo>
                    <a:pt x="194" y="458"/>
                  </a:moveTo>
                  <a:cubicBezTo>
                    <a:pt x="318" y="441"/>
                    <a:pt x="406" y="335"/>
                    <a:pt x="406" y="194"/>
                  </a:cubicBezTo>
                  <a:cubicBezTo>
                    <a:pt x="406" y="71"/>
                    <a:pt x="353" y="36"/>
                    <a:pt x="247" y="18"/>
                  </a:cubicBezTo>
                  <a:cubicBezTo>
                    <a:pt x="177" y="1"/>
                    <a:pt x="106" y="36"/>
                    <a:pt x="54" y="106"/>
                  </a:cubicBezTo>
                  <a:cubicBezTo>
                    <a:pt x="1" y="177"/>
                    <a:pt x="1" y="282"/>
                    <a:pt x="71" y="353"/>
                  </a:cubicBezTo>
                  <a:cubicBezTo>
                    <a:pt x="89" y="405"/>
                    <a:pt x="106" y="441"/>
                    <a:pt x="159" y="45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6"/>
            <p:cNvSpPr/>
            <p:nvPr/>
          </p:nvSpPr>
          <p:spPr>
            <a:xfrm>
              <a:off x="2840797" y="5169356"/>
              <a:ext cx="32639" cy="31685"/>
            </a:xfrm>
            <a:custGeom>
              <a:avLst/>
              <a:gdLst/>
              <a:ahLst/>
              <a:cxnLst/>
              <a:rect l="l" t="t" r="r" b="b"/>
              <a:pathLst>
                <a:path w="582" h="565" extrusionOk="0">
                  <a:moveTo>
                    <a:pt x="247" y="564"/>
                  </a:moveTo>
                  <a:cubicBezTo>
                    <a:pt x="388" y="546"/>
                    <a:pt x="582" y="458"/>
                    <a:pt x="546" y="247"/>
                  </a:cubicBezTo>
                  <a:cubicBezTo>
                    <a:pt x="529" y="159"/>
                    <a:pt x="476" y="71"/>
                    <a:pt x="388" y="36"/>
                  </a:cubicBezTo>
                  <a:cubicBezTo>
                    <a:pt x="300" y="1"/>
                    <a:pt x="212" y="18"/>
                    <a:pt x="159" y="89"/>
                  </a:cubicBezTo>
                  <a:cubicBezTo>
                    <a:pt x="159" y="106"/>
                    <a:pt x="142" y="106"/>
                    <a:pt x="142" y="124"/>
                  </a:cubicBezTo>
                  <a:cubicBezTo>
                    <a:pt x="36" y="142"/>
                    <a:pt x="36" y="230"/>
                    <a:pt x="18" y="300"/>
                  </a:cubicBezTo>
                  <a:cubicBezTo>
                    <a:pt x="1" y="335"/>
                    <a:pt x="71" y="353"/>
                    <a:pt x="71" y="406"/>
                  </a:cubicBezTo>
                  <a:cubicBezTo>
                    <a:pt x="71" y="441"/>
                    <a:pt x="194" y="564"/>
                    <a:pt x="247" y="56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6"/>
            <p:cNvSpPr/>
            <p:nvPr/>
          </p:nvSpPr>
          <p:spPr>
            <a:xfrm>
              <a:off x="2737160" y="5054840"/>
              <a:ext cx="21759" cy="26750"/>
            </a:xfrm>
            <a:custGeom>
              <a:avLst/>
              <a:gdLst/>
              <a:ahLst/>
              <a:cxnLst/>
              <a:rect l="l" t="t" r="r" b="b"/>
              <a:pathLst>
                <a:path w="388" h="477" extrusionOk="0">
                  <a:moveTo>
                    <a:pt x="159" y="476"/>
                  </a:moveTo>
                  <a:cubicBezTo>
                    <a:pt x="282" y="476"/>
                    <a:pt x="370" y="370"/>
                    <a:pt x="388" y="247"/>
                  </a:cubicBezTo>
                  <a:cubicBezTo>
                    <a:pt x="388" y="106"/>
                    <a:pt x="264" y="1"/>
                    <a:pt x="124" y="36"/>
                  </a:cubicBezTo>
                  <a:cubicBezTo>
                    <a:pt x="53" y="71"/>
                    <a:pt x="18" y="142"/>
                    <a:pt x="18" y="230"/>
                  </a:cubicBezTo>
                  <a:cubicBezTo>
                    <a:pt x="18" y="230"/>
                    <a:pt x="18" y="247"/>
                    <a:pt x="18" y="265"/>
                  </a:cubicBezTo>
                  <a:cubicBezTo>
                    <a:pt x="0" y="353"/>
                    <a:pt x="53" y="441"/>
                    <a:pt x="141" y="476"/>
                  </a:cubicBezTo>
                  <a:cubicBezTo>
                    <a:pt x="141" y="476"/>
                    <a:pt x="159" y="476"/>
                    <a:pt x="159" y="47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6"/>
            <p:cNvSpPr/>
            <p:nvPr/>
          </p:nvSpPr>
          <p:spPr>
            <a:xfrm>
              <a:off x="2951387" y="5255271"/>
              <a:ext cx="22768" cy="23722"/>
            </a:xfrm>
            <a:custGeom>
              <a:avLst/>
              <a:gdLst/>
              <a:ahLst/>
              <a:cxnLst/>
              <a:rect l="l" t="t" r="r" b="b"/>
              <a:pathLst>
                <a:path w="406" h="423" extrusionOk="0">
                  <a:moveTo>
                    <a:pt x="159" y="405"/>
                  </a:moveTo>
                  <a:cubicBezTo>
                    <a:pt x="317" y="405"/>
                    <a:pt x="405" y="335"/>
                    <a:pt x="405" y="229"/>
                  </a:cubicBezTo>
                  <a:cubicBezTo>
                    <a:pt x="405" y="106"/>
                    <a:pt x="335" y="0"/>
                    <a:pt x="247" y="0"/>
                  </a:cubicBezTo>
                  <a:cubicBezTo>
                    <a:pt x="53" y="0"/>
                    <a:pt x="0" y="71"/>
                    <a:pt x="0" y="282"/>
                  </a:cubicBezTo>
                  <a:cubicBezTo>
                    <a:pt x="0" y="317"/>
                    <a:pt x="36" y="335"/>
                    <a:pt x="71" y="370"/>
                  </a:cubicBezTo>
                  <a:cubicBezTo>
                    <a:pt x="88" y="405"/>
                    <a:pt x="124" y="423"/>
                    <a:pt x="159" y="40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6"/>
            <p:cNvSpPr/>
            <p:nvPr/>
          </p:nvSpPr>
          <p:spPr>
            <a:xfrm>
              <a:off x="3276149" y="5391491"/>
              <a:ext cx="25741" cy="24731"/>
            </a:xfrm>
            <a:custGeom>
              <a:avLst/>
              <a:gdLst/>
              <a:ahLst/>
              <a:cxnLst/>
              <a:rect l="l" t="t" r="r" b="b"/>
              <a:pathLst>
                <a:path w="459" h="441" extrusionOk="0">
                  <a:moveTo>
                    <a:pt x="265" y="441"/>
                  </a:moveTo>
                  <a:cubicBezTo>
                    <a:pt x="300" y="441"/>
                    <a:pt x="353" y="423"/>
                    <a:pt x="388" y="388"/>
                  </a:cubicBezTo>
                  <a:cubicBezTo>
                    <a:pt x="441" y="317"/>
                    <a:pt x="458" y="194"/>
                    <a:pt x="406" y="106"/>
                  </a:cubicBezTo>
                  <a:cubicBezTo>
                    <a:pt x="370" y="36"/>
                    <a:pt x="282" y="1"/>
                    <a:pt x="212" y="36"/>
                  </a:cubicBezTo>
                  <a:cubicBezTo>
                    <a:pt x="194" y="53"/>
                    <a:pt x="159" y="71"/>
                    <a:pt x="124" y="89"/>
                  </a:cubicBezTo>
                  <a:cubicBezTo>
                    <a:pt x="71" y="106"/>
                    <a:pt x="54" y="159"/>
                    <a:pt x="36" y="194"/>
                  </a:cubicBezTo>
                  <a:cubicBezTo>
                    <a:pt x="18" y="247"/>
                    <a:pt x="1" y="282"/>
                    <a:pt x="71" y="300"/>
                  </a:cubicBezTo>
                  <a:cubicBezTo>
                    <a:pt x="124" y="317"/>
                    <a:pt x="71" y="353"/>
                    <a:pt x="106" y="388"/>
                  </a:cubicBezTo>
                  <a:cubicBezTo>
                    <a:pt x="142" y="441"/>
                    <a:pt x="194" y="441"/>
                    <a:pt x="265" y="44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6"/>
            <p:cNvSpPr/>
            <p:nvPr/>
          </p:nvSpPr>
          <p:spPr>
            <a:xfrm>
              <a:off x="3098486" y="5645198"/>
              <a:ext cx="22768" cy="26694"/>
            </a:xfrm>
            <a:custGeom>
              <a:avLst/>
              <a:gdLst/>
              <a:ahLst/>
              <a:cxnLst/>
              <a:rect l="l" t="t" r="r" b="b"/>
              <a:pathLst>
                <a:path w="406" h="476" extrusionOk="0">
                  <a:moveTo>
                    <a:pt x="387" y="265"/>
                  </a:moveTo>
                  <a:cubicBezTo>
                    <a:pt x="405" y="194"/>
                    <a:pt x="387" y="124"/>
                    <a:pt x="335" y="89"/>
                  </a:cubicBezTo>
                  <a:cubicBezTo>
                    <a:pt x="317" y="36"/>
                    <a:pt x="264" y="18"/>
                    <a:pt x="229" y="36"/>
                  </a:cubicBezTo>
                  <a:lnTo>
                    <a:pt x="211" y="36"/>
                  </a:lnTo>
                  <a:cubicBezTo>
                    <a:pt x="141" y="1"/>
                    <a:pt x="88" y="71"/>
                    <a:pt x="53" y="106"/>
                  </a:cubicBezTo>
                  <a:cubicBezTo>
                    <a:pt x="0" y="159"/>
                    <a:pt x="0" y="229"/>
                    <a:pt x="18" y="282"/>
                  </a:cubicBezTo>
                  <a:cubicBezTo>
                    <a:pt x="35" y="317"/>
                    <a:pt x="71" y="335"/>
                    <a:pt x="53" y="388"/>
                  </a:cubicBezTo>
                  <a:cubicBezTo>
                    <a:pt x="53" y="388"/>
                    <a:pt x="53" y="405"/>
                    <a:pt x="71" y="423"/>
                  </a:cubicBezTo>
                  <a:cubicBezTo>
                    <a:pt x="176" y="476"/>
                    <a:pt x="299" y="458"/>
                    <a:pt x="352" y="353"/>
                  </a:cubicBezTo>
                  <a:cubicBezTo>
                    <a:pt x="387" y="317"/>
                    <a:pt x="405" y="300"/>
                    <a:pt x="387" y="26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6"/>
            <p:cNvSpPr/>
            <p:nvPr/>
          </p:nvSpPr>
          <p:spPr>
            <a:xfrm>
              <a:off x="2873379" y="5438879"/>
              <a:ext cx="23778" cy="24731"/>
            </a:xfrm>
            <a:custGeom>
              <a:avLst/>
              <a:gdLst/>
              <a:ahLst/>
              <a:cxnLst/>
              <a:rect l="l" t="t" r="r" b="b"/>
              <a:pathLst>
                <a:path w="424" h="441" extrusionOk="0">
                  <a:moveTo>
                    <a:pt x="229" y="18"/>
                  </a:moveTo>
                  <a:cubicBezTo>
                    <a:pt x="177" y="18"/>
                    <a:pt x="106" y="36"/>
                    <a:pt x="53" y="53"/>
                  </a:cubicBezTo>
                  <a:cubicBezTo>
                    <a:pt x="1" y="71"/>
                    <a:pt x="18" y="124"/>
                    <a:pt x="18" y="159"/>
                  </a:cubicBezTo>
                  <a:cubicBezTo>
                    <a:pt x="36" y="212"/>
                    <a:pt x="36" y="265"/>
                    <a:pt x="18" y="317"/>
                  </a:cubicBezTo>
                  <a:cubicBezTo>
                    <a:pt x="18" y="335"/>
                    <a:pt x="53" y="353"/>
                    <a:pt x="71" y="370"/>
                  </a:cubicBezTo>
                  <a:cubicBezTo>
                    <a:pt x="159" y="441"/>
                    <a:pt x="265" y="441"/>
                    <a:pt x="335" y="370"/>
                  </a:cubicBezTo>
                  <a:cubicBezTo>
                    <a:pt x="406" y="300"/>
                    <a:pt x="423" y="194"/>
                    <a:pt x="388" y="106"/>
                  </a:cubicBezTo>
                  <a:cubicBezTo>
                    <a:pt x="353" y="0"/>
                    <a:pt x="300" y="36"/>
                    <a:pt x="229" y="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6"/>
            <p:cNvSpPr/>
            <p:nvPr/>
          </p:nvSpPr>
          <p:spPr>
            <a:xfrm>
              <a:off x="2674967" y="5439888"/>
              <a:ext cx="22768" cy="27647"/>
            </a:xfrm>
            <a:custGeom>
              <a:avLst/>
              <a:gdLst/>
              <a:ahLst/>
              <a:cxnLst/>
              <a:rect l="l" t="t" r="r" b="b"/>
              <a:pathLst>
                <a:path w="406" h="493" extrusionOk="0">
                  <a:moveTo>
                    <a:pt x="0" y="194"/>
                  </a:moveTo>
                  <a:cubicBezTo>
                    <a:pt x="18" y="247"/>
                    <a:pt x="0" y="299"/>
                    <a:pt x="53" y="335"/>
                  </a:cubicBezTo>
                  <a:cubicBezTo>
                    <a:pt x="88" y="387"/>
                    <a:pt x="53" y="423"/>
                    <a:pt x="88" y="458"/>
                  </a:cubicBezTo>
                  <a:cubicBezTo>
                    <a:pt x="141" y="475"/>
                    <a:pt x="124" y="493"/>
                    <a:pt x="159" y="458"/>
                  </a:cubicBezTo>
                  <a:cubicBezTo>
                    <a:pt x="176" y="440"/>
                    <a:pt x="212" y="458"/>
                    <a:pt x="247" y="458"/>
                  </a:cubicBezTo>
                  <a:cubicBezTo>
                    <a:pt x="352" y="387"/>
                    <a:pt x="405" y="264"/>
                    <a:pt x="388" y="141"/>
                  </a:cubicBezTo>
                  <a:cubicBezTo>
                    <a:pt x="352" y="70"/>
                    <a:pt x="300" y="35"/>
                    <a:pt x="247" y="18"/>
                  </a:cubicBezTo>
                  <a:cubicBezTo>
                    <a:pt x="176" y="0"/>
                    <a:pt x="124" y="35"/>
                    <a:pt x="88" y="88"/>
                  </a:cubicBezTo>
                  <a:cubicBezTo>
                    <a:pt x="88" y="106"/>
                    <a:pt x="53" y="123"/>
                    <a:pt x="36" y="123"/>
                  </a:cubicBezTo>
                  <a:cubicBezTo>
                    <a:pt x="18" y="141"/>
                    <a:pt x="0" y="159"/>
                    <a:pt x="0" y="19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6"/>
            <p:cNvSpPr/>
            <p:nvPr/>
          </p:nvSpPr>
          <p:spPr>
            <a:xfrm>
              <a:off x="2962211" y="5174291"/>
              <a:ext cx="22768" cy="26750"/>
            </a:xfrm>
            <a:custGeom>
              <a:avLst/>
              <a:gdLst/>
              <a:ahLst/>
              <a:cxnLst/>
              <a:rect l="l" t="t" r="r" b="b"/>
              <a:pathLst>
                <a:path w="406" h="477" extrusionOk="0">
                  <a:moveTo>
                    <a:pt x="406" y="265"/>
                  </a:moveTo>
                  <a:cubicBezTo>
                    <a:pt x="406" y="142"/>
                    <a:pt x="300" y="1"/>
                    <a:pt x="177" y="36"/>
                  </a:cubicBezTo>
                  <a:cubicBezTo>
                    <a:pt x="142" y="54"/>
                    <a:pt x="124" y="54"/>
                    <a:pt x="124" y="71"/>
                  </a:cubicBezTo>
                  <a:cubicBezTo>
                    <a:pt x="124" y="71"/>
                    <a:pt x="107" y="106"/>
                    <a:pt x="89" y="106"/>
                  </a:cubicBezTo>
                  <a:cubicBezTo>
                    <a:pt x="54" y="106"/>
                    <a:pt x="19" y="142"/>
                    <a:pt x="19" y="194"/>
                  </a:cubicBezTo>
                  <a:cubicBezTo>
                    <a:pt x="19" y="230"/>
                    <a:pt x="1" y="265"/>
                    <a:pt x="19" y="318"/>
                  </a:cubicBezTo>
                  <a:cubicBezTo>
                    <a:pt x="36" y="335"/>
                    <a:pt x="54" y="370"/>
                    <a:pt x="71" y="370"/>
                  </a:cubicBezTo>
                  <a:cubicBezTo>
                    <a:pt x="107" y="388"/>
                    <a:pt x="142" y="406"/>
                    <a:pt x="159" y="458"/>
                  </a:cubicBezTo>
                  <a:cubicBezTo>
                    <a:pt x="159" y="476"/>
                    <a:pt x="177" y="476"/>
                    <a:pt x="212" y="476"/>
                  </a:cubicBezTo>
                  <a:cubicBezTo>
                    <a:pt x="265" y="458"/>
                    <a:pt x="300" y="423"/>
                    <a:pt x="353" y="388"/>
                  </a:cubicBezTo>
                  <a:cubicBezTo>
                    <a:pt x="388" y="370"/>
                    <a:pt x="406" y="318"/>
                    <a:pt x="406" y="26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6"/>
            <p:cNvSpPr/>
            <p:nvPr/>
          </p:nvSpPr>
          <p:spPr>
            <a:xfrm>
              <a:off x="2796381" y="5393453"/>
              <a:ext cx="26694" cy="28713"/>
            </a:xfrm>
            <a:custGeom>
              <a:avLst/>
              <a:gdLst/>
              <a:ahLst/>
              <a:cxnLst/>
              <a:rect l="l" t="t" r="r" b="b"/>
              <a:pathLst>
                <a:path w="476" h="512" extrusionOk="0">
                  <a:moveTo>
                    <a:pt x="1" y="247"/>
                  </a:moveTo>
                  <a:cubicBezTo>
                    <a:pt x="18" y="282"/>
                    <a:pt x="18" y="318"/>
                    <a:pt x="36" y="335"/>
                  </a:cubicBezTo>
                  <a:cubicBezTo>
                    <a:pt x="53" y="370"/>
                    <a:pt x="124" y="388"/>
                    <a:pt x="106" y="458"/>
                  </a:cubicBezTo>
                  <a:cubicBezTo>
                    <a:pt x="106" y="494"/>
                    <a:pt x="194" y="511"/>
                    <a:pt x="247" y="494"/>
                  </a:cubicBezTo>
                  <a:cubicBezTo>
                    <a:pt x="405" y="458"/>
                    <a:pt x="441" y="406"/>
                    <a:pt x="476" y="247"/>
                  </a:cubicBezTo>
                  <a:cubicBezTo>
                    <a:pt x="458" y="159"/>
                    <a:pt x="423" y="106"/>
                    <a:pt x="370" y="54"/>
                  </a:cubicBezTo>
                  <a:cubicBezTo>
                    <a:pt x="265" y="1"/>
                    <a:pt x="247" y="18"/>
                    <a:pt x="141" y="89"/>
                  </a:cubicBezTo>
                  <a:cubicBezTo>
                    <a:pt x="106" y="124"/>
                    <a:pt x="71" y="159"/>
                    <a:pt x="36" y="194"/>
                  </a:cubicBezTo>
                  <a:cubicBezTo>
                    <a:pt x="1" y="212"/>
                    <a:pt x="18" y="230"/>
                    <a:pt x="1" y="24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6"/>
            <p:cNvSpPr/>
            <p:nvPr/>
          </p:nvSpPr>
          <p:spPr>
            <a:xfrm>
              <a:off x="2711475" y="5374723"/>
              <a:ext cx="29666" cy="29666"/>
            </a:xfrm>
            <a:custGeom>
              <a:avLst/>
              <a:gdLst/>
              <a:ahLst/>
              <a:cxnLst/>
              <a:rect l="l" t="t" r="r" b="b"/>
              <a:pathLst>
                <a:path w="529" h="529" extrusionOk="0">
                  <a:moveTo>
                    <a:pt x="529" y="282"/>
                  </a:moveTo>
                  <a:cubicBezTo>
                    <a:pt x="511" y="194"/>
                    <a:pt x="529" y="106"/>
                    <a:pt x="441" y="53"/>
                  </a:cubicBezTo>
                  <a:cubicBezTo>
                    <a:pt x="388" y="35"/>
                    <a:pt x="335" y="53"/>
                    <a:pt x="300" y="35"/>
                  </a:cubicBezTo>
                  <a:cubicBezTo>
                    <a:pt x="230" y="0"/>
                    <a:pt x="159" y="35"/>
                    <a:pt x="124" y="88"/>
                  </a:cubicBezTo>
                  <a:cubicBezTo>
                    <a:pt x="89" y="106"/>
                    <a:pt x="71" y="123"/>
                    <a:pt x="89" y="159"/>
                  </a:cubicBezTo>
                  <a:cubicBezTo>
                    <a:pt x="89" y="194"/>
                    <a:pt x="89" y="247"/>
                    <a:pt x="36" y="264"/>
                  </a:cubicBezTo>
                  <a:cubicBezTo>
                    <a:pt x="1" y="282"/>
                    <a:pt x="18" y="300"/>
                    <a:pt x="36" y="317"/>
                  </a:cubicBezTo>
                  <a:cubicBezTo>
                    <a:pt x="71" y="370"/>
                    <a:pt x="106" y="423"/>
                    <a:pt x="142" y="458"/>
                  </a:cubicBezTo>
                  <a:cubicBezTo>
                    <a:pt x="265" y="528"/>
                    <a:pt x="441" y="493"/>
                    <a:pt x="511" y="352"/>
                  </a:cubicBezTo>
                  <a:cubicBezTo>
                    <a:pt x="511" y="335"/>
                    <a:pt x="529" y="300"/>
                    <a:pt x="529" y="28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6"/>
            <p:cNvSpPr/>
            <p:nvPr/>
          </p:nvSpPr>
          <p:spPr>
            <a:xfrm>
              <a:off x="2951387" y="4874205"/>
              <a:ext cx="23722" cy="27704"/>
            </a:xfrm>
            <a:custGeom>
              <a:avLst/>
              <a:gdLst/>
              <a:ahLst/>
              <a:cxnLst/>
              <a:rect l="l" t="t" r="r" b="b"/>
              <a:pathLst>
                <a:path w="423" h="494" extrusionOk="0">
                  <a:moveTo>
                    <a:pt x="388" y="247"/>
                  </a:moveTo>
                  <a:lnTo>
                    <a:pt x="388" y="194"/>
                  </a:lnTo>
                  <a:cubicBezTo>
                    <a:pt x="388" y="88"/>
                    <a:pt x="264" y="0"/>
                    <a:pt x="159" y="71"/>
                  </a:cubicBezTo>
                  <a:cubicBezTo>
                    <a:pt x="0" y="71"/>
                    <a:pt x="53" y="212"/>
                    <a:pt x="18" y="300"/>
                  </a:cubicBezTo>
                  <a:cubicBezTo>
                    <a:pt x="18" y="335"/>
                    <a:pt x="36" y="388"/>
                    <a:pt x="88" y="388"/>
                  </a:cubicBezTo>
                  <a:cubicBezTo>
                    <a:pt x="124" y="388"/>
                    <a:pt x="124" y="440"/>
                    <a:pt x="176" y="458"/>
                  </a:cubicBezTo>
                  <a:cubicBezTo>
                    <a:pt x="264" y="493"/>
                    <a:pt x="282" y="493"/>
                    <a:pt x="335" y="423"/>
                  </a:cubicBezTo>
                  <a:cubicBezTo>
                    <a:pt x="388" y="352"/>
                    <a:pt x="423" y="317"/>
                    <a:pt x="388" y="24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6"/>
            <p:cNvSpPr/>
            <p:nvPr/>
          </p:nvSpPr>
          <p:spPr>
            <a:xfrm>
              <a:off x="2881287" y="5544534"/>
              <a:ext cx="24731" cy="24731"/>
            </a:xfrm>
            <a:custGeom>
              <a:avLst/>
              <a:gdLst/>
              <a:ahLst/>
              <a:cxnLst/>
              <a:rect l="l" t="t" r="r" b="b"/>
              <a:pathLst>
                <a:path w="441" h="441" extrusionOk="0">
                  <a:moveTo>
                    <a:pt x="36" y="176"/>
                  </a:moveTo>
                  <a:cubicBezTo>
                    <a:pt x="18" y="211"/>
                    <a:pt x="53" y="246"/>
                    <a:pt x="36" y="299"/>
                  </a:cubicBezTo>
                  <a:cubicBezTo>
                    <a:pt x="0" y="334"/>
                    <a:pt x="53" y="370"/>
                    <a:pt x="88" y="387"/>
                  </a:cubicBezTo>
                  <a:cubicBezTo>
                    <a:pt x="177" y="440"/>
                    <a:pt x="282" y="440"/>
                    <a:pt x="353" y="370"/>
                  </a:cubicBezTo>
                  <a:cubicBezTo>
                    <a:pt x="441" y="282"/>
                    <a:pt x="441" y="123"/>
                    <a:pt x="335" y="53"/>
                  </a:cubicBezTo>
                  <a:cubicBezTo>
                    <a:pt x="229" y="0"/>
                    <a:pt x="124" y="35"/>
                    <a:pt x="53" y="106"/>
                  </a:cubicBezTo>
                  <a:cubicBezTo>
                    <a:pt x="36" y="123"/>
                    <a:pt x="36" y="158"/>
                    <a:pt x="36" y="17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6"/>
            <p:cNvSpPr/>
            <p:nvPr/>
          </p:nvSpPr>
          <p:spPr>
            <a:xfrm>
              <a:off x="2647319" y="5022257"/>
              <a:ext cx="20806" cy="28713"/>
            </a:xfrm>
            <a:custGeom>
              <a:avLst/>
              <a:gdLst/>
              <a:ahLst/>
              <a:cxnLst/>
              <a:rect l="l" t="t" r="r" b="b"/>
              <a:pathLst>
                <a:path w="371" h="512" extrusionOk="0">
                  <a:moveTo>
                    <a:pt x="159" y="494"/>
                  </a:moveTo>
                  <a:cubicBezTo>
                    <a:pt x="300" y="476"/>
                    <a:pt x="370" y="423"/>
                    <a:pt x="370" y="265"/>
                  </a:cubicBezTo>
                  <a:cubicBezTo>
                    <a:pt x="370" y="247"/>
                    <a:pt x="370" y="230"/>
                    <a:pt x="370" y="212"/>
                  </a:cubicBezTo>
                  <a:cubicBezTo>
                    <a:pt x="370" y="159"/>
                    <a:pt x="370" y="106"/>
                    <a:pt x="317" y="106"/>
                  </a:cubicBezTo>
                  <a:lnTo>
                    <a:pt x="300" y="89"/>
                  </a:lnTo>
                  <a:cubicBezTo>
                    <a:pt x="212" y="1"/>
                    <a:pt x="141" y="71"/>
                    <a:pt x="71" y="106"/>
                  </a:cubicBezTo>
                  <a:cubicBezTo>
                    <a:pt x="36" y="142"/>
                    <a:pt x="18" y="212"/>
                    <a:pt x="18" y="265"/>
                  </a:cubicBezTo>
                  <a:cubicBezTo>
                    <a:pt x="18" y="283"/>
                    <a:pt x="18" y="300"/>
                    <a:pt x="18" y="318"/>
                  </a:cubicBezTo>
                  <a:cubicBezTo>
                    <a:pt x="1" y="388"/>
                    <a:pt x="53" y="423"/>
                    <a:pt x="89" y="476"/>
                  </a:cubicBezTo>
                  <a:cubicBezTo>
                    <a:pt x="124" y="511"/>
                    <a:pt x="141" y="476"/>
                    <a:pt x="159" y="49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6"/>
            <p:cNvSpPr/>
            <p:nvPr/>
          </p:nvSpPr>
          <p:spPr>
            <a:xfrm>
              <a:off x="3066857" y="5150625"/>
              <a:ext cx="22768" cy="22768"/>
            </a:xfrm>
            <a:custGeom>
              <a:avLst/>
              <a:gdLst/>
              <a:ahLst/>
              <a:cxnLst/>
              <a:rect l="l" t="t" r="r" b="b"/>
              <a:pathLst>
                <a:path w="406" h="406" extrusionOk="0">
                  <a:moveTo>
                    <a:pt x="177" y="405"/>
                  </a:moveTo>
                  <a:cubicBezTo>
                    <a:pt x="283" y="405"/>
                    <a:pt x="388" y="335"/>
                    <a:pt x="406" y="229"/>
                  </a:cubicBezTo>
                  <a:cubicBezTo>
                    <a:pt x="406" y="141"/>
                    <a:pt x="371" y="53"/>
                    <a:pt x="300" y="0"/>
                  </a:cubicBezTo>
                  <a:lnTo>
                    <a:pt x="300" y="0"/>
                  </a:lnTo>
                  <a:cubicBezTo>
                    <a:pt x="212" y="0"/>
                    <a:pt x="142" y="18"/>
                    <a:pt x="71" y="71"/>
                  </a:cubicBezTo>
                  <a:cubicBezTo>
                    <a:pt x="54" y="106"/>
                    <a:pt x="19" y="106"/>
                    <a:pt x="19" y="159"/>
                  </a:cubicBezTo>
                  <a:cubicBezTo>
                    <a:pt x="36" y="194"/>
                    <a:pt x="1" y="194"/>
                    <a:pt x="19" y="212"/>
                  </a:cubicBezTo>
                  <a:cubicBezTo>
                    <a:pt x="36" y="212"/>
                    <a:pt x="36" y="229"/>
                    <a:pt x="19" y="247"/>
                  </a:cubicBezTo>
                  <a:cubicBezTo>
                    <a:pt x="19" y="335"/>
                    <a:pt x="71" y="388"/>
                    <a:pt x="177" y="40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6"/>
            <p:cNvSpPr/>
            <p:nvPr/>
          </p:nvSpPr>
          <p:spPr>
            <a:xfrm>
              <a:off x="2921777" y="5373713"/>
              <a:ext cx="36564" cy="35611"/>
            </a:xfrm>
            <a:custGeom>
              <a:avLst/>
              <a:gdLst/>
              <a:ahLst/>
              <a:cxnLst/>
              <a:rect l="l" t="t" r="r" b="b"/>
              <a:pathLst>
                <a:path w="652" h="635" extrusionOk="0">
                  <a:moveTo>
                    <a:pt x="634" y="318"/>
                  </a:moveTo>
                  <a:cubicBezTo>
                    <a:pt x="652" y="159"/>
                    <a:pt x="528" y="18"/>
                    <a:pt x="370" y="1"/>
                  </a:cubicBezTo>
                  <a:cubicBezTo>
                    <a:pt x="299" y="1"/>
                    <a:pt x="229" y="36"/>
                    <a:pt x="176" y="106"/>
                  </a:cubicBezTo>
                  <a:cubicBezTo>
                    <a:pt x="159" y="124"/>
                    <a:pt x="141" y="141"/>
                    <a:pt x="123" y="141"/>
                  </a:cubicBezTo>
                  <a:cubicBezTo>
                    <a:pt x="35" y="177"/>
                    <a:pt x="0" y="265"/>
                    <a:pt x="18" y="335"/>
                  </a:cubicBezTo>
                  <a:cubicBezTo>
                    <a:pt x="35" y="406"/>
                    <a:pt x="71" y="458"/>
                    <a:pt x="141" y="494"/>
                  </a:cubicBezTo>
                  <a:cubicBezTo>
                    <a:pt x="141" y="494"/>
                    <a:pt x="159" y="494"/>
                    <a:pt x="159" y="494"/>
                  </a:cubicBezTo>
                  <a:cubicBezTo>
                    <a:pt x="229" y="634"/>
                    <a:pt x="229" y="634"/>
                    <a:pt x="352" y="599"/>
                  </a:cubicBezTo>
                  <a:cubicBezTo>
                    <a:pt x="476" y="582"/>
                    <a:pt x="564" y="511"/>
                    <a:pt x="616" y="406"/>
                  </a:cubicBezTo>
                  <a:cubicBezTo>
                    <a:pt x="634" y="370"/>
                    <a:pt x="652" y="353"/>
                    <a:pt x="634" y="3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6"/>
            <p:cNvSpPr/>
            <p:nvPr/>
          </p:nvSpPr>
          <p:spPr>
            <a:xfrm>
              <a:off x="2621634" y="5366815"/>
              <a:ext cx="20806" cy="26694"/>
            </a:xfrm>
            <a:custGeom>
              <a:avLst/>
              <a:gdLst/>
              <a:ahLst/>
              <a:cxnLst/>
              <a:rect l="l" t="t" r="r" b="b"/>
              <a:pathLst>
                <a:path w="371" h="476" extrusionOk="0">
                  <a:moveTo>
                    <a:pt x="194" y="476"/>
                  </a:moveTo>
                  <a:cubicBezTo>
                    <a:pt x="282" y="476"/>
                    <a:pt x="282" y="476"/>
                    <a:pt x="335" y="370"/>
                  </a:cubicBezTo>
                  <a:cubicBezTo>
                    <a:pt x="353" y="317"/>
                    <a:pt x="370" y="264"/>
                    <a:pt x="370" y="194"/>
                  </a:cubicBezTo>
                  <a:cubicBezTo>
                    <a:pt x="370" y="124"/>
                    <a:pt x="318" y="88"/>
                    <a:pt x="265" y="53"/>
                  </a:cubicBezTo>
                  <a:cubicBezTo>
                    <a:pt x="159" y="0"/>
                    <a:pt x="71" y="53"/>
                    <a:pt x="36" y="159"/>
                  </a:cubicBezTo>
                  <a:cubicBezTo>
                    <a:pt x="1" y="264"/>
                    <a:pt x="18" y="370"/>
                    <a:pt x="89" y="441"/>
                  </a:cubicBezTo>
                  <a:cubicBezTo>
                    <a:pt x="106" y="476"/>
                    <a:pt x="159" y="458"/>
                    <a:pt x="194" y="47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6"/>
            <p:cNvSpPr/>
            <p:nvPr/>
          </p:nvSpPr>
          <p:spPr>
            <a:xfrm>
              <a:off x="2894129" y="5080525"/>
              <a:ext cx="27704" cy="32639"/>
            </a:xfrm>
            <a:custGeom>
              <a:avLst/>
              <a:gdLst/>
              <a:ahLst/>
              <a:cxnLst/>
              <a:rect l="l" t="t" r="r" b="b"/>
              <a:pathLst>
                <a:path w="494" h="582" extrusionOk="0">
                  <a:moveTo>
                    <a:pt x="282" y="0"/>
                  </a:moveTo>
                  <a:cubicBezTo>
                    <a:pt x="141" y="0"/>
                    <a:pt x="36" y="88"/>
                    <a:pt x="18" y="229"/>
                  </a:cubicBezTo>
                  <a:cubicBezTo>
                    <a:pt x="18" y="282"/>
                    <a:pt x="0" y="335"/>
                    <a:pt x="0" y="405"/>
                  </a:cubicBezTo>
                  <a:cubicBezTo>
                    <a:pt x="0" y="458"/>
                    <a:pt x="36" y="493"/>
                    <a:pt x="88" y="529"/>
                  </a:cubicBezTo>
                  <a:cubicBezTo>
                    <a:pt x="194" y="581"/>
                    <a:pt x="317" y="546"/>
                    <a:pt x="388" y="458"/>
                  </a:cubicBezTo>
                  <a:cubicBezTo>
                    <a:pt x="493" y="353"/>
                    <a:pt x="493" y="212"/>
                    <a:pt x="388" y="106"/>
                  </a:cubicBezTo>
                  <a:cubicBezTo>
                    <a:pt x="352" y="71"/>
                    <a:pt x="317" y="0"/>
                    <a:pt x="2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6"/>
            <p:cNvSpPr/>
            <p:nvPr/>
          </p:nvSpPr>
          <p:spPr>
            <a:xfrm>
              <a:off x="2760826" y="5599773"/>
              <a:ext cx="24731" cy="23778"/>
            </a:xfrm>
            <a:custGeom>
              <a:avLst/>
              <a:gdLst/>
              <a:ahLst/>
              <a:cxnLst/>
              <a:rect l="l" t="t" r="r" b="b"/>
              <a:pathLst>
                <a:path w="441" h="424" extrusionOk="0">
                  <a:moveTo>
                    <a:pt x="212" y="406"/>
                  </a:moveTo>
                  <a:cubicBezTo>
                    <a:pt x="318" y="423"/>
                    <a:pt x="406" y="335"/>
                    <a:pt x="423" y="230"/>
                  </a:cubicBezTo>
                  <a:cubicBezTo>
                    <a:pt x="441" y="142"/>
                    <a:pt x="335" y="36"/>
                    <a:pt x="247" y="18"/>
                  </a:cubicBezTo>
                  <a:cubicBezTo>
                    <a:pt x="159" y="1"/>
                    <a:pt x="159" y="54"/>
                    <a:pt x="89" y="54"/>
                  </a:cubicBezTo>
                  <a:cubicBezTo>
                    <a:pt x="71" y="54"/>
                    <a:pt x="54" y="89"/>
                    <a:pt x="54" y="124"/>
                  </a:cubicBezTo>
                  <a:cubicBezTo>
                    <a:pt x="54" y="159"/>
                    <a:pt x="18" y="194"/>
                    <a:pt x="36" y="247"/>
                  </a:cubicBezTo>
                  <a:cubicBezTo>
                    <a:pt x="36" y="282"/>
                    <a:pt x="1" y="282"/>
                    <a:pt x="18" y="300"/>
                  </a:cubicBezTo>
                  <a:cubicBezTo>
                    <a:pt x="36" y="318"/>
                    <a:pt x="54" y="370"/>
                    <a:pt x="107" y="388"/>
                  </a:cubicBezTo>
                  <a:cubicBezTo>
                    <a:pt x="142" y="388"/>
                    <a:pt x="159" y="423"/>
                    <a:pt x="212" y="40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6"/>
            <p:cNvSpPr/>
            <p:nvPr/>
          </p:nvSpPr>
          <p:spPr>
            <a:xfrm>
              <a:off x="2759873" y="5494174"/>
              <a:ext cx="26694" cy="21759"/>
            </a:xfrm>
            <a:custGeom>
              <a:avLst/>
              <a:gdLst/>
              <a:ahLst/>
              <a:cxnLst/>
              <a:rect l="l" t="t" r="r" b="b"/>
              <a:pathLst>
                <a:path w="476" h="388" extrusionOk="0">
                  <a:moveTo>
                    <a:pt x="0" y="264"/>
                  </a:moveTo>
                  <a:cubicBezTo>
                    <a:pt x="18" y="264"/>
                    <a:pt x="35" y="264"/>
                    <a:pt x="53" y="282"/>
                  </a:cubicBezTo>
                  <a:cubicBezTo>
                    <a:pt x="106" y="352"/>
                    <a:pt x="194" y="388"/>
                    <a:pt x="264" y="370"/>
                  </a:cubicBezTo>
                  <a:cubicBezTo>
                    <a:pt x="335" y="352"/>
                    <a:pt x="388" y="300"/>
                    <a:pt x="423" y="229"/>
                  </a:cubicBezTo>
                  <a:cubicBezTo>
                    <a:pt x="423" y="212"/>
                    <a:pt x="423" y="194"/>
                    <a:pt x="440" y="176"/>
                  </a:cubicBezTo>
                  <a:cubicBezTo>
                    <a:pt x="476" y="88"/>
                    <a:pt x="440" y="18"/>
                    <a:pt x="370" y="0"/>
                  </a:cubicBezTo>
                  <a:cubicBezTo>
                    <a:pt x="300" y="0"/>
                    <a:pt x="229" y="18"/>
                    <a:pt x="159" y="18"/>
                  </a:cubicBezTo>
                  <a:cubicBezTo>
                    <a:pt x="88" y="35"/>
                    <a:pt x="35" y="106"/>
                    <a:pt x="35" y="176"/>
                  </a:cubicBezTo>
                  <a:cubicBezTo>
                    <a:pt x="35" y="212"/>
                    <a:pt x="35" y="247"/>
                    <a:pt x="0" y="26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6"/>
            <p:cNvSpPr/>
            <p:nvPr/>
          </p:nvSpPr>
          <p:spPr>
            <a:xfrm>
              <a:off x="3321574" y="5472415"/>
              <a:ext cx="21759" cy="25741"/>
            </a:xfrm>
            <a:custGeom>
              <a:avLst/>
              <a:gdLst/>
              <a:ahLst/>
              <a:cxnLst/>
              <a:rect l="l" t="t" r="r" b="b"/>
              <a:pathLst>
                <a:path w="388" h="459" extrusionOk="0">
                  <a:moveTo>
                    <a:pt x="1" y="230"/>
                  </a:moveTo>
                  <a:cubicBezTo>
                    <a:pt x="1" y="335"/>
                    <a:pt x="106" y="459"/>
                    <a:pt x="194" y="441"/>
                  </a:cubicBezTo>
                  <a:cubicBezTo>
                    <a:pt x="317" y="423"/>
                    <a:pt x="388" y="318"/>
                    <a:pt x="388" y="195"/>
                  </a:cubicBezTo>
                  <a:cubicBezTo>
                    <a:pt x="388" y="124"/>
                    <a:pt x="247" y="1"/>
                    <a:pt x="177" y="19"/>
                  </a:cubicBezTo>
                  <a:cubicBezTo>
                    <a:pt x="71" y="19"/>
                    <a:pt x="1" y="107"/>
                    <a:pt x="1" y="23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6"/>
            <p:cNvSpPr/>
            <p:nvPr/>
          </p:nvSpPr>
          <p:spPr>
            <a:xfrm>
              <a:off x="2828964" y="5015359"/>
              <a:ext cx="24731" cy="25741"/>
            </a:xfrm>
            <a:custGeom>
              <a:avLst/>
              <a:gdLst/>
              <a:ahLst/>
              <a:cxnLst/>
              <a:rect l="l" t="t" r="r" b="b"/>
              <a:pathLst>
                <a:path w="441" h="459" extrusionOk="0">
                  <a:moveTo>
                    <a:pt x="194" y="36"/>
                  </a:moveTo>
                  <a:cubicBezTo>
                    <a:pt x="89" y="1"/>
                    <a:pt x="1" y="106"/>
                    <a:pt x="36" y="229"/>
                  </a:cubicBezTo>
                  <a:cubicBezTo>
                    <a:pt x="36" y="229"/>
                    <a:pt x="36" y="247"/>
                    <a:pt x="36" y="265"/>
                  </a:cubicBezTo>
                  <a:cubicBezTo>
                    <a:pt x="1" y="300"/>
                    <a:pt x="18" y="335"/>
                    <a:pt x="71" y="353"/>
                  </a:cubicBezTo>
                  <a:cubicBezTo>
                    <a:pt x="89" y="353"/>
                    <a:pt x="106" y="370"/>
                    <a:pt x="106" y="406"/>
                  </a:cubicBezTo>
                  <a:cubicBezTo>
                    <a:pt x="141" y="441"/>
                    <a:pt x="159" y="458"/>
                    <a:pt x="212" y="441"/>
                  </a:cubicBezTo>
                  <a:cubicBezTo>
                    <a:pt x="282" y="423"/>
                    <a:pt x="353" y="370"/>
                    <a:pt x="370" y="300"/>
                  </a:cubicBezTo>
                  <a:cubicBezTo>
                    <a:pt x="441" y="159"/>
                    <a:pt x="353" y="18"/>
                    <a:pt x="194" y="3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6"/>
            <p:cNvSpPr/>
            <p:nvPr/>
          </p:nvSpPr>
          <p:spPr>
            <a:xfrm>
              <a:off x="3031358" y="5437869"/>
              <a:ext cx="21759" cy="22768"/>
            </a:xfrm>
            <a:custGeom>
              <a:avLst/>
              <a:gdLst/>
              <a:ahLst/>
              <a:cxnLst/>
              <a:rect l="l" t="t" r="r" b="b"/>
              <a:pathLst>
                <a:path w="388" h="406" extrusionOk="0">
                  <a:moveTo>
                    <a:pt x="194" y="18"/>
                  </a:moveTo>
                  <a:cubicBezTo>
                    <a:pt x="141" y="1"/>
                    <a:pt x="88" y="54"/>
                    <a:pt x="18" y="36"/>
                  </a:cubicBezTo>
                  <a:lnTo>
                    <a:pt x="18" y="36"/>
                  </a:lnTo>
                  <a:cubicBezTo>
                    <a:pt x="0" y="142"/>
                    <a:pt x="18" y="247"/>
                    <a:pt x="71" y="353"/>
                  </a:cubicBezTo>
                  <a:cubicBezTo>
                    <a:pt x="88" y="388"/>
                    <a:pt x="141" y="406"/>
                    <a:pt x="176" y="388"/>
                  </a:cubicBezTo>
                  <a:cubicBezTo>
                    <a:pt x="247" y="371"/>
                    <a:pt x="317" y="388"/>
                    <a:pt x="352" y="318"/>
                  </a:cubicBezTo>
                  <a:cubicBezTo>
                    <a:pt x="387" y="230"/>
                    <a:pt x="387" y="142"/>
                    <a:pt x="335" y="54"/>
                  </a:cubicBezTo>
                  <a:cubicBezTo>
                    <a:pt x="299" y="18"/>
                    <a:pt x="247" y="18"/>
                    <a:pt x="194" y="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6"/>
            <p:cNvSpPr/>
            <p:nvPr/>
          </p:nvSpPr>
          <p:spPr>
            <a:xfrm>
              <a:off x="2673004" y="5526757"/>
              <a:ext cx="28657" cy="28657"/>
            </a:xfrm>
            <a:custGeom>
              <a:avLst/>
              <a:gdLst/>
              <a:ahLst/>
              <a:cxnLst/>
              <a:rect l="l" t="t" r="r" b="b"/>
              <a:pathLst>
                <a:path w="511" h="511" extrusionOk="0">
                  <a:moveTo>
                    <a:pt x="511" y="264"/>
                  </a:moveTo>
                  <a:cubicBezTo>
                    <a:pt x="511" y="159"/>
                    <a:pt x="458" y="71"/>
                    <a:pt x="370" y="18"/>
                  </a:cubicBezTo>
                  <a:cubicBezTo>
                    <a:pt x="299" y="0"/>
                    <a:pt x="211" y="18"/>
                    <a:pt x="159" y="88"/>
                  </a:cubicBezTo>
                  <a:cubicBezTo>
                    <a:pt x="141" y="106"/>
                    <a:pt x="106" y="123"/>
                    <a:pt x="88" y="141"/>
                  </a:cubicBezTo>
                  <a:cubicBezTo>
                    <a:pt x="18" y="194"/>
                    <a:pt x="0" y="299"/>
                    <a:pt x="71" y="352"/>
                  </a:cubicBezTo>
                  <a:cubicBezTo>
                    <a:pt x="106" y="405"/>
                    <a:pt x="159" y="440"/>
                    <a:pt x="194" y="475"/>
                  </a:cubicBezTo>
                  <a:cubicBezTo>
                    <a:pt x="229" y="511"/>
                    <a:pt x="264" y="475"/>
                    <a:pt x="299" y="475"/>
                  </a:cubicBezTo>
                  <a:cubicBezTo>
                    <a:pt x="335" y="475"/>
                    <a:pt x="405" y="511"/>
                    <a:pt x="440" y="458"/>
                  </a:cubicBezTo>
                  <a:cubicBezTo>
                    <a:pt x="475" y="405"/>
                    <a:pt x="511" y="335"/>
                    <a:pt x="511" y="26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6"/>
            <p:cNvSpPr/>
            <p:nvPr/>
          </p:nvSpPr>
          <p:spPr>
            <a:xfrm>
              <a:off x="3065903" y="4888001"/>
              <a:ext cx="21759" cy="24731"/>
            </a:xfrm>
            <a:custGeom>
              <a:avLst/>
              <a:gdLst/>
              <a:ahLst/>
              <a:cxnLst/>
              <a:rect l="l" t="t" r="r" b="b"/>
              <a:pathLst>
                <a:path w="388" h="441" extrusionOk="0">
                  <a:moveTo>
                    <a:pt x="388" y="194"/>
                  </a:moveTo>
                  <a:cubicBezTo>
                    <a:pt x="388" y="142"/>
                    <a:pt x="370" y="124"/>
                    <a:pt x="317" y="89"/>
                  </a:cubicBezTo>
                  <a:cubicBezTo>
                    <a:pt x="229" y="1"/>
                    <a:pt x="141" y="54"/>
                    <a:pt x="71" y="124"/>
                  </a:cubicBezTo>
                  <a:cubicBezTo>
                    <a:pt x="53" y="142"/>
                    <a:pt x="36" y="142"/>
                    <a:pt x="18" y="159"/>
                  </a:cubicBezTo>
                  <a:cubicBezTo>
                    <a:pt x="18" y="159"/>
                    <a:pt x="0" y="177"/>
                    <a:pt x="18" y="194"/>
                  </a:cubicBezTo>
                  <a:cubicBezTo>
                    <a:pt x="36" y="212"/>
                    <a:pt x="36" y="282"/>
                    <a:pt x="53" y="318"/>
                  </a:cubicBezTo>
                  <a:cubicBezTo>
                    <a:pt x="53" y="370"/>
                    <a:pt x="124" y="441"/>
                    <a:pt x="194" y="441"/>
                  </a:cubicBezTo>
                  <a:cubicBezTo>
                    <a:pt x="317" y="406"/>
                    <a:pt x="370" y="388"/>
                    <a:pt x="388" y="19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6"/>
            <p:cNvSpPr/>
            <p:nvPr/>
          </p:nvSpPr>
          <p:spPr>
            <a:xfrm>
              <a:off x="3004664" y="5058822"/>
              <a:ext cx="24731" cy="27704"/>
            </a:xfrm>
            <a:custGeom>
              <a:avLst/>
              <a:gdLst/>
              <a:ahLst/>
              <a:cxnLst/>
              <a:rect l="l" t="t" r="r" b="b"/>
              <a:pathLst>
                <a:path w="441" h="494" extrusionOk="0">
                  <a:moveTo>
                    <a:pt x="230" y="0"/>
                  </a:moveTo>
                  <a:cubicBezTo>
                    <a:pt x="195" y="35"/>
                    <a:pt x="159" y="35"/>
                    <a:pt x="124" y="53"/>
                  </a:cubicBezTo>
                  <a:cubicBezTo>
                    <a:pt x="54" y="123"/>
                    <a:pt x="1" y="229"/>
                    <a:pt x="18" y="335"/>
                  </a:cubicBezTo>
                  <a:cubicBezTo>
                    <a:pt x="36" y="423"/>
                    <a:pt x="124" y="475"/>
                    <a:pt x="212" y="493"/>
                  </a:cubicBezTo>
                  <a:cubicBezTo>
                    <a:pt x="318" y="458"/>
                    <a:pt x="406" y="370"/>
                    <a:pt x="423" y="264"/>
                  </a:cubicBezTo>
                  <a:cubicBezTo>
                    <a:pt x="423" y="229"/>
                    <a:pt x="441" y="176"/>
                    <a:pt x="423" y="123"/>
                  </a:cubicBezTo>
                  <a:cubicBezTo>
                    <a:pt x="371" y="71"/>
                    <a:pt x="300" y="18"/>
                    <a:pt x="2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6"/>
            <p:cNvSpPr/>
            <p:nvPr/>
          </p:nvSpPr>
          <p:spPr>
            <a:xfrm>
              <a:off x="2794418" y="5101275"/>
              <a:ext cx="22768" cy="26694"/>
            </a:xfrm>
            <a:custGeom>
              <a:avLst/>
              <a:gdLst/>
              <a:ahLst/>
              <a:cxnLst/>
              <a:rect l="l" t="t" r="r" b="b"/>
              <a:pathLst>
                <a:path w="406" h="476" extrusionOk="0">
                  <a:moveTo>
                    <a:pt x="388" y="211"/>
                  </a:moveTo>
                  <a:cubicBezTo>
                    <a:pt x="388" y="88"/>
                    <a:pt x="282" y="0"/>
                    <a:pt x="159" y="35"/>
                  </a:cubicBezTo>
                  <a:lnTo>
                    <a:pt x="141" y="35"/>
                  </a:lnTo>
                  <a:lnTo>
                    <a:pt x="0" y="194"/>
                  </a:lnTo>
                  <a:lnTo>
                    <a:pt x="0" y="229"/>
                  </a:lnTo>
                  <a:cubicBezTo>
                    <a:pt x="0" y="229"/>
                    <a:pt x="53" y="282"/>
                    <a:pt x="36" y="317"/>
                  </a:cubicBezTo>
                  <a:cubicBezTo>
                    <a:pt x="18" y="352"/>
                    <a:pt x="36" y="335"/>
                    <a:pt x="53" y="335"/>
                  </a:cubicBezTo>
                  <a:cubicBezTo>
                    <a:pt x="71" y="352"/>
                    <a:pt x="71" y="352"/>
                    <a:pt x="71" y="370"/>
                  </a:cubicBezTo>
                  <a:cubicBezTo>
                    <a:pt x="124" y="475"/>
                    <a:pt x="194" y="440"/>
                    <a:pt x="264" y="405"/>
                  </a:cubicBezTo>
                  <a:cubicBezTo>
                    <a:pt x="335" y="370"/>
                    <a:pt x="405" y="317"/>
                    <a:pt x="388" y="21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6"/>
            <p:cNvSpPr/>
            <p:nvPr/>
          </p:nvSpPr>
          <p:spPr>
            <a:xfrm>
              <a:off x="3231733" y="5222689"/>
              <a:ext cx="22768" cy="23722"/>
            </a:xfrm>
            <a:custGeom>
              <a:avLst/>
              <a:gdLst/>
              <a:ahLst/>
              <a:cxnLst/>
              <a:rect l="l" t="t" r="r" b="b"/>
              <a:pathLst>
                <a:path w="406" h="423" extrusionOk="0">
                  <a:moveTo>
                    <a:pt x="406" y="159"/>
                  </a:moveTo>
                  <a:cubicBezTo>
                    <a:pt x="406" y="106"/>
                    <a:pt x="318" y="18"/>
                    <a:pt x="265" y="18"/>
                  </a:cubicBezTo>
                  <a:cubicBezTo>
                    <a:pt x="247" y="18"/>
                    <a:pt x="229" y="18"/>
                    <a:pt x="229" y="18"/>
                  </a:cubicBezTo>
                  <a:cubicBezTo>
                    <a:pt x="159" y="0"/>
                    <a:pt x="89" y="36"/>
                    <a:pt x="89" y="106"/>
                  </a:cubicBezTo>
                  <a:lnTo>
                    <a:pt x="89" y="106"/>
                  </a:lnTo>
                  <a:cubicBezTo>
                    <a:pt x="1" y="159"/>
                    <a:pt x="53" y="229"/>
                    <a:pt x="71" y="282"/>
                  </a:cubicBezTo>
                  <a:cubicBezTo>
                    <a:pt x="89" y="370"/>
                    <a:pt x="177" y="423"/>
                    <a:pt x="247" y="423"/>
                  </a:cubicBezTo>
                  <a:cubicBezTo>
                    <a:pt x="335" y="388"/>
                    <a:pt x="388" y="317"/>
                    <a:pt x="406" y="229"/>
                  </a:cubicBezTo>
                  <a:cubicBezTo>
                    <a:pt x="406" y="212"/>
                    <a:pt x="406" y="194"/>
                    <a:pt x="406" y="15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6"/>
            <p:cNvSpPr/>
            <p:nvPr/>
          </p:nvSpPr>
          <p:spPr>
            <a:xfrm>
              <a:off x="2781576" y="4967972"/>
              <a:ext cx="19796" cy="25741"/>
            </a:xfrm>
            <a:custGeom>
              <a:avLst/>
              <a:gdLst/>
              <a:ahLst/>
              <a:cxnLst/>
              <a:rect l="l" t="t" r="r" b="b"/>
              <a:pathLst>
                <a:path w="353" h="459" extrusionOk="0">
                  <a:moveTo>
                    <a:pt x="18" y="159"/>
                  </a:moveTo>
                  <a:cubicBezTo>
                    <a:pt x="36" y="212"/>
                    <a:pt x="1" y="265"/>
                    <a:pt x="18" y="335"/>
                  </a:cubicBezTo>
                  <a:cubicBezTo>
                    <a:pt x="36" y="388"/>
                    <a:pt x="159" y="458"/>
                    <a:pt x="229" y="423"/>
                  </a:cubicBezTo>
                  <a:cubicBezTo>
                    <a:pt x="335" y="370"/>
                    <a:pt x="353" y="318"/>
                    <a:pt x="335" y="194"/>
                  </a:cubicBezTo>
                  <a:cubicBezTo>
                    <a:pt x="335" y="124"/>
                    <a:pt x="282" y="54"/>
                    <a:pt x="212" y="18"/>
                  </a:cubicBezTo>
                  <a:cubicBezTo>
                    <a:pt x="177" y="1"/>
                    <a:pt x="124" y="18"/>
                    <a:pt x="89" y="36"/>
                  </a:cubicBezTo>
                  <a:cubicBezTo>
                    <a:pt x="71" y="71"/>
                    <a:pt x="1" y="89"/>
                    <a:pt x="18" y="15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6"/>
            <p:cNvSpPr/>
            <p:nvPr/>
          </p:nvSpPr>
          <p:spPr>
            <a:xfrm>
              <a:off x="3027376" y="5273049"/>
              <a:ext cx="20806" cy="25685"/>
            </a:xfrm>
            <a:custGeom>
              <a:avLst/>
              <a:gdLst/>
              <a:ahLst/>
              <a:cxnLst/>
              <a:rect l="l" t="t" r="r" b="b"/>
              <a:pathLst>
                <a:path w="371" h="458" extrusionOk="0">
                  <a:moveTo>
                    <a:pt x="159" y="458"/>
                  </a:moveTo>
                  <a:cubicBezTo>
                    <a:pt x="265" y="458"/>
                    <a:pt x="353" y="387"/>
                    <a:pt x="353" y="282"/>
                  </a:cubicBezTo>
                  <a:cubicBezTo>
                    <a:pt x="353" y="264"/>
                    <a:pt x="370" y="247"/>
                    <a:pt x="370" y="211"/>
                  </a:cubicBezTo>
                  <a:cubicBezTo>
                    <a:pt x="370" y="123"/>
                    <a:pt x="300" y="88"/>
                    <a:pt x="247" y="53"/>
                  </a:cubicBezTo>
                  <a:cubicBezTo>
                    <a:pt x="194" y="0"/>
                    <a:pt x="142" y="53"/>
                    <a:pt x="124" y="71"/>
                  </a:cubicBezTo>
                  <a:cubicBezTo>
                    <a:pt x="71" y="123"/>
                    <a:pt x="36" y="176"/>
                    <a:pt x="1" y="229"/>
                  </a:cubicBezTo>
                  <a:cubicBezTo>
                    <a:pt x="1" y="247"/>
                    <a:pt x="1" y="247"/>
                    <a:pt x="1" y="264"/>
                  </a:cubicBezTo>
                  <a:cubicBezTo>
                    <a:pt x="18" y="317"/>
                    <a:pt x="54" y="352"/>
                    <a:pt x="54" y="405"/>
                  </a:cubicBezTo>
                  <a:cubicBezTo>
                    <a:pt x="54" y="423"/>
                    <a:pt x="54" y="440"/>
                    <a:pt x="71" y="440"/>
                  </a:cubicBezTo>
                  <a:cubicBezTo>
                    <a:pt x="106" y="440"/>
                    <a:pt x="124" y="458"/>
                    <a:pt x="159" y="45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6"/>
            <p:cNvSpPr/>
            <p:nvPr/>
          </p:nvSpPr>
          <p:spPr>
            <a:xfrm>
              <a:off x="2659152" y="5119052"/>
              <a:ext cx="25741" cy="29666"/>
            </a:xfrm>
            <a:custGeom>
              <a:avLst/>
              <a:gdLst/>
              <a:ahLst/>
              <a:cxnLst/>
              <a:rect l="l" t="t" r="r" b="b"/>
              <a:pathLst>
                <a:path w="459" h="529" extrusionOk="0">
                  <a:moveTo>
                    <a:pt x="18" y="194"/>
                  </a:moveTo>
                  <a:cubicBezTo>
                    <a:pt x="1" y="264"/>
                    <a:pt x="18" y="334"/>
                    <a:pt x="36" y="387"/>
                  </a:cubicBezTo>
                  <a:cubicBezTo>
                    <a:pt x="106" y="528"/>
                    <a:pt x="106" y="510"/>
                    <a:pt x="230" y="493"/>
                  </a:cubicBezTo>
                  <a:cubicBezTo>
                    <a:pt x="370" y="475"/>
                    <a:pt x="441" y="440"/>
                    <a:pt x="458" y="334"/>
                  </a:cubicBezTo>
                  <a:cubicBezTo>
                    <a:pt x="458" y="299"/>
                    <a:pt x="458" y="264"/>
                    <a:pt x="441" y="229"/>
                  </a:cubicBezTo>
                  <a:cubicBezTo>
                    <a:pt x="406" y="176"/>
                    <a:pt x="406" y="88"/>
                    <a:pt x="318" y="53"/>
                  </a:cubicBezTo>
                  <a:cubicBezTo>
                    <a:pt x="230" y="0"/>
                    <a:pt x="124" y="18"/>
                    <a:pt x="36" y="88"/>
                  </a:cubicBezTo>
                  <a:cubicBezTo>
                    <a:pt x="18" y="123"/>
                    <a:pt x="1" y="158"/>
                    <a:pt x="18" y="19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6"/>
            <p:cNvSpPr/>
            <p:nvPr/>
          </p:nvSpPr>
          <p:spPr>
            <a:xfrm>
              <a:off x="3194215" y="5671837"/>
              <a:ext cx="22768" cy="20806"/>
            </a:xfrm>
            <a:custGeom>
              <a:avLst/>
              <a:gdLst/>
              <a:ahLst/>
              <a:cxnLst/>
              <a:rect l="l" t="t" r="r" b="b"/>
              <a:pathLst>
                <a:path w="406" h="371" extrusionOk="0">
                  <a:moveTo>
                    <a:pt x="1" y="124"/>
                  </a:moveTo>
                  <a:cubicBezTo>
                    <a:pt x="1" y="177"/>
                    <a:pt x="54" y="230"/>
                    <a:pt x="18" y="300"/>
                  </a:cubicBezTo>
                  <a:cubicBezTo>
                    <a:pt x="18" y="300"/>
                    <a:pt x="36" y="300"/>
                    <a:pt x="36" y="318"/>
                  </a:cubicBezTo>
                  <a:cubicBezTo>
                    <a:pt x="71" y="283"/>
                    <a:pt x="106" y="318"/>
                    <a:pt x="124" y="335"/>
                  </a:cubicBezTo>
                  <a:cubicBezTo>
                    <a:pt x="159" y="371"/>
                    <a:pt x="212" y="371"/>
                    <a:pt x="265" y="335"/>
                  </a:cubicBezTo>
                  <a:cubicBezTo>
                    <a:pt x="318" y="300"/>
                    <a:pt x="335" y="230"/>
                    <a:pt x="388" y="177"/>
                  </a:cubicBezTo>
                  <a:cubicBezTo>
                    <a:pt x="406" y="177"/>
                    <a:pt x="406" y="159"/>
                    <a:pt x="388" y="142"/>
                  </a:cubicBezTo>
                  <a:cubicBezTo>
                    <a:pt x="353" y="71"/>
                    <a:pt x="300" y="36"/>
                    <a:pt x="247" y="1"/>
                  </a:cubicBezTo>
                  <a:lnTo>
                    <a:pt x="194" y="1"/>
                  </a:lnTo>
                  <a:cubicBezTo>
                    <a:pt x="177" y="1"/>
                    <a:pt x="142" y="18"/>
                    <a:pt x="124" y="18"/>
                  </a:cubicBezTo>
                  <a:cubicBezTo>
                    <a:pt x="18" y="1"/>
                    <a:pt x="1" y="18"/>
                    <a:pt x="1" y="12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6"/>
            <p:cNvSpPr/>
            <p:nvPr/>
          </p:nvSpPr>
          <p:spPr>
            <a:xfrm>
              <a:off x="2850667" y="4896918"/>
              <a:ext cx="18843" cy="25685"/>
            </a:xfrm>
            <a:custGeom>
              <a:avLst/>
              <a:gdLst/>
              <a:ahLst/>
              <a:cxnLst/>
              <a:rect l="l" t="t" r="r" b="b"/>
              <a:pathLst>
                <a:path w="336" h="458" extrusionOk="0">
                  <a:moveTo>
                    <a:pt x="335" y="247"/>
                  </a:moveTo>
                  <a:cubicBezTo>
                    <a:pt x="335" y="141"/>
                    <a:pt x="265" y="53"/>
                    <a:pt x="177" y="18"/>
                  </a:cubicBezTo>
                  <a:cubicBezTo>
                    <a:pt x="106" y="0"/>
                    <a:pt x="36" y="53"/>
                    <a:pt x="18" y="123"/>
                  </a:cubicBezTo>
                  <a:cubicBezTo>
                    <a:pt x="1" y="194"/>
                    <a:pt x="1" y="264"/>
                    <a:pt x="18" y="335"/>
                  </a:cubicBezTo>
                  <a:cubicBezTo>
                    <a:pt x="36" y="423"/>
                    <a:pt x="106" y="458"/>
                    <a:pt x="194" y="440"/>
                  </a:cubicBezTo>
                  <a:cubicBezTo>
                    <a:pt x="265" y="388"/>
                    <a:pt x="318" y="317"/>
                    <a:pt x="335" y="24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6"/>
            <p:cNvSpPr/>
            <p:nvPr/>
          </p:nvSpPr>
          <p:spPr>
            <a:xfrm>
              <a:off x="2950378" y="5494174"/>
              <a:ext cx="24731" cy="21759"/>
            </a:xfrm>
            <a:custGeom>
              <a:avLst/>
              <a:gdLst/>
              <a:ahLst/>
              <a:cxnLst/>
              <a:rect l="l" t="t" r="r" b="b"/>
              <a:pathLst>
                <a:path w="441" h="388" extrusionOk="0">
                  <a:moveTo>
                    <a:pt x="54" y="176"/>
                  </a:moveTo>
                  <a:lnTo>
                    <a:pt x="54" y="229"/>
                  </a:lnTo>
                  <a:cubicBezTo>
                    <a:pt x="1" y="282"/>
                    <a:pt x="71" y="300"/>
                    <a:pt x="89" y="317"/>
                  </a:cubicBezTo>
                  <a:cubicBezTo>
                    <a:pt x="212" y="388"/>
                    <a:pt x="318" y="317"/>
                    <a:pt x="406" y="300"/>
                  </a:cubicBezTo>
                  <a:cubicBezTo>
                    <a:pt x="423" y="264"/>
                    <a:pt x="441" y="212"/>
                    <a:pt x="423" y="176"/>
                  </a:cubicBezTo>
                  <a:cubicBezTo>
                    <a:pt x="406" y="141"/>
                    <a:pt x="370" y="106"/>
                    <a:pt x="353" y="71"/>
                  </a:cubicBezTo>
                  <a:cubicBezTo>
                    <a:pt x="353" y="18"/>
                    <a:pt x="265" y="0"/>
                    <a:pt x="212" y="18"/>
                  </a:cubicBezTo>
                  <a:cubicBezTo>
                    <a:pt x="177" y="35"/>
                    <a:pt x="142" y="53"/>
                    <a:pt x="106" y="35"/>
                  </a:cubicBezTo>
                  <a:cubicBezTo>
                    <a:pt x="71" y="18"/>
                    <a:pt x="71" y="53"/>
                    <a:pt x="71" y="71"/>
                  </a:cubicBezTo>
                  <a:cubicBezTo>
                    <a:pt x="89" y="106"/>
                    <a:pt x="54" y="141"/>
                    <a:pt x="54" y="17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6"/>
            <p:cNvSpPr/>
            <p:nvPr/>
          </p:nvSpPr>
          <p:spPr>
            <a:xfrm>
              <a:off x="2771706" y="5260206"/>
              <a:ext cx="20806" cy="22768"/>
            </a:xfrm>
            <a:custGeom>
              <a:avLst/>
              <a:gdLst/>
              <a:ahLst/>
              <a:cxnLst/>
              <a:rect l="l" t="t" r="r" b="b"/>
              <a:pathLst>
                <a:path w="371" h="406" extrusionOk="0">
                  <a:moveTo>
                    <a:pt x="159" y="388"/>
                  </a:moveTo>
                  <a:cubicBezTo>
                    <a:pt x="229" y="405"/>
                    <a:pt x="300" y="352"/>
                    <a:pt x="335" y="300"/>
                  </a:cubicBezTo>
                  <a:cubicBezTo>
                    <a:pt x="370" y="229"/>
                    <a:pt x="370" y="141"/>
                    <a:pt x="317" y="71"/>
                  </a:cubicBezTo>
                  <a:cubicBezTo>
                    <a:pt x="282" y="0"/>
                    <a:pt x="194" y="0"/>
                    <a:pt x="124" y="35"/>
                  </a:cubicBezTo>
                  <a:cubicBezTo>
                    <a:pt x="89" y="71"/>
                    <a:pt x="53" y="106"/>
                    <a:pt x="18" y="124"/>
                  </a:cubicBezTo>
                  <a:cubicBezTo>
                    <a:pt x="1" y="124"/>
                    <a:pt x="1" y="159"/>
                    <a:pt x="1" y="176"/>
                  </a:cubicBezTo>
                  <a:cubicBezTo>
                    <a:pt x="18" y="229"/>
                    <a:pt x="36" y="282"/>
                    <a:pt x="53" y="335"/>
                  </a:cubicBezTo>
                  <a:cubicBezTo>
                    <a:pt x="89" y="388"/>
                    <a:pt x="106" y="388"/>
                    <a:pt x="159" y="38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6"/>
            <p:cNvSpPr/>
            <p:nvPr/>
          </p:nvSpPr>
          <p:spPr>
            <a:xfrm>
              <a:off x="3002701" y="5588950"/>
              <a:ext cx="26694" cy="27704"/>
            </a:xfrm>
            <a:custGeom>
              <a:avLst/>
              <a:gdLst/>
              <a:ahLst/>
              <a:cxnLst/>
              <a:rect l="l" t="t" r="r" b="b"/>
              <a:pathLst>
                <a:path w="476" h="494" extrusionOk="0">
                  <a:moveTo>
                    <a:pt x="476" y="229"/>
                  </a:moveTo>
                  <a:cubicBezTo>
                    <a:pt x="458" y="141"/>
                    <a:pt x="388" y="53"/>
                    <a:pt x="300" y="18"/>
                  </a:cubicBezTo>
                  <a:cubicBezTo>
                    <a:pt x="230" y="0"/>
                    <a:pt x="159" y="35"/>
                    <a:pt x="124" y="88"/>
                  </a:cubicBezTo>
                  <a:cubicBezTo>
                    <a:pt x="106" y="106"/>
                    <a:pt x="89" y="88"/>
                    <a:pt x="71" y="106"/>
                  </a:cubicBezTo>
                  <a:cubicBezTo>
                    <a:pt x="71" y="123"/>
                    <a:pt x="1" y="141"/>
                    <a:pt x="18" y="211"/>
                  </a:cubicBezTo>
                  <a:cubicBezTo>
                    <a:pt x="36" y="247"/>
                    <a:pt x="36" y="299"/>
                    <a:pt x="1" y="335"/>
                  </a:cubicBezTo>
                  <a:cubicBezTo>
                    <a:pt x="1" y="352"/>
                    <a:pt x="1" y="387"/>
                    <a:pt x="1" y="405"/>
                  </a:cubicBezTo>
                  <a:cubicBezTo>
                    <a:pt x="18" y="423"/>
                    <a:pt x="36" y="405"/>
                    <a:pt x="53" y="405"/>
                  </a:cubicBezTo>
                  <a:cubicBezTo>
                    <a:pt x="71" y="405"/>
                    <a:pt x="89" y="387"/>
                    <a:pt x="89" y="405"/>
                  </a:cubicBezTo>
                  <a:cubicBezTo>
                    <a:pt x="142" y="493"/>
                    <a:pt x="230" y="440"/>
                    <a:pt x="282" y="440"/>
                  </a:cubicBezTo>
                  <a:cubicBezTo>
                    <a:pt x="353" y="440"/>
                    <a:pt x="476" y="299"/>
                    <a:pt x="476" y="22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6"/>
            <p:cNvSpPr/>
            <p:nvPr/>
          </p:nvSpPr>
          <p:spPr>
            <a:xfrm>
              <a:off x="3126134" y="5471461"/>
              <a:ext cx="19796" cy="16824"/>
            </a:xfrm>
            <a:custGeom>
              <a:avLst/>
              <a:gdLst/>
              <a:ahLst/>
              <a:cxnLst/>
              <a:rect l="l" t="t" r="r" b="b"/>
              <a:pathLst>
                <a:path w="353" h="300" extrusionOk="0">
                  <a:moveTo>
                    <a:pt x="176" y="300"/>
                  </a:moveTo>
                  <a:cubicBezTo>
                    <a:pt x="264" y="300"/>
                    <a:pt x="352" y="141"/>
                    <a:pt x="299" y="71"/>
                  </a:cubicBezTo>
                  <a:cubicBezTo>
                    <a:pt x="264" y="18"/>
                    <a:pt x="211" y="0"/>
                    <a:pt x="159" y="18"/>
                  </a:cubicBezTo>
                  <a:cubicBezTo>
                    <a:pt x="106" y="53"/>
                    <a:pt x="53" y="106"/>
                    <a:pt x="18" y="159"/>
                  </a:cubicBezTo>
                  <a:cubicBezTo>
                    <a:pt x="0" y="176"/>
                    <a:pt x="0" y="194"/>
                    <a:pt x="18" y="194"/>
                  </a:cubicBezTo>
                  <a:cubicBezTo>
                    <a:pt x="53" y="247"/>
                    <a:pt x="106" y="300"/>
                    <a:pt x="176" y="30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40"/>
        <p:cNvGrpSpPr/>
        <p:nvPr/>
      </p:nvGrpSpPr>
      <p:grpSpPr>
        <a:xfrm>
          <a:off x="0" y="0"/>
          <a:ext cx="0" cy="0"/>
          <a:chOff x="0" y="0"/>
          <a:chExt cx="0" cy="0"/>
        </a:xfrm>
      </p:grpSpPr>
      <p:pic>
        <p:nvPicPr>
          <p:cNvPr id="341" name="Google Shape;341;p7"/>
          <p:cNvPicPr preferRelativeResize="0"/>
          <p:nvPr/>
        </p:nvPicPr>
        <p:blipFill rotWithShape="1">
          <a:blip r:embed="rId2">
            <a:alphaModFix/>
          </a:blip>
          <a:srcRect/>
          <a:stretch/>
        </p:blipFill>
        <p:spPr>
          <a:xfrm>
            <a:off x="1" y="0"/>
            <a:ext cx="9143999" cy="5145189"/>
          </a:xfrm>
          <a:prstGeom prst="rect">
            <a:avLst/>
          </a:prstGeom>
          <a:noFill/>
          <a:ln>
            <a:noFill/>
          </a:ln>
        </p:spPr>
      </p:pic>
      <p:sp>
        <p:nvSpPr>
          <p:cNvPr id="342" name="Google Shape;342;p7"/>
          <p:cNvSpPr txBox="1">
            <a:spLocks noGrp="1"/>
          </p:cNvSpPr>
          <p:nvPr>
            <p:ph type="body" idx="1"/>
          </p:nvPr>
        </p:nvSpPr>
        <p:spPr>
          <a:xfrm>
            <a:off x="2001900" y="1694375"/>
            <a:ext cx="5140200" cy="2301900"/>
          </a:xfrm>
          <a:prstGeom prst="rect">
            <a:avLst/>
          </a:prstGeom>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accent2"/>
              </a:buClr>
              <a:buSzPts val="1400"/>
              <a:buChar char="●"/>
              <a:defRPr sz="1400"/>
            </a:lvl1pPr>
            <a:lvl2pPr marL="914400" lvl="1" indent="-317500">
              <a:spcBef>
                <a:spcPts val="0"/>
              </a:spcBef>
              <a:spcAft>
                <a:spcPts val="0"/>
              </a:spcAft>
              <a:buClr>
                <a:srgbClr val="595959"/>
              </a:buClr>
              <a:buSzPts val="1400"/>
              <a:buFont typeface="Anaheim"/>
              <a:buChar char="○"/>
              <a:defRPr sz="1200"/>
            </a:lvl2pPr>
            <a:lvl3pPr marL="1371600" lvl="2" indent="-317500">
              <a:spcBef>
                <a:spcPts val="0"/>
              </a:spcBef>
              <a:spcAft>
                <a:spcPts val="0"/>
              </a:spcAft>
              <a:buClr>
                <a:srgbClr val="595959"/>
              </a:buClr>
              <a:buSzPts val="1400"/>
              <a:buFont typeface="Anaheim"/>
              <a:buChar char="■"/>
              <a:defRPr sz="1200"/>
            </a:lvl3pPr>
            <a:lvl4pPr marL="1828800" lvl="3" indent="-317500">
              <a:spcBef>
                <a:spcPts val="0"/>
              </a:spcBef>
              <a:spcAft>
                <a:spcPts val="0"/>
              </a:spcAft>
              <a:buClr>
                <a:srgbClr val="595959"/>
              </a:buClr>
              <a:buSzPts val="1400"/>
              <a:buFont typeface="Anaheim"/>
              <a:buChar char="●"/>
              <a:defRPr sz="1200"/>
            </a:lvl4pPr>
            <a:lvl5pPr marL="2286000" lvl="4" indent="-317500">
              <a:spcBef>
                <a:spcPts val="0"/>
              </a:spcBef>
              <a:spcAft>
                <a:spcPts val="0"/>
              </a:spcAft>
              <a:buClr>
                <a:srgbClr val="595959"/>
              </a:buClr>
              <a:buSzPts val="1400"/>
              <a:buFont typeface="Anaheim"/>
              <a:buChar char="○"/>
              <a:defRPr sz="1200"/>
            </a:lvl5pPr>
            <a:lvl6pPr marL="2743200" lvl="5" indent="-317500">
              <a:spcBef>
                <a:spcPts val="0"/>
              </a:spcBef>
              <a:spcAft>
                <a:spcPts val="0"/>
              </a:spcAft>
              <a:buClr>
                <a:srgbClr val="595959"/>
              </a:buClr>
              <a:buSzPts val="1400"/>
              <a:buFont typeface="Anaheim"/>
              <a:buChar char="■"/>
              <a:defRPr sz="1200"/>
            </a:lvl6pPr>
            <a:lvl7pPr marL="3200400" lvl="6" indent="-317500">
              <a:spcBef>
                <a:spcPts val="0"/>
              </a:spcBef>
              <a:spcAft>
                <a:spcPts val="0"/>
              </a:spcAft>
              <a:buClr>
                <a:srgbClr val="595959"/>
              </a:buClr>
              <a:buSzPts val="1400"/>
              <a:buFont typeface="Anaheim"/>
              <a:buChar char="●"/>
              <a:defRPr sz="1200"/>
            </a:lvl7pPr>
            <a:lvl8pPr marL="3657600" lvl="7" indent="-317500">
              <a:spcBef>
                <a:spcPts val="0"/>
              </a:spcBef>
              <a:spcAft>
                <a:spcPts val="0"/>
              </a:spcAft>
              <a:buClr>
                <a:srgbClr val="595959"/>
              </a:buClr>
              <a:buSzPts val="1400"/>
              <a:buFont typeface="Anaheim"/>
              <a:buChar char="○"/>
              <a:defRPr sz="1200"/>
            </a:lvl8pPr>
            <a:lvl9pPr marL="4114800" lvl="8" indent="-317500">
              <a:spcBef>
                <a:spcPts val="0"/>
              </a:spcBef>
              <a:spcAft>
                <a:spcPts val="0"/>
              </a:spcAft>
              <a:buClr>
                <a:srgbClr val="595959"/>
              </a:buClr>
              <a:buSzPts val="1400"/>
              <a:buFont typeface="Anaheim"/>
              <a:buChar char="■"/>
              <a:defRPr sz="1200"/>
            </a:lvl9pPr>
          </a:lstStyle>
          <a:p>
            <a:endParaRPr/>
          </a:p>
        </p:txBody>
      </p:sp>
      <p:sp>
        <p:nvSpPr>
          <p:cNvPr id="343" name="Google Shape;343;p7"/>
          <p:cNvSpPr txBox="1">
            <a:spLocks noGrp="1"/>
          </p:cNvSpPr>
          <p:nvPr>
            <p:ph type="title"/>
          </p:nvPr>
        </p:nvSpPr>
        <p:spPr>
          <a:xfrm>
            <a:off x="711725" y="445025"/>
            <a:ext cx="7720500" cy="496200"/>
          </a:xfrm>
          <a:prstGeom prst="rect">
            <a:avLst/>
          </a:prstGeom>
          <a:effectLst>
            <a:outerShdw dist="38100" dir="3000000" algn="bl" rotWithShape="0">
              <a:schemeClr val="dk2"/>
            </a:outerShdw>
          </a:effectLst>
        </p:spPr>
        <p:txBody>
          <a:bodyPr spcFirstLastPara="1" wrap="square" lIns="91425" tIns="91425" rIns="91425" bIns="91425" anchor="ctr" anchorCtr="0">
            <a:noAutofit/>
          </a:bodyPr>
          <a:lstStyle>
            <a:lvl1pPr lvl="0" rtl="0">
              <a:spcBef>
                <a:spcPts val="0"/>
              </a:spcBef>
              <a:spcAft>
                <a:spcPts val="0"/>
              </a:spcAft>
              <a:buSzPts val="2800"/>
              <a:buNone/>
              <a:defRPr sz="3400" i="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44" name="Google Shape;344;p7"/>
          <p:cNvSpPr/>
          <p:nvPr/>
        </p:nvSpPr>
        <p:spPr>
          <a:xfrm rot="5870194">
            <a:off x="7761000" y="-230037"/>
            <a:ext cx="2620901" cy="1771716"/>
          </a:xfrm>
          <a:custGeom>
            <a:avLst/>
            <a:gdLst/>
            <a:ahLst/>
            <a:cxnLst/>
            <a:rect l="l" t="t" r="r" b="b"/>
            <a:pathLst>
              <a:path w="15527" h="10496" extrusionOk="0">
                <a:moveTo>
                  <a:pt x="7554" y="0"/>
                </a:moveTo>
                <a:cubicBezTo>
                  <a:pt x="6829" y="0"/>
                  <a:pt x="6103" y="121"/>
                  <a:pt x="5404" y="364"/>
                </a:cubicBezTo>
                <a:cubicBezTo>
                  <a:pt x="3908" y="875"/>
                  <a:pt x="2658" y="1843"/>
                  <a:pt x="1620" y="2987"/>
                </a:cubicBezTo>
                <a:cubicBezTo>
                  <a:pt x="493" y="4202"/>
                  <a:pt x="0" y="5874"/>
                  <a:pt x="299" y="7494"/>
                </a:cubicBezTo>
                <a:cubicBezTo>
                  <a:pt x="423" y="8356"/>
                  <a:pt x="845" y="9131"/>
                  <a:pt x="1479" y="9694"/>
                </a:cubicBezTo>
                <a:cubicBezTo>
                  <a:pt x="2143" y="10275"/>
                  <a:pt x="2966" y="10495"/>
                  <a:pt x="3786" y="10495"/>
                </a:cubicBezTo>
                <a:cubicBezTo>
                  <a:pt x="4357" y="10495"/>
                  <a:pt x="4926" y="10388"/>
                  <a:pt x="5440" y="10222"/>
                </a:cubicBezTo>
                <a:cubicBezTo>
                  <a:pt x="6566" y="9852"/>
                  <a:pt x="7534" y="9201"/>
                  <a:pt x="8520" y="8567"/>
                </a:cubicBezTo>
                <a:cubicBezTo>
                  <a:pt x="8819" y="8321"/>
                  <a:pt x="9189" y="8180"/>
                  <a:pt x="9594" y="8127"/>
                </a:cubicBezTo>
                <a:cubicBezTo>
                  <a:pt x="9624" y="8125"/>
                  <a:pt x="9654" y="8124"/>
                  <a:pt x="9684" y="8124"/>
                </a:cubicBezTo>
                <a:cubicBezTo>
                  <a:pt x="10147" y="8124"/>
                  <a:pt x="10609" y="8370"/>
                  <a:pt x="11055" y="8585"/>
                </a:cubicBezTo>
                <a:cubicBezTo>
                  <a:pt x="11726" y="8899"/>
                  <a:pt x="12484" y="9133"/>
                  <a:pt x="13188" y="9133"/>
                </a:cubicBezTo>
                <a:cubicBezTo>
                  <a:pt x="13667" y="9133"/>
                  <a:pt x="14121" y="9025"/>
                  <a:pt x="14505" y="8761"/>
                </a:cubicBezTo>
                <a:cubicBezTo>
                  <a:pt x="15350" y="8180"/>
                  <a:pt x="15526" y="6948"/>
                  <a:pt x="15192" y="5892"/>
                </a:cubicBezTo>
                <a:cubicBezTo>
                  <a:pt x="14857" y="4835"/>
                  <a:pt x="14118" y="3938"/>
                  <a:pt x="13344" y="3093"/>
                </a:cubicBezTo>
                <a:cubicBezTo>
                  <a:pt x="12428" y="2107"/>
                  <a:pt x="11425" y="1139"/>
                  <a:pt x="10193" y="558"/>
                </a:cubicBezTo>
                <a:cubicBezTo>
                  <a:pt x="9353" y="187"/>
                  <a:pt x="8455" y="0"/>
                  <a:pt x="75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7"/>
          <p:cNvSpPr/>
          <p:nvPr/>
        </p:nvSpPr>
        <p:spPr>
          <a:xfrm>
            <a:off x="-1574099" y="1428048"/>
            <a:ext cx="2554204" cy="2652984"/>
          </a:xfrm>
          <a:custGeom>
            <a:avLst/>
            <a:gdLst/>
            <a:ahLst/>
            <a:cxnLst/>
            <a:rect l="l" t="t" r="r" b="b"/>
            <a:pathLst>
              <a:path w="18695" h="19418" extrusionOk="0">
                <a:moveTo>
                  <a:pt x="18554" y="8046"/>
                </a:moveTo>
                <a:cubicBezTo>
                  <a:pt x="18395" y="5740"/>
                  <a:pt x="17040" y="3592"/>
                  <a:pt x="15104" y="2307"/>
                </a:cubicBezTo>
                <a:cubicBezTo>
                  <a:pt x="12604" y="635"/>
                  <a:pt x="8678" y="1"/>
                  <a:pt x="6214" y="2078"/>
                </a:cubicBezTo>
                <a:cubicBezTo>
                  <a:pt x="0" y="7359"/>
                  <a:pt x="9752" y="19417"/>
                  <a:pt x="16160" y="14154"/>
                </a:cubicBezTo>
                <a:cubicBezTo>
                  <a:pt x="16301" y="14031"/>
                  <a:pt x="16442" y="13908"/>
                  <a:pt x="16565" y="13784"/>
                </a:cubicBezTo>
                <a:cubicBezTo>
                  <a:pt x="18026" y="12323"/>
                  <a:pt x="18695" y="10088"/>
                  <a:pt x="18554" y="804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6" name="Google Shape;346;p7"/>
          <p:cNvGrpSpPr/>
          <p:nvPr/>
        </p:nvGrpSpPr>
        <p:grpSpPr>
          <a:xfrm>
            <a:off x="7783050" y="2555060"/>
            <a:ext cx="1979758" cy="2017427"/>
            <a:chOff x="2621634" y="4874205"/>
            <a:chExt cx="929028" cy="946749"/>
          </a:xfrm>
        </p:grpSpPr>
        <p:sp>
          <p:nvSpPr>
            <p:cNvPr id="347" name="Google Shape;347;p7"/>
            <p:cNvSpPr/>
            <p:nvPr/>
          </p:nvSpPr>
          <p:spPr>
            <a:xfrm>
              <a:off x="3204085" y="5037063"/>
              <a:ext cx="29666" cy="32639"/>
            </a:xfrm>
            <a:custGeom>
              <a:avLst/>
              <a:gdLst/>
              <a:ahLst/>
              <a:cxnLst/>
              <a:rect l="l" t="t" r="r" b="b"/>
              <a:pathLst>
                <a:path w="529" h="582" extrusionOk="0">
                  <a:moveTo>
                    <a:pt x="265" y="1"/>
                  </a:moveTo>
                  <a:cubicBezTo>
                    <a:pt x="247" y="1"/>
                    <a:pt x="230" y="19"/>
                    <a:pt x="212" y="36"/>
                  </a:cubicBezTo>
                  <a:cubicBezTo>
                    <a:pt x="124" y="71"/>
                    <a:pt x="89" y="159"/>
                    <a:pt x="54" y="230"/>
                  </a:cubicBezTo>
                  <a:cubicBezTo>
                    <a:pt x="1" y="300"/>
                    <a:pt x="71" y="459"/>
                    <a:pt x="142" y="476"/>
                  </a:cubicBezTo>
                  <a:cubicBezTo>
                    <a:pt x="177" y="494"/>
                    <a:pt x="212" y="511"/>
                    <a:pt x="247" y="547"/>
                  </a:cubicBezTo>
                  <a:cubicBezTo>
                    <a:pt x="282" y="582"/>
                    <a:pt x="318" y="547"/>
                    <a:pt x="353" y="547"/>
                  </a:cubicBezTo>
                  <a:cubicBezTo>
                    <a:pt x="458" y="494"/>
                    <a:pt x="529" y="423"/>
                    <a:pt x="511" y="300"/>
                  </a:cubicBezTo>
                  <a:cubicBezTo>
                    <a:pt x="476" y="230"/>
                    <a:pt x="458" y="159"/>
                    <a:pt x="423" y="107"/>
                  </a:cubicBezTo>
                  <a:cubicBezTo>
                    <a:pt x="388" y="36"/>
                    <a:pt x="335" y="1"/>
                    <a:pt x="2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7"/>
            <p:cNvSpPr/>
            <p:nvPr/>
          </p:nvSpPr>
          <p:spPr>
            <a:xfrm>
              <a:off x="3211993" y="5301650"/>
              <a:ext cx="24731" cy="32639"/>
            </a:xfrm>
            <a:custGeom>
              <a:avLst/>
              <a:gdLst/>
              <a:ahLst/>
              <a:cxnLst/>
              <a:rect l="l" t="t" r="r" b="b"/>
              <a:pathLst>
                <a:path w="441" h="582" extrusionOk="0">
                  <a:moveTo>
                    <a:pt x="1" y="177"/>
                  </a:moveTo>
                  <a:cubicBezTo>
                    <a:pt x="1" y="282"/>
                    <a:pt x="18" y="370"/>
                    <a:pt x="53" y="476"/>
                  </a:cubicBezTo>
                  <a:cubicBezTo>
                    <a:pt x="106" y="546"/>
                    <a:pt x="194" y="582"/>
                    <a:pt x="282" y="564"/>
                  </a:cubicBezTo>
                  <a:cubicBezTo>
                    <a:pt x="353" y="546"/>
                    <a:pt x="388" y="494"/>
                    <a:pt x="423" y="441"/>
                  </a:cubicBezTo>
                  <a:cubicBezTo>
                    <a:pt x="441" y="370"/>
                    <a:pt x="441" y="300"/>
                    <a:pt x="405" y="247"/>
                  </a:cubicBezTo>
                  <a:cubicBezTo>
                    <a:pt x="388" y="194"/>
                    <a:pt x="370" y="159"/>
                    <a:pt x="353" y="124"/>
                  </a:cubicBezTo>
                  <a:cubicBezTo>
                    <a:pt x="300" y="18"/>
                    <a:pt x="194" y="1"/>
                    <a:pt x="106" y="53"/>
                  </a:cubicBezTo>
                  <a:cubicBezTo>
                    <a:pt x="89" y="71"/>
                    <a:pt x="89" y="71"/>
                    <a:pt x="71" y="71"/>
                  </a:cubicBezTo>
                  <a:cubicBezTo>
                    <a:pt x="18" y="89"/>
                    <a:pt x="1" y="124"/>
                    <a:pt x="1" y="17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7"/>
            <p:cNvSpPr/>
            <p:nvPr/>
          </p:nvSpPr>
          <p:spPr>
            <a:xfrm>
              <a:off x="3077736" y="5335242"/>
              <a:ext cx="30676" cy="24731"/>
            </a:xfrm>
            <a:custGeom>
              <a:avLst/>
              <a:gdLst/>
              <a:ahLst/>
              <a:cxnLst/>
              <a:rect l="l" t="t" r="r" b="b"/>
              <a:pathLst>
                <a:path w="547" h="441" extrusionOk="0">
                  <a:moveTo>
                    <a:pt x="546" y="211"/>
                  </a:moveTo>
                  <a:cubicBezTo>
                    <a:pt x="546" y="106"/>
                    <a:pt x="476" y="18"/>
                    <a:pt x="370" y="18"/>
                  </a:cubicBezTo>
                  <a:cubicBezTo>
                    <a:pt x="247" y="0"/>
                    <a:pt x="141" y="35"/>
                    <a:pt x="53" y="123"/>
                  </a:cubicBezTo>
                  <a:cubicBezTo>
                    <a:pt x="53" y="123"/>
                    <a:pt x="36" y="123"/>
                    <a:pt x="53" y="141"/>
                  </a:cubicBezTo>
                  <a:cubicBezTo>
                    <a:pt x="71" y="159"/>
                    <a:pt x="53" y="176"/>
                    <a:pt x="36" y="194"/>
                  </a:cubicBezTo>
                  <a:cubicBezTo>
                    <a:pt x="1" y="247"/>
                    <a:pt x="18" y="317"/>
                    <a:pt x="71" y="370"/>
                  </a:cubicBezTo>
                  <a:cubicBezTo>
                    <a:pt x="159" y="423"/>
                    <a:pt x="282" y="440"/>
                    <a:pt x="405" y="423"/>
                  </a:cubicBezTo>
                  <a:cubicBezTo>
                    <a:pt x="476" y="370"/>
                    <a:pt x="529" y="299"/>
                    <a:pt x="546" y="21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7"/>
            <p:cNvSpPr/>
            <p:nvPr/>
          </p:nvSpPr>
          <p:spPr>
            <a:xfrm>
              <a:off x="3522959" y="5163468"/>
              <a:ext cx="27704" cy="28657"/>
            </a:xfrm>
            <a:custGeom>
              <a:avLst/>
              <a:gdLst/>
              <a:ahLst/>
              <a:cxnLst/>
              <a:rect l="l" t="t" r="r" b="b"/>
              <a:pathLst>
                <a:path w="494" h="511" extrusionOk="0">
                  <a:moveTo>
                    <a:pt x="317" y="0"/>
                  </a:moveTo>
                  <a:cubicBezTo>
                    <a:pt x="212" y="18"/>
                    <a:pt x="124" y="71"/>
                    <a:pt x="53" y="141"/>
                  </a:cubicBezTo>
                  <a:cubicBezTo>
                    <a:pt x="18" y="194"/>
                    <a:pt x="36" y="247"/>
                    <a:pt x="1" y="282"/>
                  </a:cubicBezTo>
                  <a:lnTo>
                    <a:pt x="1" y="299"/>
                  </a:lnTo>
                  <a:cubicBezTo>
                    <a:pt x="71" y="370"/>
                    <a:pt x="89" y="475"/>
                    <a:pt x="229" y="475"/>
                  </a:cubicBezTo>
                  <a:cubicBezTo>
                    <a:pt x="247" y="475"/>
                    <a:pt x="247" y="511"/>
                    <a:pt x="300" y="493"/>
                  </a:cubicBezTo>
                  <a:cubicBezTo>
                    <a:pt x="335" y="475"/>
                    <a:pt x="423" y="458"/>
                    <a:pt x="458" y="405"/>
                  </a:cubicBezTo>
                  <a:cubicBezTo>
                    <a:pt x="476" y="352"/>
                    <a:pt x="494" y="282"/>
                    <a:pt x="494" y="229"/>
                  </a:cubicBezTo>
                  <a:cubicBezTo>
                    <a:pt x="476" y="159"/>
                    <a:pt x="441" y="88"/>
                    <a:pt x="405" y="35"/>
                  </a:cubicBezTo>
                  <a:cubicBezTo>
                    <a:pt x="388" y="18"/>
                    <a:pt x="353" y="0"/>
                    <a:pt x="3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7"/>
            <p:cNvSpPr/>
            <p:nvPr/>
          </p:nvSpPr>
          <p:spPr>
            <a:xfrm>
              <a:off x="2622644" y="5773566"/>
              <a:ext cx="26694" cy="28657"/>
            </a:xfrm>
            <a:custGeom>
              <a:avLst/>
              <a:gdLst/>
              <a:ahLst/>
              <a:cxnLst/>
              <a:rect l="l" t="t" r="r" b="b"/>
              <a:pathLst>
                <a:path w="476" h="511" extrusionOk="0">
                  <a:moveTo>
                    <a:pt x="18" y="229"/>
                  </a:moveTo>
                  <a:cubicBezTo>
                    <a:pt x="0" y="299"/>
                    <a:pt x="36" y="370"/>
                    <a:pt x="88" y="405"/>
                  </a:cubicBezTo>
                  <a:cubicBezTo>
                    <a:pt x="124" y="422"/>
                    <a:pt x="141" y="458"/>
                    <a:pt x="141" y="493"/>
                  </a:cubicBezTo>
                  <a:cubicBezTo>
                    <a:pt x="141" y="511"/>
                    <a:pt x="176" y="493"/>
                    <a:pt x="194" y="493"/>
                  </a:cubicBezTo>
                  <a:cubicBezTo>
                    <a:pt x="247" y="493"/>
                    <a:pt x="282" y="493"/>
                    <a:pt x="335" y="493"/>
                  </a:cubicBezTo>
                  <a:cubicBezTo>
                    <a:pt x="423" y="440"/>
                    <a:pt x="476" y="334"/>
                    <a:pt x="476" y="229"/>
                  </a:cubicBezTo>
                  <a:cubicBezTo>
                    <a:pt x="458" y="141"/>
                    <a:pt x="405" y="70"/>
                    <a:pt x="335" y="35"/>
                  </a:cubicBezTo>
                  <a:cubicBezTo>
                    <a:pt x="317" y="18"/>
                    <a:pt x="300" y="0"/>
                    <a:pt x="282" y="35"/>
                  </a:cubicBezTo>
                  <a:cubicBezTo>
                    <a:pt x="264" y="35"/>
                    <a:pt x="247" y="53"/>
                    <a:pt x="229" y="35"/>
                  </a:cubicBezTo>
                  <a:cubicBezTo>
                    <a:pt x="141" y="18"/>
                    <a:pt x="88" y="88"/>
                    <a:pt x="36" y="123"/>
                  </a:cubicBezTo>
                  <a:cubicBezTo>
                    <a:pt x="18" y="123"/>
                    <a:pt x="18" y="141"/>
                    <a:pt x="18" y="14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7"/>
            <p:cNvSpPr/>
            <p:nvPr/>
          </p:nvSpPr>
          <p:spPr>
            <a:xfrm>
              <a:off x="3245585" y="4889010"/>
              <a:ext cx="27647" cy="29666"/>
            </a:xfrm>
            <a:custGeom>
              <a:avLst/>
              <a:gdLst/>
              <a:ahLst/>
              <a:cxnLst/>
              <a:rect l="l" t="t" r="r" b="b"/>
              <a:pathLst>
                <a:path w="493" h="529" extrusionOk="0">
                  <a:moveTo>
                    <a:pt x="18" y="300"/>
                  </a:moveTo>
                  <a:cubicBezTo>
                    <a:pt x="18" y="335"/>
                    <a:pt x="18" y="370"/>
                    <a:pt x="35" y="388"/>
                  </a:cubicBezTo>
                  <a:cubicBezTo>
                    <a:pt x="106" y="458"/>
                    <a:pt x="194" y="493"/>
                    <a:pt x="282" y="511"/>
                  </a:cubicBezTo>
                  <a:cubicBezTo>
                    <a:pt x="352" y="529"/>
                    <a:pt x="493" y="370"/>
                    <a:pt x="493" y="264"/>
                  </a:cubicBezTo>
                  <a:cubicBezTo>
                    <a:pt x="493" y="159"/>
                    <a:pt x="387" y="18"/>
                    <a:pt x="299" y="18"/>
                  </a:cubicBezTo>
                  <a:cubicBezTo>
                    <a:pt x="141" y="0"/>
                    <a:pt x="0" y="141"/>
                    <a:pt x="18" y="30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7"/>
            <p:cNvSpPr/>
            <p:nvPr/>
          </p:nvSpPr>
          <p:spPr>
            <a:xfrm>
              <a:off x="3332453" y="5298678"/>
              <a:ext cx="29666" cy="30676"/>
            </a:xfrm>
            <a:custGeom>
              <a:avLst/>
              <a:gdLst/>
              <a:ahLst/>
              <a:cxnLst/>
              <a:rect l="l" t="t" r="r" b="b"/>
              <a:pathLst>
                <a:path w="529" h="547" extrusionOk="0">
                  <a:moveTo>
                    <a:pt x="194" y="36"/>
                  </a:moveTo>
                  <a:cubicBezTo>
                    <a:pt x="176" y="36"/>
                    <a:pt x="123" y="1"/>
                    <a:pt x="106" y="71"/>
                  </a:cubicBezTo>
                  <a:cubicBezTo>
                    <a:pt x="106" y="71"/>
                    <a:pt x="88" y="71"/>
                    <a:pt x="71" y="89"/>
                  </a:cubicBezTo>
                  <a:cubicBezTo>
                    <a:pt x="0" y="142"/>
                    <a:pt x="0" y="247"/>
                    <a:pt x="53" y="318"/>
                  </a:cubicBezTo>
                  <a:cubicBezTo>
                    <a:pt x="71" y="335"/>
                    <a:pt x="71" y="353"/>
                    <a:pt x="88" y="370"/>
                  </a:cubicBezTo>
                  <a:cubicBezTo>
                    <a:pt x="194" y="547"/>
                    <a:pt x="299" y="529"/>
                    <a:pt x="423" y="441"/>
                  </a:cubicBezTo>
                  <a:cubicBezTo>
                    <a:pt x="528" y="335"/>
                    <a:pt x="511" y="124"/>
                    <a:pt x="370" y="71"/>
                  </a:cubicBezTo>
                  <a:cubicBezTo>
                    <a:pt x="317" y="36"/>
                    <a:pt x="247" y="18"/>
                    <a:pt x="194" y="3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7"/>
            <p:cNvSpPr/>
            <p:nvPr/>
          </p:nvSpPr>
          <p:spPr>
            <a:xfrm>
              <a:off x="3159670" y="4937352"/>
              <a:ext cx="44471" cy="40546"/>
            </a:xfrm>
            <a:custGeom>
              <a:avLst/>
              <a:gdLst/>
              <a:ahLst/>
              <a:cxnLst/>
              <a:rect l="l" t="t" r="r" b="b"/>
              <a:pathLst>
                <a:path w="793" h="723" extrusionOk="0">
                  <a:moveTo>
                    <a:pt x="282" y="705"/>
                  </a:moveTo>
                  <a:cubicBezTo>
                    <a:pt x="441" y="723"/>
                    <a:pt x="599" y="670"/>
                    <a:pt x="687" y="547"/>
                  </a:cubicBezTo>
                  <a:cubicBezTo>
                    <a:pt x="775" y="441"/>
                    <a:pt x="793" y="300"/>
                    <a:pt x="740" y="195"/>
                  </a:cubicBezTo>
                  <a:cubicBezTo>
                    <a:pt x="687" y="71"/>
                    <a:pt x="564" y="1"/>
                    <a:pt x="441" y="1"/>
                  </a:cubicBezTo>
                  <a:cubicBezTo>
                    <a:pt x="335" y="36"/>
                    <a:pt x="229" y="124"/>
                    <a:pt x="177" y="230"/>
                  </a:cubicBezTo>
                  <a:cubicBezTo>
                    <a:pt x="141" y="300"/>
                    <a:pt x="106" y="353"/>
                    <a:pt x="71" y="423"/>
                  </a:cubicBezTo>
                  <a:cubicBezTo>
                    <a:pt x="1" y="547"/>
                    <a:pt x="89" y="705"/>
                    <a:pt x="229" y="705"/>
                  </a:cubicBezTo>
                  <a:cubicBezTo>
                    <a:pt x="247" y="705"/>
                    <a:pt x="265" y="705"/>
                    <a:pt x="282" y="70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7"/>
            <p:cNvSpPr/>
            <p:nvPr/>
          </p:nvSpPr>
          <p:spPr>
            <a:xfrm>
              <a:off x="2622644" y="5644189"/>
              <a:ext cx="23722" cy="27704"/>
            </a:xfrm>
            <a:custGeom>
              <a:avLst/>
              <a:gdLst/>
              <a:ahLst/>
              <a:cxnLst/>
              <a:rect l="l" t="t" r="r" b="b"/>
              <a:pathLst>
                <a:path w="423" h="494" extrusionOk="0">
                  <a:moveTo>
                    <a:pt x="194" y="476"/>
                  </a:moveTo>
                  <a:cubicBezTo>
                    <a:pt x="300" y="494"/>
                    <a:pt x="423" y="353"/>
                    <a:pt x="423" y="265"/>
                  </a:cubicBezTo>
                  <a:cubicBezTo>
                    <a:pt x="423" y="195"/>
                    <a:pt x="423" y="142"/>
                    <a:pt x="423" y="71"/>
                  </a:cubicBezTo>
                  <a:cubicBezTo>
                    <a:pt x="423" y="54"/>
                    <a:pt x="423" y="36"/>
                    <a:pt x="388" y="36"/>
                  </a:cubicBezTo>
                  <a:cubicBezTo>
                    <a:pt x="317" y="36"/>
                    <a:pt x="264" y="1"/>
                    <a:pt x="194" y="36"/>
                  </a:cubicBezTo>
                  <a:cubicBezTo>
                    <a:pt x="176" y="36"/>
                    <a:pt x="159" y="36"/>
                    <a:pt x="141" y="36"/>
                  </a:cubicBezTo>
                  <a:cubicBezTo>
                    <a:pt x="88" y="54"/>
                    <a:pt x="53" y="89"/>
                    <a:pt x="36" y="142"/>
                  </a:cubicBezTo>
                  <a:cubicBezTo>
                    <a:pt x="18" y="195"/>
                    <a:pt x="18" y="247"/>
                    <a:pt x="18" y="318"/>
                  </a:cubicBezTo>
                  <a:cubicBezTo>
                    <a:pt x="0" y="406"/>
                    <a:pt x="88" y="494"/>
                    <a:pt x="194" y="47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7"/>
            <p:cNvSpPr/>
            <p:nvPr/>
          </p:nvSpPr>
          <p:spPr>
            <a:xfrm>
              <a:off x="3233696" y="5531692"/>
              <a:ext cx="27704" cy="25685"/>
            </a:xfrm>
            <a:custGeom>
              <a:avLst/>
              <a:gdLst/>
              <a:ahLst/>
              <a:cxnLst/>
              <a:rect l="l" t="t" r="r" b="b"/>
              <a:pathLst>
                <a:path w="494" h="458" extrusionOk="0">
                  <a:moveTo>
                    <a:pt x="300" y="18"/>
                  </a:moveTo>
                  <a:cubicBezTo>
                    <a:pt x="230" y="0"/>
                    <a:pt x="159" y="71"/>
                    <a:pt x="89" y="71"/>
                  </a:cubicBezTo>
                  <a:cubicBezTo>
                    <a:pt x="18" y="88"/>
                    <a:pt x="54" y="141"/>
                    <a:pt x="36" y="176"/>
                  </a:cubicBezTo>
                  <a:cubicBezTo>
                    <a:pt x="1" y="211"/>
                    <a:pt x="1" y="247"/>
                    <a:pt x="36" y="282"/>
                  </a:cubicBezTo>
                  <a:cubicBezTo>
                    <a:pt x="54" y="299"/>
                    <a:pt x="54" y="317"/>
                    <a:pt x="54" y="335"/>
                  </a:cubicBezTo>
                  <a:cubicBezTo>
                    <a:pt x="54" y="405"/>
                    <a:pt x="89" y="423"/>
                    <a:pt x="159" y="440"/>
                  </a:cubicBezTo>
                  <a:cubicBezTo>
                    <a:pt x="194" y="458"/>
                    <a:pt x="230" y="458"/>
                    <a:pt x="265" y="458"/>
                  </a:cubicBezTo>
                  <a:cubicBezTo>
                    <a:pt x="353" y="440"/>
                    <a:pt x="423" y="352"/>
                    <a:pt x="423" y="264"/>
                  </a:cubicBezTo>
                  <a:cubicBezTo>
                    <a:pt x="423" y="247"/>
                    <a:pt x="423" y="229"/>
                    <a:pt x="441" y="211"/>
                  </a:cubicBezTo>
                  <a:cubicBezTo>
                    <a:pt x="494" y="194"/>
                    <a:pt x="494" y="141"/>
                    <a:pt x="476" y="106"/>
                  </a:cubicBezTo>
                  <a:cubicBezTo>
                    <a:pt x="441" y="53"/>
                    <a:pt x="406" y="18"/>
                    <a:pt x="353" y="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7"/>
            <p:cNvSpPr/>
            <p:nvPr/>
          </p:nvSpPr>
          <p:spPr>
            <a:xfrm>
              <a:off x="3162642" y="5392500"/>
              <a:ext cx="25741" cy="27704"/>
            </a:xfrm>
            <a:custGeom>
              <a:avLst/>
              <a:gdLst/>
              <a:ahLst/>
              <a:cxnLst/>
              <a:rect l="l" t="t" r="r" b="b"/>
              <a:pathLst>
                <a:path w="459" h="494" extrusionOk="0">
                  <a:moveTo>
                    <a:pt x="458" y="194"/>
                  </a:moveTo>
                  <a:cubicBezTo>
                    <a:pt x="441" y="123"/>
                    <a:pt x="423" y="71"/>
                    <a:pt x="370" y="53"/>
                  </a:cubicBezTo>
                  <a:cubicBezTo>
                    <a:pt x="282" y="0"/>
                    <a:pt x="194" y="0"/>
                    <a:pt x="124" y="53"/>
                  </a:cubicBezTo>
                  <a:cubicBezTo>
                    <a:pt x="18" y="88"/>
                    <a:pt x="0" y="194"/>
                    <a:pt x="53" y="282"/>
                  </a:cubicBezTo>
                  <a:cubicBezTo>
                    <a:pt x="71" y="299"/>
                    <a:pt x="71" y="299"/>
                    <a:pt x="71" y="317"/>
                  </a:cubicBezTo>
                  <a:cubicBezTo>
                    <a:pt x="71" y="440"/>
                    <a:pt x="194" y="493"/>
                    <a:pt x="300" y="458"/>
                  </a:cubicBezTo>
                  <a:cubicBezTo>
                    <a:pt x="405" y="423"/>
                    <a:pt x="458" y="370"/>
                    <a:pt x="458" y="19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7"/>
            <p:cNvSpPr/>
            <p:nvPr/>
          </p:nvSpPr>
          <p:spPr>
            <a:xfrm>
              <a:off x="2906972" y="5675818"/>
              <a:ext cx="25685" cy="25685"/>
            </a:xfrm>
            <a:custGeom>
              <a:avLst/>
              <a:gdLst/>
              <a:ahLst/>
              <a:cxnLst/>
              <a:rect l="l" t="t" r="r" b="b"/>
              <a:pathLst>
                <a:path w="458" h="458" extrusionOk="0">
                  <a:moveTo>
                    <a:pt x="18" y="176"/>
                  </a:moveTo>
                  <a:cubicBezTo>
                    <a:pt x="0" y="194"/>
                    <a:pt x="18" y="212"/>
                    <a:pt x="18" y="229"/>
                  </a:cubicBezTo>
                  <a:cubicBezTo>
                    <a:pt x="35" y="247"/>
                    <a:pt x="53" y="282"/>
                    <a:pt x="35" y="300"/>
                  </a:cubicBezTo>
                  <a:cubicBezTo>
                    <a:pt x="35" y="317"/>
                    <a:pt x="35" y="335"/>
                    <a:pt x="53" y="352"/>
                  </a:cubicBezTo>
                  <a:cubicBezTo>
                    <a:pt x="106" y="423"/>
                    <a:pt x="194" y="440"/>
                    <a:pt x="264" y="458"/>
                  </a:cubicBezTo>
                  <a:cubicBezTo>
                    <a:pt x="352" y="423"/>
                    <a:pt x="423" y="352"/>
                    <a:pt x="440" y="264"/>
                  </a:cubicBezTo>
                  <a:cubicBezTo>
                    <a:pt x="458" y="159"/>
                    <a:pt x="387" y="35"/>
                    <a:pt x="282" y="18"/>
                  </a:cubicBezTo>
                  <a:cubicBezTo>
                    <a:pt x="194" y="0"/>
                    <a:pt x="106" y="18"/>
                    <a:pt x="35" y="71"/>
                  </a:cubicBezTo>
                  <a:cubicBezTo>
                    <a:pt x="18" y="106"/>
                    <a:pt x="0" y="141"/>
                    <a:pt x="18" y="17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7"/>
            <p:cNvSpPr/>
            <p:nvPr/>
          </p:nvSpPr>
          <p:spPr>
            <a:xfrm>
              <a:off x="3300824" y="5145690"/>
              <a:ext cx="24731" cy="28657"/>
            </a:xfrm>
            <a:custGeom>
              <a:avLst/>
              <a:gdLst/>
              <a:ahLst/>
              <a:cxnLst/>
              <a:rect l="l" t="t" r="r" b="b"/>
              <a:pathLst>
                <a:path w="441" h="511" extrusionOk="0">
                  <a:moveTo>
                    <a:pt x="212" y="476"/>
                  </a:moveTo>
                  <a:cubicBezTo>
                    <a:pt x="265" y="511"/>
                    <a:pt x="318" y="440"/>
                    <a:pt x="371" y="423"/>
                  </a:cubicBezTo>
                  <a:cubicBezTo>
                    <a:pt x="441" y="405"/>
                    <a:pt x="423" y="335"/>
                    <a:pt x="441" y="282"/>
                  </a:cubicBezTo>
                  <a:cubicBezTo>
                    <a:pt x="441" y="159"/>
                    <a:pt x="371" y="53"/>
                    <a:pt x="247" y="18"/>
                  </a:cubicBezTo>
                  <a:cubicBezTo>
                    <a:pt x="177" y="0"/>
                    <a:pt x="89" y="35"/>
                    <a:pt x="36" y="88"/>
                  </a:cubicBezTo>
                  <a:cubicBezTo>
                    <a:pt x="18" y="106"/>
                    <a:pt x="1" y="229"/>
                    <a:pt x="18" y="247"/>
                  </a:cubicBezTo>
                  <a:cubicBezTo>
                    <a:pt x="54" y="282"/>
                    <a:pt x="54" y="317"/>
                    <a:pt x="71" y="352"/>
                  </a:cubicBezTo>
                  <a:cubicBezTo>
                    <a:pt x="71" y="423"/>
                    <a:pt x="142" y="476"/>
                    <a:pt x="212" y="47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7"/>
            <p:cNvSpPr/>
            <p:nvPr/>
          </p:nvSpPr>
          <p:spPr>
            <a:xfrm>
              <a:off x="3392628" y="5214781"/>
              <a:ext cx="38583" cy="41499"/>
            </a:xfrm>
            <a:custGeom>
              <a:avLst/>
              <a:gdLst/>
              <a:ahLst/>
              <a:cxnLst/>
              <a:rect l="l" t="t" r="r" b="b"/>
              <a:pathLst>
                <a:path w="688" h="740" extrusionOk="0">
                  <a:moveTo>
                    <a:pt x="318" y="1"/>
                  </a:moveTo>
                  <a:cubicBezTo>
                    <a:pt x="230" y="1"/>
                    <a:pt x="19" y="141"/>
                    <a:pt x="19" y="212"/>
                  </a:cubicBezTo>
                  <a:cubicBezTo>
                    <a:pt x="19" y="335"/>
                    <a:pt x="1" y="476"/>
                    <a:pt x="124" y="581"/>
                  </a:cubicBezTo>
                  <a:cubicBezTo>
                    <a:pt x="159" y="599"/>
                    <a:pt x="177" y="652"/>
                    <a:pt x="230" y="652"/>
                  </a:cubicBezTo>
                  <a:cubicBezTo>
                    <a:pt x="300" y="652"/>
                    <a:pt x="388" y="740"/>
                    <a:pt x="476" y="652"/>
                  </a:cubicBezTo>
                  <a:cubicBezTo>
                    <a:pt x="582" y="564"/>
                    <a:pt x="652" y="511"/>
                    <a:pt x="652" y="423"/>
                  </a:cubicBezTo>
                  <a:cubicBezTo>
                    <a:pt x="688" y="212"/>
                    <a:pt x="529" y="18"/>
                    <a:pt x="3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7"/>
            <p:cNvSpPr/>
            <p:nvPr/>
          </p:nvSpPr>
          <p:spPr>
            <a:xfrm>
              <a:off x="3290954" y="5013397"/>
              <a:ext cx="26750" cy="26694"/>
            </a:xfrm>
            <a:custGeom>
              <a:avLst/>
              <a:gdLst/>
              <a:ahLst/>
              <a:cxnLst/>
              <a:rect l="l" t="t" r="r" b="b"/>
              <a:pathLst>
                <a:path w="477" h="476" extrusionOk="0">
                  <a:moveTo>
                    <a:pt x="1" y="229"/>
                  </a:moveTo>
                  <a:cubicBezTo>
                    <a:pt x="36" y="264"/>
                    <a:pt x="18" y="317"/>
                    <a:pt x="71" y="335"/>
                  </a:cubicBezTo>
                  <a:cubicBezTo>
                    <a:pt x="89" y="335"/>
                    <a:pt x="106" y="353"/>
                    <a:pt x="106" y="370"/>
                  </a:cubicBezTo>
                  <a:cubicBezTo>
                    <a:pt x="106" y="423"/>
                    <a:pt x="142" y="423"/>
                    <a:pt x="177" y="423"/>
                  </a:cubicBezTo>
                  <a:cubicBezTo>
                    <a:pt x="212" y="423"/>
                    <a:pt x="247" y="458"/>
                    <a:pt x="282" y="458"/>
                  </a:cubicBezTo>
                  <a:cubicBezTo>
                    <a:pt x="371" y="476"/>
                    <a:pt x="441" y="405"/>
                    <a:pt x="459" y="317"/>
                  </a:cubicBezTo>
                  <a:cubicBezTo>
                    <a:pt x="476" y="247"/>
                    <a:pt x="459" y="176"/>
                    <a:pt x="441" y="106"/>
                  </a:cubicBezTo>
                  <a:cubicBezTo>
                    <a:pt x="406" y="36"/>
                    <a:pt x="335" y="0"/>
                    <a:pt x="265" y="18"/>
                  </a:cubicBezTo>
                  <a:cubicBezTo>
                    <a:pt x="177" y="36"/>
                    <a:pt x="106" y="71"/>
                    <a:pt x="71" y="141"/>
                  </a:cubicBezTo>
                  <a:cubicBezTo>
                    <a:pt x="54" y="159"/>
                    <a:pt x="54" y="176"/>
                    <a:pt x="54" y="194"/>
                  </a:cubicBezTo>
                  <a:cubicBezTo>
                    <a:pt x="54" y="212"/>
                    <a:pt x="71" y="229"/>
                    <a:pt x="54" y="247"/>
                  </a:cubicBezTo>
                  <a:cubicBezTo>
                    <a:pt x="36" y="264"/>
                    <a:pt x="36" y="212"/>
                    <a:pt x="1" y="22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7"/>
            <p:cNvSpPr/>
            <p:nvPr/>
          </p:nvSpPr>
          <p:spPr>
            <a:xfrm>
              <a:off x="2670985" y="5231549"/>
              <a:ext cx="27704" cy="25741"/>
            </a:xfrm>
            <a:custGeom>
              <a:avLst/>
              <a:gdLst/>
              <a:ahLst/>
              <a:cxnLst/>
              <a:rect l="l" t="t" r="r" b="b"/>
              <a:pathLst>
                <a:path w="494" h="459" extrusionOk="0">
                  <a:moveTo>
                    <a:pt x="230" y="458"/>
                  </a:moveTo>
                  <a:cubicBezTo>
                    <a:pt x="335" y="441"/>
                    <a:pt x="423" y="370"/>
                    <a:pt x="459" y="265"/>
                  </a:cubicBezTo>
                  <a:cubicBezTo>
                    <a:pt x="494" y="159"/>
                    <a:pt x="423" y="106"/>
                    <a:pt x="371" y="54"/>
                  </a:cubicBezTo>
                  <a:cubicBezTo>
                    <a:pt x="318" y="1"/>
                    <a:pt x="230" y="1"/>
                    <a:pt x="177" y="54"/>
                  </a:cubicBezTo>
                  <a:cubicBezTo>
                    <a:pt x="142" y="71"/>
                    <a:pt x="89" y="89"/>
                    <a:pt x="54" y="124"/>
                  </a:cubicBezTo>
                  <a:cubicBezTo>
                    <a:pt x="19" y="142"/>
                    <a:pt x="1" y="177"/>
                    <a:pt x="19" y="212"/>
                  </a:cubicBezTo>
                  <a:cubicBezTo>
                    <a:pt x="36" y="265"/>
                    <a:pt x="19" y="335"/>
                    <a:pt x="89" y="353"/>
                  </a:cubicBezTo>
                  <a:cubicBezTo>
                    <a:pt x="89" y="370"/>
                    <a:pt x="89" y="370"/>
                    <a:pt x="89" y="388"/>
                  </a:cubicBezTo>
                  <a:cubicBezTo>
                    <a:pt x="124" y="423"/>
                    <a:pt x="177" y="458"/>
                    <a:pt x="230" y="45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7"/>
            <p:cNvSpPr/>
            <p:nvPr/>
          </p:nvSpPr>
          <p:spPr>
            <a:xfrm>
              <a:off x="2909888" y="4949241"/>
              <a:ext cx="24787" cy="28657"/>
            </a:xfrm>
            <a:custGeom>
              <a:avLst/>
              <a:gdLst/>
              <a:ahLst/>
              <a:cxnLst/>
              <a:rect l="l" t="t" r="r" b="b"/>
              <a:pathLst>
                <a:path w="442" h="511" extrusionOk="0">
                  <a:moveTo>
                    <a:pt x="19" y="247"/>
                  </a:moveTo>
                  <a:cubicBezTo>
                    <a:pt x="19" y="299"/>
                    <a:pt x="19" y="388"/>
                    <a:pt x="89" y="405"/>
                  </a:cubicBezTo>
                  <a:cubicBezTo>
                    <a:pt x="124" y="511"/>
                    <a:pt x="212" y="458"/>
                    <a:pt x="265" y="476"/>
                  </a:cubicBezTo>
                  <a:cubicBezTo>
                    <a:pt x="283" y="476"/>
                    <a:pt x="283" y="476"/>
                    <a:pt x="283" y="476"/>
                  </a:cubicBezTo>
                  <a:cubicBezTo>
                    <a:pt x="335" y="423"/>
                    <a:pt x="371" y="388"/>
                    <a:pt x="406" y="335"/>
                  </a:cubicBezTo>
                  <a:cubicBezTo>
                    <a:pt x="441" y="264"/>
                    <a:pt x="441" y="211"/>
                    <a:pt x="406" y="159"/>
                  </a:cubicBezTo>
                  <a:cubicBezTo>
                    <a:pt x="406" y="106"/>
                    <a:pt x="283" y="0"/>
                    <a:pt x="247" y="18"/>
                  </a:cubicBezTo>
                  <a:cubicBezTo>
                    <a:pt x="195" y="18"/>
                    <a:pt x="142" y="35"/>
                    <a:pt x="107" y="71"/>
                  </a:cubicBezTo>
                  <a:cubicBezTo>
                    <a:pt x="71" y="123"/>
                    <a:pt x="1" y="159"/>
                    <a:pt x="19" y="24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7"/>
            <p:cNvSpPr/>
            <p:nvPr/>
          </p:nvSpPr>
          <p:spPr>
            <a:xfrm>
              <a:off x="3013580" y="5792297"/>
              <a:ext cx="25685" cy="28657"/>
            </a:xfrm>
            <a:custGeom>
              <a:avLst/>
              <a:gdLst/>
              <a:ahLst/>
              <a:cxnLst/>
              <a:rect l="l" t="t" r="r" b="b"/>
              <a:pathLst>
                <a:path w="458" h="511" extrusionOk="0">
                  <a:moveTo>
                    <a:pt x="300" y="71"/>
                  </a:moveTo>
                  <a:lnTo>
                    <a:pt x="282" y="71"/>
                  </a:lnTo>
                  <a:cubicBezTo>
                    <a:pt x="194" y="0"/>
                    <a:pt x="141" y="71"/>
                    <a:pt x="88" y="124"/>
                  </a:cubicBezTo>
                  <a:cubicBezTo>
                    <a:pt x="0" y="212"/>
                    <a:pt x="0" y="247"/>
                    <a:pt x="71" y="353"/>
                  </a:cubicBezTo>
                  <a:cubicBezTo>
                    <a:pt x="88" y="388"/>
                    <a:pt x="88" y="441"/>
                    <a:pt x="141" y="476"/>
                  </a:cubicBezTo>
                  <a:cubicBezTo>
                    <a:pt x="159" y="493"/>
                    <a:pt x="194" y="493"/>
                    <a:pt x="229" y="493"/>
                  </a:cubicBezTo>
                  <a:lnTo>
                    <a:pt x="264" y="493"/>
                  </a:lnTo>
                  <a:cubicBezTo>
                    <a:pt x="352" y="511"/>
                    <a:pt x="405" y="441"/>
                    <a:pt x="423" y="388"/>
                  </a:cubicBezTo>
                  <a:cubicBezTo>
                    <a:pt x="458" y="300"/>
                    <a:pt x="458" y="212"/>
                    <a:pt x="388" y="141"/>
                  </a:cubicBezTo>
                  <a:cubicBezTo>
                    <a:pt x="370" y="124"/>
                    <a:pt x="352" y="71"/>
                    <a:pt x="300" y="7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7"/>
            <p:cNvSpPr/>
            <p:nvPr/>
          </p:nvSpPr>
          <p:spPr>
            <a:xfrm>
              <a:off x="3187317" y="5138792"/>
              <a:ext cx="24731" cy="25685"/>
            </a:xfrm>
            <a:custGeom>
              <a:avLst/>
              <a:gdLst/>
              <a:ahLst/>
              <a:cxnLst/>
              <a:rect l="l" t="t" r="r" b="b"/>
              <a:pathLst>
                <a:path w="441" h="458" extrusionOk="0">
                  <a:moveTo>
                    <a:pt x="247" y="18"/>
                  </a:moveTo>
                  <a:lnTo>
                    <a:pt x="141" y="18"/>
                  </a:lnTo>
                  <a:cubicBezTo>
                    <a:pt x="106" y="18"/>
                    <a:pt x="71" y="70"/>
                    <a:pt x="36" y="106"/>
                  </a:cubicBezTo>
                  <a:cubicBezTo>
                    <a:pt x="1" y="194"/>
                    <a:pt x="18" y="282"/>
                    <a:pt x="71" y="352"/>
                  </a:cubicBezTo>
                  <a:cubicBezTo>
                    <a:pt x="106" y="440"/>
                    <a:pt x="177" y="458"/>
                    <a:pt x="282" y="423"/>
                  </a:cubicBezTo>
                  <a:cubicBezTo>
                    <a:pt x="370" y="405"/>
                    <a:pt x="423" y="335"/>
                    <a:pt x="441" y="264"/>
                  </a:cubicBezTo>
                  <a:cubicBezTo>
                    <a:pt x="441" y="229"/>
                    <a:pt x="441" y="194"/>
                    <a:pt x="423" y="158"/>
                  </a:cubicBezTo>
                  <a:cubicBezTo>
                    <a:pt x="405" y="123"/>
                    <a:pt x="405" y="88"/>
                    <a:pt x="370" y="53"/>
                  </a:cubicBezTo>
                  <a:cubicBezTo>
                    <a:pt x="335" y="18"/>
                    <a:pt x="300" y="0"/>
                    <a:pt x="247" y="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7"/>
            <p:cNvSpPr/>
            <p:nvPr/>
          </p:nvSpPr>
          <p:spPr>
            <a:xfrm>
              <a:off x="3096467" y="5239457"/>
              <a:ext cx="36620" cy="41499"/>
            </a:xfrm>
            <a:custGeom>
              <a:avLst/>
              <a:gdLst/>
              <a:ahLst/>
              <a:cxnLst/>
              <a:rect l="l" t="t" r="r" b="b"/>
              <a:pathLst>
                <a:path w="653" h="740" extrusionOk="0">
                  <a:moveTo>
                    <a:pt x="335" y="18"/>
                  </a:moveTo>
                  <a:cubicBezTo>
                    <a:pt x="283" y="1"/>
                    <a:pt x="212" y="36"/>
                    <a:pt x="177" y="89"/>
                  </a:cubicBezTo>
                  <a:cubicBezTo>
                    <a:pt x="142" y="159"/>
                    <a:pt x="89" y="212"/>
                    <a:pt x="36" y="282"/>
                  </a:cubicBezTo>
                  <a:cubicBezTo>
                    <a:pt x="1" y="353"/>
                    <a:pt x="36" y="335"/>
                    <a:pt x="36" y="370"/>
                  </a:cubicBezTo>
                  <a:cubicBezTo>
                    <a:pt x="71" y="458"/>
                    <a:pt x="124" y="529"/>
                    <a:pt x="124" y="634"/>
                  </a:cubicBezTo>
                  <a:cubicBezTo>
                    <a:pt x="124" y="634"/>
                    <a:pt x="142" y="652"/>
                    <a:pt x="142" y="652"/>
                  </a:cubicBezTo>
                  <a:cubicBezTo>
                    <a:pt x="300" y="740"/>
                    <a:pt x="476" y="687"/>
                    <a:pt x="564" y="546"/>
                  </a:cubicBezTo>
                  <a:cubicBezTo>
                    <a:pt x="652" y="423"/>
                    <a:pt x="635" y="247"/>
                    <a:pt x="529" y="141"/>
                  </a:cubicBezTo>
                  <a:cubicBezTo>
                    <a:pt x="476" y="89"/>
                    <a:pt x="406" y="36"/>
                    <a:pt x="335" y="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7"/>
            <p:cNvSpPr/>
            <p:nvPr/>
          </p:nvSpPr>
          <p:spPr>
            <a:xfrm>
              <a:off x="3449886" y="5331260"/>
              <a:ext cx="23778" cy="27704"/>
            </a:xfrm>
            <a:custGeom>
              <a:avLst/>
              <a:gdLst/>
              <a:ahLst/>
              <a:cxnLst/>
              <a:rect l="l" t="t" r="r" b="b"/>
              <a:pathLst>
                <a:path w="424" h="494" extrusionOk="0">
                  <a:moveTo>
                    <a:pt x="423" y="247"/>
                  </a:moveTo>
                  <a:cubicBezTo>
                    <a:pt x="423" y="194"/>
                    <a:pt x="406" y="124"/>
                    <a:pt x="371" y="71"/>
                  </a:cubicBezTo>
                  <a:cubicBezTo>
                    <a:pt x="353" y="36"/>
                    <a:pt x="300" y="54"/>
                    <a:pt x="265" y="36"/>
                  </a:cubicBezTo>
                  <a:cubicBezTo>
                    <a:pt x="159" y="1"/>
                    <a:pt x="89" y="54"/>
                    <a:pt x="36" y="124"/>
                  </a:cubicBezTo>
                  <a:cubicBezTo>
                    <a:pt x="19" y="142"/>
                    <a:pt x="36" y="177"/>
                    <a:pt x="19" y="212"/>
                  </a:cubicBezTo>
                  <a:cubicBezTo>
                    <a:pt x="1" y="265"/>
                    <a:pt x="1" y="318"/>
                    <a:pt x="36" y="353"/>
                  </a:cubicBezTo>
                  <a:cubicBezTo>
                    <a:pt x="89" y="406"/>
                    <a:pt x="142" y="441"/>
                    <a:pt x="195" y="458"/>
                  </a:cubicBezTo>
                  <a:cubicBezTo>
                    <a:pt x="300" y="494"/>
                    <a:pt x="423" y="353"/>
                    <a:pt x="423" y="24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7"/>
            <p:cNvSpPr/>
            <p:nvPr/>
          </p:nvSpPr>
          <p:spPr>
            <a:xfrm>
              <a:off x="2856611" y="5757752"/>
              <a:ext cx="27704" cy="25741"/>
            </a:xfrm>
            <a:custGeom>
              <a:avLst/>
              <a:gdLst/>
              <a:ahLst/>
              <a:cxnLst/>
              <a:rect l="l" t="t" r="r" b="b"/>
              <a:pathLst>
                <a:path w="494" h="459" extrusionOk="0">
                  <a:moveTo>
                    <a:pt x="476" y="229"/>
                  </a:moveTo>
                  <a:cubicBezTo>
                    <a:pt x="493" y="106"/>
                    <a:pt x="388" y="0"/>
                    <a:pt x="282" y="0"/>
                  </a:cubicBezTo>
                  <a:cubicBezTo>
                    <a:pt x="264" y="0"/>
                    <a:pt x="247" y="0"/>
                    <a:pt x="229" y="18"/>
                  </a:cubicBezTo>
                  <a:cubicBezTo>
                    <a:pt x="194" y="36"/>
                    <a:pt x="176" y="71"/>
                    <a:pt x="141" y="71"/>
                  </a:cubicBezTo>
                  <a:cubicBezTo>
                    <a:pt x="71" y="88"/>
                    <a:pt x="71" y="159"/>
                    <a:pt x="36" y="194"/>
                  </a:cubicBezTo>
                  <a:cubicBezTo>
                    <a:pt x="0" y="247"/>
                    <a:pt x="36" y="229"/>
                    <a:pt x="36" y="229"/>
                  </a:cubicBezTo>
                  <a:cubicBezTo>
                    <a:pt x="88" y="247"/>
                    <a:pt x="88" y="317"/>
                    <a:pt x="124" y="352"/>
                  </a:cubicBezTo>
                  <a:cubicBezTo>
                    <a:pt x="141" y="352"/>
                    <a:pt x="141" y="370"/>
                    <a:pt x="141" y="370"/>
                  </a:cubicBezTo>
                  <a:cubicBezTo>
                    <a:pt x="159" y="423"/>
                    <a:pt x="194" y="458"/>
                    <a:pt x="247" y="440"/>
                  </a:cubicBezTo>
                  <a:cubicBezTo>
                    <a:pt x="282" y="440"/>
                    <a:pt x="335" y="423"/>
                    <a:pt x="370" y="405"/>
                  </a:cubicBezTo>
                  <a:cubicBezTo>
                    <a:pt x="423" y="370"/>
                    <a:pt x="476" y="300"/>
                    <a:pt x="476" y="22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7"/>
            <p:cNvSpPr/>
            <p:nvPr/>
          </p:nvSpPr>
          <p:spPr>
            <a:xfrm>
              <a:off x="2760826" y="5704419"/>
              <a:ext cx="30676" cy="30676"/>
            </a:xfrm>
            <a:custGeom>
              <a:avLst/>
              <a:gdLst/>
              <a:ahLst/>
              <a:cxnLst/>
              <a:rect l="l" t="t" r="r" b="b"/>
              <a:pathLst>
                <a:path w="547" h="547" extrusionOk="0">
                  <a:moveTo>
                    <a:pt x="247" y="511"/>
                  </a:moveTo>
                  <a:cubicBezTo>
                    <a:pt x="353" y="511"/>
                    <a:pt x="441" y="511"/>
                    <a:pt x="494" y="423"/>
                  </a:cubicBezTo>
                  <a:cubicBezTo>
                    <a:pt x="547" y="335"/>
                    <a:pt x="547" y="230"/>
                    <a:pt x="494" y="142"/>
                  </a:cubicBezTo>
                  <a:cubicBezTo>
                    <a:pt x="441" y="71"/>
                    <a:pt x="371" y="18"/>
                    <a:pt x="283" y="1"/>
                  </a:cubicBezTo>
                  <a:cubicBezTo>
                    <a:pt x="265" y="1"/>
                    <a:pt x="265" y="1"/>
                    <a:pt x="247" y="18"/>
                  </a:cubicBezTo>
                  <a:cubicBezTo>
                    <a:pt x="159" y="36"/>
                    <a:pt x="54" y="54"/>
                    <a:pt x="54" y="159"/>
                  </a:cubicBezTo>
                  <a:cubicBezTo>
                    <a:pt x="54" y="212"/>
                    <a:pt x="1" y="300"/>
                    <a:pt x="71" y="353"/>
                  </a:cubicBezTo>
                  <a:cubicBezTo>
                    <a:pt x="107" y="370"/>
                    <a:pt x="71" y="406"/>
                    <a:pt x="107" y="441"/>
                  </a:cubicBezTo>
                  <a:cubicBezTo>
                    <a:pt x="124" y="458"/>
                    <a:pt x="195" y="546"/>
                    <a:pt x="247" y="51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7"/>
            <p:cNvSpPr/>
            <p:nvPr/>
          </p:nvSpPr>
          <p:spPr>
            <a:xfrm>
              <a:off x="3123161" y="5550422"/>
              <a:ext cx="29666" cy="31629"/>
            </a:xfrm>
            <a:custGeom>
              <a:avLst/>
              <a:gdLst/>
              <a:ahLst/>
              <a:cxnLst/>
              <a:rect l="l" t="t" r="r" b="b"/>
              <a:pathLst>
                <a:path w="529" h="564" extrusionOk="0">
                  <a:moveTo>
                    <a:pt x="511" y="318"/>
                  </a:moveTo>
                  <a:cubicBezTo>
                    <a:pt x="528" y="194"/>
                    <a:pt x="440" y="71"/>
                    <a:pt x="317" y="36"/>
                  </a:cubicBezTo>
                  <a:cubicBezTo>
                    <a:pt x="212" y="1"/>
                    <a:pt x="88" y="36"/>
                    <a:pt x="18" y="124"/>
                  </a:cubicBezTo>
                  <a:cubicBezTo>
                    <a:pt x="0" y="177"/>
                    <a:pt x="0" y="229"/>
                    <a:pt x="18" y="265"/>
                  </a:cubicBezTo>
                  <a:cubicBezTo>
                    <a:pt x="35" y="318"/>
                    <a:pt x="53" y="370"/>
                    <a:pt x="53" y="423"/>
                  </a:cubicBezTo>
                  <a:cubicBezTo>
                    <a:pt x="71" y="511"/>
                    <a:pt x="159" y="564"/>
                    <a:pt x="247" y="546"/>
                  </a:cubicBezTo>
                  <a:cubicBezTo>
                    <a:pt x="282" y="546"/>
                    <a:pt x="335" y="564"/>
                    <a:pt x="388" y="529"/>
                  </a:cubicBezTo>
                  <a:cubicBezTo>
                    <a:pt x="458" y="476"/>
                    <a:pt x="493" y="406"/>
                    <a:pt x="511" y="3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7"/>
            <p:cNvSpPr/>
            <p:nvPr/>
          </p:nvSpPr>
          <p:spPr>
            <a:xfrm>
              <a:off x="3369971" y="5401361"/>
              <a:ext cx="23722" cy="26694"/>
            </a:xfrm>
            <a:custGeom>
              <a:avLst/>
              <a:gdLst/>
              <a:ahLst/>
              <a:cxnLst/>
              <a:rect l="l" t="t" r="r" b="b"/>
              <a:pathLst>
                <a:path w="423" h="476" extrusionOk="0">
                  <a:moveTo>
                    <a:pt x="0" y="212"/>
                  </a:moveTo>
                  <a:cubicBezTo>
                    <a:pt x="35" y="282"/>
                    <a:pt x="0" y="405"/>
                    <a:pt x="106" y="458"/>
                  </a:cubicBezTo>
                  <a:cubicBezTo>
                    <a:pt x="159" y="476"/>
                    <a:pt x="299" y="458"/>
                    <a:pt x="335" y="423"/>
                  </a:cubicBezTo>
                  <a:cubicBezTo>
                    <a:pt x="370" y="370"/>
                    <a:pt x="387" y="317"/>
                    <a:pt x="423" y="265"/>
                  </a:cubicBezTo>
                  <a:cubicBezTo>
                    <a:pt x="423" y="194"/>
                    <a:pt x="405" y="141"/>
                    <a:pt x="352" y="89"/>
                  </a:cubicBezTo>
                  <a:cubicBezTo>
                    <a:pt x="247" y="1"/>
                    <a:pt x="71" y="36"/>
                    <a:pt x="0" y="17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7"/>
            <p:cNvSpPr/>
            <p:nvPr/>
          </p:nvSpPr>
          <p:spPr>
            <a:xfrm>
              <a:off x="2879324" y="5302659"/>
              <a:ext cx="29666" cy="21759"/>
            </a:xfrm>
            <a:custGeom>
              <a:avLst/>
              <a:gdLst/>
              <a:ahLst/>
              <a:cxnLst/>
              <a:rect l="l" t="t" r="r" b="b"/>
              <a:pathLst>
                <a:path w="529" h="388" extrusionOk="0">
                  <a:moveTo>
                    <a:pt x="212" y="387"/>
                  </a:moveTo>
                  <a:cubicBezTo>
                    <a:pt x="282" y="387"/>
                    <a:pt x="370" y="370"/>
                    <a:pt x="440" y="352"/>
                  </a:cubicBezTo>
                  <a:cubicBezTo>
                    <a:pt x="493" y="335"/>
                    <a:pt x="528" y="264"/>
                    <a:pt x="511" y="211"/>
                  </a:cubicBezTo>
                  <a:cubicBezTo>
                    <a:pt x="493" y="176"/>
                    <a:pt x="511" y="141"/>
                    <a:pt x="458" y="106"/>
                  </a:cubicBezTo>
                  <a:cubicBezTo>
                    <a:pt x="388" y="35"/>
                    <a:pt x="282" y="0"/>
                    <a:pt x="176" y="35"/>
                  </a:cubicBezTo>
                  <a:cubicBezTo>
                    <a:pt x="106" y="53"/>
                    <a:pt x="88" y="123"/>
                    <a:pt x="35" y="176"/>
                  </a:cubicBezTo>
                  <a:cubicBezTo>
                    <a:pt x="0" y="229"/>
                    <a:pt x="35" y="282"/>
                    <a:pt x="71" y="317"/>
                  </a:cubicBezTo>
                  <a:cubicBezTo>
                    <a:pt x="106" y="352"/>
                    <a:pt x="159" y="387"/>
                    <a:pt x="212" y="38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7"/>
            <p:cNvSpPr/>
            <p:nvPr/>
          </p:nvSpPr>
          <p:spPr>
            <a:xfrm>
              <a:off x="3396609" y="5105200"/>
              <a:ext cx="27704" cy="24731"/>
            </a:xfrm>
            <a:custGeom>
              <a:avLst/>
              <a:gdLst/>
              <a:ahLst/>
              <a:cxnLst/>
              <a:rect l="l" t="t" r="r" b="b"/>
              <a:pathLst>
                <a:path w="494" h="441" extrusionOk="0">
                  <a:moveTo>
                    <a:pt x="229" y="1"/>
                  </a:moveTo>
                  <a:cubicBezTo>
                    <a:pt x="176" y="1"/>
                    <a:pt x="124" y="18"/>
                    <a:pt x="106" y="71"/>
                  </a:cubicBezTo>
                  <a:cubicBezTo>
                    <a:pt x="88" y="106"/>
                    <a:pt x="53" y="106"/>
                    <a:pt x="53" y="124"/>
                  </a:cubicBezTo>
                  <a:cubicBezTo>
                    <a:pt x="0" y="212"/>
                    <a:pt x="36" y="317"/>
                    <a:pt x="124" y="370"/>
                  </a:cubicBezTo>
                  <a:cubicBezTo>
                    <a:pt x="124" y="370"/>
                    <a:pt x="141" y="370"/>
                    <a:pt x="141" y="388"/>
                  </a:cubicBezTo>
                  <a:cubicBezTo>
                    <a:pt x="141" y="423"/>
                    <a:pt x="176" y="441"/>
                    <a:pt x="212" y="441"/>
                  </a:cubicBezTo>
                  <a:cubicBezTo>
                    <a:pt x="300" y="423"/>
                    <a:pt x="388" y="370"/>
                    <a:pt x="440" y="282"/>
                  </a:cubicBezTo>
                  <a:cubicBezTo>
                    <a:pt x="493" y="141"/>
                    <a:pt x="388" y="1"/>
                    <a:pt x="2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7"/>
            <p:cNvSpPr/>
            <p:nvPr/>
          </p:nvSpPr>
          <p:spPr>
            <a:xfrm>
              <a:off x="3037246" y="4954176"/>
              <a:ext cx="24731" cy="26694"/>
            </a:xfrm>
            <a:custGeom>
              <a:avLst/>
              <a:gdLst/>
              <a:ahLst/>
              <a:cxnLst/>
              <a:rect l="l" t="t" r="r" b="b"/>
              <a:pathLst>
                <a:path w="441" h="476" extrusionOk="0">
                  <a:moveTo>
                    <a:pt x="441" y="229"/>
                  </a:moveTo>
                  <a:cubicBezTo>
                    <a:pt x="441" y="88"/>
                    <a:pt x="318" y="0"/>
                    <a:pt x="177" y="35"/>
                  </a:cubicBezTo>
                  <a:cubicBezTo>
                    <a:pt x="159" y="35"/>
                    <a:pt x="159" y="35"/>
                    <a:pt x="142" y="53"/>
                  </a:cubicBezTo>
                  <a:cubicBezTo>
                    <a:pt x="124" y="88"/>
                    <a:pt x="89" y="123"/>
                    <a:pt x="36" y="159"/>
                  </a:cubicBezTo>
                  <a:cubicBezTo>
                    <a:pt x="18" y="194"/>
                    <a:pt x="1" y="229"/>
                    <a:pt x="18" y="282"/>
                  </a:cubicBezTo>
                  <a:cubicBezTo>
                    <a:pt x="36" y="317"/>
                    <a:pt x="54" y="352"/>
                    <a:pt x="89" y="370"/>
                  </a:cubicBezTo>
                  <a:cubicBezTo>
                    <a:pt x="142" y="370"/>
                    <a:pt x="177" y="405"/>
                    <a:pt x="177" y="440"/>
                  </a:cubicBezTo>
                  <a:cubicBezTo>
                    <a:pt x="177" y="476"/>
                    <a:pt x="230" y="458"/>
                    <a:pt x="247" y="458"/>
                  </a:cubicBezTo>
                  <a:cubicBezTo>
                    <a:pt x="353" y="440"/>
                    <a:pt x="441" y="352"/>
                    <a:pt x="441" y="22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7"/>
            <p:cNvSpPr/>
            <p:nvPr/>
          </p:nvSpPr>
          <p:spPr>
            <a:xfrm>
              <a:off x="3127087" y="5047942"/>
              <a:ext cx="22768" cy="25741"/>
            </a:xfrm>
            <a:custGeom>
              <a:avLst/>
              <a:gdLst/>
              <a:ahLst/>
              <a:cxnLst/>
              <a:rect l="l" t="t" r="r" b="b"/>
              <a:pathLst>
                <a:path w="406" h="459" extrusionOk="0">
                  <a:moveTo>
                    <a:pt x="194" y="458"/>
                  </a:moveTo>
                  <a:cubicBezTo>
                    <a:pt x="318" y="441"/>
                    <a:pt x="406" y="335"/>
                    <a:pt x="406" y="194"/>
                  </a:cubicBezTo>
                  <a:cubicBezTo>
                    <a:pt x="406" y="71"/>
                    <a:pt x="353" y="36"/>
                    <a:pt x="247" y="18"/>
                  </a:cubicBezTo>
                  <a:cubicBezTo>
                    <a:pt x="177" y="1"/>
                    <a:pt x="106" y="36"/>
                    <a:pt x="54" y="106"/>
                  </a:cubicBezTo>
                  <a:cubicBezTo>
                    <a:pt x="1" y="177"/>
                    <a:pt x="1" y="282"/>
                    <a:pt x="71" y="353"/>
                  </a:cubicBezTo>
                  <a:cubicBezTo>
                    <a:pt x="89" y="405"/>
                    <a:pt x="106" y="441"/>
                    <a:pt x="159" y="45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7"/>
            <p:cNvSpPr/>
            <p:nvPr/>
          </p:nvSpPr>
          <p:spPr>
            <a:xfrm>
              <a:off x="2840797" y="5169356"/>
              <a:ext cx="32639" cy="31685"/>
            </a:xfrm>
            <a:custGeom>
              <a:avLst/>
              <a:gdLst/>
              <a:ahLst/>
              <a:cxnLst/>
              <a:rect l="l" t="t" r="r" b="b"/>
              <a:pathLst>
                <a:path w="582" h="565" extrusionOk="0">
                  <a:moveTo>
                    <a:pt x="247" y="564"/>
                  </a:moveTo>
                  <a:cubicBezTo>
                    <a:pt x="388" y="546"/>
                    <a:pt x="582" y="458"/>
                    <a:pt x="546" y="247"/>
                  </a:cubicBezTo>
                  <a:cubicBezTo>
                    <a:pt x="529" y="159"/>
                    <a:pt x="476" y="71"/>
                    <a:pt x="388" y="36"/>
                  </a:cubicBezTo>
                  <a:cubicBezTo>
                    <a:pt x="300" y="1"/>
                    <a:pt x="212" y="18"/>
                    <a:pt x="159" y="89"/>
                  </a:cubicBezTo>
                  <a:cubicBezTo>
                    <a:pt x="159" y="106"/>
                    <a:pt x="142" y="106"/>
                    <a:pt x="142" y="124"/>
                  </a:cubicBezTo>
                  <a:cubicBezTo>
                    <a:pt x="36" y="142"/>
                    <a:pt x="36" y="230"/>
                    <a:pt x="18" y="300"/>
                  </a:cubicBezTo>
                  <a:cubicBezTo>
                    <a:pt x="1" y="335"/>
                    <a:pt x="71" y="353"/>
                    <a:pt x="71" y="406"/>
                  </a:cubicBezTo>
                  <a:cubicBezTo>
                    <a:pt x="71" y="441"/>
                    <a:pt x="194" y="564"/>
                    <a:pt x="247" y="56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7"/>
            <p:cNvSpPr/>
            <p:nvPr/>
          </p:nvSpPr>
          <p:spPr>
            <a:xfrm>
              <a:off x="2737160" y="5054840"/>
              <a:ext cx="21759" cy="26750"/>
            </a:xfrm>
            <a:custGeom>
              <a:avLst/>
              <a:gdLst/>
              <a:ahLst/>
              <a:cxnLst/>
              <a:rect l="l" t="t" r="r" b="b"/>
              <a:pathLst>
                <a:path w="388" h="477" extrusionOk="0">
                  <a:moveTo>
                    <a:pt x="159" y="476"/>
                  </a:moveTo>
                  <a:cubicBezTo>
                    <a:pt x="282" y="476"/>
                    <a:pt x="370" y="370"/>
                    <a:pt x="388" y="247"/>
                  </a:cubicBezTo>
                  <a:cubicBezTo>
                    <a:pt x="388" y="106"/>
                    <a:pt x="264" y="1"/>
                    <a:pt x="124" y="36"/>
                  </a:cubicBezTo>
                  <a:cubicBezTo>
                    <a:pt x="53" y="71"/>
                    <a:pt x="18" y="142"/>
                    <a:pt x="18" y="230"/>
                  </a:cubicBezTo>
                  <a:cubicBezTo>
                    <a:pt x="18" y="230"/>
                    <a:pt x="18" y="247"/>
                    <a:pt x="18" y="265"/>
                  </a:cubicBezTo>
                  <a:cubicBezTo>
                    <a:pt x="0" y="353"/>
                    <a:pt x="53" y="441"/>
                    <a:pt x="141" y="476"/>
                  </a:cubicBezTo>
                  <a:cubicBezTo>
                    <a:pt x="141" y="476"/>
                    <a:pt x="159" y="476"/>
                    <a:pt x="159" y="47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7"/>
            <p:cNvSpPr/>
            <p:nvPr/>
          </p:nvSpPr>
          <p:spPr>
            <a:xfrm>
              <a:off x="2951387" y="5255271"/>
              <a:ext cx="22768" cy="23722"/>
            </a:xfrm>
            <a:custGeom>
              <a:avLst/>
              <a:gdLst/>
              <a:ahLst/>
              <a:cxnLst/>
              <a:rect l="l" t="t" r="r" b="b"/>
              <a:pathLst>
                <a:path w="406" h="423" extrusionOk="0">
                  <a:moveTo>
                    <a:pt x="159" y="405"/>
                  </a:moveTo>
                  <a:cubicBezTo>
                    <a:pt x="317" y="405"/>
                    <a:pt x="405" y="335"/>
                    <a:pt x="405" y="229"/>
                  </a:cubicBezTo>
                  <a:cubicBezTo>
                    <a:pt x="405" y="106"/>
                    <a:pt x="335" y="0"/>
                    <a:pt x="247" y="0"/>
                  </a:cubicBezTo>
                  <a:cubicBezTo>
                    <a:pt x="53" y="0"/>
                    <a:pt x="0" y="71"/>
                    <a:pt x="0" y="282"/>
                  </a:cubicBezTo>
                  <a:cubicBezTo>
                    <a:pt x="0" y="317"/>
                    <a:pt x="36" y="335"/>
                    <a:pt x="71" y="370"/>
                  </a:cubicBezTo>
                  <a:cubicBezTo>
                    <a:pt x="88" y="405"/>
                    <a:pt x="124" y="423"/>
                    <a:pt x="159" y="40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7"/>
            <p:cNvSpPr/>
            <p:nvPr/>
          </p:nvSpPr>
          <p:spPr>
            <a:xfrm>
              <a:off x="3276149" y="5391491"/>
              <a:ext cx="25741" cy="24731"/>
            </a:xfrm>
            <a:custGeom>
              <a:avLst/>
              <a:gdLst/>
              <a:ahLst/>
              <a:cxnLst/>
              <a:rect l="l" t="t" r="r" b="b"/>
              <a:pathLst>
                <a:path w="459" h="441" extrusionOk="0">
                  <a:moveTo>
                    <a:pt x="265" y="441"/>
                  </a:moveTo>
                  <a:cubicBezTo>
                    <a:pt x="300" y="441"/>
                    <a:pt x="353" y="423"/>
                    <a:pt x="388" y="388"/>
                  </a:cubicBezTo>
                  <a:cubicBezTo>
                    <a:pt x="441" y="317"/>
                    <a:pt x="458" y="194"/>
                    <a:pt x="406" y="106"/>
                  </a:cubicBezTo>
                  <a:cubicBezTo>
                    <a:pt x="370" y="36"/>
                    <a:pt x="282" y="1"/>
                    <a:pt x="212" y="36"/>
                  </a:cubicBezTo>
                  <a:cubicBezTo>
                    <a:pt x="194" y="53"/>
                    <a:pt x="159" y="71"/>
                    <a:pt x="124" y="89"/>
                  </a:cubicBezTo>
                  <a:cubicBezTo>
                    <a:pt x="71" y="106"/>
                    <a:pt x="54" y="159"/>
                    <a:pt x="36" y="194"/>
                  </a:cubicBezTo>
                  <a:cubicBezTo>
                    <a:pt x="18" y="247"/>
                    <a:pt x="1" y="282"/>
                    <a:pt x="71" y="300"/>
                  </a:cubicBezTo>
                  <a:cubicBezTo>
                    <a:pt x="124" y="317"/>
                    <a:pt x="71" y="353"/>
                    <a:pt x="106" y="388"/>
                  </a:cubicBezTo>
                  <a:cubicBezTo>
                    <a:pt x="142" y="441"/>
                    <a:pt x="194" y="441"/>
                    <a:pt x="265" y="44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7"/>
            <p:cNvSpPr/>
            <p:nvPr/>
          </p:nvSpPr>
          <p:spPr>
            <a:xfrm>
              <a:off x="3098486" y="5645198"/>
              <a:ext cx="22768" cy="26694"/>
            </a:xfrm>
            <a:custGeom>
              <a:avLst/>
              <a:gdLst/>
              <a:ahLst/>
              <a:cxnLst/>
              <a:rect l="l" t="t" r="r" b="b"/>
              <a:pathLst>
                <a:path w="406" h="476" extrusionOk="0">
                  <a:moveTo>
                    <a:pt x="387" y="265"/>
                  </a:moveTo>
                  <a:cubicBezTo>
                    <a:pt x="405" y="194"/>
                    <a:pt x="387" y="124"/>
                    <a:pt x="335" y="89"/>
                  </a:cubicBezTo>
                  <a:cubicBezTo>
                    <a:pt x="317" y="36"/>
                    <a:pt x="264" y="18"/>
                    <a:pt x="229" y="36"/>
                  </a:cubicBezTo>
                  <a:lnTo>
                    <a:pt x="211" y="36"/>
                  </a:lnTo>
                  <a:cubicBezTo>
                    <a:pt x="141" y="1"/>
                    <a:pt x="88" y="71"/>
                    <a:pt x="53" y="106"/>
                  </a:cubicBezTo>
                  <a:cubicBezTo>
                    <a:pt x="0" y="159"/>
                    <a:pt x="0" y="229"/>
                    <a:pt x="18" y="282"/>
                  </a:cubicBezTo>
                  <a:cubicBezTo>
                    <a:pt x="35" y="317"/>
                    <a:pt x="71" y="335"/>
                    <a:pt x="53" y="388"/>
                  </a:cubicBezTo>
                  <a:cubicBezTo>
                    <a:pt x="53" y="388"/>
                    <a:pt x="53" y="405"/>
                    <a:pt x="71" y="423"/>
                  </a:cubicBezTo>
                  <a:cubicBezTo>
                    <a:pt x="176" y="476"/>
                    <a:pt x="299" y="458"/>
                    <a:pt x="352" y="353"/>
                  </a:cubicBezTo>
                  <a:cubicBezTo>
                    <a:pt x="387" y="317"/>
                    <a:pt x="405" y="300"/>
                    <a:pt x="387" y="26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7"/>
            <p:cNvSpPr/>
            <p:nvPr/>
          </p:nvSpPr>
          <p:spPr>
            <a:xfrm>
              <a:off x="2873379" y="5438879"/>
              <a:ext cx="23778" cy="24731"/>
            </a:xfrm>
            <a:custGeom>
              <a:avLst/>
              <a:gdLst/>
              <a:ahLst/>
              <a:cxnLst/>
              <a:rect l="l" t="t" r="r" b="b"/>
              <a:pathLst>
                <a:path w="424" h="441" extrusionOk="0">
                  <a:moveTo>
                    <a:pt x="229" y="18"/>
                  </a:moveTo>
                  <a:cubicBezTo>
                    <a:pt x="177" y="18"/>
                    <a:pt x="106" y="36"/>
                    <a:pt x="53" y="53"/>
                  </a:cubicBezTo>
                  <a:cubicBezTo>
                    <a:pt x="1" y="71"/>
                    <a:pt x="18" y="124"/>
                    <a:pt x="18" y="159"/>
                  </a:cubicBezTo>
                  <a:cubicBezTo>
                    <a:pt x="36" y="212"/>
                    <a:pt x="36" y="265"/>
                    <a:pt x="18" y="317"/>
                  </a:cubicBezTo>
                  <a:cubicBezTo>
                    <a:pt x="18" y="335"/>
                    <a:pt x="53" y="353"/>
                    <a:pt x="71" y="370"/>
                  </a:cubicBezTo>
                  <a:cubicBezTo>
                    <a:pt x="159" y="441"/>
                    <a:pt x="265" y="441"/>
                    <a:pt x="335" y="370"/>
                  </a:cubicBezTo>
                  <a:cubicBezTo>
                    <a:pt x="406" y="300"/>
                    <a:pt x="423" y="194"/>
                    <a:pt x="388" y="106"/>
                  </a:cubicBezTo>
                  <a:cubicBezTo>
                    <a:pt x="353" y="0"/>
                    <a:pt x="300" y="36"/>
                    <a:pt x="229" y="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7"/>
            <p:cNvSpPr/>
            <p:nvPr/>
          </p:nvSpPr>
          <p:spPr>
            <a:xfrm>
              <a:off x="2674967" y="5439888"/>
              <a:ext cx="22768" cy="27647"/>
            </a:xfrm>
            <a:custGeom>
              <a:avLst/>
              <a:gdLst/>
              <a:ahLst/>
              <a:cxnLst/>
              <a:rect l="l" t="t" r="r" b="b"/>
              <a:pathLst>
                <a:path w="406" h="493" extrusionOk="0">
                  <a:moveTo>
                    <a:pt x="0" y="194"/>
                  </a:moveTo>
                  <a:cubicBezTo>
                    <a:pt x="18" y="247"/>
                    <a:pt x="0" y="299"/>
                    <a:pt x="53" y="335"/>
                  </a:cubicBezTo>
                  <a:cubicBezTo>
                    <a:pt x="88" y="387"/>
                    <a:pt x="53" y="423"/>
                    <a:pt x="88" y="458"/>
                  </a:cubicBezTo>
                  <a:cubicBezTo>
                    <a:pt x="141" y="475"/>
                    <a:pt x="124" y="493"/>
                    <a:pt x="159" y="458"/>
                  </a:cubicBezTo>
                  <a:cubicBezTo>
                    <a:pt x="176" y="440"/>
                    <a:pt x="212" y="458"/>
                    <a:pt x="247" y="458"/>
                  </a:cubicBezTo>
                  <a:cubicBezTo>
                    <a:pt x="352" y="387"/>
                    <a:pt x="405" y="264"/>
                    <a:pt x="388" y="141"/>
                  </a:cubicBezTo>
                  <a:cubicBezTo>
                    <a:pt x="352" y="70"/>
                    <a:pt x="300" y="35"/>
                    <a:pt x="247" y="18"/>
                  </a:cubicBezTo>
                  <a:cubicBezTo>
                    <a:pt x="176" y="0"/>
                    <a:pt x="124" y="35"/>
                    <a:pt x="88" y="88"/>
                  </a:cubicBezTo>
                  <a:cubicBezTo>
                    <a:pt x="88" y="106"/>
                    <a:pt x="53" y="123"/>
                    <a:pt x="36" y="123"/>
                  </a:cubicBezTo>
                  <a:cubicBezTo>
                    <a:pt x="18" y="141"/>
                    <a:pt x="0" y="159"/>
                    <a:pt x="0" y="19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7"/>
            <p:cNvSpPr/>
            <p:nvPr/>
          </p:nvSpPr>
          <p:spPr>
            <a:xfrm>
              <a:off x="2962211" y="5174291"/>
              <a:ext cx="22768" cy="26750"/>
            </a:xfrm>
            <a:custGeom>
              <a:avLst/>
              <a:gdLst/>
              <a:ahLst/>
              <a:cxnLst/>
              <a:rect l="l" t="t" r="r" b="b"/>
              <a:pathLst>
                <a:path w="406" h="477" extrusionOk="0">
                  <a:moveTo>
                    <a:pt x="406" y="265"/>
                  </a:moveTo>
                  <a:cubicBezTo>
                    <a:pt x="406" y="142"/>
                    <a:pt x="300" y="1"/>
                    <a:pt x="177" y="36"/>
                  </a:cubicBezTo>
                  <a:cubicBezTo>
                    <a:pt x="142" y="54"/>
                    <a:pt x="124" y="54"/>
                    <a:pt x="124" y="71"/>
                  </a:cubicBezTo>
                  <a:cubicBezTo>
                    <a:pt x="124" y="71"/>
                    <a:pt x="107" y="106"/>
                    <a:pt x="89" y="106"/>
                  </a:cubicBezTo>
                  <a:cubicBezTo>
                    <a:pt x="54" y="106"/>
                    <a:pt x="19" y="142"/>
                    <a:pt x="19" y="194"/>
                  </a:cubicBezTo>
                  <a:cubicBezTo>
                    <a:pt x="19" y="230"/>
                    <a:pt x="1" y="265"/>
                    <a:pt x="19" y="318"/>
                  </a:cubicBezTo>
                  <a:cubicBezTo>
                    <a:pt x="36" y="335"/>
                    <a:pt x="54" y="370"/>
                    <a:pt x="71" y="370"/>
                  </a:cubicBezTo>
                  <a:cubicBezTo>
                    <a:pt x="107" y="388"/>
                    <a:pt x="142" y="406"/>
                    <a:pt x="159" y="458"/>
                  </a:cubicBezTo>
                  <a:cubicBezTo>
                    <a:pt x="159" y="476"/>
                    <a:pt x="177" y="476"/>
                    <a:pt x="212" y="476"/>
                  </a:cubicBezTo>
                  <a:cubicBezTo>
                    <a:pt x="265" y="458"/>
                    <a:pt x="300" y="423"/>
                    <a:pt x="353" y="388"/>
                  </a:cubicBezTo>
                  <a:cubicBezTo>
                    <a:pt x="388" y="370"/>
                    <a:pt x="406" y="318"/>
                    <a:pt x="406" y="26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7"/>
            <p:cNvSpPr/>
            <p:nvPr/>
          </p:nvSpPr>
          <p:spPr>
            <a:xfrm>
              <a:off x="2796381" y="5393453"/>
              <a:ext cx="26694" cy="28713"/>
            </a:xfrm>
            <a:custGeom>
              <a:avLst/>
              <a:gdLst/>
              <a:ahLst/>
              <a:cxnLst/>
              <a:rect l="l" t="t" r="r" b="b"/>
              <a:pathLst>
                <a:path w="476" h="512" extrusionOk="0">
                  <a:moveTo>
                    <a:pt x="1" y="247"/>
                  </a:moveTo>
                  <a:cubicBezTo>
                    <a:pt x="18" y="282"/>
                    <a:pt x="18" y="318"/>
                    <a:pt x="36" y="335"/>
                  </a:cubicBezTo>
                  <a:cubicBezTo>
                    <a:pt x="53" y="370"/>
                    <a:pt x="124" y="388"/>
                    <a:pt x="106" y="458"/>
                  </a:cubicBezTo>
                  <a:cubicBezTo>
                    <a:pt x="106" y="494"/>
                    <a:pt x="194" y="511"/>
                    <a:pt x="247" y="494"/>
                  </a:cubicBezTo>
                  <a:cubicBezTo>
                    <a:pt x="405" y="458"/>
                    <a:pt x="441" y="406"/>
                    <a:pt x="476" y="247"/>
                  </a:cubicBezTo>
                  <a:cubicBezTo>
                    <a:pt x="458" y="159"/>
                    <a:pt x="423" y="106"/>
                    <a:pt x="370" y="54"/>
                  </a:cubicBezTo>
                  <a:cubicBezTo>
                    <a:pt x="265" y="1"/>
                    <a:pt x="247" y="18"/>
                    <a:pt x="141" y="89"/>
                  </a:cubicBezTo>
                  <a:cubicBezTo>
                    <a:pt x="106" y="124"/>
                    <a:pt x="71" y="159"/>
                    <a:pt x="36" y="194"/>
                  </a:cubicBezTo>
                  <a:cubicBezTo>
                    <a:pt x="1" y="212"/>
                    <a:pt x="18" y="230"/>
                    <a:pt x="1" y="24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7"/>
            <p:cNvSpPr/>
            <p:nvPr/>
          </p:nvSpPr>
          <p:spPr>
            <a:xfrm>
              <a:off x="2711475" y="5374723"/>
              <a:ext cx="29666" cy="29666"/>
            </a:xfrm>
            <a:custGeom>
              <a:avLst/>
              <a:gdLst/>
              <a:ahLst/>
              <a:cxnLst/>
              <a:rect l="l" t="t" r="r" b="b"/>
              <a:pathLst>
                <a:path w="529" h="529" extrusionOk="0">
                  <a:moveTo>
                    <a:pt x="529" y="282"/>
                  </a:moveTo>
                  <a:cubicBezTo>
                    <a:pt x="511" y="194"/>
                    <a:pt x="529" y="106"/>
                    <a:pt x="441" y="53"/>
                  </a:cubicBezTo>
                  <a:cubicBezTo>
                    <a:pt x="388" y="35"/>
                    <a:pt x="335" y="53"/>
                    <a:pt x="300" y="35"/>
                  </a:cubicBezTo>
                  <a:cubicBezTo>
                    <a:pt x="230" y="0"/>
                    <a:pt x="159" y="35"/>
                    <a:pt x="124" y="88"/>
                  </a:cubicBezTo>
                  <a:cubicBezTo>
                    <a:pt x="89" y="106"/>
                    <a:pt x="71" y="123"/>
                    <a:pt x="89" y="159"/>
                  </a:cubicBezTo>
                  <a:cubicBezTo>
                    <a:pt x="89" y="194"/>
                    <a:pt x="89" y="247"/>
                    <a:pt x="36" y="264"/>
                  </a:cubicBezTo>
                  <a:cubicBezTo>
                    <a:pt x="1" y="282"/>
                    <a:pt x="18" y="300"/>
                    <a:pt x="36" y="317"/>
                  </a:cubicBezTo>
                  <a:cubicBezTo>
                    <a:pt x="71" y="370"/>
                    <a:pt x="106" y="423"/>
                    <a:pt x="142" y="458"/>
                  </a:cubicBezTo>
                  <a:cubicBezTo>
                    <a:pt x="265" y="528"/>
                    <a:pt x="441" y="493"/>
                    <a:pt x="511" y="352"/>
                  </a:cubicBezTo>
                  <a:cubicBezTo>
                    <a:pt x="511" y="335"/>
                    <a:pt x="529" y="300"/>
                    <a:pt x="529" y="28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7"/>
            <p:cNvSpPr/>
            <p:nvPr/>
          </p:nvSpPr>
          <p:spPr>
            <a:xfrm>
              <a:off x="2951387" y="4874205"/>
              <a:ext cx="23722" cy="27704"/>
            </a:xfrm>
            <a:custGeom>
              <a:avLst/>
              <a:gdLst/>
              <a:ahLst/>
              <a:cxnLst/>
              <a:rect l="l" t="t" r="r" b="b"/>
              <a:pathLst>
                <a:path w="423" h="494" extrusionOk="0">
                  <a:moveTo>
                    <a:pt x="388" y="247"/>
                  </a:moveTo>
                  <a:lnTo>
                    <a:pt x="388" y="194"/>
                  </a:lnTo>
                  <a:cubicBezTo>
                    <a:pt x="388" y="88"/>
                    <a:pt x="264" y="0"/>
                    <a:pt x="159" y="71"/>
                  </a:cubicBezTo>
                  <a:cubicBezTo>
                    <a:pt x="0" y="71"/>
                    <a:pt x="53" y="212"/>
                    <a:pt x="18" y="300"/>
                  </a:cubicBezTo>
                  <a:cubicBezTo>
                    <a:pt x="18" y="335"/>
                    <a:pt x="36" y="388"/>
                    <a:pt x="88" y="388"/>
                  </a:cubicBezTo>
                  <a:cubicBezTo>
                    <a:pt x="124" y="388"/>
                    <a:pt x="124" y="440"/>
                    <a:pt x="176" y="458"/>
                  </a:cubicBezTo>
                  <a:cubicBezTo>
                    <a:pt x="264" y="493"/>
                    <a:pt x="282" y="493"/>
                    <a:pt x="335" y="423"/>
                  </a:cubicBezTo>
                  <a:cubicBezTo>
                    <a:pt x="388" y="352"/>
                    <a:pt x="423" y="317"/>
                    <a:pt x="388" y="24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7"/>
            <p:cNvSpPr/>
            <p:nvPr/>
          </p:nvSpPr>
          <p:spPr>
            <a:xfrm>
              <a:off x="2881287" y="5544534"/>
              <a:ext cx="24731" cy="24731"/>
            </a:xfrm>
            <a:custGeom>
              <a:avLst/>
              <a:gdLst/>
              <a:ahLst/>
              <a:cxnLst/>
              <a:rect l="l" t="t" r="r" b="b"/>
              <a:pathLst>
                <a:path w="441" h="441" extrusionOk="0">
                  <a:moveTo>
                    <a:pt x="36" y="176"/>
                  </a:moveTo>
                  <a:cubicBezTo>
                    <a:pt x="18" y="211"/>
                    <a:pt x="53" y="246"/>
                    <a:pt x="36" y="299"/>
                  </a:cubicBezTo>
                  <a:cubicBezTo>
                    <a:pt x="0" y="334"/>
                    <a:pt x="53" y="370"/>
                    <a:pt x="88" y="387"/>
                  </a:cubicBezTo>
                  <a:cubicBezTo>
                    <a:pt x="177" y="440"/>
                    <a:pt x="282" y="440"/>
                    <a:pt x="353" y="370"/>
                  </a:cubicBezTo>
                  <a:cubicBezTo>
                    <a:pt x="441" y="282"/>
                    <a:pt x="441" y="123"/>
                    <a:pt x="335" y="53"/>
                  </a:cubicBezTo>
                  <a:cubicBezTo>
                    <a:pt x="229" y="0"/>
                    <a:pt x="124" y="35"/>
                    <a:pt x="53" y="106"/>
                  </a:cubicBezTo>
                  <a:cubicBezTo>
                    <a:pt x="36" y="123"/>
                    <a:pt x="36" y="158"/>
                    <a:pt x="36" y="17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7"/>
            <p:cNvSpPr/>
            <p:nvPr/>
          </p:nvSpPr>
          <p:spPr>
            <a:xfrm>
              <a:off x="2647319" y="5022257"/>
              <a:ext cx="20806" cy="28713"/>
            </a:xfrm>
            <a:custGeom>
              <a:avLst/>
              <a:gdLst/>
              <a:ahLst/>
              <a:cxnLst/>
              <a:rect l="l" t="t" r="r" b="b"/>
              <a:pathLst>
                <a:path w="371" h="512" extrusionOk="0">
                  <a:moveTo>
                    <a:pt x="159" y="494"/>
                  </a:moveTo>
                  <a:cubicBezTo>
                    <a:pt x="300" y="476"/>
                    <a:pt x="370" y="423"/>
                    <a:pt x="370" y="265"/>
                  </a:cubicBezTo>
                  <a:cubicBezTo>
                    <a:pt x="370" y="247"/>
                    <a:pt x="370" y="230"/>
                    <a:pt x="370" y="212"/>
                  </a:cubicBezTo>
                  <a:cubicBezTo>
                    <a:pt x="370" y="159"/>
                    <a:pt x="370" y="106"/>
                    <a:pt x="317" y="106"/>
                  </a:cubicBezTo>
                  <a:lnTo>
                    <a:pt x="300" y="89"/>
                  </a:lnTo>
                  <a:cubicBezTo>
                    <a:pt x="212" y="1"/>
                    <a:pt x="141" y="71"/>
                    <a:pt x="71" y="106"/>
                  </a:cubicBezTo>
                  <a:cubicBezTo>
                    <a:pt x="36" y="142"/>
                    <a:pt x="18" y="212"/>
                    <a:pt x="18" y="265"/>
                  </a:cubicBezTo>
                  <a:cubicBezTo>
                    <a:pt x="18" y="283"/>
                    <a:pt x="18" y="300"/>
                    <a:pt x="18" y="318"/>
                  </a:cubicBezTo>
                  <a:cubicBezTo>
                    <a:pt x="1" y="388"/>
                    <a:pt x="53" y="423"/>
                    <a:pt x="89" y="476"/>
                  </a:cubicBezTo>
                  <a:cubicBezTo>
                    <a:pt x="124" y="511"/>
                    <a:pt x="141" y="476"/>
                    <a:pt x="159" y="49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7"/>
            <p:cNvSpPr/>
            <p:nvPr/>
          </p:nvSpPr>
          <p:spPr>
            <a:xfrm>
              <a:off x="3066857" y="5150625"/>
              <a:ext cx="22768" cy="22768"/>
            </a:xfrm>
            <a:custGeom>
              <a:avLst/>
              <a:gdLst/>
              <a:ahLst/>
              <a:cxnLst/>
              <a:rect l="l" t="t" r="r" b="b"/>
              <a:pathLst>
                <a:path w="406" h="406" extrusionOk="0">
                  <a:moveTo>
                    <a:pt x="177" y="405"/>
                  </a:moveTo>
                  <a:cubicBezTo>
                    <a:pt x="283" y="405"/>
                    <a:pt x="388" y="335"/>
                    <a:pt x="406" y="229"/>
                  </a:cubicBezTo>
                  <a:cubicBezTo>
                    <a:pt x="406" y="141"/>
                    <a:pt x="371" y="53"/>
                    <a:pt x="300" y="0"/>
                  </a:cubicBezTo>
                  <a:lnTo>
                    <a:pt x="300" y="0"/>
                  </a:lnTo>
                  <a:cubicBezTo>
                    <a:pt x="212" y="0"/>
                    <a:pt x="142" y="18"/>
                    <a:pt x="71" y="71"/>
                  </a:cubicBezTo>
                  <a:cubicBezTo>
                    <a:pt x="54" y="106"/>
                    <a:pt x="19" y="106"/>
                    <a:pt x="19" y="159"/>
                  </a:cubicBezTo>
                  <a:cubicBezTo>
                    <a:pt x="36" y="194"/>
                    <a:pt x="1" y="194"/>
                    <a:pt x="19" y="212"/>
                  </a:cubicBezTo>
                  <a:cubicBezTo>
                    <a:pt x="36" y="212"/>
                    <a:pt x="36" y="229"/>
                    <a:pt x="19" y="247"/>
                  </a:cubicBezTo>
                  <a:cubicBezTo>
                    <a:pt x="19" y="335"/>
                    <a:pt x="71" y="388"/>
                    <a:pt x="177" y="40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7"/>
            <p:cNvSpPr/>
            <p:nvPr/>
          </p:nvSpPr>
          <p:spPr>
            <a:xfrm>
              <a:off x="2921777" y="5373713"/>
              <a:ext cx="36564" cy="35611"/>
            </a:xfrm>
            <a:custGeom>
              <a:avLst/>
              <a:gdLst/>
              <a:ahLst/>
              <a:cxnLst/>
              <a:rect l="l" t="t" r="r" b="b"/>
              <a:pathLst>
                <a:path w="652" h="635" extrusionOk="0">
                  <a:moveTo>
                    <a:pt x="634" y="318"/>
                  </a:moveTo>
                  <a:cubicBezTo>
                    <a:pt x="652" y="159"/>
                    <a:pt x="528" y="18"/>
                    <a:pt x="370" y="1"/>
                  </a:cubicBezTo>
                  <a:cubicBezTo>
                    <a:pt x="299" y="1"/>
                    <a:pt x="229" y="36"/>
                    <a:pt x="176" y="106"/>
                  </a:cubicBezTo>
                  <a:cubicBezTo>
                    <a:pt x="159" y="124"/>
                    <a:pt x="141" y="141"/>
                    <a:pt x="123" y="141"/>
                  </a:cubicBezTo>
                  <a:cubicBezTo>
                    <a:pt x="35" y="177"/>
                    <a:pt x="0" y="265"/>
                    <a:pt x="18" y="335"/>
                  </a:cubicBezTo>
                  <a:cubicBezTo>
                    <a:pt x="35" y="406"/>
                    <a:pt x="71" y="458"/>
                    <a:pt x="141" y="494"/>
                  </a:cubicBezTo>
                  <a:cubicBezTo>
                    <a:pt x="141" y="494"/>
                    <a:pt x="159" y="494"/>
                    <a:pt x="159" y="494"/>
                  </a:cubicBezTo>
                  <a:cubicBezTo>
                    <a:pt x="229" y="634"/>
                    <a:pt x="229" y="634"/>
                    <a:pt x="352" y="599"/>
                  </a:cubicBezTo>
                  <a:cubicBezTo>
                    <a:pt x="476" y="582"/>
                    <a:pt x="564" y="511"/>
                    <a:pt x="616" y="406"/>
                  </a:cubicBezTo>
                  <a:cubicBezTo>
                    <a:pt x="634" y="370"/>
                    <a:pt x="652" y="353"/>
                    <a:pt x="634" y="3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7"/>
            <p:cNvSpPr/>
            <p:nvPr/>
          </p:nvSpPr>
          <p:spPr>
            <a:xfrm>
              <a:off x="2621634" y="5366815"/>
              <a:ext cx="20806" cy="26694"/>
            </a:xfrm>
            <a:custGeom>
              <a:avLst/>
              <a:gdLst/>
              <a:ahLst/>
              <a:cxnLst/>
              <a:rect l="l" t="t" r="r" b="b"/>
              <a:pathLst>
                <a:path w="371" h="476" extrusionOk="0">
                  <a:moveTo>
                    <a:pt x="194" y="476"/>
                  </a:moveTo>
                  <a:cubicBezTo>
                    <a:pt x="282" y="476"/>
                    <a:pt x="282" y="476"/>
                    <a:pt x="335" y="370"/>
                  </a:cubicBezTo>
                  <a:cubicBezTo>
                    <a:pt x="353" y="317"/>
                    <a:pt x="370" y="264"/>
                    <a:pt x="370" y="194"/>
                  </a:cubicBezTo>
                  <a:cubicBezTo>
                    <a:pt x="370" y="124"/>
                    <a:pt x="318" y="88"/>
                    <a:pt x="265" y="53"/>
                  </a:cubicBezTo>
                  <a:cubicBezTo>
                    <a:pt x="159" y="0"/>
                    <a:pt x="71" y="53"/>
                    <a:pt x="36" y="159"/>
                  </a:cubicBezTo>
                  <a:cubicBezTo>
                    <a:pt x="1" y="264"/>
                    <a:pt x="18" y="370"/>
                    <a:pt x="89" y="441"/>
                  </a:cubicBezTo>
                  <a:cubicBezTo>
                    <a:pt x="106" y="476"/>
                    <a:pt x="159" y="458"/>
                    <a:pt x="194" y="47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7"/>
            <p:cNvSpPr/>
            <p:nvPr/>
          </p:nvSpPr>
          <p:spPr>
            <a:xfrm>
              <a:off x="2894129" y="5080525"/>
              <a:ext cx="27704" cy="32639"/>
            </a:xfrm>
            <a:custGeom>
              <a:avLst/>
              <a:gdLst/>
              <a:ahLst/>
              <a:cxnLst/>
              <a:rect l="l" t="t" r="r" b="b"/>
              <a:pathLst>
                <a:path w="494" h="582" extrusionOk="0">
                  <a:moveTo>
                    <a:pt x="282" y="0"/>
                  </a:moveTo>
                  <a:cubicBezTo>
                    <a:pt x="141" y="0"/>
                    <a:pt x="36" y="88"/>
                    <a:pt x="18" y="229"/>
                  </a:cubicBezTo>
                  <a:cubicBezTo>
                    <a:pt x="18" y="282"/>
                    <a:pt x="0" y="335"/>
                    <a:pt x="0" y="405"/>
                  </a:cubicBezTo>
                  <a:cubicBezTo>
                    <a:pt x="0" y="458"/>
                    <a:pt x="36" y="493"/>
                    <a:pt x="88" y="529"/>
                  </a:cubicBezTo>
                  <a:cubicBezTo>
                    <a:pt x="194" y="581"/>
                    <a:pt x="317" y="546"/>
                    <a:pt x="388" y="458"/>
                  </a:cubicBezTo>
                  <a:cubicBezTo>
                    <a:pt x="493" y="353"/>
                    <a:pt x="493" y="212"/>
                    <a:pt x="388" y="106"/>
                  </a:cubicBezTo>
                  <a:cubicBezTo>
                    <a:pt x="352" y="71"/>
                    <a:pt x="317" y="0"/>
                    <a:pt x="2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7"/>
            <p:cNvSpPr/>
            <p:nvPr/>
          </p:nvSpPr>
          <p:spPr>
            <a:xfrm>
              <a:off x="2760826" y="5599773"/>
              <a:ext cx="24731" cy="23778"/>
            </a:xfrm>
            <a:custGeom>
              <a:avLst/>
              <a:gdLst/>
              <a:ahLst/>
              <a:cxnLst/>
              <a:rect l="l" t="t" r="r" b="b"/>
              <a:pathLst>
                <a:path w="441" h="424" extrusionOk="0">
                  <a:moveTo>
                    <a:pt x="212" y="406"/>
                  </a:moveTo>
                  <a:cubicBezTo>
                    <a:pt x="318" y="423"/>
                    <a:pt x="406" y="335"/>
                    <a:pt x="423" y="230"/>
                  </a:cubicBezTo>
                  <a:cubicBezTo>
                    <a:pt x="441" y="142"/>
                    <a:pt x="335" y="36"/>
                    <a:pt x="247" y="18"/>
                  </a:cubicBezTo>
                  <a:cubicBezTo>
                    <a:pt x="159" y="1"/>
                    <a:pt x="159" y="54"/>
                    <a:pt x="89" y="54"/>
                  </a:cubicBezTo>
                  <a:cubicBezTo>
                    <a:pt x="71" y="54"/>
                    <a:pt x="54" y="89"/>
                    <a:pt x="54" y="124"/>
                  </a:cubicBezTo>
                  <a:cubicBezTo>
                    <a:pt x="54" y="159"/>
                    <a:pt x="18" y="194"/>
                    <a:pt x="36" y="247"/>
                  </a:cubicBezTo>
                  <a:cubicBezTo>
                    <a:pt x="36" y="282"/>
                    <a:pt x="1" y="282"/>
                    <a:pt x="18" y="300"/>
                  </a:cubicBezTo>
                  <a:cubicBezTo>
                    <a:pt x="36" y="318"/>
                    <a:pt x="54" y="370"/>
                    <a:pt x="107" y="388"/>
                  </a:cubicBezTo>
                  <a:cubicBezTo>
                    <a:pt x="142" y="388"/>
                    <a:pt x="159" y="423"/>
                    <a:pt x="212" y="40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7"/>
            <p:cNvSpPr/>
            <p:nvPr/>
          </p:nvSpPr>
          <p:spPr>
            <a:xfrm>
              <a:off x="2759873" y="5494174"/>
              <a:ext cx="26694" cy="21759"/>
            </a:xfrm>
            <a:custGeom>
              <a:avLst/>
              <a:gdLst/>
              <a:ahLst/>
              <a:cxnLst/>
              <a:rect l="l" t="t" r="r" b="b"/>
              <a:pathLst>
                <a:path w="476" h="388" extrusionOk="0">
                  <a:moveTo>
                    <a:pt x="0" y="264"/>
                  </a:moveTo>
                  <a:cubicBezTo>
                    <a:pt x="18" y="264"/>
                    <a:pt x="35" y="264"/>
                    <a:pt x="53" y="282"/>
                  </a:cubicBezTo>
                  <a:cubicBezTo>
                    <a:pt x="106" y="352"/>
                    <a:pt x="194" y="388"/>
                    <a:pt x="264" y="370"/>
                  </a:cubicBezTo>
                  <a:cubicBezTo>
                    <a:pt x="335" y="352"/>
                    <a:pt x="388" y="300"/>
                    <a:pt x="423" y="229"/>
                  </a:cubicBezTo>
                  <a:cubicBezTo>
                    <a:pt x="423" y="212"/>
                    <a:pt x="423" y="194"/>
                    <a:pt x="440" y="176"/>
                  </a:cubicBezTo>
                  <a:cubicBezTo>
                    <a:pt x="476" y="88"/>
                    <a:pt x="440" y="18"/>
                    <a:pt x="370" y="0"/>
                  </a:cubicBezTo>
                  <a:cubicBezTo>
                    <a:pt x="300" y="0"/>
                    <a:pt x="229" y="18"/>
                    <a:pt x="159" y="18"/>
                  </a:cubicBezTo>
                  <a:cubicBezTo>
                    <a:pt x="88" y="35"/>
                    <a:pt x="35" y="106"/>
                    <a:pt x="35" y="176"/>
                  </a:cubicBezTo>
                  <a:cubicBezTo>
                    <a:pt x="35" y="212"/>
                    <a:pt x="35" y="247"/>
                    <a:pt x="0" y="26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7"/>
            <p:cNvSpPr/>
            <p:nvPr/>
          </p:nvSpPr>
          <p:spPr>
            <a:xfrm>
              <a:off x="3321574" y="5472415"/>
              <a:ext cx="21759" cy="25741"/>
            </a:xfrm>
            <a:custGeom>
              <a:avLst/>
              <a:gdLst/>
              <a:ahLst/>
              <a:cxnLst/>
              <a:rect l="l" t="t" r="r" b="b"/>
              <a:pathLst>
                <a:path w="388" h="459" extrusionOk="0">
                  <a:moveTo>
                    <a:pt x="1" y="230"/>
                  </a:moveTo>
                  <a:cubicBezTo>
                    <a:pt x="1" y="335"/>
                    <a:pt x="106" y="459"/>
                    <a:pt x="194" y="441"/>
                  </a:cubicBezTo>
                  <a:cubicBezTo>
                    <a:pt x="317" y="423"/>
                    <a:pt x="388" y="318"/>
                    <a:pt x="388" y="195"/>
                  </a:cubicBezTo>
                  <a:cubicBezTo>
                    <a:pt x="388" y="124"/>
                    <a:pt x="247" y="1"/>
                    <a:pt x="177" y="19"/>
                  </a:cubicBezTo>
                  <a:cubicBezTo>
                    <a:pt x="71" y="19"/>
                    <a:pt x="1" y="107"/>
                    <a:pt x="1" y="23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7"/>
            <p:cNvSpPr/>
            <p:nvPr/>
          </p:nvSpPr>
          <p:spPr>
            <a:xfrm>
              <a:off x="2828964" y="5015359"/>
              <a:ext cx="24731" cy="25741"/>
            </a:xfrm>
            <a:custGeom>
              <a:avLst/>
              <a:gdLst/>
              <a:ahLst/>
              <a:cxnLst/>
              <a:rect l="l" t="t" r="r" b="b"/>
              <a:pathLst>
                <a:path w="441" h="459" extrusionOk="0">
                  <a:moveTo>
                    <a:pt x="194" y="36"/>
                  </a:moveTo>
                  <a:cubicBezTo>
                    <a:pt x="89" y="1"/>
                    <a:pt x="1" y="106"/>
                    <a:pt x="36" y="229"/>
                  </a:cubicBezTo>
                  <a:cubicBezTo>
                    <a:pt x="36" y="229"/>
                    <a:pt x="36" y="247"/>
                    <a:pt x="36" y="265"/>
                  </a:cubicBezTo>
                  <a:cubicBezTo>
                    <a:pt x="1" y="300"/>
                    <a:pt x="18" y="335"/>
                    <a:pt x="71" y="353"/>
                  </a:cubicBezTo>
                  <a:cubicBezTo>
                    <a:pt x="89" y="353"/>
                    <a:pt x="106" y="370"/>
                    <a:pt x="106" y="406"/>
                  </a:cubicBezTo>
                  <a:cubicBezTo>
                    <a:pt x="141" y="441"/>
                    <a:pt x="159" y="458"/>
                    <a:pt x="212" y="441"/>
                  </a:cubicBezTo>
                  <a:cubicBezTo>
                    <a:pt x="282" y="423"/>
                    <a:pt x="353" y="370"/>
                    <a:pt x="370" y="300"/>
                  </a:cubicBezTo>
                  <a:cubicBezTo>
                    <a:pt x="441" y="159"/>
                    <a:pt x="353" y="18"/>
                    <a:pt x="194" y="3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7"/>
            <p:cNvSpPr/>
            <p:nvPr/>
          </p:nvSpPr>
          <p:spPr>
            <a:xfrm>
              <a:off x="3031358" y="5437869"/>
              <a:ext cx="21759" cy="22768"/>
            </a:xfrm>
            <a:custGeom>
              <a:avLst/>
              <a:gdLst/>
              <a:ahLst/>
              <a:cxnLst/>
              <a:rect l="l" t="t" r="r" b="b"/>
              <a:pathLst>
                <a:path w="388" h="406" extrusionOk="0">
                  <a:moveTo>
                    <a:pt x="194" y="18"/>
                  </a:moveTo>
                  <a:cubicBezTo>
                    <a:pt x="141" y="1"/>
                    <a:pt x="88" y="54"/>
                    <a:pt x="18" y="36"/>
                  </a:cubicBezTo>
                  <a:lnTo>
                    <a:pt x="18" y="36"/>
                  </a:lnTo>
                  <a:cubicBezTo>
                    <a:pt x="0" y="142"/>
                    <a:pt x="18" y="247"/>
                    <a:pt x="71" y="353"/>
                  </a:cubicBezTo>
                  <a:cubicBezTo>
                    <a:pt x="88" y="388"/>
                    <a:pt x="141" y="406"/>
                    <a:pt x="176" y="388"/>
                  </a:cubicBezTo>
                  <a:cubicBezTo>
                    <a:pt x="247" y="371"/>
                    <a:pt x="317" y="388"/>
                    <a:pt x="352" y="318"/>
                  </a:cubicBezTo>
                  <a:cubicBezTo>
                    <a:pt x="387" y="230"/>
                    <a:pt x="387" y="142"/>
                    <a:pt x="335" y="54"/>
                  </a:cubicBezTo>
                  <a:cubicBezTo>
                    <a:pt x="299" y="18"/>
                    <a:pt x="247" y="18"/>
                    <a:pt x="194" y="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7"/>
            <p:cNvSpPr/>
            <p:nvPr/>
          </p:nvSpPr>
          <p:spPr>
            <a:xfrm>
              <a:off x="2673004" y="5526757"/>
              <a:ext cx="28657" cy="28657"/>
            </a:xfrm>
            <a:custGeom>
              <a:avLst/>
              <a:gdLst/>
              <a:ahLst/>
              <a:cxnLst/>
              <a:rect l="l" t="t" r="r" b="b"/>
              <a:pathLst>
                <a:path w="511" h="511" extrusionOk="0">
                  <a:moveTo>
                    <a:pt x="511" y="264"/>
                  </a:moveTo>
                  <a:cubicBezTo>
                    <a:pt x="511" y="159"/>
                    <a:pt x="458" y="71"/>
                    <a:pt x="370" y="18"/>
                  </a:cubicBezTo>
                  <a:cubicBezTo>
                    <a:pt x="299" y="0"/>
                    <a:pt x="211" y="18"/>
                    <a:pt x="159" y="88"/>
                  </a:cubicBezTo>
                  <a:cubicBezTo>
                    <a:pt x="141" y="106"/>
                    <a:pt x="106" y="123"/>
                    <a:pt x="88" y="141"/>
                  </a:cubicBezTo>
                  <a:cubicBezTo>
                    <a:pt x="18" y="194"/>
                    <a:pt x="0" y="299"/>
                    <a:pt x="71" y="352"/>
                  </a:cubicBezTo>
                  <a:cubicBezTo>
                    <a:pt x="106" y="405"/>
                    <a:pt x="159" y="440"/>
                    <a:pt x="194" y="475"/>
                  </a:cubicBezTo>
                  <a:cubicBezTo>
                    <a:pt x="229" y="511"/>
                    <a:pt x="264" y="475"/>
                    <a:pt x="299" y="475"/>
                  </a:cubicBezTo>
                  <a:cubicBezTo>
                    <a:pt x="335" y="475"/>
                    <a:pt x="405" y="511"/>
                    <a:pt x="440" y="458"/>
                  </a:cubicBezTo>
                  <a:cubicBezTo>
                    <a:pt x="475" y="405"/>
                    <a:pt x="511" y="335"/>
                    <a:pt x="511" y="26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7"/>
            <p:cNvSpPr/>
            <p:nvPr/>
          </p:nvSpPr>
          <p:spPr>
            <a:xfrm>
              <a:off x="3065903" y="4888001"/>
              <a:ext cx="21759" cy="24731"/>
            </a:xfrm>
            <a:custGeom>
              <a:avLst/>
              <a:gdLst/>
              <a:ahLst/>
              <a:cxnLst/>
              <a:rect l="l" t="t" r="r" b="b"/>
              <a:pathLst>
                <a:path w="388" h="441" extrusionOk="0">
                  <a:moveTo>
                    <a:pt x="388" y="194"/>
                  </a:moveTo>
                  <a:cubicBezTo>
                    <a:pt x="388" y="142"/>
                    <a:pt x="370" y="124"/>
                    <a:pt x="317" y="89"/>
                  </a:cubicBezTo>
                  <a:cubicBezTo>
                    <a:pt x="229" y="1"/>
                    <a:pt x="141" y="54"/>
                    <a:pt x="71" y="124"/>
                  </a:cubicBezTo>
                  <a:cubicBezTo>
                    <a:pt x="53" y="142"/>
                    <a:pt x="36" y="142"/>
                    <a:pt x="18" y="159"/>
                  </a:cubicBezTo>
                  <a:cubicBezTo>
                    <a:pt x="18" y="159"/>
                    <a:pt x="0" y="177"/>
                    <a:pt x="18" y="194"/>
                  </a:cubicBezTo>
                  <a:cubicBezTo>
                    <a:pt x="36" y="212"/>
                    <a:pt x="36" y="282"/>
                    <a:pt x="53" y="318"/>
                  </a:cubicBezTo>
                  <a:cubicBezTo>
                    <a:pt x="53" y="370"/>
                    <a:pt x="124" y="441"/>
                    <a:pt x="194" y="441"/>
                  </a:cubicBezTo>
                  <a:cubicBezTo>
                    <a:pt x="317" y="406"/>
                    <a:pt x="370" y="388"/>
                    <a:pt x="388" y="19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7"/>
            <p:cNvSpPr/>
            <p:nvPr/>
          </p:nvSpPr>
          <p:spPr>
            <a:xfrm>
              <a:off x="3004664" y="5058822"/>
              <a:ext cx="24731" cy="27704"/>
            </a:xfrm>
            <a:custGeom>
              <a:avLst/>
              <a:gdLst/>
              <a:ahLst/>
              <a:cxnLst/>
              <a:rect l="l" t="t" r="r" b="b"/>
              <a:pathLst>
                <a:path w="441" h="494" extrusionOk="0">
                  <a:moveTo>
                    <a:pt x="230" y="0"/>
                  </a:moveTo>
                  <a:cubicBezTo>
                    <a:pt x="195" y="35"/>
                    <a:pt x="159" y="35"/>
                    <a:pt x="124" y="53"/>
                  </a:cubicBezTo>
                  <a:cubicBezTo>
                    <a:pt x="54" y="123"/>
                    <a:pt x="1" y="229"/>
                    <a:pt x="18" y="335"/>
                  </a:cubicBezTo>
                  <a:cubicBezTo>
                    <a:pt x="36" y="423"/>
                    <a:pt x="124" y="475"/>
                    <a:pt x="212" y="493"/>
                  </a:cubicBezTo>
                  <a:cubicBezTo>
                    <a:pt x="318" y="458"/>
                    <a:pt x="406" y="370"/>
                    <a:pt x="423" y="264"/>
                  </a:cubicBezTo>
                  <a:cubicBezTo>
                    <a:pt x="423" y="229"/>
                    <a:pt x="441" y="176"/>
                    <a:pt x="423" y="123"/>
                  </a:cubicBezTo>
                  <a:cubicBezTo>
                    <a:pt x="371" y="71"/>
                    <a:pt x="300" y="18"/>
                    <a:pt x="2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7"/>
            <p:cNvSpPr/>
            <p:nvPr/>
          </p:nvSpPr>
          <p:spPr>
            <a:xfrm>
              <a:off x="2794418" y="5101275"/>
              <a:ext cx="22768" cy="26694"/>
            </a:xfrm>
            <a:custGeom>
              <a:avLst/>
              <a:gdLst/>
              <a:ahLst/>
              <a:cxnLst/>
              <a:rect l="l" t="t" r="r" b="b"/>
              <a:pathLst>
                <a:path w="406" h="476" extrusionOk="0">
                  <a:moveTo>
                    <a:pt x="388" y="211"/>
                  </a:moveTo>
                  <a:cubicBezTo>
                    <a:pt x="388" y="88"/>
                    <a:pt x="282" y="0"/>
                    <a:pt x="159" y="35"/>
                  </a:cubicBezTo>
                  <a:lnTo>
                    <a:pt x="141" y="35"/>
                  </a:lnTo>
                  <a:lnTo>
                    <a:pt x="0" y="194"/>
                  </a:lnTo>
                  <a:lnTo>
                    <a:pt x="0" y="229"/>
                  </a:lnTo>
                  <a:cubicBezTo>
                    <a:pt x="0" y="229"/>
                    <a:pt x="53" y="282"/>
                    <a:pt x="36" y="317"/>
                  </a:cubicBezTo>
                  <a:cubicBezTo>
                    <a:pt x="18" y="352"/>
                    <a:pt x="36" y="335"/>
                    <a:pt x="53" y="335"/>
                  </a:cubicBezTo>
                  <a:cubicBezTo>
                    <a:pt x="71" y="352"/>
                    <a:pt x="71" y="352"/>
                    <a:pt x="71" y="370"/>
                  </a:cubicBezTo>
                  <a:cubicBezTo>
                    <a:pt x="124" y="475"/>
                    <a:pt x="194" y="440"/>
                    <a:pt x="264" y="405"/>
                  </a:cubicBezTo>
                  <a:cubicBezTo>
                    <a:pt x="335" y="370"/>
                    <a:pt x="405" y="317"/>
                    <a:pt x="388" y="21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7"/>
            <p:cNvSpPr/>
            <p:nvPr/>
          </p:nvSpPr>
          <p:spPr>
            <a:xfrm>
              <a:off x="3231733" y="5222689"/>
              <a:ext cx="22768" cy="23722"/>
            </a:xfrm>
            <a:custGeom>
              <a:avLst/>
              <a:gdLst/>
              <a:ahLst/>
              <a:cxnLst/>
              <a:rect l="l" t="t" r="r" b="b"/>
              <a:pathLst>
                <a:path w="406" h="423" extrusionOk="0">
                  <a:moveTo>
                    <a:pt x="406" y="159"/>
                  </a:moveTo>
                  <a:cubicBezTo>
                    <a:pt x="406" y="106"/>
                    <a:pt x="318" y="18"/>
                    <a:pt x="265" y="18"/>
                  </a:cubicBezTo>
                  <a:cubicBezTo>
                    <a:pt x="247" y="18"/>
                    <a:pt x="229" y="18"/>
                    <a:pt x="229" y="18"/>
                  </a:cubicBezTo>
                  <a:cubicBezTo>
                    <a:pt x="159" y="0"/>
                    <a:pt x="89" y="36"/>
                    <a:pt x="89" y="106"/>
                  </a:cubicBezTo>
                  <a:lnTo>
                    <a:pt x="89" y="106"/>
                  </a:lnTo>
                  <a:cubicBezTo>
                    <a:pt x="1" y="159"/>
                    <a:pt x="53" y="229"/>
                    <a:pt x="71" y="282"/>
                  </a:cubicBezTo>
                  <a:cubicBezTo>
                    <a:pt x="89" y="370"/>
                    <a:pt x="177" y="423"/>
                    <a:pt x="247" y="423"/>
                  </a:cubicBezTo>
                  <a:cubicBezTo>
                    <a:pt x="335" y="388"/>
                    <a:pt x="388" y="317"/>
                    <a:pt x="406" y="229"/>
                  </a:cubicBezTo>
                  <a:cubicBezTo>
                    <a:pt x="406" y="212"/>
                    <a:pt x="406" y="194"/>
                    <a:pt x="406" y="15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7"/>
            <p:cNvSpPr/>
            <p:nvPr/>
          </p:nvSpPr>
          <p:spPr>
            <a:xfrm>
              <a:off x="2781576" y="4967972"/>
              <a:ext cx="19796" cy="25741"/>
            </a:xfrm>
            <a:custGeom>
              <a:avLst/>
              <a:gdLst/>
              <a:ahLst/>
              <a:cxnLst/>
              <a:rect l="l" t="t" r="r" b="b"/>
              <a:pathLst>
                <a:path w="353" h="459" extrusionOk="0">
                  <a:moveTo>
                    <a:pt x="18" y="159"/>
                  </a:moveTo>
                  <a:cubicBezTo>
                    <a:pt x="36" y="212"/>
                    <a:pt x="1" y="265"/>
                    <a:pt x="18" y="335"/>
                  </a:cubicBezTo>
                  <a:cubicBezTo>
                    <a:pt x="36" y="388"/>
                    <a:pt x="159" y="458"/>
                    <a:pt x="229" y="423"/>
                  </a:cubicBezTo>
                  <a:cubicBezTo>
                    <a:pt x="335" y="370"/>
                    <a:pt x="353" y="318"/>
                    <a:pt x="335" y="194"/>
                  </a:cubicBezTo>
                  <a:cubicBezTo>
                    <a:pt x="335" y="124"/>
                    <a:pt x="282" y="54"/>
                    <a:pt x="212" y="18"/>
                  </a:cubicBezTo>
                  <a:cubicBezTo>
                    <a:pt x="177" y="1"/>
                    <a:pt x="124" y="18"/>
                    <a:pt x="89" y="36"/>
                  </a:cubicBezTo>
                  <a:cubicBezTo>
                    <a:pt x="71" y="71"/>
                    <a:pt x="1" y="89"/>
                    <a:pt x="18" y="15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7"/>
            <p:cNvSpPr/>
            <p:nvPr/>
          </p:nvSpPr>
          <p:spPr>
            <a:xfrm>
              <a:off x="3027376" y="5273049"/>
              <a:ext cx="20806" cy="25685"/>
            </a:xfrm>
            <a:custGeom>
              <a:avLst/>
              <a:gdLst/>
              <a:ahLst/>
              <a:cxnLst/>
              <a:rect l="l" t="t" r="r" b="b"/>
              <a:pathLst>
                <a:path w="371" h="458" extrusionOk="0">
                  <a:moveTo>
                    <a:pt x="159" y="458"/>
                  </a:moveTo>
                  <a:cubicBezTo>
                    <a:pt x="265" y="458"/>
                    <a:pt x="353" y="387"/>
                    <a:pt x="353" y="282"/>
                  </a:cubicBezTo>
                  <a:cubicBezTo>
                    <a:pt x="353" y="264"/>
                    <a:pt x="370" y="247"/>
                    <a:pt x="370" y="211"/>
                  </a:cubicBezTo>
                  <a:cubicBezTo>
                    <a:pt x="370" y="123"/>
                    <a:pt x="300" y="88"/>
                    <a:pt x="247" y="53"/>
                  </a:cubicBezTo>
                  <a:cubicBezTo>
                    <a:pt x="194" y="0"/>
                    <a:pt x="142" y="53"/>
                    <a:pt x="124" y="71"/>
                  </a:cubicBezTo>
                  <a:cubicBezTo>
                    <a:pt x="71" y="123"/>
                    <a:pt x="36" y="176"/>
                    <a:pt x="1" y="229"/>
                  </a:cubicBezTo>
                  <a:cubicBezTo>
                    <a:pt x="1" y="247"/>
                    <a:pt x="1" y="247"/>
                    <a:pt x="1" y="264"/>
                  </a:cubicBezTo>
                  <a:cubicBezTo>
                    <a:pt x="18" y="317"/>
                    <a:pt x="54" y="352"/>
                    <a:pt x="54" y="405"/>
                  </a:cubicBezTo>
                  <a:cubicBezTo>
                    <a:pt x="54" y="423"/>
                    <a:pt x="54" y="440"/>
                    <a:pt x="71" y="440"/>
                  </a:cubicBezTo>
                  <a:cubicBezTo>
                    <a:pt x="106" y="440"/>
                    <a:pt x="124" y="458"/>
                    <a:pt x="159" y="45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7"/>
            <p:cNvSpPr/>
            <p:nvPr/>
          </p:nvSpPr>
          <p:spPr>
            <a:xfrm>
              <a:off x="2659152" y="5119052"/>
              <a:ext cx="25741" cy="29666"/>
            </a:xfrm>
            <a:custGeom>
              <a:avLst/>
              <a:gdLst/>
              <a:ahLst/>
              <a:cxnLst/>
              <a:rect l="l" t="t" r="r" b="b"/>
              <a:pathLst>
                <a:path w="459" h="529" extrusionOk="0">
                  <a:moveTo>
                    <a:pt x="18" y="194"/>
                  </a:moveTo>
                  <a:cubicBezTo>
                    <a:pt x="1" y="264"/>
                    <a:pt x="18" y="334"/>
                    <a:pt x="36" y="387"/>
                  </a:cubicBezTo>
                  <a:cubicBezTo>
                    <a:pt x="106" y="528"/>
                    <a:pt x="106" y="510"/>
                    <a:pt x="230" y="493"/>
                  </a:cubicBezTo>
                  <a:cubicBezTo>
                    <a:pt x="370" y="475"/>
                    <a:pt x="441" y="440"/>
                    <a:pt x="458" y="334"/>
                  </a:cubicBezTo>
                  <a:cubicBezTo>
                    <a:pt x="458" y="299"/>
                    <a:pt x="458" y="264"/>
                    <a:pt x="441" y="229"/>
                  </a:cubicBezTo>
                  <a:cubicBezTo>
                    <a:pt x="406" y="176"/>
                    <a:pt x="406" y="88"/>
                    <a:pt x="318" y="53"/>
                  </a:cubicBezTo>
                  <a:cubicBezTo>
                    <a:pt x="230" y="0"/>
                    <a:pt x="124" y="18"/>
                    <a:pt x="36" y="88"/>
                  </a:cubicBezTo>
                  <a:cubicBezTo>
                    <a:pt x="18" y="123"/>
                    <a:pt x="1" y="158"/>
                    <a:pt x="18" y="19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7"/>
            <p:cNvSpPr/>
            <p:nvPr/>
          </p:nvSpPr>
          <p:spPr>
            <a:xfrm>
              <a:off x="3194215" y="5671837"/>
              <a:ext cx="22768" cy="20806"/>
            </a:xfrm>
            <a:custGeom>
              <a:avLst/>
              <a:gdLst/>
              <a:ahLst/>
              <a:cxnLst/>
              <a:rect l="l" t="t" r="r" b="b"/>
              <a:pathLst>
                <a:path w="406" h="371" extrusionOk="0">
                  <a:moveTo>
                    <a:pt x="1" y="124"/>
                  </a:moveTo>
                  <a:cubicBezTo>
                    <a:pt x="1" y="177"/>
                    <a:pt x="54" y="230"/>
                    <a:pt x="18" y="300"/>
                  </a:cubicBezTo>
                  <a:cubicBezTo>
                    <a:pt x="18" y="300"/>
                    <a:pt x="36" y="300"/>
                    <a:pt x="36" y="318"/>
                  </a:cubicBezTo>
                  <a:cubicBezTo>
                    <a:pt x="71" y="283"/>
                    <a:pt x="106" y="318"/>
                    <a:pt x="124" y="335"/>
                  </a:cubicBezTo>
                  <a:cubicBezTo>
                    <a:pt x="159" y="371"/>
                    <a:pt x="212" y="371"/>
                    <a:pt x="265" y="335"/>
                  </a:cubicBezTo>
                  <a:cubicBezTo>
                    <a:pt x="318" y="300"/>
                    <a:pt x="335" y="230"/>
                    <a:pt x="388" y="177"/>
                  </a:cubicBezTo>
                  <a:cubicBezTo>
                    <a:pt x="406" y="177"/>
                    <a:pt x="406" y="159"/>
                    <a:pt x="388" y="142"/>
                  </a:cubicBezTo>
                  <a:cubicBezTo>
                    <a:pt x="353" y="71"/>
                    <a:pt x="300" y="36"/>
                    <a:pt x="247" y="1"/>
                  </a:cubicBezTo>
                  <a:lnTo>
                    <a:pt x="194" y="1"/>
                  </a:lnTo>
                  <a:cubicBezTo>
                    <a:pt x="177" y="1"/>
                    <a:pt x="142" y="18"/>
                    <a:pt x="124" y="18"/>
                  </a:cubicBezTo>
                  <a:cubicBezTo>
                    <a:pt x="18" y="1"/>
                    <a:pt x="1" y="18"/>
                    <a:pt x="1" y="12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7"/>
            <p:cNvSpPr/>
            <p:nvPr/>
          </p:nvSpPr>
          <p:spPr>
            <a:xfrm>
              <a:off x="2850667" y="4896918"/>
              <a:ext cx="18843" cy="25685"/>
            </a:xfrm>
            <a:custGeom>
              <a:avLst/>
              <a:gdLst/>
              <a:ahLst/>
              <a:cxnLst/>
              <a:rect l="l" t="t" r="r" b="b"/>
              <a:pathLst>
                <a:path w="336" h="458" extrusionOk="0">
                  <a:moveTo>
                    <a:pt x="335" y="247"/>
                  </a:moveTo>
                  <a:cubicBezTo>
                    <a:pt x="335" y="141"/>
                    <a:pt x="265" y="53"/>
                    <a:pt x="177" y="18"/>
                  </a:cubicBezTo>
                  <a:cubicBezTo>
                    <a:pt x="106" y="0"/>
                    <a:pt x="36" y="53"/>
                    <a:pt x="18" y="123"/>
                  </a:cubicBezTo>
                  <a:cubicBezTo>
                    <a:pt x="1" y="194"/>
                    <a:pt x="1" y="264"/>
                    <a:pt x="18" y="335"/>
                  </a:cubicBezTo>
                  <a:cubicBezTo>
                    <a:pt x="36" y="423"/>
                    <a:pt x="106" y="458"/>
                    <a:pt x="194" y="440"/>
                  </a:cubicBezTo>
                  <a:cubicBezTo>
                    <a:pt x="265" y="388"/>
                    <a:pt x="318" y="317"/>
                    <a:pt x="335" y="24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7"/>
            <p:cNvSpPr/>
            <p:nvPr/>
          </p:nvSpPr>
          <p:spPr>
            <a:xfrm>
              <a:off x="2950378" y="5494174"/>
              <a:ext cx="24731" cy="21759"/>
            </a:xfrm>
            <a:custGeom>
              <a:avLst/>
              <a:gdLst/>
              <a:ahLst/>
              <a:cxnLst/>
              <a:rect l="l" t="t" r="r" b="b"/>
              <a:pathLst>
                <a:path w="441" h="388" extrusionOk="0">
                  <a:moveTo>
                    <a:pt x="54" y="176"/>
                  </a:moveTo>
                  <a:lnTo>
                    <a:pt x="54" y="229"/>
                  </a:lnTo>
                  <a:cubicBezTo>
                    <a:pt x="1" y="282"/>
                    <a:pt x="71" y="300"/>
                    <a:pt x="89" y="317"/>
                  </a:cubicBezTo>
                  <a:cubicBezTo>
                    <a:pt x="212" y="388"/>
                    <a:pt x="318" y="317"/>
                    <a:pt x="406" y="300"/>
                  </a:cubicBezTo>
                  <a:cubicBezTo>
                    <a:pt x="423" y="264"/>
                    <a:pt x="441" y="212"/>
                    <a:pt x="423" y="176"/>
                  </a:cubicBezTo>
                  <a:cubicBezTo>
                    <a:pt x="406" y="141"/>
                    <a:pt x="370" y="106"/>
                    <a:pt x="353" y="71"/>
                  </a:cubicBezTo>
                  <a:cubicBezTo>
                    <a:pt x="353" y="18"/>
                    <a:pt x="265" y="0"/>
                    <a:pt x="212" y="18"/>
                  </a:cubicBezTo>
                  <a:cubicBezTo>
                    <a:pt x="177" y="35"/>
                    <a:pt x="142" y="53"/>
                    <a:pt x="106" y="35"/>
                  </a:cubicBezTo>
                  <a:cubicBezTo>
                    <a:pt x="71" y="18"/>
                    <a:pt x="71" y="53"/>
                    <a:pt x="71" y="71"/>
                  </a:cubicBezTo>
                  <a:cubicBezTo>
                    <a:pt x="89" y="106"/>
                    <a:pt x="54" y="141"/>
                    <a:pt x="54" y="17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7"/>
            <p:cNvSpPr/>
            <p:nvPr/>
          </p:nvSpPr>
          <p:spPr>
            <a:xfrm>
              <a:off x="2771706" y="5260206"/>
              <a:ext cx="20806" cy="22768"/>
            </a:xfrm>
            <a:custGeom>
              <a:avLst/>
              <a:gdLst/>
              <a:ahLst/>
              <a:cxnLst/>
              <a:rect l="l" t="t" r="r" b="b"/>
              <a:pathLst>
                <a:path w="371" h="406" extrusionOk="0">
                  <a:moveTo>
                    <a:pt x="159" y="388"/>
                  </a:moveTo>
                  <a:cubicBezTo>
                    <a:pt x="229" y="405"/>
                    <a:pt x="300" y="352"/>
                    <a:pt x="335" y="300"/>
                  </a:cubicBezTo>
                  <a:cubicBezTo>
                    <a:pt x="370" y="229"/>
                    <a:pt x="370" y="141"/>
                    <a:pt x="317" y="71"/>
                  </a:cubicBezTo>
                  <a:cubicBezTo>
                    <a:pt x="282" y="0"/>
                    <a:pt x="194" y="0"/>
                    <a:pt x="124" y="35"/>
                  </a:cubicBezTo>
                  <a:cubicBezTo>
                    <a:pt x="89" y="71"/>
                    <a:pt x="53" y="106"/>
                    <a:pt x="18" y="124"/>
                  </a:cubicBezTo>
                  <a:cubicBezTo>
                    <a:pt x="1" y="124"/>
                    <a:pt x="1" y="159"/>
                    <a:pt x="1" y="176"/>
                  </a:cubicBezTo>
                  <a:cubicBezTo>
                    <a:pt x="18" y="229"/>
                    <a:pt x="36" y="282"/>
                    <a:pt x="53" y="335"/>
                  </a:cubicBezTo>
                  <a:cubicBezTo>
                    <a:pt x="89" y="388"/>
                    <a:pt x="106" y="388"/>
                    <a:pt x="159" y="38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7"/>
            <p:cNvSpPr/>
            <p:nvPr/>
          </p:nvSpPr>
          <p:spPr>
            <a:xfrm>
              <a:off x="3002701" y="5588950"/>
              <a:ext cx="26694" cy="27704"/>
            </a:xfrm>
            <a:custGeom>
              <a:avLst/>
              <a:gdLst/>
              <a:ahLst/>
              <a:cxnLst/>
              <a:rect l="l" t="t" r="r" b="b"/>
              <a:pathLst>
                <a:path w="476" h="494" extrusionOk="0">
                  <a:moveTo>
                    <a:pt x="476" y="229"/>
                  </a:moveTo>
                  <a:cubicBezTo>
                    <a:pt x="458" y="141"/>
                    <a:pt x="388" y="53"/>
                    <a:pt x="300" y="18"/>
                  </a:cubicBezTo>
                  <a:cubicBezTo>
                    <a:pt x="230" y="0"/>
                    <a:pt x="159" y="35"/>
                    <a:pt x="124" y="88"/>
                  </a:cubicBezTo>
                  <a:cubicBezTo>
                    <a:pt x="106" y="106"/>
                    <a:pt x="89" y="88"/>
                    <a:pt x="71" y="106"/>
                  </a:cubicBezTo>
                  <a:cubicBezTo>
                    <a:pt x="71" y="123"/>
                    <a:pt x="1" y="141"/>
                    <a:pt x="18" y="211"/>
                  </a:cubicBezTo>
                  <a:cubicBezTo>
                    <a:pt x="36" y="247"/>
                    <a:pt x="36" y="299"/>
                    <a:pt x="1" y="335"/>
                  </a:cubicBezTo>
                  <a:cubicBezTo>
                    <a:pt x="1" y="352"/>
                    <a:pt x="1" y="387"/>
                    <a:pt x="1" y="405"/>
                  </a:cubicBezTo>
                  <a:cubicBezTo>
                    <a:pt x="18" y="423"/>
                    <a:pt x="36" y="405"/>
                    <a:pt x="53" y="405"/>
                  </a:cubicBezTo>
                  <a:cubicBezTo>
                    <a:pt x="71" y="405"/>
                    <a:pt x="89" y="387"/>
                    <a:pt x="89" y="405"/>
                  </a:cubicBezTo>
                  <a:cubicBezTo>
                    <a:pt x="142" y="493"/>
                    <a:pt x="230" y="440"/>
                    <a:pt x="282" y="440"/>
                  </a:cubicBezTo>
                  <a:cubicBezTo>
                    <a:pt x="353" y="440"/>
                    <a:pt x="476" y="299"/>
                    <a:pt x="476" y="22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7"/>
            <p:cNvSpPr/>
            <p:nvPr/>
          </p:nvSpPr>
          <p:spPr>
            <a:xfrm>
              <a:off x="3126134" y="5471461"/>
              <a:ext cx="19796" cy="16824"/>
            </a:xfrm>
            <a:custGeom>
              <a:avLst/>
              <a:gdLst/>
              <a:ahLst/>
              <a:cxnLst/>
              <a:rect l="l" t="t" r="r" b="b"/>
              <a:pathLst>
                <a:path w="353" h="300" extrusionOk="0">
                  <a:moveTo>
                    <a:pt x="176" y="300"/>
                  </a:moveTo>
                  <a:cubicBezTo>
                    <a:pt x="264" y="300"/>
                    <a:pt x="352" y="141"/>
                    <a:pt x="299" y="71"/>
                  </a:cubicBezTo>
                  <a:cubicBezTo>
                    <a:pt x="264" y="18"/>
                    <a:pt x="211" y="0"/>
                    <a:pt x="159" y="18"/>
                  </a:cubicBezTo>
                  <a:cubicBezTo>
                    <a:pt x="106" y="53"/>
                    <a:pt x="53" y="106"/>
                    <a:pt x="18" y="159"/>
                  </a:cubicBezTo>
                  <a:cubicBezTo>
                    <a:pt x="0" y="176"/>
                    <a:pt x="0" y="194"/>
                    <a:pt x="18" y="194"/>
                  </a:cubicBezTo>
                  <a:cubicBezTo>
                    <a:pt x="53" y="247"/>
                    <a:pt x="106" y="300"/>
                    <a:pt x="176" y="30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2" name="Google Shape;412;p7"/>
          <p:cNvSpPr/>
          <p:nvPr/>
        </p:nvSpPr>
        <p:spPr>
          <a:xfrm rot="1342501" flipH="1">
            <a:off x="4937756" y="4301348"/>
            <a:ext cx="2466035" cy="1442257"/>
          </a:xfrm>
          <a:custGeom>
            <a:avLst/>
            <a:gdLst/>
            <a:ahLst/>
            <a:cxnLst/>
            <a:rect l="l" t="t" r="r" b="b"/>
            <a:pathLst>
              <a:path w="11109" h="6497" extrusionOk="0">
                <a:moveTo>
                  <a:pt x="5599" y="1"/>
                </a:moveTo>
                <a:cubicBezTo>
                  <a:pt x="4543" y="1"/>
                  <a:pt x="3627" y="705"/>
                  <a:pt x="2800" y="1391"/>
                </a:cubicBezTo>
                <a:cubicBezTo>
                  <a:pt x="2237" y="1849"/>
                  <a:pt x="1708" y="2342"/>
                  <a:pt x="1216" y="2870"/>
                </a:cubicBezTo>
                <a:cubicBezTo>
                  <a:pt x="952" y="3152"/>
                  <a:pt x="705" y="3469"/>
                  <a:pt x="494" y="3803"/>
                </a:cubicBezTo>
                <a:cubicBezTo>
                  <a:pt x="283" y="4085"/>
                  <a:pt x="142" y="4419"/>
                  <a:pt x="36" y="4754"/>
                </a:cubicBezTo>
                <a:cubicBezTo>
                  <a:pt x="1" y="4877"/>
                  <a:pt x="1" y="5018"/>
                  <a:pt x="1" y="5158"/>
                </a:cubicBezTo>
                <a:cubicBezTo>
                  <a:pt x="19" y="5440"/>
                  <a:pt x="142" y="5722"/>
                  <a:pt x="353" y="5951"/>
                </a:cubicBezTo>
                <a:cubicBezTo>
                  <a:pt x="547" y="6179"/>
                  <a:pt x="811" y="6355"/>
                  <a:pt x="1110" y="6444"/>
                </a:cubicBezTo>
                <a:cubicBezTo>
                  <a:pt x="1224" y="6479"/>
                  <a:pt x="1343" y="6496"/>
                  <a:pt x="1462" y="6496"/>
                </a:cubicBezTo>
                <a:cubicBezTo>
                  <a:pt x="1581" y="6496"/>
                  <a:pt x="1700" y="6479"/>
                  <a:pt x="1814" y="6444"/>
                </a:cubicBezTo>
                <a:cubicBezTo>
                  <a:pt x="2923" y="6109"/>
                  <a:pt x="3381" y="4736"/>
                  <a:pt x="4419" y="4243"/>
                </a:cubicBezTo>
                <a:cubicBezTo>
                  <a:pt x="4728" y="4094"/>
                  <a:pt x="5070" y="4033"/>
                  <a:pt x="5421" y="4033"/>
                </a:cubicBezTo>
                <a:cubicBezTo>
                  <a:pt x="5732" y="4033"/>
                  <a:pt x="6050" y="4081"/>
                  <a:pt x="6356" y="4155"/>
                </a:cubicBezTo>
                <a:cubicBezTo>
                  <a:pt x="6989" y="4314"/>
                  <a:pt x="7606" y="4578"/>
                  <a:pt x="8239" y="4718"/>
                </a:cubicBezTo>
                <a:cubicBezTo>
                  <a:pt x="8513" y="4778"/>
                  <a:pt x="8796" y="4815"/>
                  <a:pt x="9075" y="4815"/>
                </a:cubicBezTo>
                <a:cubicBezTo>
                  <a:pt x="9461" y="4815"/>
                  <a:pt x="9839" y="4744"/>
                  <a:pt x="10176" y="4560"/>
                </a:cubicBezTo>
                <a:cubicBezTo>
                  <a:pt x="10739" y="4225"/>
                  <a:pt x="11109" y="3486"/>
                  <a:pt x="10862" y="2888"/>
                </a:cubicBezTo>
                <a:cubicBezTo>
                  <a:pt x="10704" y="2500"/>
                  <a:pt x="10334" y="2254"/>
                  <a:pt x="10000" y="2025"/>
                </a:cubicBezTo>
                <a:cubicBezTo>
                  <a:pt x="9155" y="1462"/>
                  <a:pt x="8292" y="969"/>
                  <a:pt x="7394" y="529"/>
                </a:cubicBezTo>
                <a:cubicBezTo>
                  <a:pt x="6831" y="265"/>
                  <a:pt x="6233" y="1"/>
                  <a:pt x="55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7"/>
          <p:cNvSpPr/>
          <p:nvPr/>
        </p:nvSpPr>
        <p:spPr>
          <a:xfrm>
            <a:off x="7585512" y="1500987"/>
            <a:ext cx="197550" cy="199101"/>
          </a:xfrm>
          <a:custGeom>
            <a:avLst/>
            <a:gdLst/>
            <a:ahLst/>
            <a:cxnLst/>
            <a:rect l="l" t="t" r="r" b="b"/>
            <a:pathLst>
              <a:path w="2166" h="2183" extrusionOk="0">
                <a:moveTo>
                  <a:pt x="1074" y="0"/>
                </a:moveTo>
                <a:lnTo>
                  <a:pt x="704" y="704"/>
                </a:lnTo>
                <a:lnTo>
                  <a:pt x="0" y="1092"/>
                </a:lnTo>
                <a:lnTo>
                  <a:pt x="704" y="1479"/>
                </a:lnTo>
                <a:lnTo>
                  <a:pt x="1074" y="2183"/>
                </a:lnTo>
                <a:lnTo>
                  <a:pt x="1461" y="1479"/>
                </a:lnTo>
                <a:lnTo>
                  <a:pt x="2165" y="1092"/>
                </a:lnTo>
                <a:lnTo>
                  <a:pt x="1461" y="704"/>
                </a:lnTo>
                <a:lnTo>
                  <a:pt x="107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7"/>
          <p:cNvSpPr/>
          <p:nvPr/>
        </p:nvSpPr>
        <p:spPr>
          <a:xfrm>
            <a:off x="769552" y="3832601"/>
            <a:ext cx="323801" cy="326348"/>
          </a:xfrm>
          <a:custGeom>
            <a:avLst/>
            <a:gdLst/>
            <a:ahLst/>
            <a:cxnLst/>
            <a:rect l="l" t="t" r="r" b="b"/>
            <a:pathLst>
              <a:path w="2166" h="2183" extrusionOk="0">
                <a:moveTo>
                  <a:pt x="1074" y="0"/>
                </a:moveTo>
                <a:lnTo>
                  <a:pt x="705" y="704"/>
                </a:lnTo>
                <a:lnTo>
                  <a:pt x="1" y="1092"/>
                </a:lnTo>
                <a:lnTo>
                  <a:pt x="705" y="1479"/>
                </a:lnTo>
                <a:lnTo>
                  <a:pt x="1074" y="2183"/>
                </a:lnTo>
                <a:lnTo>
                  <a:pt x="1462" y="1479"/>
                </a:lnTo>
                <a:lnTo>
                  <a:pt x="2166" y="1092"/>
                </a:lnTo>
                <a:lnTo>
                  <a:pt x="1462" y="704"/>
                </a:lnTo>
                <a:lnTo>
                  <a:pt x="107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7"/>
          <p:cNvSpPr/>
          <p:nvPr/>
        </p:nvSpPr>
        <p:spPr>
          <a:xfrm>
            <a:off x="895799" y="1301875"/>
            <a:ext cx="197550" cy="199101"/>
          </a:xfrm>
          <a:custGeom>
            <a:avLst/>
            <a:gdLst/>
            <a:ahLst/>
            <a:cxnLst/>
            <a:rect l="l" t="t" r="r" b="b"/>
            <a:pathLst>
              <a:path w="2166" h="2183" extrusionOk="0">
                <a:moveTo>
                  <a:pt x="1074" y="0"/>
                </a:moveTo>
                <a:lnTo>
                  <a:pt x="704" y="704"/>
                </a:lnTo>
                <a:lnTo>
                  <a:pt x="0" y="1092"/>
                </a:lnTo>
                <a:lnTo>
                  <a:pt x="704" y="1479"/>
                </a:lnTo>
                <a:lnTo>
                  <a:pt x="1074" y="2183"/>
                </a:lnTo>
                <a:lnTo>
                  <a:pt x="1461" y="1479"/>
                </a:lnTo>
                <a:lnTo>
                  <a:pt x="2165" y="1092"/>
                </a:lnTo>
                <a:lnTo>
                  <a:pt x="1461" y="704"/>
                </a:lnTo>
                <a:lnTo>
                  <a:pt x="107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7"/>
          <p:cNvSpPr/>
          <p:nvPr/>
        </p:nvSpPr>
        <p:spPr>
          <a:xfrm>
            <a:off x="3791676" y="4399434"/>
            <a:ext cx="326342" cy="326497"/>
          </a:xfrm>
          <a:custGeom>
            <a:avLst/>
            <a:gdLst/>
            <a:ahLst/>
            <a:cxnLst/>
            <a:rect l="l" t="t" r="r" b="b"/>
            <a:pathLst>
              <a:path w="2183" h="2184" extrusionOk="0">
                <a:moveTo>
                  <a:pt x="1092" y="1"/>
                </a:moveTo>
                <a:lnTo>
                  <a:pt x="704" y="705"/>
                </a:lnTo>
                <a:lnTo>
                  <a:pt x="0" y="1092"/>
                </a:lnTo>
                <a:lnTo>
                  <a:pt x="704" y="1480"/>
                </a:lnTo>
                <a:lnTo>
                  <a:pt x="1092" y="2184"/>
                </a:lnTo>
                <a:lnTo>
                  <a:pt x="1479" y="1480"/>
                </a:lnTo>
                <a:lnTo>
                  <a:pt x="2183" y="1092"/>
                </a:lnTo>
                <a:lnTo>
                  <a:pt x="1479" y="705"/>
                </a:lnTo>
                <a:lnTo>
                  <a:pt x="109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7"/>
          <p:cNvSpPr/>
          <p:nvPr/>
        </p:nvSpPr>
        <p:spPr>
          <a:xfrm>
            <a:off x="673126" y="4486071"/>
            <a:ext cx="1900500" cy="239856"/>
          </a:xfrm>
          <a:custGeom>
            <a:avLst/>
            <a:gdLst/>
            <a:ahLst/>
            <a:cxnLst/>
            <a:rect l="l" t="t" r="r" b="b"/>
            <a:pathLst>
              <a:path w="11584" h="1462" fill="none" extrusionOk="0">
                <a:moveTo>
                  <a:pt x="0" y="1461"/>
                </a:moveTo>
                <a:lnTo>
                  <a:pt x="616" y="775"/>
                </a:lnTo>
                <a:cubicBezTo>
                  <a:pt x="1232" y="71"/>
                  <a:pt x="2324" y="53"/>
                  <a:pt x="2993" y="704"/>
                </a:cubicBezTo>
                <a:lnTo>
                  <a:pt x="3362" y="1074"/>
                </a:lnTo>
                <a:cubicBezTo>
                  <a:pt x="3697" y="1408"/>
                  <a:pt x="4242" y="1408"/>
                  <a:pt x="4595" y="1074"/>
                </a:cubicBezTo>
                <a:lnTo>
                  <a:pt x="4929" y="722"/>
                </a:lnTo>
                <a:cubicBezTo>
                  <a:pt x="5528" y="123"/>
                  <a:pt x="6496" y="123"/>
                  <a:pt x="7094" y="722"/>
                </a:cubicBezTo>
                <a:lnTo>
                  <a:pt x="7446" y="1074"/>
                </a:lnTo>
                <a:cubicBezTo>
                  <a:pt x="7693" y="1320"/>
                  <a:pt x="8098" y="1320"/>
                  <a:pt x="8344" y="1074"/>
                </a:cubicBezTo>
                <a:lnTo>
                  <a:pt x="8872" y="546"/>
                </a:lnTo>
                <a:cubicBezTo>
                  <a:pt x="9400" y="18"/>
                  <a:pt x="10263" y="0"/>
                  <a:pt x="10809" y="511"/>
                </a:cubicBezTo>
                <a:cubicBezTo>
                  <a:pt x="11389" y="1056"/>
                  <a:pt x="11583" y="1426"/>
                  <a:pt x="11425" y="1426"/>
                </a:cubicBezTo>
              </a:path>
            </a:pathLst>
          </a:custGeom>
          <a:noFill/>
          <a:ln w="285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7"/>
          <p:cNvSpPr/>
          <p:nvPr/>
        </p:nvSpPr>
        <p:spPr>
          <a:xfrm>
            <a:off x="7142099" y="4154525"/>
            <a:ext cx="197550" cy="199101"/>
          </a:xfrm>
          <a:custGeom>
            <a:avLst/>
            <a:gdLst/>
            <a:ahLst/>
            <a:cxnLst/>
            <a:rect l="l" t="t" r="r" b="b"/>
            <a:pathLst>
              <a:path w="2166" h="2183" extrusionOk="0">
                <a:moveTo>
                  <a:pt x="1074" y="0"/>
                </a:moveTo>
                <a:lnTo>
                  <a:pt x="704" y="704"/>
                </a:lnTo>
                <a:lnTo>
                  <a:pt x="0" y="1092"/>
                </a:lnTo>
                <a:lnTo>
                  <a:pt x="704" y="1479"/>
                </a:lnTo>
                <a:lnTo>
                  <a:pt x="1074" y="2183"/>
                </a:lnTo>
                <a:lnTo>
                  <a:pt x="1461" y="1479"/>
                </a:lnTo>
                <a:lnTo>
                  <a:pt x="2165" y="1092"/>
                </a:lnTo>
                <a:lnTo>
                  <a:pt x="1461" y="704"/>
                </a:lnTo>
                <a:lnTo>
                  <a:pt x="107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19"/>
        <p:cNvGrpSpPr/>
        <p:nvPr/>
      </p:nvGrpSpPr>
      <p:grpSpPr>
        <a:xfrm>
          <a:off x="0" y="0"/>
          <a:ext cx="0" cy="0"/>
          <a:chOff x="0" y="0"/>
          <a:chExt cx="0" cy="0"/>
        </a:xfrm>
      </p:grpSpPr>
      <p:pic>
        <p:nvPicPr>
          <p:cNvPr id="420" name="Google Shape;420;p8"/>
          <p:cNvPicPr preferRelativeResize="0"/>
          <p:nvPr/>
        </p:nvPicPr>
        <p:blipFill rotWithShape="1">
          <a:blip r:embed="rId2">
            <a:alphaModFix/>
          </a:blip>
          <a:srcRect/>
          <a:stretch/>
        </p:blipFill>
        <p:spPr>
          <a:xfrm>
            <a:off x="-7" y="0"/>
            <a:ext cx="9143999" cy="5145211"/>
          </a:xfrm>
          <a:prstGeom prst="rect">
            <a:avLst/>
          </a:prstGeom>
          <a:noFill/>
          <a:ln>
            <a:noFill/>
          </a:ln>
        </p:spPr>
      </p:pic>
      <p:sp>
        <p:nvSpPr>
          <p:cNvPr id="421" name="Google Shape;421;p8"/>
          <p:cNvSpPr txBox="1">
            <a:spLocks noGrp="1"/>
          </p:cNvSpPr>
          <p:nvPr>
            <p:ph type="title"/>
          </p:nvPr>
        </p:nvSpPr>
        <p:spPr>
          <a:xfrm>
            <a:off x="1460850" y="1496775"/>
            <a:ext cx="6222300" cy="2153100"/>
          </a:xfrm>
          <a:prstGeom prst="rect">
            <a:avLst/>
          </a:prstGeom>
          <a:effectLst>
            <a:outerShdw dist="66675" dir="3060000" algn="bl" rotWithShape="0">
              <a:schemeClr val="dk2"/>
            </a:outerShdw>
          </a:effectLst>
        </p:spPr>
        <p:txBody>
          <a:bodyPr spcFirstLastPara="1" wrap="square" lIns="91425" tIns="91425" rIns="91425" bIns="91425" anchor="ctr" anchorCtr="0">
            <a:noAutofit/>
          </a:bodyPr>
          <a:lstStyle>
            <a:lvl1pPr lvl="0" algn="ctr">
              <a:lnSpc>
                <a:spcPct val="90000"/>
              </a:lnSpc>
              <a:spcBef>
                <a:spcPts val="0"/>
              </a:spcBef>
              <a:spcAft>
                <a:spcPts val="0"/>
              </a:spcAft>
              <a:buSzPts val="4800"/>
              <a:buNone/>
              <a:defRPr sz="71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22" name="Google Shape;422;p8"/>
          <p:cNvSpPr/>
          <p:nvPr/>
        </p:nvSpPr>
        <p:spPr>
          <a:xfrm flipH="1">
            <a:off x="555583" y="688784"/>
            <a:ext cx="326342" cy="326497"/>
          </a:xfrm>
          <a:custGeom>
            <a:avLst/>
            <a:gdLst/>
            <a:ahLst/>
            <a:cxnLst/>
            <a:rect l="l" t="t" r="r" b="b"/>
            <a:pathLst>
              <a:path w="2183" h="2184" extrusionOk="0">
                <a:moveTo>
                  <a:pt x="1092" y="1"/>
                </a:moveTo>
                <a:lnTo>
                  <a:pt x="704" y="705"/>
                </a:lnTo>
                <a:lnTo>
                  <a:pt x="0" y="1092"/>
                </a:lnTo>
                <a:lnTo>
                  <a:pt x="704" y="1480"/>
                </a:lnTo>
                <a:lnTo>
                  <a:pt x="1092" y="2184"/>
                </a:lnTo>
                <a:lnTo>
                  <a:pt x="1479" y="1480"/>
                </a:lnTo>
                <a:lnTo>
                  <a:pt x="2183" y="1092"/>
                </a:lnTo>
                <a:lnTo>
                  <a:pt x="1479" y="705"/>
                </a:lnTo>
                <a:lnTo>
                  <a:pt x="109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8"/>
          <p:cNvSpPr/>
          <p:nvPr/>
        </p:nvSpPr>
        <p:spPr>
          <a:xfrm flipH="1">
            <a:off x="3698302" y="816175"/>
            <a:ext cx="197550" cy="199101"/>
          </a:xfrm>
          <a:custGeom>
            <a:avLst/>
            <a:gdLst/>
            <a:ahLst/>
            <a:cxnLst/>
            <a:rect l="l" t="t" r="r" b="b"/>
            <a:pathLst>
              <a:path w="2166" h="2183" extrusionOk="0">
                <a:moveTo>
                  <a:pt x="1074" y="0"/>
                </a:moveTo>
                <a:lnTo>
                  <a:pt x="704" y="704"/>
                </a:lnTo>
                <a:lnTo>
                  <a:pt x="0" y="1092"/>
                </a:lnTo>
                <a:lnTo>
                  <a:pt x="704" y="1479"/>
                </a:lnTo>
                <a:lnTo>
                  <a:pt x="1074" y="2183"/>
                </a:lnTo>
                <a:lnTo>
                  <a:pt x="1461" y="1479"/>
                </a:lnTo>
                <a:lnTo>
                  <a:pt x="2165" y="1092"/>
                </a:lnTo>
                <a:lnTo>
                  <a:pt x="1461" y="704"/>
                </a:lnTo>
                <a:lnTo>
                  <a:pt x="107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8"/>
          <p:cNvSpPr/>
          <p:nvPr/>
        </p:nvSpPr>
        <p:spPr>
          <a:xfrm flipH="1">
            <a:off x="8497398" y="962426"/>
            <a:ext cx="323801" cy="326348"/>
          </a:xfrm>
          <a:custGeom>
            <a:avLst/>
            <a:gdLst/>
            <a:ahLst/>
            <a:cxnLst/>
            <a:rect l="l" t="t" r="r" b="b"/>
            <a:pathLst>
              <a:path w="2166" h="2183" extrusionOk="0">
                <a:moveTo>
                  <a:pt x="1074" y="0"/>
                </a:moveTo>
                <a:lnTo>
                  <a:pt x="705" y="704"/>
                </a:lnTo>
                <a:lnTo>
                  <a:pt x="1" y="1092"/>
                </a:lnTo>
                <a:lnTo>
                  <a:pt x="705" y="1479"/>
                </a:lnTo>
                <a:lnTo>
                  <a:pt x="1074" y="2183"/>
                </a:lnTo>
                <a:lnTo>
                  <a:pt x="1462" y="1479"/>
                </a:lnTo>
                <a:lnTo>
                  <a:pt x="2166" y="1092"/>
                </a:lnTo>
                <a:lnTo>
                  <a:pt x="1462" y="704"/>
                </a:lnTo>
                <a:lnTo>
                  <a:pt x="107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8"/>
          <p:cNvSpPr/>
          <p:nvPr/>
        </p:nvSpPr>
        <p:spPr>
          <a:xfrm flipH="1">
            <a:off x="7874002" y="3109200"/>
            <a:ext cx="197550" cy="199101"/>
          </a:xfrm>
          <a:custGeom>
            <a:avLst/>
            <a:gdLst/>
            <a:ahLst/>
            <a:cxnLst/>
            <a:rect l="l" t="t" r="r" b="b"/>
            <a:pathLst>
              <a:path w="2166" h="2183" extrusionOk="0">
                <a:moveTo>
                  <a:pt x="1074" y="0"/>
                </a:moveTo>
                <a:lnTo>
                  <a:pt x="704" y="704"/>
                </a:lnTo>
                <a:lnTo>
                  <a:pt x="0" y="1092"/>
                </a:lnTo>
                <a:lnTo>
                  <a:pt x="704" y="1479"/>
                </a:lnTo>
                <a:lnTo>
                  <a:pt x="1074" y="2183"/>
                </a:lnTo>
                <a:lnTo>
                  <a:pt x="1461" y="1479"/>
                </a:lnTo>
                <a:lnTo>
                  <a:pt x="2165" y="1092"/>
                </a:lnTo>
                <a:lnTo>
                  <a:pt x="1461" y="704"/>
                </a:lnTo>
                <a:lnTo>
                  <a:pt x="107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8"/>
          <p:cNvSpPr/>
          <p:nvPr/>
        </p:nvSpPr>
        <p:spPr>
          <a:xfrm flipH="1">
            <a:off x="7333908" y="4737659"/>
            <a:ext cx="326342" cy="326497"/>
          </a:xfrm>
          <a:custGeom>
            <a:avLst/>
            <a:gdLst/>
            <a:ahLst/>
            <a:cxnLst/>
            <a:rect l="l" t="t" r="r" b="b"/>
            <a:pathLst>
              <a:path w="2183" h="2184" extrusionOk="0">
                <a:moveTo>
                  <a:pt x="1092" y="1"/>
                </a:moveTo>
                <a:lnTo>
                  <a:pt x="704" y="705"/>
                </a:lnTo>
                <a:lnTo>
                  <a:pt x="0" y="1092"/>
                </a:lnTo>
                <a:lnTo>
                  <a:pt x="704" y="1480"/>
                </a:lnTo>
                <a:lnTo>
                  <a:pt x="1092" y="2184"/>
                </a:lnTo>
                <a:lnTo>
                  <a:pt x="1479" y="1480"/>
                </a:lnTo>
                <a:lnTo>
                  <a:pt x="2183" y="1092"/>
                </a:lnTo>
                <a:lnTo>
                  <a:pt x="1479" y="705"/>
                </a:lnTo>
                <a:lnTo>
                  <a:pt x="109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8"/>
          <p:cNvSpPr/>
          <p:nvPr/>
        </p:nvSpPr>
        <p:spPr>
          <a:xfrm flipH="1">
            <a:off x="555577" y="3109200"/>
            <a:ext cx="197550" cy="199101"/>
          </a:xfrm>
          <a:custGeom>
            <a:avLst/>
            <a:gdLst/>
            <a:ahLst/>
            <a:cxnLst/>
            <a:rect l="l" t="t" r="r" b="b"/>
            <a:pathLst>
              <a:path w="2166" h="2183" extrusionOk="0">
                <a:moveTo>
                  <a:pt x="1074" y="0"/>
                </a:moveTo>
                <a:lnTo>
                  <a:pt x="704" y="704"/>
                </a:lnTo>
                <a:lnTo>
                  <a:pt x="0" y="1092"/>
                </a:lnTo>
                <a:lnTo>
                  <a:pt x="704" y="1479"/>
                </a:lnTo>
                <a:lnTo>
                  <a:pt x="1074" y="2183"/>
                </a:lnTo>
                <a:lnTo>
                  <a:pt x="1461" y="1479"/>
                </a:lnTo>
                <a:lnTo>
                  <a:pt x="2165" y="1092"/>
                </a:lnTo>
                <a:lnTo>
                  <a:pt x="1461" y="704"/>
                </a:lnTo>
                <a:lnTo>
                  <a:pt x="107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8"/>
          <p:cNvSpPr/>
          <p:nvPr/>
        </p:nvSpPr>
        <p:spPr>
          <a:xfrm flipH="1">
            <a:off x="2968408" y="4507234"/>
            <a:ext cx="326342" cy="326497"/>
          </a:xfrm>
          <a:custGeom>
            <a:avLst/>
            <a:gdLst/>
            <a:ahLst/>
            <a:cxnLst/>
            <a:rect l="l" t="t" r="r" b="b"/>
            <a:pathLst>
              <a:path w="2183" h="2184" extrusionOk="0">
                <a:moveTo>
                  <a:pt x="1092" y="1"/>
                </a:moveTo>
                <a:lnTo>
                  <a:pt x="704" y="705"/>
                </a:lnTo>
                <a:lnTo>
                  <a:pt x="0" y="1092"/>
                </a:lnTo>
                <a:lnTo>
                  <a:pt x="704" y="1480"/>
                </a:lnTo>
                <a:lnTo>
                  <a:pt x="1092" y="2184"/>
                </a:lnTo>
                <a:lnTo>
                  <a:pt x="1479" y="1480"/>
                </a:lnTo>
                <a:lnTo>
                  <a:pt x="2183" y="1092"/>
                </a:lnTo>
                <a:lnTo>
                  <a:pt x="1479" y="705"/>
                </a:lnTo>
                <a:lnTo>
                  <a:pt x="109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8"/>
          <p:cNvSpPr/>
          <p:nvPr/>
        </p:nvSpPr>
        <p:spPr>
          <a:xfrm rot="1487193">
            <a:off x="525457" y="-617936"/>
            <a:ext cx="2572428" cy="1504535"/>
          </a:xfrm>
          <a:custGeom>
            <a:avLst/>
            <a:gdLst/>
            <a:ahLst/>
            <a:cxnLst/>
            <a:rect l="l" t="t" r="r" b="b"/>
            <a:pathLst>
              <a:path w="11109" h="6497" extrusionOk="0">
                <a:moveTo>
                  <a:pt x="5599" y="1"/>
                </a:moveTo>
                <a:cubicBezTo>
                  <a:pt x="4543" y="1"/>
                  <a:pt x="3627" y="705"/>
                  <a:pt x="2800" y="1391"/>
                </a:cubicBezTo>
                <a:cubicBezTo>
                  <a:pt x="2237" y="1849"/>
                  <a:pt x="1708" y="2342"/>
                  <a:pt x="1216" y="2870"/>
                </a:cubicBezTo>
                <a:cubicBezTo>
                  <a:pt x="952" y="3152"/>
                  <a:pt x="705" y="3469"/>
                  <a:pt x="494" y="3803"/>
                </a:cubicBezTo>
                <a:cubicBezTo>
                  <a:pt x="283" y="4085"/>
                  <a:pt x="142" y="4419"/>
                  <a:pt x="36" y="4754"/>
                </a:cubicBezTo>
                <a:cubicBezTo>
                  <a:pt x="1" y="4877"/>
                  <a:pt x="1" y="5018"/>
                  <a:pt x="1" y="5158"/>
                </a:cubicBezTo>
                <a:cubicBezTo>
                  <a:pt x="19" y="5440"/>
                  <a:pt x="142" y="5722"/>
                  <a:pt x="353" y="5951"/>
                </a:cubicBezTo>
                <a:cubicBezTo>
                  <a:pt x="547" y="6179"/>
                  <a:pt x="811" y="6355"/>
                  <a:pt x="1110" y="6444"/>
                </a:cubicBezTo>
                <a:cubicBezTo>
                  <a:pt x="1224" y="6479"/>
                  <a:pt x="1343" y="6496"/>
                  <a:pt x="1462" y="6496"/>
                </a:cubicBezTo>
                <a:cubicBezTo>
                  <a:pt x="1581" y="6496"/>
                  <a:pt x="1700" y="6479"/>
                  <a:pt x="1814" y="6444"/>
                </a:cubicBezTo>
                <a:cubicBezTo>
                  <a:pt x="2923" y="6109"/>
                  <a:pt x="3381" y="4736"/>
                  <a:pt x="4419" y="4243"/>
                </a:cubicBezTo>
                <a:cubicBezTo>
                  <a:pt x="4728" y="4094"/>
                  <a:pt x="5070" y="4033"/>
                  <a:pt x="5421" y="4033"/>
                </a:cubicBezTo>
                <a:cubicBezTo>
                  <a:pt x="5732" y="4033"/>
                  <a:pt x="6050" y="4081"/>
                  <a:pt x="6356" y="4155"/>
                </a:cubicBezTo>
                <a:cubicBezTo>
                  <a:pt x="6989" y="4314"/>
                  <a:pt x="7606" y="4578"/>
                  <a:pt x="8239" y="4718"/>
                </a:cubicBezTo>
                <a:cubicBezTo>
                  <a:pt x="8513" y="4778"/>
                  <a:pt x="8796" y="4815"/>
                  <a:pt x="9075" y="4815"/>
                </a:cubicBezTo>
                <a:cubicBezTo>
                  <a:pt x="9461" y="4815"/>
                  <a:pt x="9839" y="4744"/>
                  <a:pt x="10176" y="4560"/>
                </a:cubicBezTo>
                <a:cubicBezTo>
                  <a:pt x="10739" y="4225"/>
                  <a:pt x="11109" y="3486"/>
                  <a:pt x="10862" y="2888"/>
                </a:cubicBezTo>
                <a:cubicBezTo>
                  <a:pt x="10704" y="2500"/>
                  <a:pt x="10334" y="2254"/>
                  <a:pt x="10000" y="2025"/>
                </a:cubicBezTo>
                <a:cubicBezTo>
                  <a:pt x="9155" y="1462"/>
                  <a:pt x="8292" y="969"/>
                  <a:pt x="7394" y="529"/>
                </a:cubicBezTo>
                <a:cubicBezTo>
                  <a:pt x="6831" y="265"/>
                  <a:pt x="6233" y="1"/>
                  <a:pt x="55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8"/>
          <p:cNvSpPr/>
          <p:nvPr/>
        </p:nvSpPr>
        <p:spPr>
          <a:xfrm rot="8100050">
            <a:off x="7520800" y="3198424"/>
            <a:ext cx="2685945" cy="1570874"/>
          </a:xfrm>
          <a:custGeom>
            <a:avLst/>
            <a:gdLst/>
            <a:ahLst/>
            <a:cxnLst/>
            <a:rect l="l" t="t" r="r" b="b"/>
            <a:pathLst>
              <a:path w="11109" h="6497" extrusionOk="0">
                <a:moveTo>
                  <a:pt x="5599" y="1"/>
                </a:moveTo>
                <a:cubicBezTo>
                  <a:pt x="4543" y="1"/>
                  <a:pt x="3627" y="705"/>
                  <a:pt x="2800" y="1391"/>
                </a:cubicBezTo>
                <a:cubicBezTo>
                  <a:pt x="2237" y="1849"/>
                  <a:pt x="1708" y="2342"/>
                  <a:pt x="1216" y="2870"/>
                </a:cubicBezTo>
                <a:cubicBezTo>
                  <a:pt x="952" y="3152"/>
                  <a:pt x="705" y="3469"/>
                  <a:pt x="494" y="3803"/>
                </a:cubicBezTo>
                <a:cubicBezTo>
                  <a:pt x="283" y="4085"/>
                  <a:pt x="142" y="4419"/>
                  <a:pt x="36" y="4754"/>
                </a:cubicBezTo>
                <a:cubicBezTo>
                  <a:pt x="1" y="4877"/>
                  <a:pt x="1" y="5018"/>
                  <a:pt x="1" y="5158"/>
                </a:cubicBezTo>
                <a:cubicBezTo>
                  <a:pt x="19" y="5440"/>
                  <a:pt x="142" y="5722"/>
                  <a:pt x="353" y="5951"/>
                </a:cubicBezTo>
                <a:cubicBezTo>
                  <a:pt x="547" y="6179"/>
                  <a:pt x="811" y="6355"/>
                  <a:pt x="1110" y="6444"/>
                </a:cubicBezTo>
                <a:cubicBezTo>
                  <a:pt x="1224" y="6479"/>
                  <a:pt x="1343" y="6496"/>
                  <a:pt x="1462" y="6496"/>
                </a:cubicBezTo>
                <a:cubicBezTo>
                  <a:pt x="1581" y="6496"/>
                  <a:pt x="1700" y="6479"/>
                  <a:pt x="1814" y="6444"/>
                </a:cubicBezTo>
                <a:cubicBezTo>
                  <a:pt x="2923" y="6109"/>
                  <a:pt x="3381" y="4736"/>
                  <a:pt x="4419" y="4243"/>
                </a:cubicBezTo>
                <a:cubicBezTo>
                  <a:pt x="4728" y="4094"/>
                  <a:pt x="5070" y="4033"/>
                  <a:pt x="5421" y="4033"/>
                </a:cubicBezTo>
                <a:cubicBezTo>
                  <a:pt x="5732" y="4033"/>
                  <a:pt x="6050" y="4081"/>
                  <a:pt x="6356" y="4155"/>
                </a:cubicBezTo>
                <a:cubicBezTo>
                  <a:pt x="6989" y="4314"/>
                  <a:pt x="7606" y="4578"/>
                  <a:pt x="8239" y="4718"/>
                </a:cubicBezTo>
                <a:cubicBezTo>
                  <a:pt x="8513" y="4778"/>
                  <a:pt x="8796" y="4815"/>
                  <a:pt x="9075" y="4815"/>
                </a:cubicBezTo>
                <a:cubicBezTo>
                  <a:pt x="9461" y="4815"/>
                  <a:pt x="9839" y="4744"/>
                  <a:pt x="10176" y="4560"/>
                </a:cubicBezTo>
                <a:cubicBezTo>
                  <a:pt x="10739" y="4225"/>
                  <a:pt x="11109" y="3486"/>
                  <a:pt x="10862" y="2888"/>
                </a:cubicBezTo>
                <a:cubicBezTo>
                  <a:pt x="10704" y="2500"/>
                  <a:pt x="10334" y="2254"/>
                  <a:pt x="10000" y="2025"/>
                </a:cubicBezTo>
                <a:cubicBezTo>
                  <a:pt x="9155" y="1462"/>
                  <a:pt x="8292" y="969"/>
                  <a:pt x="7394" y="529"/>
                </a:cubicBezTo>
                <a:cubicBezTo>
                  <a:pt x="6831" y="265"/>
                  <a:pt x="6233" y="1"/>
                  <a:pt x="55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8"/>
          <p:cNvSpPr/>
          <p:nvPr/>
        </p:nvSpPr>
        <p:spPr>
          <a:xfrm rot="-324458">
            <a:off x="128951" y="3971497"/>
            <a:ext cx="2598245" cy="1756395"/>
          </a:xfrm>
          <a:custGeom>
            <a:avLst/>
            <a:gdLst/>
            <a:ahLst/>
            <a:cxnLst/>
            <a:rect l="l" t="t" r="r" b="b"/>
            <a:pathLst>
              <a:path w="15527" h="10496" extrusionOk="0">
                <a:moveTo>
                  <a:pt x="7554" y="0"/>
                </a:moveTo>
                <a:cubicBezTo>
                  <a:pt x="6829" y="0"/>
                  <a:pt x="6103" y="121"/>
                  <a:pt x="5404" y="364"/>
                </a:cubicBezTo>
                <a:cubicBezTo>
                  <a:pt x="3908" y="875"/>
                  <a:pt x="2658" y="1843"/>
                  <a:pt x="1620" y="2987"/>
                </a:cubicBezTo>
                <a:cubicBezTo>
                  <a:pt x="493" y="4202"/>
                  <a:pt x="0" y="5874"/>
                  <a:pt x="299" y="7494"/>
                </a:cubicBezTo>
                <a:cubicBezTo>
                  <a:pt x="423" y="8356"/>
                  <a:pt x="845" y="9131"/>
                  <a:pt x="1479" y="9694"/>
                </a:cubicBezTo>
                <a:cubicBezTo>
                  <a:pt x="2143" y="10275"/>
                  <a:pt x="2966" y="10495"/>
                  <a:pt x="3786" y="10495"/>
                </a:cubicBezTo>
                <a:cubicBezTo>
                  <a:pt x="4357" y="10495"/>
                  <a:pt x="4926" y="10388"/>
                  <a:pt x="5440" y="10222"/>
                </a:cubicBezTo>
                <a:cubicBezTo>
                  <a:pt x="6566" y="9852"/>
                  <a:pt x="7534" y="9201"/>
                  <a:pt x="8520" y="8567"/>
                </a:cubicBezTo>
                <a:cubicBezTo>
                  <a:pt x="8819" y="8321"/>
                  <a:pt x="9189" y="8180"/>
                  <a:pt x="9594" y="8127"/>
                </a:cubicBezTo>
                <a:cubicBezTo>
                  <a:pt x="9624" y="8125"/>
                  <a:pt x="9654" y="8124"/>
                  <a:pt x="9684" y="8124"/>
                </a:cubicBezTo>
                <a:cubicBezTo>
                  <a:pt x="10147" y="8124"/>
                  <a:pt x="10609" y="8370"/>
                  <a:pt x="11055" y="8585"/>
                </a:cubicBezTo>
                <a:cubicBezTo>
                  <a:pt x="11726" y="8899"/>
                  <a:pt x="12484" y="9133"/>
                  <a:pt x="13188" y="9133"/>
                </a:cubicBezTo>
                <a:cubicBezTo>
                  <a:pt x="13667" y="9133"/>
                  <a:pt x="14121" y="9025"/>
                  <a:pt x="14505" y="8761"/>
                </a:cubicBezTo>
                <a:cubicBezTo>
                  <a:pt x="15350" y="8180"/>
                  <a:pt x="15526" y="6948"/>
                  <a:pt x="15192" y="5892"/>
                </a:cubicBezTo>
                <a:cubicBezTo>
                  <a:pt x="14857" y="4835"/>
                  <a:pt x="14118" y="3938"/>
                  <a:pt x="13344" y="3093"/>
                </a:cubicBezTo>
                <a:cubicBezTo>
                  <a:pt x="12428" y="2107"/>
                  <a:pt x="11425" y="1139"/>
                  <a:pt x="10193" y="558"/>
                </a:cubicBezTo>
                <a:cubicBezTo>
                  <a:pt x="9353" y="187"/>
                  <a:pt x="8455" y="0"/>
                  <a:pt x="75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8"/>
          <p:cNvSpPr/>
          <p:nvPr/>
        </p:nvSpPr>
        <p:spPr>
          <a:xfrm rot="7389828">
            <a:off x="6128833" y="-1713345"/>
            <a:ext cx="2736492" cy="2842389"/>
          </a:xfrm>
          <a:custGeom>
            <a:avLst/>
            <a:gdLst/>
            <a:ahLst/>
            <a:cxnLst/>
            <a:rect l="l" t="t" r="r" b="b"/>
            <a:pathLst>
              <a:path w="18695" h="19418" extrusionOk="0">
                <a:moveTo>
                  <a:pt x="18554" y="8046"/>
                </a:moveTo>
                <a:cubicBezTo>
                  <a:pt x="18395" y="5740"/>
                  <a:pt x="17040" y="3592"/>
                  <a:pt x="15104" y="2307"/>
                </a:cubicBezTo>
                <a:cubicBezTo>
                  <a:pt x="12604" y="635"/>
                  <a:pt x="8678" y="1"/>
                  <a:pt x="6214" y="2078"/>
                </a:cubicBezTo>
                <a:cubicBezTo>
                  <a:pt x="0" y="7359"/>
                  <a:pt x="9752" y="19417"/>
                  <a:pt x="16160" y="14154"/>
                </a:cubicBezTo>
                <a:cubicBezTo>
                  <a:pt x="16301" y="14031"/>
                  <a:pt x="16442" y="13908"/>
                  <a:pt x="16565" y="13784"/>
                </a:cubicBezTo>
                <a:cubicBezTo>
                  <a:pt x="18026" y="12323"/>
                  <a:pt x="18695" y="10088"/>
                  <a:pt x="18554" y="804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8"/>
          <p:cNvSpPr/>
          <p:nvPr/>
        </p:nvSpPr>
        <p:spPr>
          <a:xfrm>
            <a:off x="5316101" y="576321"/>
            <a:ext cx="1900500" cy="239856"/>
          </a:xfrm>
          <a:custGeom>
            <a:avLst/>
            <a:gdLst/>
            <a:ahLst/>
            <a:cxnLst/>
            <a:rect l="l" t="t" r="r" b="b"/>
            <a:pathLst>
              <a:path w="11584" h="1462" fill="none" extrusionOk="0">
                <a:moveTo>
                  <a:pt x="0" y="1461"/>
                </a:moveTo>
                <a:lnTo>
                  <a:pt x="616" y="775"/>
                </a:lnTo>
                <a:cubicBezTo>
                  <a:pt x="1232" y="71"/>
                  <a:pt x="2324" y="53"/>
                  <a:pt x="2993" y="704"/>
                </a:cubicBezTo>
                <a:lnTo>
                  <a:pt x="3362" y="1074"/>
                </a:lnTo>
                <a:cubicBezTo>
                  <a:pt x="3697" y="1408"/>
                  <a:pt x="4242" y="1408"/>
                  <a:pt x="4595" y="1074"/>
                </a:cubicBezTo>
                <a:lnTo>
                  <a:pt x="4929" y="722"/>
                </a:lnTo>
                <a:cubicBezTo>
                  <a:pt x="5528" y="123"/>
                  <a:pt x="6496" y="123"/>
                  <a:pt x="7094" y="722"/>
                </a:cubicBezTo>
                <a:lnTo>
                  <a:pt x="7446" y="1074"/>
                </a:lnTo>
                <a:cubicBezTo>
                  <a:pt x="7693" y="1320"/>
                  <a:pt x="8098" y="1320"/>
                  <a:pt x="8344" y="1074"/>
                </a:cubicBezTo>
                <a:lnTo>
                  <a:pt x="8872" y="546"/>
                </a:lnTo>
                <a:cubicBezTo>
                  <a:pt x="9400" y="18"/>
                  <a:pt x="10263" y="0"/>
                  <a:pt x="10809" y="511"/>
                </a:cubicBezTo>
                <a:cubicBezTo>
                  <a:pt x="11389" y="1056"/>
                  <a:pt x="11583" y="1426"/>
                  <a:pt x="11425" y="1426"/>
                </a:cubicBezTo>
              </a:path>
            </a:pathLst>
          </a:custGeom>
          <a:noFill/>
          <a:ln w="285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4" name="Google Shape;434;p8"/>
          <p:cNvGrpSpPr/>
          <p:nvPr/>
        </p:nvGrpSpPr>
        <p:grpSpPr>
          <a:xfrm rot="-1442057" flipH="1">
            <a:off x="4476797" y="4074738"/>
            <a:ext cx="1979711" cy="2017474"/>
            <a:chOff x="2621634" y="4874205"/>
            <a:chExt cx="929028" cy="946749"/>
          </a:xfrm>
        </p:grpSpPr>
        <p:sp>
          <p:nvSpPr>
            <p:cNvPr id="435" name="Google Shape;435;p8"/>
            <p:cNvSpPr/>
            <p:nvPr/>
          </p:nvSpPr>
          <p:spPr>
            <a:xfrm>
              <a:off x="3204085" y="5037063"/>
              <a:ext cx="29666" cy="32639"/>
            </a:xfrm>
            <a:custGeom>
              <a:avLst/>
              <a:gdLst/>
              <a:ahLst/>
              <a:cxnLst/>
              <a:rect l="l" t="t" r="r" b="b"/>
              <a:pathLst>
                <a:path w="529" h="582" extrusionOk="0">
                  <a:moveTo>
                    <a:pt x="265" y="1"/>
                  </a:moveTo>
                  <a:cubicBezTo>
                    <a:pt x="247" y="1"/>
                    <a:pt x="230" y="19"/>
                    <a:pt x="212" y="36"/>
                  </a:cubicBezTo>
                  <a:cubicBezTo>
                    <a:pt x="124" y="71"/>
                    <a:pt x="89" y="159"/>
                    <a:pt x="54" y="230"/>
                  </a:cubicBezTo>
                  <a:cubicBezTo>
                    <a:pt x="1" y="300"/>
                    <a:pt x="71" y="459"/>
                    <a:pt x="142" y="476"/>
                  </a:cubicBezTo>
                  <a:cubicBezTo>
                    <a:pt x="177" y="494"/>
                    <a:pt x="212" y="511"/>
                    <a:pt x="247" y="547"/>
                  </a:cubicBezTo>
                  <a:cubicBezTo>
                    <a:pt x="282" y="582"/>
                    <a:pt x="318" y="547"/>
                    <a:pt x="353" y="547"/>
                  </a:cubicBezTo>
                  <a:cubicBezTo>
                    <a:pt x="458" y="494"/>
                    <a:pt x="529" y="423"/>
                    <a:pt x="511" y="300"/>
                  </a:cubicBezTo>
                  <a:cubicBezTo>
                    <a:pt x="476" y="230"/>
                    <a:pt x="458" y="159"/>
                    <a:pt x="423" y="107"/>
                  </a:cubicBezTo>
                  <a:cubicBezTo>
                    <a:pt x="388" y="36"/>
                    <a:pt x="335" y="1"/>
                    <a:pt x="2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8"/>
            <p:cNvSpPr/>
            <p:nvPr/>
          </p:nvSpPr>
          <p:spPr>
            <a:xfrm>
              <a:off x="3211993" y="5301650"/>
              <a:ext cx="24731" cy="32639"/>
            </a:xfrm>
            <a:custGeom>
              <a:avLst/>
              <a:gdLst/>
              <a:ahLst/>
              <a:cxnLst/>
              <a:rect l="l" t="t" r="r" b="b"/>
              <a:pathLst>
                <a:path w="441" h="582" extrusionOk="0">
                  <a:moveTo>
                    <a:pt x="1" y="177"/>
                  </a:moveTo>
                  <a:cubicBezTo>
                    <a:pt x="1" y="282"/>
                    <a:pt x="18" y="370"/>
                    <a:pt x="53" y="476"/>
                  </a:cubicBezTo>
                  <a:cubicBezTo>
                    <a:pt x="106" y="546"/>
                    <a:pt x="194" y="582"/>
                    <a:pt x="282" y="564"/>
                  </a:cubicBezTo>
                  <a:cubicBezTo>
                    <a:pt x="353" y="546"/>
                    <a:pt x="388" y="494"/>
                    <a:pt x="423" y="441"/>
                  </a:cubicBezTo>
                  <a:cubicBezTo>
                    <a:pt x="441" y="370"/>
                    <a:pt x="441" y="300"/>
                    <a:pt x="405" y="247"/>
                  </a:cubicBezTo>
                  <a:cubicBezTo>
                    <a:pt x="388" y="194"/>
                    <a:pt x="370" y="159"/>
                    <a:pt x="353" y="124"/>
                  </a:cubicBezTo>
                  <a:cubicBezTo>
                    <a:pt x="300" y="18"/>
                    <a:pt x="194" y="1"/>
                    <a:pt x="106" y="53"/>
                  </a:cubicBezTo>
                  <a:cubicBezTo>
                    <a:pt x="89" y="71"/>
                    <a:pt x="89" y="71"/>
                    <a:pt x="71" y="71"/>
                  </a:cubicBezTo>
                  <a:cubicBezTo>
                    <a:pt x="18" y="89"/>
                    <a:pt x="1" y="124"/>
                    <a:pt x="1" y="17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8"/>
            <p:cNvSpPr/>
            <p:nvPr/>
          </p:nvSpPr>
          <p:spPr>
            <a:xfrm>
              <a:off x="3077736" y="5335242"/>
              <a:ext cx="30676" cy="24731"/>
            </a:xfrm>
            <a:custGeom>
              <a:avLst/>
              <a:gdLst/>
              <a:ahLst/>
              <a:cxnLst/>
              <a:rect l="l" t="t" r="r" b="b"/>
              <a:pathLst>
                <a:path w="547" h="441" extrusionOk="0">
                  <a:moveTo>
                    <a:pt x="546" y="211"/>
                  </a:moveTo>
                  <a:cubicBezTo>
                    <a:pt x="546" y="106"/>
                    <a:pt x="476" y="18"/>
                    <a:pt x="370" y="18"/>
                  </a:cubicBezTo>
                  <a:cubicBezTo>
                    <a:pt x="247" y="0"/>
                    <a:pt x="141" y="35"/>
                    <a:pt x="53" y="123"/>
                  </a:cubicBezTo>
                  <a:cubicBezTo>
                    <a:pt x="53" y="123"/>
                    <a:pt x="36" y="123"/>
                    <a:pt x="53" y="141"/>
                  </a:cubicBezTo>
                  <a:cubicBezTo>
                    <a:pt x="71" y="159"/>
                    <a:pt x="53" y="176"/>
                    <a:pt x="36" y="194"/>
                  </a:cubicBezTo>
                  <a:cubicBezTo>
                    <a:pt x="1" y="247"/>
                    <a:pt x="18" y="317"/>
                    <a:pt x="71" y="370"/>
                  </a:cubicBezTo>
                  <a:cubicBezTo>
                    <a:pt x="159" y="423"/>
                    <a:pt x="282" y="440"/>
                    <a:pt x="405" y="423"/>
                  </a:cubicBezTo>
                  <a:cubicBezTo>
                    <a:pt x="476" y="370"/>
                    <a:pt x="529" y="299"/>
                    <a:pt x="546" y="21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8"/>
            <p:cNvSpPr/>
            <p:nvPr/>
          </p:nvSpPr>
          <p:spPr>
            <a:xfrm>
              <a:off x="3522959" y="5163468"/>
              <a:ext cx="27704" cy="28657"/>
            </a:xfrm>
            <a:custGeom>
              <a:avLst/>
              <a:gdLst/>
              <a:ahLst/>
              <a:cxnLst/>
              <a:rect l="l" t="t" r="r" b="b"/>
              <a:pathLst>
                <a:path w="494" h="511" extrusionOk="0">
                  <a:moveTo>
                    <a:pt x="317" y="0"/>
                  </a:moveTo>
                  <a:cubicBezTo>
                    <a:pt x="212" y="18"/>
                    <a:pt x="124" y="71"/>
                    <a:pt x="53" y="141"/>
                  </a:cubicBezTo>
                  <a:cubicBezTo>
                    <a:pt x="18" y="194"/>
                    <a:pt x="36" y="247"/>
                    <a:pt x="1" y="282"/>
                  </a:cubicBezTo>
                  <a:lnTo>
                    <a:pt x="1" y="299"/>
                  </a:lnTo>
                  <a:cubicBezTo>
                    <a:pt x="71" y="370"/>
                    <a:pt x="89" y="475"/>
                    <a:pt x="229" y="475"/>
                  </a:cubicBezTo>
                  <a:cubicBezTo>
                    <a:pt x="247" y="475"/>
                    <a:pt x="247" y="511"/>
                    <a:pt x="300" y="493"/>
                  </a:cubicBezTo>
                  <a:cubicBezTo>
                    <a:pt x="335" y="475"/>
                    <a:pt x="423" y="458"/>
                    <a:pt x="458" y="405"/>
                  </a:cubicBezTo>
                  <a:cubicBezTo>
                    <a:pt x="476" y="352"/>
                    <a:pt x="494" y="282"/>
                    <a:pt x="494" y="229"/>
                  </a:cubicBezTo>
                  <a:cubicBezTo>
                    <a:pt x="476" y="159"/>
                    <a:pt x="441" y="88"/>
                    <a:pt x="405" y="35"/>
                  </a:cubicBezTo>
                  <a:cubicBezTo>
                    <a:pt x="388" y="18"/>
                    <a:pt x="353" y="0"/>
                    <a:pt x="3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8"/>
            <p:cNvSpPr/>
            <p:nvPr/>
          </p:nvSpPr>
          <p:spPr>
            <a:xfrm>
              <a:off x="2622644" y="5773566"/>
              <a:ext cx="26694" cy="28657"/>
            </a:xfrm>
            <a:custGeom>
              <a:avLst/>
              <a:gdLst/>
              <a:ahLst/>
              <a:cxnLst/>
              <a:rect l="l" t="t" r="r" b="b"/>
              <a:pathLst>
                <a:path w="476" h="511" extrusionOk="0">
                  <a:moveTo>
                    <a:pt x="18" y="229"/>
                  </a:moveTo>
                  <a:cubicBezTo>
                    <a:pt x="0" y="299"/>
                    <a:pt x="36" y="370"/>
                    <a:pt x="88" y="405"/>
                  </a:cubicBezTo>
                  <a:cubicBezTo>
                    <a:pt x="124" y="422"/>
                    <a:pt x="141" y="458"/>
                    <a:pt x="141" y="493"/>
                  </a:cubicBezTo>
                  <a:cubicBezTo>
                    <a:pt x="141" y="511"/>
                    <a:pt x="176" y="493"/>
                    <a:pt x="194" y="493"/>
                  </a:cubicBezTo>
                  <a:cubicBezTo>
                    <a:pt x="247" y="493"/>
                    <a:pt x="282" y="493"/>
                    <a:pt x="335" y="493"/>
                  </a:cubicBezTo>
                  <a:cubicBezTo>
                    <a:pt x="423" y="440"/>
                    <a:pt x="476" y="334"/>
                    <a:pt x="476" y="229"/>
                  </a:cubicBezTo>
                  <a:cubicBezTo>
                    <a:pt x="458" y="141"/>
                    <a:pt x="405" y="70"/>
                    <a:pt x="335" y="35"/>
                  </a:cubicBezTo>
                  <a:cubicBezTo>
                    <a:pt x="317" y="18"/>
                    <a:pt x="300" y="0"/>
                    <a:pt x="282" y="35"/>
                  </a:cubicBezTo>
                  <a:cubicBezTo>
                    <a:pt x="264" y="35"/>
                    <a:pt x="247" y="53"/>
                    <a:pt x="229" y="35"/>
                  </a:cubicBezTo>
                  <a:cubicBezTo>
                    <a:pt x="141" y="18"/>
                    <a:pt x="88" y="88"/>
                    <a:pt x="36" y="123"/>
                  </a:cubicBezTo>
                  <a:cubicBezTo>
                    <a:pt x="18" y="123"/>
                    <a:pt x="18" y="141"/>
                    <a:pt x="18" y="14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8"/>
            <p:cNvSpPr/>
            <p:nvPr/>
          </p:nvSpPr>
          <p:spPr>
            <a:xfrm>
              <a:off x="3245585" y="4889010"/>
              <a:ext cx="27647" cy="29666"/>
            </a:xfrm>
            <a:custGeom>
              <a:avLst/>
              <a:gdLst/>
              <a:ahLst/>
              <a:cxnLst/>
              <a:rect l="l" t="t" r="r" b="b"/>
              <a:pathLst>
                <a:path w="493" h="529" extrusionOk="0">
                  <a:moveTo>
                    <a:pt x="18" y="300"/>
                  </a:moveTo>
                  <a:cubicBezTo>
                    <a:pt x="18" y="335"/>
                    <a:pt x="18" y="370"/>
                    <a:pt x="35" y="388"/>
                  </a:cubicBezTo>
                  <a:cubicBezTo>
                    <a:pt x="106" y="458"/>
                    <a:pt x="194" y="493"/>
                    <a:pt x="282" y="511"/>
                  </a:cubicBezTo>
                  <a:cubicBezTo>
                    <a:pt x="352" y="529"/>
                    <a:pt x="493" y="370"/>
                    <a:pt x="493" y="264"/>
                  </a:cubicBezTo>
                  <a:cubicBezTo>
                    <a:pt x="493" y="159"/>
                    <a:pt x="387" y="18"/>
                    <a:pt x="299" y="18"/>
                  </a:cubicBezTo>
                  <a:cubicBezTo>
                    <a:pt x="141" y="0"/>
                    <a:pt x="0" y="141"/>
                    <a:pt x="18" y="30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8"/>
            <p:cNvSpPr/>
            <p:nvPr/>
          </p:nvSpPr>
          <p:spPr>
            <a:xfrm>
              <a:off x="3332453" y="5298678"/>
              <a:ext cx="29666" cy="30676"/>
            </a:xfrm>
            <a:custGeom>
              <a:avLst/>
              <a:gdLst/>
              <a:ahLst/>
              <a:cxnLst/>
              <a:rect l="l" t="t" r="r" b="b"/>
              <a:pathLst>
                <a:path w="529" h="547" extrusionOk="0">
                  <a:moveTo>
                    <a:pt x="194" y="36"/>
                  </a:moveTo>
                  <a:cubicBezTo>
                    <a:pt x="176" y="36"/>
                    <a:pt x="123" y="1"/>
                    <a:pt x="106" y="71"/>
                  </a:cubicBezTo>
                  <a:cubicBezTo>
                    <a:pt x="106" y="71"/>
                    <a:pt x="88" y="71"/>
                    <a:pt x="71" y="89"/>
                  </a:cubicBezTo>
                  <a:cubicBezTo>
                    <a:pt x="0" y="142"/>
                    <a:pt x="0" y="247"/>
                    <a:pt x="53" y="318"/>
                  </a:cubicBezTo>
                  <a:cubicBezTo>
                    <a:pt x="71" y="335"/>
                    <a:pt x="71" y="353"/>
                    <a:pt x="88" y="370"/>
                  </a:cubicBezTo>
                  <a:cubicBezTo>
                    <a:pt x="194" y="547"/>
                    <a:pt x="299" y="529"/>
                    <a:pt x="423" y="441"/>
                  </a:cubicBezTo>
                  <a:cubicBezTo>
                    <a:pt x="528" y="335"/>
                    <a:pt x="511" y="124"/>
                    <a:pt x="370" y="71"/>
                  </a:cubicBezTo>
                  <a:cubicBezTo>
                    <a:pt x="317" y="36"/>
                    <a:pt x="247" y="18"/>
                    <a:pt x="194" y="3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8"/>
            <p:cNvSpPr/>
            <p:nvPr/>
          </p:nvSpPr>
          <p:spPr>
            <a:xfrm>
              <a:off x="3159670" y="4937352"/>
              <a:ext cx="44471" cy="40546"/>
            </a:xfrm>
            <a:custGeom>
              <a:avLst/>
              <a:gdLst/>
              <a:ahLst/>
              <a:cxnLst/>
              <a:rect l="l" t="t" r="r" b="b"/>
              <a:pathLst>
                <a:path w="793" h="723" extrusionOk="0">
                  <a:moveTo>
                    <a:pt x="282" y="705"/>
                  </a:moveTo>
                  <a:cubicBezTo>
                    <a:pt x="441" y="723"/>
                    <a:pt x="599" y="670"/>
                    <a:pt x="687" y="547"/>
                  </a:cubicBezTo>
                  <a:cubicBezTo>
                    <a:pt x="775" y="441"/>
                    <a:pt x="793" y="300"/>
                    <a:pt x="740" y="195"/>
                  </a:cubicBezTo>
                  <a:cubicBezTo>
                    <a:pt x="687" y="71"/>
                    <a:pt x="564" y="1"/>
                    <a:pt x="441" y="1"/>
                  </a:cubicBezTo>
                  <a:cubicBezTo>
                    <a:pt x="335" y="36"/>
                    <a:pt x="229" y="124"/>
                    <a:pt x="177" y="230"/>
                  </a:cubicBezTo>
                  <a:cubicBezTo>
                    <a:pt x="141" y="300"/>
                    <a:pt x="106" y="353"/>
                    <a:pt x="71" y="423"/>
                  </a:cubicBezTo>
                  <a:cubicBezTo>
                    <a:pt x="1" y="547"/>
                    <a:pt x="89" y="705"/>
                    <a:pt x="229" y="705"/>
                  </a:cubicBezTo>
                  <a:cubicBezTo>
                    <a:pt x="247" y="705"/>
                    <a:pt x="265" y="705"/>
                    <a:pt x="282" y="70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8"/>
            <p:cNvSpPr/>
            <p:nvPr/>
          </p:nvSpPr>
          <p:spPr>
            <a:xfrm>
              <a:off x="2622644" y="5644189"/>
              <a:ext cx="23722" cy="27704"/>
            </a:xfrm>
            <a:custGeom>
              <a:avLst/>
              <a:gdLst/>
              <a:ahLst/>
              <a:cxnLst/>
              <a:rect l="l" t="t" r="r" b="b"/>
              <a:pathLst>
                <a:path w="423" h="494" extrusionOk="0">
                  <a:moveTo>
                    <a:pt x="194" y="476"/>
                  </a:moveTo>
                  <a:cubicBezTo>
                    <a:pt x="300" y="494"/>
                    <a:pt x="423" y="353"/>
                    <a:pt x="423" y="265"/>
                  </a:cubicBezTo>
                  <a:cubicBezTo>
                    <a:pt x="423" y="195"/>
                    <a:pt x="423" y="142"/>
                    <a:pt x="423" y="71"/>
                  </a:cubicBezTo>
                  <a:cubicBezTo>
                    <a:pt x="423" y="54"/>
                    <a:pt x="423" y="36"/>
                    <a:pt x="388" y="36"/>
                  </a:cubicBezTo>
                  <a:cubicBezTo>
                    <a:pt x="317" y="36"/>
                    <a:pt x="264" y="1"/>
                    <a:pt x="194" y="36"/>
                  </a:cubicBezTo>
                  <a:cubicBezTo>
                    <a:pt x="176" y="36"/>
                    <a:pt x="159" y="36"/>
                    <a:pt x="141" y="36"/>
                  </a:cubicBezTo>
                  <a:cubicBezTo>
                    <a:pt x="88" y="54"/>
                    <a:pt x="53" y="89"/>
                    <a:pt x="36" y="142"/>
                  </a:cubicBezTo>
                  <a:cubicBezTo>
                    <a:pt x="18" y="195"/>
                    <a:pt x="18" y="247"/>
                    <a:pt x="18" y="318"/>
                  </a:cubicBezTo>
                  <a:cubicBezTo>
                    <a:pt x="0" y="406"/>
                    <a:pt x="88" y="494"/>
                    <a:pt x="194" y="47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8"/>
            <p:cNvSpPr/>
            <p:nvPr/>
          </p:nvSpPr>
          <p:spPr>
            <a:xfrm>
              <a:off x="3233696" y="5531692"/>
              <a:ext cx="27704" cy="25685"/>
            </a:xfrm>
            <a:custGeom>
              <a:avLst/>
              <a:gdLst/>
              <a:ahLst/>
              <a:cxnLst/>
              <a:rect l="l" t="t" r="r" b="b"/>
              <a:pathLst>
                <a:path w="494" h="458" extrusionOk="0">
                  <a:moveTo>
                    <a:pt x="300" y="18"/>
                  </a:moveTo>
                  <a:cubicBezTo>
                    <a:pt x="230" y="0"/>
                    <a:pt x="159" y="71"/>
                    <a:pt x="89" y="71"/>
                  </a:cubicBezTo>
                  <a:cubicBezTo>
                    <a:pt x="18" y="88"/>
                    <a:pt x="54" y="141"/>
                    <a:pt x="36" y="176"/>
                  </a:cubicBezTo>
                  <a:cubicBezTo>
                    <a:pt x="1" y="211"/>
                    <a:pt x="1" y="247"/>
                    <a:pt x="36" y="282"/>
                  </a:cubicBezTo>
                  <a:cubicBezTo>
                    <a:pt x="54" y="299"/>
                    <a:pt x="54" y="317"/>
                    <a:pt x="54" y="335"/>
                  </a:cubicBezTo>
                  <a:cubicBezTo>
                    <a:pt x="54" y="405"/>
                    <a:pt x="89" y="423"/>
                    <a:pt x="159" y="440"/>
                  </a:cubicBezTo>
                  <a:cubicBezTo>
                    <a:pt x="194" y="458"/>
                    <a:pt x="230" y="458"/>
                    <a:pt x="265" y="458"/>
                  </a:cubicBezTo>
                  <a:cubicBezTo>
                    <a:pt x="353" y="440"/>
                    <a:pt x="423" y="352"/>
                    <a:pt x="423" y="264"/>
                  </a:cubicBezTo>
                  <a:cubicBezTo>
                    <a:pt x="423" y="247"/>
                    <a:pt x="423" y="229"/>
                    <a:pt x="441" y="211"/>
                  </a:cubicBezTo>
                  <a:cubicBezTo>
                    <a:pt x="494" y="194"/>
                    <a:pt x="494" y="141"/>
                    <a:pt x="476" y="106"/>
                  </a:cubicBezTo>
                  <a:cubicBezTo>
                    <a:pt x="441" y="53"/>
                    <a:pt x="406" y="18"/>
                    <a:pt x="353" y="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8"/>
            <p:cNvSpPr/>
            <p:nvPr/>
          </p:nvSpPr>
          <p:spPr>
            <a:xfrm>
              <a:off x="3162642" y="5392500"/>
              <a:ext cx="25741" cy="27704"/>
            </a:xfrm>
            <a:custGeom>
              <a:avLst/>
              <a:gdLst/>
              <a:ahLst/>
              <a:cxnLst/>
              <a:rect l="l" t="t" r="r" b="b"/>
              <a:pathLst>
                <a:path w="459" h="494" extrusionOk="0">
                  <a:moveTo>
                    <a:pt x="458" y="194"/>
                  </a:moveTo>
                  <a:cubicBezTo>
                    <a:pt x="441" y="123"/>
                    <a:pt x="423" y="71"/>
                    <a:pt x="370" y="53"/>
                  </a:cubicBezTo>
                  <a:cubicBezTo>
                    <a:pt x="282" y="0"/>
                    <a:pt x="194" y="0"/>
                    <a:pt x="124" y="53"/>
                  </a:cubicBezTo>
                  <a:cubicBezTo>
                    <a:pt x="18" y="88"/>
                    <a:pt x="0" y="194"/>
                    <a:pt x="53" y="282"/>
                  </a:cubicBezTo>
                  <a:cubicBezTo>
                    <a:pt x="71" y="299"/>
                    <a:pt x="71" y="299"/>
                    <a:pt x="71" y="317"/>
                  </a:cubicBezTo>
                  <a:cubicBezTo>
                    <a:pt x="71" y="440"/>
                    <a:pt x="194" y="493"/>
                    <a:pt x="300" y="458"/>
                  </a:cubicBezTo>
                  <a:cubicBezTo>
                    <a:pt x="405" y="423"/>
                    <a:pt x="458" y="370"/>
                    <a:pt x="458" y="19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8"/>
            <p:cNvSpPr/>
            <p:nvPr/>
          </p:nvSpPr>
          <p:spPr>
            <a:xfrm>
              <a:off x="2906972" y="5675818"/>
              <a:ext cx="25685" cy="25685"/>
            </a:xfrm>
            <a:custGeom>
              <a:avLst/>
              <a:gdLst/>
              <a:ahLst/>
              <a:cxnLst/>
              <a:rect l="l" t="t" r="r" b="b"/>
              <a:pathLst>
                <a:path w="458" h="458" extrusionOk="0">
                  <a:moveTo>
                    <a:pt x="18" y="176"/>
                  </a:moveTo>
                  <a:cubicBezTo>
                    <a:pt x="0" y="194"/>
                    <a:pt x="18" y="212"/>
                    <a:pt x="18" y="229"/>
                  </a:cubicBezTo>
                  <a:cubicBezTo>
                    <a:pt x="35" y="247"/>
                    <a:pt x="53" y="282"/>
                    <a:pt x="35" y="300"/>
                  </a:cubicBezTo>
                  <a:cubicBezTo>
                    <a:pt x="35" y="317"/>
                    <a:pt x="35" y="335"/>
                    <a:pt x="53" y="352"/>
                  </a:cubicBezTo>
                  <a:cubicBezTo>
                    <a:pt x="106" y="423"/>
                    <a:pt x="194" y="440"/>
                    <a:pt x="264" y="458"/>
                  </a:cubicBezTo>
                  <a:cubicBezTo>
                    <a:pt x="352" y="423"/>
                    <a:pt x="423" y="352"/>
                    <a:pt x="440" y="264"/>
                  </a:cubicBezTo>
                  <a:cubicBezTo>
                    <a:pt x="458" y="159"/>
                    <a:pt x="387" y="35"/>
                    <a:pt x="282" y="18"/>
                  </a:cubicBezTo>
                  <a:cubicBezTo>
                    <a:pt x="194" y="0"/>
                    <a:pt x="106" y="18"/>
                    <a:pt x="35" y="71"/>
                  </a:cubicBezTo>
                  <a:cubicBezTo>
                    <a:pt x="18" y="106"/>
                    <a:pt x="0" y="141"/>
                    <a:pt x="18" y="17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8"/>
            <p:cNvSpPr/>
            <p:nvPr/>
          </p:nvSpPr>
          <p:spPr>
            <a:xfrm>
              <a:off x="3300824" y="5145690"/>
              <a:ext cx="24731" cy="28657"/>
            </a:xfrm>
            <a:custGeom>
              <a:avLst/>
              <a:gdLst/>
              <a:ahLst/>
              <a:cxnLst/>
              <a:rect l="l" t="t" r="r" b="b"/>
              <a:pathLst>
                <a:path w="441" h="511" extrusionOk="0">
                  <a:moveTo>
                    <a:pt x="212" y="476"/>
                  </a:moveTo>
                  <a:cubicBezTo>
                    <a:pt x="265" y="511"/>
                    <a:pt x="318" y="440"/>
                    <a:pt x="371" y="423"/>
                  </a:cubicBezTo>
                  <a:cubicBezTo>
                    <a:pt x="441" y="405"/>
                    <a:pt x="423" y="335"/>
                    <a:pt x="441" y="282"/>
                  </a:cubicBezTo>
                  <a:cubicBezTo>
                    <a:pt x="441" y="159"/>
                    <a:pt x="371" y="53"/>
                    <a:pt x="247" y="18"/>
                  </a:cubicBezTo>
                  <a:cubicBezTo>
                    <a:pt x="177" y="0"/>
                    <a:pt x="89" y="35"/>
                    <a:pt x="36" y="88"/>
                  </a:cubicBezTo>
                  <a:cubicBezTo>
                    <a:pt x="18" y="106"/>
                    <a:pt x="1" y="229"/>
                    <a:pt x="18" y="247"/>
                  </a:cubicBezTo>
                  <a:cubicBezTo>
                    <a:pt x="54" y="282"/>
                    <a:pt x="54" y="317"/>
                    <a:pt x="71" y="352"/>
                  </a:cubicBezTo>
                  <a:cubicBezTo>
                    <a:pt x="71" y="423"/>
                    <a:pt x="142" y="476"/>
                    <a:pt x="212" y="47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8"/>
            <p:cNvSpPr/>
            <p:nvPr/>
          </p:nvSpPr>
          <p:spPr>
            <a:xfrm>
              <a:off x="3392628" y="5214781"/>
              <a:ext cx="38583" cy="41499"/>
            </a:xfrm>
            <a:custGeom>
              <a:avLst/>
              <a:gdLst/>
              <a:ahLst/>
              <a:cxnLst/>
              <a:rect l="l" t="t" r="r" b="b"/>
              <a:pathLst>
                <a:path w="688" h="740" extrusionOk="0">
                  <a:moveTo>
                    <a:pt x="318" y="1"/>
                  </a:moveTo>
                  <a:cubicBezTo>
                    <a:pt x="230" y="1"/>
                    <a:pt x="19" y="141"/>
                    <a:pt x="19" y="212"/>
                  </a:cubicBezTo>
                  <a:cubicBezTo>
                    <a:pt x="19" y="335"/>
                    <a:pt x="1" y="476"/>
                    <a:pt x="124" y="581"/>
                  </a:cubicBezTo>
                  <a:cubicBezTo>
                    <a:pt x="159" y="599"/>
                    <a:pt x="177" y="652"/>
                    <a:pt x="230" y="652"/>
                  </a:cubicBezTo>
                  <a:cubicBezTo>
                    <a:pt x="300" y="652"/>
                    <a:pt x="388" y="740"/>
                    <a:pt x="476" y="652"/>
                  </a:cubicBezTo>
                  <a:cubicBezTo>
                    <a:pt x="582" y="564"/>
                    <a:pt x="652" y="511"/>
                    <a:pt x="652" y="423"/>
                  </a:cubicBezTo>
                  <a:cubicBezTo>
                    <a:pt x="688" y="212"/>
                    <a:pt x="529" y="18"/>
                    <a:pt x="3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8"/>
            <p:cNvSpPr/>
            <p:nvPr/>
          </p:nvSpPr>
          <p:spPr>
            <a:xfrm>
              <a:off x="3290954" y="5013397"/>
              <a:ext cx="26750" cy="26694"/>
            </a:xfrm>
            <a:custGeom>
              <a:avLst/>
              <a:gdLst/>
              <a:ahLst/>
              <a:cxnLst/>
              <a:rect l="l" t="t" r="r" b="b"/>
              <a:pathLst>
                <a:path w="477" h="476" extrusionOk="0">
                  <a:moveTo>
                    <a:pt x="1" y="229"/>
                  </a:moveTo>
                  <a:cubicBezTo>
                    <a:pt x="36" y="264"/>
                    <a:pt x="18" y="317"/>
                    <a:pt x="71" y="335"/>
                  </a:cubicBezTo>
                  <a:cubicBezTo>
                    <a:pt x="89" y="335"/>
                    <a:pt x="106" y="353"/>
                    <a:pt x="106" y="370"/>
                  </a:cubicBezTo>
                  <a:cubicBezTo>
                    <a:pt x="106" y="423"/>
                    <a:pt x="142" y="423"/>
                    <a:pt x="177" y="423"/>
                  </a:cubicBezTo>
                  <a:cubicBezTo>
                    <a:pt x="212" y="423"/>
                    <a:pt x="247" y="458"/>
                    <a:pt x="282" y="458"/>
                  </a:cubicBezTo>
                  <a:cubicBezTo>
                    <a:pt x="371" y="476"/>
                    <a:pt x="441" y="405"/>
                    <a:pt x="459" y="317"/>
                  </a:cubicBezTo>
                  <a:cubicBezTo>
                    <a:pt x="476" y="247"/>
                    <a:pt x="459" y="176"/>
                    <a:pt x="441" y="106"/>
                  </a:cubicBezTo>
                  <a:cubicBezTo>
                    <a:pt x="406" y="36"/>
                    <a:pt x="335" y="0"/>
                    <a:pt x="265" y="18"/>
                  </a:cubicBezTo>
                  <a:cubicBezTo>
                    <a:pt x="177" y="36"/>
                    <a:pt x="106" y="71"/>
                    <a:pt x="71" y="141"/>
                  </a:cubicBezTo>
                  <a:cubicBezTo>
                    <a:pt x="54" y="159"/>
                    <a:pt x="54" y="176"/>
                    <a:pt x="54" y="194"/>
                  </a:cubicBezTo>
                  <a:cubicBezTo>
                    <a:pt x="54" y="212"/>
                    <a:pt x="71" y="229"/>
                    <a:pt x="54" y="247"/>
                  </a:cubicBezTo>
                  <a:cubicBezTo>
                    <a:pt x="36" y="264"/>
                    <a:pt x="36" y="212"/>
                    <a:pt x="1" y="22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8"/>
            <p:cNvSpPr/>
            <p:nvPr/>
          </p:nvSpPr>
          <p:spPr>
            <a:xfrm>
              <a:off x="2670985" y="5231549"/>
              <a:ext cx="27704" cy="25741"/>
            </a:xfrm>
            <a:custGeom>
              <a:avLst/>
              <a:gdLst/>
              <a:ahLst/>
              <a:cxnLst/>
              <a:rect l="l" t="t" r="r" b="b"/>
              <a:pathLst>
                <a:path w="494" h="459" extrusionOk="0">
                  <a:moveTo>
                    <a:pt x="230" y="458"/>
                  </a:moveTo>
                  <a:cubicBezTo>
                    <a:pt x="335" y="441"/>
                    <a:pt x="423" y="370"/>
                    <a:pt x="459" y="265"/>
                  </a:cubicBezTo>
                  <a:cubicBezTo>
                    <a:pt x="494" y="159"/>
                    <a:pt x="423" y="106"/>
                    <a:pt x="371" y="54"/>
                  </a:cubicBezTo>
                  <a:cubicBezTo>
                    <a:pt x="318" y="1"/>
                    <a:pt x="230" y="1"/>
                    <a:pt x="177" y="54"/>
                  </a:cubicBezTo>
                  <a:cubicBezTo>
                    <a:pt x="142" y="71"/>
                    <a:pt x="89" y="89"/>
                    <a:pt x="54" y="124"/>
                  </a:cubicBezTo>
                  <a:cubicBezTo>
                    <a:pt x="19" y="142"/>
                    <a:pt x="1" y="177"/>
                    <a:pt x="19" y="212"/>
                  </a:cubicBezTo>
                  <a:cubicBezTo>
                    <a:pt x="36" y="265"/>
                    <a:pt x="19" y="335"/>
                    <a:pt x="89" y="353"/>
                  </a:cubicBezTo>
                  <a:cubicBezTo>
                    <a:pt x="89" y="370"/>
                    <a:pt x="89" y="370"/>
                    <a:pt x="89" y="388"/>
                  </a:cubicBezTo>
                  <a:cubicBezTo>
                    <a:pt x="124" y="423"/>
                    <a:pt x="177" y="458"/>
                    <a:pt x="230" y="45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8"/>
            <p:cNvSpPr/>
            <p:nvPr/>
          </p:nvSpPr>
          <p:spPr>
            <a:xfrm>
              <a:off x="2909888" y="4949241"/>
              <a:ext cx="24787" cy="28657"/>
            </a:xfrm>
            <a:custGeom>
              <a:avLst/>
              <a:gdLst/>
              <a:ahLst/>
              <a:cxnLst/>
              <a:rect l="l" t="t" r="r" b="b"/>
              <a:pathLst>
                <a:path w="442" h="511" extrusionOk="0">
                  <a:moveTo>
                    <a:pt x="19" y="247"/>
                  </a:moveTo>
                  <a:cubicBezTo>
                    <a:pt x="19" y="299"/>
                    <a:pt x="19" y="388"/>
                    <a:pt x="89" y="405"/>
                  </a:cubicBezTo>
                  <a:cubicBezTo>
                    <a:pt x="124" y="511"/>
                    <a:pt x="212" y="458"/>
                    <a:pt x="265" y="476"/>
                  </a:cubicBezTo>
                  <a:cubicBezTo>
                    <a:pt x="283" y="476"/>
                    <a:pt x="283" y="476"/>
                    <a:pt x="283" y="476"/>
                  </a:cubicBezTo>
                  <a:cubicBezTo>
                    <a:pt x="335" y="423"/>
                    <a:pt x="371" y="388"/>
                    <a:pt x="406" y="335"/>
                  </a:cubicBezTo>
                  <a:cubicBezTo>
                    <a:pt x="441" y="264"/>
                    <a:pt x="441" y="211"/>
                    <a:pt x="406" y="159"/>
                  </a:cubicBezTo>
                  <a:cubicBezTo>
                    <a:pt x="406" y="106"/>
                    <a:pt x="283" y="0"/>
                    <a:pt x="247" y="18"/>
                  </a:cubicBezTo>
                  <a:cubicBezTo>
                    <a:pt x="195" y="18"/>
                    <a:pt x="142" y="35"/>
                    <a:pt x="107" y="71"/>
                  </a:cubicBezTo>
                  <a:cubicBezTo>
                    <a:pt x="71" y="123"/>
                    <a:pt x="1" y="159"/>
                    <a:pt x="19" y="24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8"/>
            <p:cNvSpPr/>
            <p:nvPr/>
          </p:nvSpPr>
          <p:spPr>
            <a:xfrm>
              <a:off x="3013580" y="5792297"/>
              <a:ext cx="25685" cy="28657"/>
            </a:xfrm>
            <a:custGeom>
              <a:avLst/>
              <a:gdLst/>
              <a:ahLst/>
              <a:cxnLst/>
              <a:rect l="l" t="t" r="r" b="b"/>
              <a:pathLst>
                <a:path w="458" h="511" extrusionOk="0">
                  <a:moveTo>
                    <a:pt x="300" y="71"/>
                  </a:moveTo>
                  <a:lnTo>
                    <a:pt x="282" y="71"/>
                  </a:lnTo>
                  <a:cubicBezTo>
                    <a:pt x="194" y="0"/>
                    <a:pt x="141" y="71"/>
                    <a:pt x="88" y="124"/>
                  </a:cubicBezTo>
                  <a:cubicBezTo>
                    <a:pt x="0" y="212"/>
                    <a:pt x="0" y="247"/>
                    <a:pt x="71" y="353"/>
                  </a:cubicBezTo>
                  <a:cubicBezTo>
                    <a:pt x="88" y="388"/>
                    <a:pt x="88" y="441"/>
                    <a:pt x="141" y="476"/>
                  </a:cubicBezTo>
                  <a:cubicBezTo>
                    <a:pt x="159" y="493"/>
                    <a:pt x="194" y="493"/>
                    <a:pt x="229" y="493"/>
                  </a:cubicBezTo>
                  <a:lnTo>
                    <a:pt x="264" y="493"/>
                  </a:lnTo>
                  <a:cubicBezTo>
                    <a:pt x="352" y="511"/>
                    <a:pt x="405" y="441"/>
                    <a:pt x="423" y="388"/>
                  </a:cubicBezTo>
                  <a:cubicBezTo>
                    <a:pt x="458" y="300"/>
                    <a:pt x="458" y="212"/>
                    <a:pt x="388" y="141"/>
                  </a:cubicBezTo>
                  <a:cubicBezTo>
                    <a:pt x="370" y="124"/>
                    <a:pt x="352" y="71"/>
                    <a:pt x="300" y="7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8"/>
            <p:cNvSpPr/>
            <p:nvPr/>
          </p:nvSpPr>
          <p:spPr>
            <a:xfrm>
              <a:off x="3187317" y="5138792"/>
              <a:ext cx="24731" cy="25685"/>
            </a:xfrm>
            <a:custGeom>
              <a:avLst/>
              <a:gdLst/>
              <a:ahLst/>
              <a:cxnLst/>
              <a:rect l="l" t="t" r="r" b="b"/>
              <a:pathLst>
                <a:path w="441" h="458" extrusionOk="0">
                  <a:moveTo>
                    <a:pt x="247" y="18"/>
                  </a:moveTo>
                  <a:lnTo>
                    <a:pt x="141" y="18"/>
                  </a:lnTo>
                  <a:cubicBezTo>
                    <a:pt x="106" y="18"/>
                    <a:pt x="71" y="70"/>
                    <a:pt x="36" y="106"/>
                  </a:cubicBezTo>
                  <a:cubicBezTo>
                    <a:pt x="1" y="194"/>
                    <a:pt x="18" y="282"/>
                    <a:pt x="71" y="352"/>
                  </a:cubicBezTo>
                  <a:cubicBezTo>
                    <a:pt x="106" y="440"/>
                    <a:pt x="177" y="458"/>
                    <a:pt x="282" y="423"/>
                  </a:cubicBezTo>
                  <a:cubicBezTo>
                    <a:pt x="370" y="405"/>
                    <a:pt x="423" y="335"/>
                    <a:pt x="441" y="264"/>
                  </a:cubicBezTo>
                  <a:cubicBezTo>
                    <a:pt x="441" y="229"/>
                    <a:pt x="441" y="194"/>
                    <a:pt x="423" y="158"/>
                  </a:cubicBezTo>
                  <a:cubicBezTo>
                    <a:pt x="405" y="123"/>
                    <a:pt x="405" y="88"/>
                    <a:pt x="370" y="53"/>
                  </a:cubicBezTo>
                  <a:cubicBezTo>
                    <a:pt x="335" y="18"/>
                    <a:pt x="300" y="0"/>
                    <a:pt x="247" y="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8"/>
            <p:cNvSpPr/>
            <p:nvPr/>
          </p:nvSpPr>
          <p:spPr>
            <a:xfrm>
              <a:off x="3096467" y="5239457"/>
              <a:ext cx="36620" cy="41499"/>
            </a:xfrm>
            <a:custGeom>
              <a:avLst/>
              <a:gdLst/>
              <a:ahLst/>
              <a:cxnLst/>
              <a:rect l="l" t="t" r="r" b="b"/>
              <a:pathLst>
                <a:path w="653" h="740" extrusionOk="0">
                  <a:moveTo>
                    <a:pt x="335" y="18"/>
                  </a:moveTo>
                  <a:cubicBezTo>
                    <a:pt x="283" y="1"/>
                    <a:pt x="212" y="36"/>
                    <a:pt x="177" y="89"/>
                  </a:cubicBezTo>
                  <a:cubicBezTo>
                    <a:pt x="142" y="159"/>
                    <a:pt x="89" y="212"/>
                    <a:pt x="36" y="282"/>
                  </a:cubicBezTo>
                  <a:cubicBezTo>
                    <a:pt x="1" y="353"/>
                    <a:pt x="36" y="335"/>
                    <a:pt x="36" y="370"/>
                  </a:cubicBezTo>
                  <a:cubicBezTo>
                    <a:pt x="71" y="458"/>
                    <a:pt x="124" y="529"/>
                    <a:pt x="124" y="634"/>
                  </a:cubicBezTo>
                  <a:cubicBezTo>
                    <a:pt x="124" y="634"/>
                    <a:pt x="142" y="652"/>
                    <a:pt x="142" y="652"/>
                  </a:cubicBezTo>
                  <a:cubicBezTo>
                    <a:pt x="300" y="740"/>
                    <a:pt x="476" y="687"/>
                    <a:pt x="564" y="546"/>
                  </a:cubicBezTo>
                  <a:cubicBezTo>
                    <a:pt x="652" y="423"/>
                    <a:pt x="635" y="247"/>
                    <a:pt x="529" y="141"/>
                  </a:cubicBezTo>
                  <a:cubicBezTo>
                    <a:pt x="476" y="89"/>
                    <a:pt x="406" y="36"/>
                    <a:pt x="335" y="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8"/>
            <p:cNvSpPr/>
            <p:nvPr/>
          </p:nvSpPr>
          <p:spPr>
            <a:xfrm>
              <a:off x="3449886" y="5331260"/>
              <a:ext cx="23778" cy="27704"/>
            </a:xfrm>
            <a:custGeom>
              <a:avLst/>
              <a:gdLst/>
              <a:ahLst/>
              <a:cxnLst/>
              <a:rect l="l" t="t" r="r" b="b"/>
              <a:pathLst>
                <a:path w="424" h="494" extrusionOk="0">
                  <a:moveTo>
                    <a:pt x="423" y="247"/>
                  </a:moveTo>
                  <a:cubicBezTo>
                    <a:pt x="423" y="194"/>
                    <a:pt x="406" y="124"/>
                    <a:pt x="371" y="71"/>
                  </a:cubicBezTo>
                  <a:cubicBezTo>
                    <a:pt x="353" y="36"/>
                    <a:pt x="300" y="54"/>
                    <a:pt x="265" y="36"/>
                  </a:cubicBezTo>
                  <a:cubicBezTo>
                    <a:pt x="159" y="1"/>
                    <a:pt x="89" y="54"/>
                    <a:pt x="36" y="124"/>
                  </a:cubicBezTo>
                  <a:cubicBezTo>
                    <a:pt x="19" y="142"/>
                    <a:pt x="36" y="177"/>
                    <a:pt x="19" y="212"/>
                  </a:cubicBezTo>
                  <a:cubicBezTo>
                    <a:pt x="1" y="265"/>
                    <a:pt x="1" y="318"/>
                    <a:pt x="36" y="353"/>
                  </a:cubicBezTo>
                  <a:cubicBezTo>
                    <a:pt x="89" y="406"/>
                    <a:pt x="142" y="441"/>
                    <a:pt x="195" y="458"/>
                  </a:cubicBezTo>
                  <a:cubicBezTo>
                    <a:pt x="300" y="494"/>
                    <a:pt x="423" y="353"/>
                    <a:pt x="423" y="24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8"/>
            <p:cNvSpPr/>
            <p:nvPr/>
          </p:nvSpPr>
          <p:spPr>
            <a:xfrm>
              <a:off x="2856611" y="5757752"/>
              <a:ext cx="27704" cy="25741"/>
            </a:xfrm>
            <a:custGeom>
              <a:avLst/>
              <a:gdLst/>
              <a:ahLst/>
              <a:cxnLst/>
              <a:rect l="l" t="t" r="r" b="b"/>
              <a:pathLst>
                <a:path w="494" h="459" extrusionOk="0">
                  <a:moveTo>
                    <a:pt x="476" y="229"/>
                  </a:moveTo>
                  <a:cubicBezTo>
                    <a:pt x="493" y="106"/>
                    <a:pt x="388" y="0"/>
                    <a:pt x="282" y="0"/>
                  </a:cubicBezTo>
                  <a:cubicBezTo>
                    <a:pt x="264" y="0"/>
                    <a:pt x="247" y="0"/>
                    <a:pt x="229" y="18"/>
                  </a:cubicBezTo>
                  <a:cubicBezTo>
                    <a:pt x="194" y="36"/>
                    <a:pt x="176" y="71"/>
                    <a:pt x="141" y="71"/>
                  </a:cubicBezTo>
                  <a:cubicBezTo>
                    <a:pt x="71" y="88"/>
                    <a:pt x="71" y="159"/>
                    <a:pt x="36" y="194"/>
                  </a:cubicBezTo>
                  <a:cubicBezTo>
                    <a:pt x="0" y="247"/>
                    <a:pt x="36" y="229"/>
                    <a:pt x="36" y="229"/>
                  </a:cubicBezTo>
                  <a:cubicBezTo>
                    <a:pt x="88" y="247"/>
                    <a:pt x="88" y="317"/>
                    <a:pt x="124" y="352"/>
                  </a:cubicBezTo>
                  <a:cubicBezTo>
                    <a:pt x="141" y="352"/>
                    <a:pt x="141" y="370"/>
                    <a:pt x="141" y="370"/>
                  </a:cubicBezTo>
                  <a:cubicBezTo>
                    <a:pt x="159" y="423"/>
                    <a:pt x="194" y="458"/>
                    <a:pt x="247" y="440"/>
                  </a:cubicBezTo>
                  <a:cubicBezTo>
                    <a:pt x="282" y="440"/>
                    <a:pt x="335" y="423"/>
                    <a:pt x="370" y="405"/>
                  </a:cubicBezTo>
                  <a:cubicBezTo>
                    <a:pt x="423" y="370"/>
                    <a:pt x="476" y="300"/>
                    <a:pt x="476" y="22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8"/>
            <p:cNvSpPr/>
            <p:nvPr/>
          </p:nvSpPr>
          <p:spPr>
            <a:xfrm>
              <a:off x="2760826" y="5704419"/>
              <a:ext cx="30676" cy="30676"/>
            </a:xfrm>
            <a:custGeom>
              <a:avLst/>
              <a:gdLst/>
              <a:ahLst/>
              <a:cxnLst/>
              <a:rect l="l" t="t" r="r" b="b"/>
              <a:pathLst>
                <a:path w="547" h="547" extrusionOk="0">
                  <a:moveTo>
                    <a:pt x="247" y="511"/>
                  </a:moveTo>
                  <a:cubicBezTo>
                    <a:pt x="353" y="511"/>
                    <a:pt x="441" y="511"/>
                    <a:pt x="494" y="423"/>
                  </a:cubicBezTo>
                  <a:cubicBezTo>
                    <a:pt x="547" y="335"/>
                    <a:pt x="547" y="230"/>
                    <a:pt x="494" y="142"/>
                  </a:cubicBezTo>
                  <a:cubicBezTo>
                    <a:pt x="441" y="71"/>
                    <a:pt x="371" y="18"/>
                    <a:pt x="283" y="1"/>
                  </a:cubicBezTo>
                  <a:cubicBezTo>
                    <a:pt x="265" y="1"/>
                    <a:pt x="265" y="1"/>
                    <a:pt x="247" y="18"/>
                  </a:cubicBezTo>
                  <a:cubicBezTo>
                    <a:pt x="159" y="36"/>
                    <a:pt x="54" y="54"/>
                    <a:pt x="54" y="159"/>
                  </a:cubicBezTo>
                  <a:cubicBezTo>
                    <a:pt x="54" y="212"/>
                    <a:pt x="1" y="300"/>
                    <a:pt x="71" y="353"/>
                  </a:cubicBezTo>
                  <a:cubicBezTo>
                    <a:pt x="107" y="370"/>
                    <a:pt x="71" y="406"/>
                    <a:pt x="107" y="441"/>
                  </a:cubicBezTo>
                  <a:cubicBezTo>
                    <a:pt x="124" y="458"/>
                    <a:pt x="195" y="546"/>
                    <a:pt x="247" y="51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8"/>
            <p:cNvSpPr/>
            <p:nvPr/>
          </p:nvSpPr>
          <p:spPr>
            <a:xfrm>
              <a:off x="3123161" y="5550422"/>
              <a:ext cx="29666" cy="31629"/>
            </a:xfrm>
            <a:custGeom>
              <a:avLst/>
              <a:gdLst/>
              <a:ahLst/>
              <a:cxnLst/>
              <a:rect l="l" t="t" r="r" b="b"/>
              <a:pathLst>
                <a:path w="529" h="564" extrusionOk="0">
                  <a:moveTo>
                    <a:pt x="511" y="318"/>
                  </a:moveTo>
                  <a:cubicBezTo>
                    <a:pt x="528" y="194"/>
                    <a:pt x="440" y="71"/>
                    <a:pt x="317" y="36"/>
                  </a:cubicBezTo>
                  <a:cubicBezTo>
                    <a:pt x="212" y="1"/>
                    <a:pt x="88" y="36"/>
                    <a:pt x="18" y="124"/>
                  </a:cubicBezTo>
                  <a:cubicBezTo>
                    <a:pt x="0" y="177"/>
                    <a:pt x="0" y="229"/>
                    <a:pt x="18" y="265"/>
                  </a:cubicBezTo>
                  <a:cubicBezTo>
                    <a:pt x="35" y="318"/>
                    <a:pt x="53" y="370"/>
                    <a:pt x="53" y="423"/>
                  </a:cubicBezTo>
                  <a:cubicBezTo>
                    <a:pt x="71" y="511"/>
                    <a:pt x="159" y="564"/>
                    <a:pt x="247" y="546"/>
                  </a:cubicBezTo>
                  <a:cubicBezTo>
                    <a:pt x="282" y="546"/>
                    <a:pt x="335" y="564"/>
                    <a:pt x="388" y="529"/>
                  </a:cubicBezTo>
                  <a:cubicBezTo>
                    <a:pt x="458" y="476"/>
                    <a:pt x="493" y="406"/>
                    <a:pt x="511" y="3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8"/>
            <p:cNvSpPr/>
            <p:nvPr/>
          </p:nvSpPr>
          <p:spPr>
            <a:xfrm>
              <a:off x="3369971" y="5401361"/>
              <a:ext cx="23722" cy="26694"/>
            </a:xfrm>
            <a:custGeom>
              <a:avLst/>
              <a:gdLst/>
              <a:ahLst/>
              <a:cxnLst/>
              <a:rect l="l" t="t" r="r" b="b"/>
              <a:pathLst>
                <a:path w="423" h="476" extrusionOk="0">
                  <a:moveTo>
                    <a:pt x="0" y="212"/>
                  </a:moveTo>
                  <a:cubicBezTo>
                    <a:pt x="35" y="282"/>
                    <a:pt x="0" y="405"/>
                    <a:pt x="106" y="458"/>
                  </a:cubicBezTo>
                  <a:cubicBezTo>
                    <a:pt x="159" y="476"/>
                    <a:pt x="299" y="458"/>
                    <a:pt x="335" y="423"/>
                  </a:cubicBezTo>
                  <a:cubicBezTo>
                    <a:pt x="370" y="370"/>
                    <a:pt x="387" y="317"/>
                    <a:pt x="423" y="265"/>
                  </a:cubicBezTo>
                  <a:cubicBezTo>
                    <a:pt x="423" y="194"/>
                    <a:pt x="405" y="141"/>
                    <a:pt x="352" y="89"/>
                  </a:cubicBezTo>
                  <a:cubicBezTo>
                    <a:pt x="247" y="1"/>
                    <a:pt x="71" y="36"/>
                    <a:pt x="0" y="17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8"/>
            <p:cNvSpPr/>
            <p:nvPr/>
          </p:nvSpPr>
          <p:spPr>
            <a:xfrm>
              <a:off x="2879324" y="5302659"/>
              <a:ext cx="29666" cy="21759"/>
            </a:xfrm>
            <a:custGeom>
              <a:avLst/>
              <a:gdLst/>
              <a:ahLst/>
              <a:cxnLst/>
              <a:rect l="l" t="t" r="r" b="b"/>
              <a:pathLst>
                <a:path w="529" h="388" extrusionOk="0">
                  <a:moveTo>
                    <a:pt x="212" y="387"/>
                  </a:moveTo>
                  <a:cubicBezTo>
                    <a:pt x="282" y="387"/>
                    <a:pt x="370" y="370"/>
                    <a:pt x="440" y="352"/>
                  </a:cubicBezTo>
                  <a:cubicBezTo>
                    <a:pt x="493" y="335"/>
                    <a:pt x="528" y="264"/>
                    <a:pt x="511" y="211"/>
                  </a:cubicBezTo>
                  <a:cubicBezTo>
                    <a:pt x="493" y="176"/>
                    <a:pt x="511" y="141"/>
                    <a:pt x="458" y="106"/>
                  </a:cubicBezTo>
                  <a:cubicBezTo>
                    <a:pt x="388" y="35"/>
                    <a:pt x="282" y="0"/>
                    <a:pt x="176" y="35"/>
                  </a:cubicBezTo>
                  <a:cubicBezTo>
                    <a:pt x="106" y="53"/>
                    <a:pt x="88" y="123"/>
                    <a:pt x="35" y="176"/>
                  </a:cubicBezTo>
                  <a:cubicBezTo>
                    <a:pt x="0" y="229"/>
                    <a:pt x="35" y="282"/>
                    <a:pt x="71" y="317"/>
                  </a:cubicBezTo>
                  <a:cubicBezTo>
                    <a:pt x="106" y="352"/>
                    <a:pt x="159" y="387"/>
                    <a:pt x="212" y="38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8"/>
            <p:cNvSpPr/>
            <p:nvPr/>
          </p:nvSpPr>
          <p:spPr>
            <a:xfrm>
              <a:off x="3396609" y="5105200"/>
              <a:ext cx="27704" cy="24731"/>
            </a:xfrm>
            <a:custGeom>
              <a:avLst/>
              <a:gdLst/>
              <a:ahLst/>
              <a:cxnLst/>
              <a:rect l="l" t="t" r="r" b="b"/>
              <a:pathLst>
                <a:path w="494" h="441" extrusionOk="0">
                  <a:moveTo>
                    <a:pt x="229" y="1"/>
                  </a:moveTo>
                  <a:cubicBezTo>
                    <a:pt x="176" y="1"/>
                    <a:pt x="124" y="18"/>
                    <a:pt x="106" y="71"/>
                  </a:cubicBezTo>
                  <a:cubicBezTo>
                    <a:pt x="88" y="106"/>
                    <a:pt x="53" y="106"/>
                    <a:pt x="53" y="124"/>
                  </a:cubicBezTo>
                  <a:cubicBezTo>
                    <a:pt x="0" y="212"/>
                    <a:pt x="36" y="317"/>
                    <a:pt x="124" y="370"/>
                  </a:cubicBezTo>
                  <a:cubicBezTo>
                    <a:pt x="124" y="370"/>
                    <a:pt x="141" y="370"/>
                    <a:pt x="141" y="388"/>
                  </a:cubicBezTo>
                  <a:cubicBezTo>
                    <a:pt x="141" y="423"/>
                    <a:pt x="176" y="441"/>
                    <a:pt x="212" y="441"/>
                  </a:cubicBezTo>
                  <a:cubicBezTo>
                    <a:pt x="300" y="423"/>
                    <a:pt x="388" y="370"/>
                    <a:pt x="440" y="282"/>
                  </a:cubicBezTo>
                  <a:cubicBezTo>
                    <a:pt x="493" y="141"/>
                    <a:pt x="388" y="1"/>
                    <a:pt x="2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8"/>
            <p:cNvSpPr/>
            <p:nvPr/>
          </p:nvSpPr>
          <p:spPr>
            <a:xfrm>
              <a:off x="3037246" y="4954176"/>
              <a:ext cx="24731" cy="26694"/>
            </a:xfrm>
            <a:custGeom>
              <a:avLst/>
              <a:gdLst/>
              <a:ahLst/>
              <a:cxnLst/>
              <a:rect l="l" t="t" r="r" b="b"/>
              <a:pathLst>
                <a:path w="441" h="476" extrusionOk="0">
                  <a:moveTo>
                    <a:pt x="441" y="229"/>
                  </a:moveTo>
                  <a:cubicBezTo>
                    <a:pt x="441" y="88"/>
                    <a:pt x="318" y="0"/>
                    <a:pt x="177" y="35"/>
                  </a:cubicBezTo>
                  <a:cubicBezTo>
                    <a:pt x="159" y="35"/>
                    <a:pt x="159" y="35"/>
                    <a:pt x="142" y="53"/>
                  </a:cubicBezTo>
                  <a:cubicBezTo>
                    <a:pt x="124" y="88"/>
                    <a:pt x="89" y="123"/>
                    <a:pt x="36" y="159"/>
                  </a:cubicBezTo>
                  <a:cubicBezTo>
                    <a:pt x="18" y="194"/>
                    <a:pt x="1" y="229"/>
                    <a:pt x="18" y="282"/>
                  </a:cubicBezTo>
                  <a:cubicBezTo>
                    <a:pt x="36" y="317"/>
                    <a:pt x="54" y="352"/>
                    <a:pt x="89" y="370"/>
                  </a:cubicBezTo>
                  <a:cubicBezTo>
                    <a:pt x="142" y="370"/>
                    <a:pt x="177" y="405"/>
                    <a:pt x="177" y="440"/>
                  </a:cubicBezTo>
                  <a:cubicBezTo>
                    <a:pt x="177" y="476"/>
                    <a:pt x="230" y="458"/>
                    <a:pt x="247" y="458"/>
                  </a:cubicBezTo>
                  <a:cubicBezTo>
                    <a:pt x="353" y="440"/>
                    <a:pt x="441" y="352"/>
                    <a:pt x="441" y="22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8"/>
            <p:cNvSpPr/>
            <p:nvPr/>
          </p:nvSpPr>
          <p:spPr>
            <a:xfrm>
              <a:off x="3127087" y="5047942"/>
              <a:ext cx="22768" cy="25741"/>
            </a:xfrm>
            <a:custGeom>
              <a:avLst/>
              <a:gdLst/>
              <a:ahLst/>
              <a:cxnLst/>
              <a:rect l="l" t="t" r="r" b="b"/>
              <a:pathLst>
                <a:path w="406" h="459" extrusionOk="0">
                  <a:moveTo>
                    <a:pt x="194" y="458"/>
                  </a:moveTo>
                  <a:cubicBezTo>
                    <a:pt x="318" y="441"/>
                    <a:pt x="406" y="335"/>
                    <a:pt x="406" y="194"/>
                  </a:cubicBezTo>
                  <a:cubicBezTo>
                    <a:pt x="406" y="71"/>
                    <a:pt x="353" y="36"/>
                    <a:pt x="247" y="18"/>
                  </a:cubicBezTo>
                  <a:cubicBezTo>
                    <a:pt x="177" y="1"/>
                    <a:pt x="106" y="36"/>
                    <a:pt x="54" y="106"/>
                  </a:cubicBezTo>
                  <a:cubicBezTo>
                    <a:pt x="1" y="177"/>
                    <a:pt x="1" y="282"/>
                    <a:pt x="71" y="353"/>
                  </a:cubicBezTo>
                  <a:cubicBezTo>
                    <a:pt x="89" y="405"/>
                    <a:pt x="106" y="441"/>
                    <a:pt x="159" y="45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8"/>
            <p:cNvSpPr/>
            <p:nvPr/>
          </p:nvSpPr>
          <p:spPr>
            <a:xfrm>
              <a:off x="2840797" y="5169356"/>
              <a:ext cx="32639" cy="31685"/>
            </a:xfrm>
            <a:custGeom>
              <a:avLst/>
              <a:gdLst/>
              <a:ahLst/>
              <a:cxnLst/>
              <a:rect l="l" t="t" r="r" b="b"/>
              <a:pathLst>
                <a:path w="582" h="565" extrusionOk="0">
                  <a:moveTo>
                    <a:pt x="247" y="564"/>
                  </a:moveTo>
                  <a:cubicBezTo>
                    <a:pt x="388" y="546"/>
                    <a:pt x="582" y="458"/>
                    <a:pt x="546" y="247"/>
                  </a:cubicBezTo>
                  <a:cubicBezTo>
                    <a:pt x="529" y="159"/>
                    <a:pt x="476" y="71"/>
                    <a:pt x="388" y="36"/>
                  </a:cubicBezTo>
                  <a:cubicBezTo>
                    <a:pt x="300" y="1"/>
                    <a:pt x="212" y="18"/>
                    <a:pt x="159" y="89"/>
                  </a:cubicBezTo>
                  <a:cubicBezTo>
                    <a:pt x="159" y="106"/>
                    <a:pt x="142" y="106"/>
                    <a:pt x="142" y="124"/>
                  </a:cubicBezTo>
                  <a:cubicBezTo>
                    <a:pt x="36" y="142"/>
                    <a:pt x="36" y="230"/>
                    <a:pt x="18" y="300"/>
                  </a:cubicBezTo>
                  <a:cubicBezTo>
                    <a:pt x="1" y="335"/>
                    <a:pt x="71" y="353"/>
                    <a:pt x="71" y="406"/>
                  </a:cubicBezTo>
                  <a:cubicBezTo>
                    <a:pt x="71" y="441"/>
                    <a:pt x="194" y="564"/>
                    <a:pt x="247" y="56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8"/>
            <p:cNvSpPr/>
            <p:nvPr/>
          </p:nvSpPr>
          <p:spPr>
            <a:xfrm>
              <a:off x="2737160" y="5054840"/>
              <a:ext cx="21759" cy="26750"/>
            </a:xfrm>
            <a:custGeom>
              <a:avLst/>
              <a:gdLst/>
              <a:ahLst/>
              <a:cxnLst/>
              <a:rect l="l" t="t" r="r" b="b"/>
              <a:pathLst>
                <a:path w="388" h="477" extrusionOk="0">
                  <a:moveTo>
                    <a:pt x="159" y="476"/>
                  </a:moveTo>
                  <a:cubicBezTo>
                    <a:pt x="282" y="476"/>
                    <a:pt x="370" y="370"/>
                    <a:pt x="388" y="247"/>
                  </a:cubicBezTo>
                  <a:cubicBezTo>
                    <a:pt x="388" y="106"/>
                    <a:pt x="264" y="1"/>
                    <a:pt x="124" y="36"/>
                  </a:cubicBezTo>
                  <a:cubicBezTo>
                    <a:pt x="53" y="71"/>
                    <a:pt x="18" y="142"/>
                    <a:pt x="18" y="230"/>
                  </a:cubicBezTo>
                  <a:cubicBezTo>
                    <a:pt x="18" y="230"/>
                    <a:pt x="18" y="247"/>
                    <a:pt x="18" y="265"/>
                  </a:cubicBezTo>
                  <a:cubicBezTo>
                    <a:pt x="0" y="353"/>
                    <a:pt x="53" y="441"/>
                    <a:pt x="141" y="476"/>
                  </a:cubicBezTo>
                  <a:cubicBezTo>
                    <a:pt x="141" y="476"/>
                    <a:pt x="159" y="476"/>
                    <a:pt x="159" y="47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8"/>
            <p:cNvSpPr/>
            <p:nvPr/>
          </p:nvSpPr>
          <p:spPr>
            <a:xfrm>
              <a:off x="2951387" y="5255271"/>
              <a:ext cx="22768" cy="23722"/>
            </a:xfrm>
            <a:custGeom>
              <a:avLst/>
              <a:gdLst/>
              <a:ahLst/>
              <a:cxnLst/>
              <a:rect l="l" t="t" r="r" b="b"/>
              <a:pathLst>
                <a:path w="406" h="423" extrusionOk="0">
                  <a:moveTo>
                    <a:pt x="159" y="405"/>
                  </a:moveTo>
                  <a:cubicBezTo>
                    <a:pt x="317" y="405"/>
                    <a:pt x="405" y="335"/>
                    <a:pt x="405" y="229"/>
                  </a:cubicBezTo>
                  <a:cubicBezTo>
                    <a:pt x="405" y="106"/>
                    <a:pt x="335" y="0"/>
                    <a:pt x="247" y="0"/>
                  </a:cubicBezTo>
                  <a:cubicBezTo>
                    <a:pt x="53" y="0"/>
                    <a:pt x="0" y="71"/>
                    <a:pt x="0" y="282"/>
                  </a:cubicBezTo>
                  <a:cubicBezTo>
                    <a:pt x="0" y="317"/>
                    <a:pt x="36" y="335"/>
                    <a:pt x="71" y="370"/>
                  </a:cubicBezTo>
                  <a:cubicBezTo>
                    <a:pt x="88" y="405"/>
                    <a:pt x="124" y="423"/>
                    <a:pt x="159" y="40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8"/>
            <p:cNvSpPr/>
            <p:nvPr/>
          </p:nvSpPr>
          <p:spPr>
            <a:xfrm>
              <a:off x="3276149" y="5391491"/>
              <a:ext cx="25741" cy="24731"/>
            </a:xfrm>
            <a:custGeom>
              <a:avLst/>
              <a:gdLst/>
              <a:ahLst/>
              <a:cxnLst/>
              <a:rect l="l" t="t" r="r" b="b"/>
              <a:pathLst>
                <a:path w="459" h="441" extrusionOk="0">
                  <a:moveTo>
                    <a:pt x="265" y="441"/>
                  </a:moveTo>
                  <a:cubicBezTo>
                    <a:pt x="300" y="441"/>
                    <a:pt x="353" y="423"/>
                    <a:pt x="388" y="388"/>
                  </a:cubicBezTo>
                  <a:cubicBezTo>
                    <a:pt x="441" y="317"/>
                    <a:pt x="458" y="194"/>
                    <a:pt x="406" y="106"/>
                  </a:cubicBezTo>
                  <a:cubicBezTo>
                    <a:pt x="370" y="36"/>
                    <a:pt x="282" y="1"/>
                    <a:pt x="212" y="36"/>
                  </a:cubicBezTo>
                  <a:cubicBezTo>
                    <a:pt x="194" y="53"/>
                    <a:pt x="159" y="71"/>
                    <a:pt x="124" y="89"/>
                  </a:cubicBezTo>
                  <a:cubicBezTo>
                    <a:pt x="71" y="106"/>
                    <a:pt x="54" y="159"/>
                    <a:pt x="36" y="194"/>
                  </a:cubicBezTo>
                  <a:cubicBezTo>
                    <a:pt x="18" y="247"/>
                    <a:pt x="1" y="282"/>
                    <a:pt x="71" y="300"/>
                  </a:cubicBezTo>
                  <a:cubicBezTo>
                    <a:pt x="124" y="317"/>
                    <a:pt x="71" y="353"/>
                    <a:pt x="106" y="388"/>
                  </a:cubicBezTo>
                  <a:cubicBezTo>
                    <a:pt x="142" y="441"/>
                    <a:pt x="194" y="441"/>
                    <a:pt x="265" y="44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8"/>
            <p:cNvSpPr/>
            <p:nvPr/>
          </p:nvSpPr>
          <p:spPr>
            <a:xfrm>
              <a:off x="3098486" y="5645198"/>
              <a:ext cx="22768" cy="26694"/>
            </a:xfrm>
            <a:custGeom>
              <a:avLst/>
              <a:gdLst/>
              <a:ahLst/>
              <a:cxnLst/>
              <a:rect l="l" t="t" r="r" b="b"/>
              <a:pathLst>
                <a:path w="406" h="476" extrusionOk="0">
                  <a:moveTo>
                    <a:pt x="387" y="265"/>
                  </a:moveTo>
                  <a:cubicBezTo>
                    <a:pt x="405" y="194"/>
                    <a:pt x="387" y="124"/>
                    <a:pt x="335" y="89"/>
                  </a:cubicBezTo>
                  <a:cubicBezTo>
                    <a:pt x="317" y="36"/>
                    <a:pt x="264" y="18"/>
                    <a:pt x="229" y="36"/>
                  </a:cubicBezTo>
                  <a:lnTo>
                    <a:pt x="211" y="36"/>
                  </a:lnTo>
                  <a:cubicBezTo>
                    <a:pt x="141" y="1"/>
                    <a:pt x="88" y="71"/>
                    <a:pt x="53" y="106"/>
                  </a:cubicBezTo>
                  <a:cubicBezTo>
                    <a:pt x="0" y="159"/>
                    <a:pt x="0" y="229"/>
                    <a:pt x="18" y="282"/>
                  </a:cubicBezTo>
                  <a:cubicBezTo>
                    <a:pt x="35" y="317"/>
                    <a:pt x="71" y="335"/>
                    <a:pt x="53" y="388"/>
                  </a:cubicBezTo>
                  <a:cubicBezTo>
                    <a:pt x="53" y="388"/>
                    <a:pt x="53" y="405"/>
                    <a:pt x="71" y="423"/>
                  </a:cubicBezTo>
                  <a:cubicBezTo>
                    <a:pt x="176" y="476"/>
                    <a:pt x="299" y="458"/>
                    <a:pt x="352" y="353"/>
                  </a:cubicBezTo>
                  <a:cubicBezTo>
                    <a:pt x="387" y="317"/>
                    <a:pt x="405" y="300"/>
                    <a:pt x="387" y="26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8"/>
            <p:cNvSpPr/>
            <p:nvPr/>
          </p:nvSpPr>
          <p:spPr>
            <a:xfrm>
              <a:off x="2873379" y="5438879"/>
              <a:ext cx="23778" cy="24731"/>
            </a:xfrm>
            <a:custGeom>
              <a:avLst/>
              <a:gdLst/>
              <a:ahLst/>
              <a:cxnLst/>
              <a:rect l="l" t="t" r="r" b="b"/>
              <a:pathLst>
                <a:path w="424" h="441" extrusionOk="0">
                  <a:moveTo>
                    <a:pt x="229" y="18"/>
                  </a:moveTo>
                  <a:cubicBezTo>
                    <a:pt x="177" y="18"/>
                    <a:pt x="106" y="36"/>
                    <a:pt x="53" y="53"/>
                  </a:cubicBezTo>
                  <a:cubicBezTo>
                    <a:pt x="1" y="71"/>
                    <a:pt x="18" y="124"/>
                    <a:pt x="18" y="159"/>
                  </a:cubicBezTo>
                  <a:cubicBezTo>
                    <a:pt x="36" y="212"/>
                    <a:pt x="36" y="265"/>
                    <a:pt x="18" y="317"/>
                  </a:cubicBezTo>
                  <a:cubicBezTo>
                    <a:pt x="18" y="335"/>
                    <a:pt x="53" y="353"/>
                    <a:pt x="71" y="370"/>
                  </a:cubicBezTo>
                  <a:cubicBezTo>
                    <a:pt x="159" y="441"/>
                    <a:pt x="265" y="441"/>
                    <a:pt x="335" y="370"/>
                  </a:cubicBezTo>
                  <a:cubicBezTo>
                    <a:pt x="406" y="300"/>
                    <a:pt x="423" y="194"/>
                    <a:pt x="388" y="106"/>
                  </a:cubicBezTo>
                  <a:cubicBezTo>
                    <a:pt x="353" y="0"/>
                    <a:pt x="300" y="36"/>
                    <a:pt x="229" y="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8"/>
            <p:cNvSpPr/>
            <p:nvPr/>
          </p:nvSpPr>
          <p:spPr>
            <a:xfrm>
              <a:off x="2674967" y="5439888"/>
              <a:ext cx="22768" cy="27647"/>
            </a:xfrm>
            <a:custGeom>
              <a:avLst/>
              <a:gdLst/>
              <a:ahLst/>
              <a:cxnLst/>
              <a:rect l="l" t="t" r="r" b="b"/>
              <a:pathLst>
                <a:path w="406" h="493" extrusionOk="0">
                  <a:moveTo>
                    <a:pt x="0" y="194"/>
                  </a:moveTo>
                  <a:cubicBezTo>
                    <a:pt x="18" y="247"/>
                    <a:pt x="0" y="299"/>
                    <a:pt x="53" y="335"/>
                  </a:cubicBezTo>
                  <a:cubicBezTo>
                    <a:pt x="88" y="387"/>
                    <a:pt x="53" y="423"/>
                    <a:pt x="88" y="458"/>
                  </a:cubicBezTo>
                  <a:cubicBezTo>
                    <a:pt x="141" y="475"/>
                    <a:pt x="124" y="493"/>
                    <a:pt x="159" y="458"/>
                  </a:cubicBezTo>
                  <a:cubicBezTo>
                    <a:pt x="176" y="440"/>
                    <a:pt x="212" y="458"/>
                    <a:pt x="247" y="458"/>
                  </a:cubicBezTo>
                  <a:cubicBezTo>
                    <a:pt x="352" y="387"/>
                    <a:pt x="405" y="264"/>
                    <a:pt x="388" y="141"/>
                  </a:cubicBezTo>
                  <a:cubicBezTo>
                    <a:pt x="352" y="70"/>
                    <a:pt x="300" y="35"/>
                    <a:pt x="247" y="18"/>
                  </a:cubicBezTo>
                  <a:cubicBezTo>
                    <a:pt x="176" y="0"/>
                    <a:pt x="124" y="35"/>
                    <a:pt x="88" y="88"/>
                  </a:cubicBezTo>
                  <a:cubicBezTo>
                    <a:pt x="88" y="106"/>
                    <a:pt x="53" y="123"/>
                    <a:pt x="36" y="123"/>
                  </a:cubicBezTo>
                  <a:cubicBezTo>
                    <a:pt x="18" y="141"/>
                    <a:pt x="0" y="159"/>
                    <a:pt x="0" y="19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8"/>
            <p:cNvSpPr/>
            <p:nvPr/>
          </p:nvSpPr>
          <p:spPr>
            <a:xfrm>
              <a:off x="2962211" y="5174291"/>
              <a:ext cx="22768" cy="26750"/>
            </a:xfrm>
            <a:custGeom>
              <a:avLst/>
              <a:gdLst/>
              <a:ahLst/>
              <a:cxnLst/>
              <a:rect l="l" t="t" r="r" b="b"/>
              <a:pathLst>
                <a:path w="406" h="477" extrusionOk="0">
                  <a:moveTo>
                    <a:pt x="406" y="265"/>
                  </a:moveTo>
                  <a:cubicBezTo>
                    <a:pt x="406" y="142"/>
                    <a:pt x="300" y="1"/>
                    <a:pt x="177" y="36"/>
                  </a:cubicBezTo>
                  <a:cubicBezTo>
                    <a:pt x="142" y="54"/>
                    <a:pt x="124" y="54"/>
                    <a:pt x="124" y="71"/>
                  </a:cubicBezTo>
                  <a:cubicBezTo>
                    <a:pt x="124" y="71"/>
                    <a:pt x="107" y="106"/>
                    <a:pt x="89" y="106"/>
                  </a:cubicBezTo>
                  <a:cubicBezTo>
                    <a:pt x="54" y="106"/>
                    <a:pt x="19" y="142"/>
                    <a:pt x="19" y="194"/>
                  </a:cubicBezTo>
                  <a:cubicBezTo>
                    <a:pt x="19" y="230"/>
                    <a:pt x="1" y="265"/>
                    <a:pt x="19" y="318"/>
                  </a:cubicBezTo>
                  <a:cubicBezTo>
                    <a:pt x="36" y="335"/>
                    <a:pt x="54" y="370"/>
                    <a:pt x="71" y="370"/>
                  </a:cubicBezTo>
                  <a:cubicBezTo>
                    <a:pt x="107" y="388"/>
                    <a:pt x="142" y="406"/>
                    <a:pt x="159" y="458"/>
                  </a:cubicBezTo>
                  <a:cubicBezTo>
                    <a:pt x="159" y="476"/>
                    <a:pt x="177" y="476"/>
                    <a:pt x="212" y="476"/>
                  </a:cubicBezTo>
                  <a:cubicBezTo>
                    <a:pt x="265" y="458"/>
                    <a:pt x="300" y="423"/>
                    <a:pt x="353" y="388"/>
                  </a:cubicBezTo>
                  <a:cubicBezTo>
                    <a:pt x="388" y="370"/>
                    <a:pt x="406" y="318"/>
                    <a:pt x="406" y="26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8"/>
            <p:cNvSpPr/>
            <p:nvPr/>
          </p:nvSpPr>
          <p:spPr>
            <a:xfrm>
              <a:off x="2796381" y="5393453"/>
              <a:ext cx="26694" cy="28713"/>
            </a:xfrm>
            <a:custGeom>
              <a:avLst/>
              <a:gdLst/>
              <a:ahLst/>
              <a:cxnLst/>
              <a:rect l="l" t="t" r="r" b="b"/>
              <a:pathLst>
                <a:path w="476" h="512" extrusionOk="0">
                  <a:moveTo>
                    <a:pt x="1" y="247"/>
                  </a:moveTo>
                  <a:cubicBezTo>
                    <a:pt x="18" y="282"/>
                    <a:pt x="18" y="318"/>
                    <a:pt x="36" y="335"/>
                  </a:cubicBezTo>
                  <a:cubicBezTo>
                    <a:pt x="53" y="370"/>
                    <a:pt x="124" y="388"/>
                    <a:pt x="106" y="458"/>
                  </a:cubicBezTo>
                  <a:cubicBezTo>
                    <a:pt x="106" y="494"/>
                    <a:pt x="194" y="511"/>
                    <a:pt x="247" y="494"/>
                  </a:cubicBezTo>
                  <a:cubicBezTo>
                    <a:pt x="405" y="458"/>
                    <a:pt x="441" y="406"/>
                    <a:pt x="476" y="247"/>
                  </a:cubicBezTo>
                  <a:cubicBezTo>
                    <a:pt x="458" y="159"/>
                    <a:pt x="423" y="106"/>
                    <a:pt x="370" y="54"/>
                  </a:cubicBezTo>
                  <a:cubicBezTo>
                    <a:pt x="265" y="1"/>
                    <a:pt x="247" y="18"/>
                    <a:pt x="141" y="89"/>
                  </a:cubicBezTo>
                  <a:cubicBezTo>
                    <a:pt x="106" y="124"/>
                    <a:pt x="71" y="159"/>
                    <a:pt x="36" y="194"/>
                  </a:cubicBezTo>
                  <a:cubicBezTo>
                    <a:pt x="1" y="212"/>
                    <a:pt x="18" y="230"/>
                    <a:pt x="1" y="24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8"/>
            <p:cNvSpPr/>
            <p:nvPr/>
          </p:nvSpPr>
          <p:spPr>
            <a:xfrm>
              <a:off x="2711475" y="5374723"/>
              <a:ext cx="29666" cy="29666"/>
            </a:xfrm>
            <a:custGeom>
              <a:avLst/>
              <a:gdLst/>
              <a:ahLst/>
              <a:cxnLst/>
              <a:rect l="l" t="t" r="r" b="b"/>
              <a:pathLst>
                <a:path w="529" h="529" extrusionOk="0">
                  <a:moveTo>
                    <a:pt x="529" y="282"/>
                  </a:moveTo>
                  <a:cubicBezTo>
                    <a:pt x="511" y="194"/>
                    <a:pt x="529" y="106"/>
                    <a:pt x="441" y="53"/>
                  </a:cubicBezTo>
                  <a:cubicBezTo>
                    <a:pt x="388" y="35"/>
                    <a:pt x="335" y="53"/>
                    <a:pt x="300" y="35"/>
                  </a:cubicBezTo>
                  <a:cubicBezTo>
                    <a:pt x="230" y="0"/>
                    <a:pt x="159" y="35"/>
                    <a:pt x="124" y="88"/>
                  </a:cubicBezTo>
                  <a:cubicBezTo>
                    <a:pt x="89" y="106"/>
                    <a:pt x="71" y="123"/>
                    <a:pt x="89" y="159"/>
                  </a:cubicBezTo>
                  <a:cubicBezTo>
                    <a:pt x="89" y="194"/>
                    <a:pt x="89" y="247"/>
                    <a:pt x="36" y="264"/>
                  </a:cubicBezTo>
                  <a:cubicBezTo>
                    <a:pt x="1" y="282"/>
                    <a:pt x="18" y="300"/>
                    <a:pt x="36" y="317"/>
                  </a:cubicBezTo>
                  <a:cubicBezTo>
                    <a:pt x="71" y="370"/>
                    <a:pt x="106" y="423"/>
                    <a:pt x="142" y="458"/>
                  </a:cubicBezTo>
                  <a:cubicBezTo>
                    <a:pt x="265" y="528"/>
                    <a:pt x="441" y="493"/>
                    <a:pt x="511" y="352"/>
                  </a:cubicBezTo>
                  <a:cubicBezTo>
                    <a:pt x="511" y="335"/>
                    <a:pt x="529" y="300"/>
                    <a:pt x="529" y="28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8"/>
            <p:cNvSpPr/>
            <p:nvPr/>
          </p:nvSpPr>
          <p:spPr>
            <a:xfrm>
              <a:off x="2951387" y="4874205"/>
              <a:ext cx="23722" cy="27704"/>
            </a:xfrm>
            <a:custGeom>
              <a:avLst/>
              <a:gdLst/>
              <a:ahLst/>
              <a:cxnLst/>
              <a:rect l="l" t="t" r="r" b="b"/>
              <a:pathLst>
                <a:path w="423" h="494" extrusionOk="0">
                  <a:moveTo>
                    <a:pt x="388" y="247"/>
                  </a:moveTo>
                  <a:lnTo>
                    <a:pt x="388" y="194"/>
                  </a:lnTo>
                  <a:cubicBezTo>
                    <a:pt x="388" y="88"/>
                    <a:pt x="264" y="0"/>
                    <a:pt x="159" y="71"/>
                  </a:cubicBezTo>
                  <a:cubicBezTo>
                    <a:pt x="0" y="71"/>
                    <a:pt x="53" y="212"/>
                    <a:pt x="18" y="300"/>
                  </a:cubicBezTo>
                  <a:cubicBezTo>
                    <a:pt x="18" y="335"/>
                    <a:pt x="36" y="388"/>
                    <a:pt x="88" y="388"/>
                  </a:cubicBezTo>
                  <a:cubicBezTo>
                    <a:pt x="124" y="388"/>
                    <a:pt x="124" y="440"/>
                    <a:pt x="176" y="458"/>
                  </a:cubicBezTo>
                  <a:cubicBezTo>
                    <a:pt x="264" y="493"/>
                    <a:pt x="282" y="493"/>
                    <a:pt x="335" y="423"/>
                  </a:cubicBezTo>
                  <a:cubicBezTo>
                    <a:pt x="388" y="352"/>
                    <a:pt x="423" y="317"/>
                    <a:pt x="388" y="24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8"/>
            <p:cNvSpPr/>
            <p:nvPr/>
          </p:nvSpPr>
          <p:spPr>
            <a:xfrm>
              <a:off x="2881287" y="5544534"/>
              <a:ext cx="24731" cy="24731"/>
            </a:xfrm>
            <a:custGeom>
              <a:avLst/>
              <a:gdLst/>
              <a:ahLst/>
              <a:cxnLst/>
              <a:rect l="l" t="t" r="r" b="b"/>
              <a:pathLst>
                <a:path w="441" h="441" extrusionOk="0">
                  <a:moveTo>
                    <a:pt x="36" y="176"/>
                  </a:moveTo>
                  <a:cubicBezTo>
                    <a:pt x="18" y="211"/>
                    <a:pt x="53" y="246"/>
                    <a:pt x="36" y="299"/>
                  </a:cubicBezTo>
                  <a:cubicBezTo>
                    <a:pt x="0" y="334"/>
                    <a:pt x="53" y="370"/>
                    <a:pt x="88" y="387"/>
                  </a:cubicBezTo>
                  <a:cubicBezTo>
                    <a:pt x="177" y="440"/>
                    <a:pt x="282" y="440"/>
                    <a:pt x="353" y="370"/>
                  </a:cubicBezTo>
                  <a:cubicBezTo>
                    <a:pt x="441" y="282"/>
                    <a:pt x="441" y="123"/>
                    <a:pt x="335" y="53"/>
                  </a:cubicBezTo>
                  <a:cubicBezTo>
                    <a:pt x="229" y="0"/>
                    <a:pt x="124" y="35"/>
                    <a:pt x="53" y="106"/>
                  </a:cubicBezTo>
                  <a:cubicBezTo>
                    <a:pt x="36" y="123"/>
                    <a:pt x="36" y="158"/>
                    <a:pt x="36" y="17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8"/>
            <p:cNvSpPr/>
            <p:nvPr/>
          </p:nvSpPr>
          <p:spPr>
            <a:xfrm>
              <a:off x="2647319" y="5022257"/>
              <a:ext cx="20806" cy="28713"/>
            </a:xfrm>
            <a:custGeom>
              <a:avLst/>
              <a:gdLst/>
              <a:ahLst/>
              <a:cxnLst/>
              <a:rect l="l" t="t" r="r" b="b"/>
              <a:pathLst>
                <a:path w="371" h="512" extrusionOk="0">
                  <a:moveTo>
                    <a:pt x="159" y="494"/>
                  </a:moveTo>
                  <a:cubicBezTo>
                    <a:pt x="300" y="476"/>
                    <a:pt x="370" y="423"/>
                    <a:pt x="370" y="265"/>
                  </a:cubicBezTo>
                  <a:cubicBezTo>
                    <a:pt x="370" y="247"/>
                    <a:pt x="370" y="230"/>
                    <a:pt x="370" y="212"/>
                  </a:cubicBezTo>
                  <a:cubicBezTo>
                    <a:pt x="370" y="159"/>
                    <a:pt x="370" y="106"/>
                    <a:pt x="317" y="106"/>
                  </a:cubicBezTo>
                  <a:lnTo>
                    <a:pt x="300" y="89"/>
                  </a:lnTo>
                  <a:cubicBezTo>
                    <a:pt x="212" y="1"/>
                    <a:pt x="141" y="71"/>
                    <a:pt x="71" y="106"/>
                  </a:cubicBezTo>
                  <a:cubicBezTo>
                    <a:pt x="36" y="142"/>
                    <a:pt x="18" y="212"/>
                    <a:pt x="18" y="265"/>
                  </a:cubicBezTo>
                  <a:cubicBezTo>
                    <a:pt x="18" y="283"/>
                    <a:pt x="18" y="300"/>
                    <a:pt x="18" y="318"/>
                  </a:cubicBezTo>
                  <a:cubicBezTo>
                    <a:pt x="1" y="388"/>
                    <a:pt x="53" y="423"/>
                    <a:pt x="89" y="476"/>
                  </a:cubicBezTo>
                  <a:cubicBezTo>
                    <a:pt x="124" y="511"/>
                    <a:pt x="141" y="476"/>
                    <a:pt x="159" y="49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8"/>
            <p:cNvSpPr/>
            <p:nvPr/>
          </p:nvSpPr>
          <p:spPr>
            <a:xfrm>
              <a:off x="3066857" y="5150625"/>
              <a:ext cx="22768" cy="22768"/>
            </a:xfrm>
            <a:custGeom>
              <a:avLst/>
              <a:gdLst/>
              <a:ahLst/>
              <a:cxnLst/>
              <a:rect l="l" t="t" r="r" b="b"/>
              <a:pathLst>
                <a:path w="406" h="406" extrusionOk="0">
                  <a:moveTo>
                    <a:pt x="177" y="405"/>
                  </a:moveTo>
                  <a:cubicBezTo>
                    <a:pt x="283" y="405"/>
                    <a:pt x="388" y="335"/>
                    <a:pt x="406" y="229"/>
                  </a:cubicBezTo>
                  <a:cubicBezTo>
                    <a:pt x="406" y="141"/>
                    <a:pt x="371" y="53"/>
                    <a:pt x="300" y="0"/>
                  </a:cubicBezTo>
                  <a:lnTo>
                    <a:pt x="300" y="0"/>
                  </a:lnTo>
                  <a:cubicBezTo>
                    <a:pt x="212" y="0"/>
                    <a:pt x="142" y="18"/>
                    <a:pt x="71" y="71"/>
                  </a:cubicBezTo>
                  <a:cubicBezTo>
                    <a:pt x="54" y="106"/>
                    <a:pt x="19" y="106"/>
                    <a:pt x="19" y="159"/>
                  </a:cubicBezTo>
                  <a:cubicBezTo>
                    <a:pt x="36" y="194"/>
                    <a:pt x="1" y="194"/>
                    <a:pt x="19" y="212"/>
                  </a:cubicBezTo>
                  <a:cubicBezTo>
                    <a:pt x="36" y="212"/>
                    <a:pt x="36" y="229"/>
                    <a:pt x="19" y="247"/>
                  </a:cubicBezTo>
                  <a:cubicBezTo>
                    <a:pt x="19" y="335"/>
                    <a:pt x="71" y="388"/>
                    <a:pt x="177" y="40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8"/>
            <p:cNvSpPr/>
            <p:nvPr/>
          </p:nvSpPr>
          <p:spPr>
            <a:xfrm>
              <a:off x="2921777" y="5373713"/>
              <a:ext cx="36564" cy="35611"/>
            </a:xfrm>
            <a:custGeom>
              <a:avLst/>
              <a:gdLst/>
              <a:ahLst/>
              <a:cxnLst/>
              <a:rect l="l" t="t" r="r" b="b"/>
              <a:pathLst>
                <a:path w="652" h="635" extrusionOk="0">
                  <a:moveTo>
                    <a:pt x="634" y="318"/>
                  </a:moveTo>
                  <a:cubicBezTo>
                    <a:pt x="652" y="159"/>
                    <a:pt x="528" y="18"/>
                    <a:pt x="370" y="1"/>
                  </a:cubicBezTo>
                  <a:cubicBezTo>
                    <a:pt x="299" y="1"/>
                    <a:pt x="229" y="36"/>
                    <a:pt x="176" y="106"/>
                  </a:cubicBezTo>
                  <a:cubicBezTo>
                    <a:pt x="159" y="124"/>
                    <a:pt x="141" y="141"/>
                    <a:pt x="123" y="141"/>
                  </a:cubicBezTo>
                  <a:cubicBezTo>
                    <a:pt x="35" y="177"/>
                    <a:pt x="0" y="265"/>
                    <a:pt x="18" y="335"/>
                  </a:cubicBezTo>
                  <a:cubicBezTo>
                    <a:pt x="35" y="406"/>
                    <a:pt x="71" y="458"/>
                    <a:pt x="141" y="494"/>
                  </a:cubicBezTo>
                  <a:cubicBezTo>
                    <a:pt x="141" y="494"/>
                    <a:pt x="159" y="494"/>
                    <a:pt x="159" y="494"/>
                  </a:cubicBezTo>
                  <a:cubicBezTo>
                    <a:pt x="229" y="634"/>
                    <a:pt x="229" y="634"/>
                    <a:pt x="352" y="599"/>
                  </a:cubicBezTo>
                  <a:cubicBezTo>
                    <a:pt x="476" y="582"/>
                    <a:pt x="564" y="511"/>
                    <a:pt x="616" y="406"/>
                  </a:cubicBezTo>
                  <a:cubicBezTo>
                    <a:pt x="634" y="370"/>
                    <a:pt x="652" y="353"/>
                    <a:pt x="634" y="3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8"/>
            <p:cNvSpPr/>
            <p:nvPr/>
          </p:nvSpPr>
          <p:spPr>
            <a:xfrm>
              <a:off x="2621634" y="5366815"/>
              <a:ext cx="20806" cy="26694"/>
            </a:xfrm>
            <a:custGeom>
              <a:avLst/>
              <a:gdLst/>
              <a:ahLst/>
              <a:cxnLst/>
              <a:rect l="l" t="t" r="r" b="b"/>
              <a:pathLst>
                <a:path w="371" h="476" extrusionOk="0">
                  <a:moveTo>
                    <a:pt x="194" y="476"/>
                  </a:moveTo>
                  <a:cubicBezTo>
                    <a:pt x="282" y="476"/>
                    <a:pt x="282" y="476"/>
                    <a:pt x="335" y="370"/>
                  </a:cubicBezTo>
                  <a:cubicBezTo>
                    <a:pt x="353" y="317"/>
                    <a:pt x="370" y="264"/>
                    <a:pt x="370" y="194"/>
                  </a:cubicBezTo>
                  <a:cubicBezTo>
                    <a:pt x="370" y="124"/>
                    <a:pt x="318" y="88"/>
                    <a:pt x="265" y="53"/>
                  </a:cubicBezTo>
                  <a:cubicBezTo>
                    <a:pt x="159" y="0"/>
                    <a:pt x="71" y="53"/>
                    <a:pt x="36" y="159"/>
                  </a:cubicBezTo>
                  <a:cubicBezTo>
                    <a:pt x="1" y="264"/>
                    <a:pt x="18" y="370"/>
                    <a:pt x="89" y="441"/>
                  </a:cubicBezTo>
                  <a:cubicBezTo>
                    <a:pt x="106" y="476"/>
                    <a:pt x="159" y="458"/>
                    <a:pt x="194" y="47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8"/>
            <p:cNvSpPr/>
            <p:nvPr/>
          </p:nvSpPr>
          <p:spPr>
            <a:xfrm>
              <a:off x="2894129" y="5080525"/>
              <a:ext cx="27704" cy="32639"/>
            </a:xfrm>
            <a:custGeom>
              <a:avLst/>
              <a:gdLst/>
              <a:ahLst/>
              <a:cxnLst/>
              <a:rect l="l" t="t" r="r" b="b"/>
              <a:pathLst>
                <a:path w="494" h="582" extrusionOk="0">
                  <a:moveTo>
                    <a:pt x="282" y="0"/>
                  </a:moveTo>
                  <a:cubicBezTo>
                    <a:pt x="141" y="0"/>
                    <a:pt x="36" y="88"/>
                    <a:pt x="18" y="229"/>
                  </a:cubicBezTo>
                  <a:cubicBezTo>
                    <a:pt x="18" y="282"/>
                    <a:pt x="0" y="335"/>
                    <a:pt x="0" y="405"/>
                  </a:cubicBezTo>
                  <a:cubicBezTo>
                    <a:pt x="0" y="458"/>
                    <a:pt x="36" y="493"/>
                    <a:pt x="88" y="529"/>
                  </a:cubicBezTo>
                  <a:cubicBezTo>
                    <a:pt x="194" y="581"/>
                    <a:pt x="317" y="546"/>
                    <a:pt x="388" y="458"/>
                  </a:cubicBezTo>
                  <a:cubicBezTo>
                    <a:pt x="493" y="353"/>
                    <a:pt x="493" y="212"/>
                    <a:pt x="388" y="106"/>
                  </a:cubicBezTo>
                  <a:cubicBezTo>
                    <a:pt x="352" y="71"/>
                    <a:pt x="317" y="0"/>
                    <a:pt x="2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8"/>
            <p:cNvSpPr/>
            <p:nvPr/>
          </p:nvSpPr>
          <p:spPr>
            <a:xfrm>
              <a:off x="2760826" y="5599773"/>
              <a:ext cx="24731" cy="23778"/>
            </a:xfrm>
            <a:custGeom>
              <a:avLst/>
              <a:gdLst/>
              <a:ahLst/>
              <a:cxnLst/>
              <a:rect l="l" t="t" r="r" b="b"/>
              <a:pathLst>
                <a:path w="441" h="424" extrusionOk="0">
                  <a:moveTo>
                    <a:pt x="212" y="406"/>
                  </a:moveTo>
                  <a:cubicBezTo>
                    <a:pt x="318" y="423"/>
                    <a:pt x="406" y="335"/>
                    <a:pt x="423" y="230"/>
                  </a:cubicBezTo>
                  <a:cubicBezTo>
                    <a:pt x="441" y="142"/>
                    <a:pt x="335" y="36"/>
                    <a:pt x="247" y="18"/>
                  </a:cubicBezTo>
                  <a:cubicBezTo>
                    <a:pt x="159" y="1"/>
                    <a:pt x="159" y="54"/>
                    <a:pt x="89" y="54"/>
                  </a:cubicBezTo>
                  <a:cubicBezTo>
                    <a:pt x="71" y="54"/>
                    <a:pt x="54" y="89"/>
                    <a:pt x="54" y="124"/>
                  </a:cubicBezTo>
                  <a:cubicBezTo>
                    <a:pt x="54" y="159"/>
                    <a:pt x="18" y="194"/>
                    <a:pt x="36" y="247"/>
                  </a:cubicBezTo>
                  <a:cubicBezTo>
                    <a:pt x="36" y="282"/>
                    <a:pt x="1" y="282"/>
                    <a:pt x="18" y="300"/>
                  </a:cubicBezTo>
                  <a:cubicBezTo>
                    <a:pt x="36" y="318"/>
                    <a:pt x="54" y="370"/>
                    <a:pt x="107" y="388"/>
                  </a:cubicBezTo>
                  <a:cubicBezTo>
                    <a:pt x="142" y="388"/>
                    <a:pt x="159" y="423"/>
                    <a:pt x="212" y="40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8"/>
            <p:cNvSpPr/>
            <p:nvPr/>
          </p:nvSpPr>
          <p:spPr>
            <a:xfrm>
              <a:off x="2759873" y="5494174"/>
              <a:ext cx="26694" cy="21759"/>
            </a:xfrm>
            <a:custGeom>
              <a:avLst/>
              <a:gdLst/>
              <a:ahLst/>
              <a:cxnLst/>
              <a:rect l="l" t="t" r="r" b="b"/>
              <a:pathLst>
                <a:path w="476" h="388" extrusionOk="0">
                  <a:moveTo>
                    <a:pt x="0" y="264"/>
                  </a:moveTo>
                  <a:cubicBezTo>
                    <a:pt x="18" y="264"/>
                    <a:pt x="35" y="264"/>
                    <a:pt x="53" y="282"/>
                  </a:cubicBezTo>
                  <a:cubicBezTo>
                    <a:pt x="106" y="352"/>
                    <a:pt x="194" y="388"/>
                    <a:pt x="264" y="370"/>
                  </a:cubicBezTo>
                  <a:cubicBezTo>
                    <a:pt x="335" y="352"/>
                    <a:pt x="388" y="300"/>
                    <a:pt x="423" y="229"/>
                  </a:cubicBezTo>
                  <a:cubicBezTo>
                    <a:pt x="423" y="212"/>
                    <a:pt x="423" y="194"/>
                    <a:pt x="440" y="176"/>
                  </a:cubicBezTo>
                  <a:cubicBezTo>
                    <a:pt x="476" y="88"/>
                    <a:pt x="440" y="18"/>
                    <a:pt x="370" y="0"/>
                  </a:cubicBezTo>
                  <a:cubicBezTo>
                    <a:pt x="300" y="0"/>
                    <a:pt x="229" y="18"/>
                    <a:pt x="159" y="18"/>
                  </a:cubicBezTo>
                  <a:cubicBezTo>
                    <a:pt x="88" y="35"/>
                    <a:pt x="35" y="106"/>
                    <a:pt x="35" y="176"/>
                  </a:cubicBezTo>
                  <a:cubicBezTo>
                    <a:pt x="35" y="212"/>
                    <a:pt x="35" y="247"/>
                    <a:pt x="0" y="26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8"/>
            <p:cNvSpPr/>
            <p:nvPr/>
          </p:nvSpPr>
          <p:spPr>
            <a:xfrm>
              <a:off x="3321574" y="5472415"/>
              <a:ext cx="21759" cy="25741"/>
            </a:xfrm>
            <a:custGeom>
              <a:avLst/>
              <a:gdLst/>
              <a:ahLst/>
              <a:cxnLst/>
              <a:rect l="l" t="t" r="r" b="b"/>
              <a:pathLst>
                <a:path w="388" h="459" extrusionOk="0">
                  <a:moveTo>
                    <a:pt x="1" y="230"/>
                  </a:moveTo>
                  <a:cubicBezTo>
                    <a:pt x="1" y="335"/>
                    <a:pt x="106" y="459"/>
                    <a:pt x="194" y="441"/>
                  </a:cubicBezTo>
                  <a:cubicBezTo>
                    <a:pt x="317" y="423"/>
                    <a:pt x="388" y="318"/>
                    <a:pt x="388" y="195"/>
                  </a:cubicBezTo>
                  <a:cubicBezTo>
                    <a:pt x="388" y="124"/>
                    <a:pt x="247" y="1"/>
                    <a:pt x="177" y="19"/>
                  </a:cubicBezTo>
                  <a:cubicBezTo>
                    <a:pt x="71" y="19"/>
                    <a:pt x="1" y="107"/>
                    <a:pt x="1" y="23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8"/>
            <p:cNvSpPr/>
            <p:nvPr/>
          </p:nvSpPr>
          <p:spPr>
            <a:xfrm>
              <a:off x="2828964" y="5015359"/>
              <a:ext cx="24731" cy="25741"/>
            </a:xfrm>
            <a:custGeom>
              <a:avLst/>
              <a:gdLst/>
              <a:ahLst/>
              <a:cxnLst/>
              <a:rect l="l" t="t" r="r" b="b"/>
              <a:pathLst>
                <a:path w="441" h="459" extrusionOk="0">
                  <a:moveTo>
                    <a:pt x="194" y="36"/>
                  </a:moveTo>
                  <a:cubicBezTo>
                    <a:pt x="89" y="1"/>
                    <a:pt x="1" y="106"/>
                    <a:pt x="36" y="229"/>
                  </a:cubicBezTo>
                  <a:cubicBezTo>
                    <a:pt x="36" y="229"/>
                    <a:pt x="36" y="247"/>
                    <a:pt x="36" y="265"/>
                  </a:cubicBezTo>
                  <a:cubicBezTo>
                    <a:pt x="1" y="300"/>
                    <a:pt x="18" y="335"/>
                    <a:pt x="71" y="353"/>
                  </a:cubicBezTo>
                  <a:cubicBezTo>
                    <a:pt x="89" y="353"/>
                    <a:pt x="106" y="370"/>
                    <a:pt x="106" y="406"/>
                  </a:cubicBezTo>
                  <a:cubicBezTo>
                    <a:pt x="141" y="441"/>
                    <a:pt x="159" y="458"/>
                    <a:pt x="212" y="441"/>
                  </a:cubicBezTo>
                  <a:cubicBezTo>
                    <a:pt x="282" y="423"/>
                    <a:pt x="353" y="370"/>
                    <a:pt x="370" y="300"/>
                  </a:cubicBezTo>
                  <a:cubicBezTo>
                    <a:pt x="441" y="159"/>
                    <a:pt x="353" y="18"/>
                    <a:pt x="194" y="3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8"/>
            <p:cNvSpPr/>
            <p:nvPr/>
          </p:nvSpPr>
          <p:spPr>
            <a:xfrm>
              <a:off x="3031358" y="5437869"/>
              <a:ext cx="21759" cy="22768"/>
            </a:xfrm>
            <a:custGeom>
              <a:avLst/>
              <a:gdLst/>
              <a:ahLst/>
              <a:cxnLst/>
              <a:rect l="l" t="t" r="r" b="b"/>
              <a:pathLst>
                <a:path w="388" h="406" extrusionOk="0">
                  <a:moveTo>
                    <a:pt x="194" y="18"/>
                  </a:moveTo>
                  <a:cubicBezTo>
                    <a:pt x="141" y="1"/>
                    <a:pt x="88" y="54"/>
                    <a:pt x="18" y="36"/>
                  </a:cubicBezTo>
                  <a:lnTo>
                    <a:pt x="18" y="36"/>
                  </a:lnTo>
                  <a:cubicBezTo>
                    <a:pt x="0" y="142"/>
                    <a:pt x="18" y="247"/>
                    <a:pt x="71" y="353"/>
                  </a:cubicBezTo>
                  <a:cubicBezTo>
                    <a:pt x="88" y="388"/>
                    <a:pt x="141" y="406"/>
                    <a:pt x="176" y="388"/>
                  </a:cubicBezTo>
                  <a:cubicBezTo>
                    <a:pt x="247" y="371"/>
                    <a:pt x="317" y="388"/>
                    <a:pt x="352" y="318"/>
                  </a:cubicBezTo>
                  <a:cubicBezTo>
                    <a:pt x="387" y="230"/>
                    <a:pt x="387" y="142"/>
                    <a:pt x="335" y="54"/>
                  </a:cubicBezTo>
                  <a:cubicBezTo>
                    <a:pt x="299" y="18"/>
                    <a:pt x="247" y="18"/>
                    <a:pt x="194" y="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8"/>
            <p:cNvSpPr/>
            <p:nvPr/>
          </p:nvSpPr>
          <p:spPr>
            <a:xfrm>
              <a:off x="2673004" y="5526757"/>
              <a:ext cx="28657" cy="28657"/>
            </a:xfrm>
            <a:custGeom>
              <a:avLst/>
              <a:gdLst/>
              <a:ahLst/>
              <a:cxnLst/>
              <a:rect l="l" t="t" r="r" b="b"/>
              <a:pathLst>
                <a:path w="511" h="511" extrusionOk="0">
                  <a:moveTo>
                    <a:pt x="511" y="264"/>
                  </a:moveTo>
                  <a:cubicBezTo>
                    <a:pt x="511" y="159"/>
                    <a:pt x="458" y="71"/>
                    <a:pt x="370" y="18"/>
                  </a:cubicBezTo>
                  <a:cubicBezTo>
                    <a:pt x="299" y="0"/>
                    <a:pt x="211" y="18"/>
                    <a:pt x="159" y="88"/>
                  </a:cubicBezTo>
                  <a:cubicBezTo>
                    <a:pt x="141" y="106"/>
                    <a:pt x="106" y="123"/>
                    <a:pt x="88" y="141"/>
                  </a:cubicBezTo>
                  <a:cubicBezTo>
                    <a:pt x="18" y="194"/>
                    <a:pt x="0" y="299"/>
                    <a:pt x="71" y="352"/>
                  </a:cubicBezTo>
                  <a:cubicBezTo>
                    <a:pt x="106" y="405"/>
                    <a:pt x="159" y="440"/>
                    <a:pt x="194" y="475"/>
                  </a:cubicBezTo>
                  <a:cubicBezTo>
                    <a:pt x="229" y="511"/>
                    <a:pt x="264" y="475"/>
                    <a:pt x="299" y="475"/>
                  </a:cubicBezTo>
                  <a:cubicBezTo>
                    <a:pt x="335" y="475"/>
                    <a:pt x="405" y="511"/>
                    <a:pt x="440" y="458"/>
                  </a:cubicBezTo>
                  <a:cubicBezTo>
                    <a:pt x="475" y="405"/>
                    <a:pt x="511" y="335"/>
                    <a:pt x="511" y="26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8"/>
            <p:cNvSpPr/>
            <p:nvPr/>
          </p:nvSpPr>
          <p:spPr>
            <a:xfrm>
              <a:off x="3065903" y="4888001"/>
              <a:ext cx="21759" cy="24731"/>
            </a:xfrm>
            <a:custGeom>
              <a:avLst/>
              <a:gdLst/>
              <a:ahLst/>
              <a:cxnLst/>
              <a:rect l="l" t="t" r="r" b="b"/>
              <a:pathLst>
                <a:path w="388" h="441" extrusionOk="0">
                  <a:moveTo>
                    <a:pt x="388" y="194"/>
                  </a:moveTo>
                  <a:cubicBezTo>
                    <a:pt x="388" y="142"/>
                    <a:pt x="370" y="124"/>
                    <a:pt x="317" y="89"/>
                  </a:cubicBezTo>
                  <a:cubicBezTo>
                    <a:pt x="229" y="1"/>
                    <a:pt x="141" y="54"/>
                    <a:pt x="71" y="124"/>
                  </a:cubicBezTo>
                  <a:cubicBezTo>
                    <a:pt x="53" y="142"/>
                    <a:pt x="36" y="142"/>
                    <a:pt x="18" y="159"/>
                  </a:cubicBezTo>
                  <a:cubicBezTo>
                    <a:pt x="18" y="159"/>
                    <a:pt x="0" y="177"/>
                    <a:pt x="18" y="194"/>
                  </a:cubicBezTo>
                  <a:cubicBezTo>
                    <a:pt x="36" y="212"/>
                    <a:pt x="36" y="282"/>
                    <a:pt x="53" y="318"/>
                  </a:cubicBezTo>
                  <a:cubicBezTo>
                    <a:pt x="53" y="370"/>
                    <a:pt x="124" y="441"/>
                    <a:pt x="194" y="441"/>
                  </a:cubicBezTo>
                  <a:cubicBezTo>
                    <a:pt x="317" y="406"/>
                    <a:pt x="370" y="388"/>
                    <a:pt x="388" y="19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8"/>
            <p:cNvSpPr/>
            <p:nvPr/>
          </p:nvSpPr>
          <p:spPr>
            <a:xfrm>
              <a:off x="3004664" y="5058822"/>
              <a:ext cx="24731" cy="27704"/>
            </a:xfrm>
            <a:custGeom>
              <a:avLst/>
              <a:gdLst/>
              <a:ahLst/>
              <a:cxnLst/>
              <a:rect l="l" t="t" r="r" b="b"/>
              <a:pathLst>
                <a:path w="441" h="494" extrusionOk="0">
                  <a:moveTo>
                    <a:pt x="230" y="0"/>
                  </a:moveTo>
                  <a:cubicBezTo>
                    <a:pt x="195" y="35"/>
                    <a:pt x="159" y="35"/>
                    <a:pt x="124" y="53"/>
                  </a:cubicBezTo>
                  <a:cubicBezTo>
                    <a:pt x="54" y="123"/>
                    <a:pt x="1" y="229"/>
                    <a:pt x="18" y="335"/>
                  </a:cubicBezTo>
                  <a:cubicBezTo>
                    <a:pt x="36" y="423"/>
                    <a:pt x="124" y="475"/>
                    <a:pt x="212" y="493"/>
                  </a:cubicBezTo>
                  <a:cubicBezTo>
                    <a:pt x="318" y="458"/>
                    <a:pt x="406" y="370"/>
                    <a:pt x="423" y="264"/>
                  </a:cubicBezTo>
                  <a:cubicBezTo>
                    <a:pt x="423" y="229"/>
                    <a:pt x="441" y="176"/>
                    <a:pt x="423" y="123"/>
                  </a:cubicBezTo>
                  <a:cubicBezTo>
                    <a:pt x="371" y="71"/>
                    <a:pt x="300" y="18"/>
                    <a:pt x="2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8"/>
            <p:cNvSpPr/>
            <p:nvPr/>
          </p:nvSpPr>
          <p:spPr>
            <a:xfrm>
              <a:off x="2794418" y="5101275"/>
              <a:ext cx="22768" cy="26694"/>
            </a:xfrm>
            <a:custGeom>
              <a:avLst/>
              <a:gdLst/>
              <a:ahLst/>
              <a:cxnLst/>
              <a:rect l="l" t="t" r="r" b="b"/>
              <a:pathLst>
                <a:path w="406" h="476" extrusionOk="0">
                  <a:moveTo>
                    <a:pt x="388" y="211"/>
                  </a:moveTo>
                  <a:cubicBezTo>
                    <a:pt x="388" y="88"/>
                    <a:pt x="282" y="0"/>
                    <a:pt x="159" y="35"/>
                  </a:cubicBezTo>
                  <a:lnTo>
                    <a:pt x="141" y="35"/>
                  </a:lnTo>
                  <a:lnTo>
                    <a:pt x="0" y="194"/>
                  </a:lnTo>
                  <a:lnTo>
                    <a:pt x="0" y="229"/>
                  </a:lnTo>
                  <a:cubicBezTo>
                    <a:pt x="0" y="229"/>
                    <a:pt x="53" y="282"/>
                    <a:pt x="36" y="317"/>
                  </a:cubicBezTo>
                  <a:cubicBezTo>
                    <a:pt x="18" y="352"/>
                    <a:pt x="36" y="335"/>
                    <a:pt x="53" y="335"/>
                  </a:cubicBezTo>
                  <a:cubicBezTo>
                    <a:pt x="71" y="352"/>
                    <a:pt x="71" y="352"/>
                    <a:pt x="71" y="370"/>
                  </a:cubicBezTo>
                  <a:cubicBezTo>
                    <a:pt x="124" y="475"/>
                    <a:pt x="194" y="440"/>
                    <a:pt x="264" y="405"/>
                  </a:cubicBezTo>
                  <a:cubicBezTo>
                    <a:pt x="335" y="370"/>
                    <a:pt x="405" y="317"/>
                    <a:pt x="388" y="21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8"/>
            <p:cNvSpPr/>
            <p:nvPr/>
          </p:nvSpPr>
          <p:spPr>
            <a:xfrm>
              <a:off x="3231733" y="5222689"/>
              <a:ext cx="22768" cy="23722"/>
            </a:xfrm>
            <a:custGeom>
              <a:avLst/>
              <a:gdLst/>
              <a:ahLst/>
              <a:cxnLst/>
              <a:rect l="l" t="t" r="r" b="b"/>
              <a:pathLst>
                <a:path w="406" h="423" extrusionOk="0">
                  <a:moveTo>
                    <a:pt x="406" y="159"/>
                  </a:moveTo>
                  <a:cubicBezTo>
                    <a:pt x="406" y="106"/>
                    <a:pt x="318" y="18"/>
                    <a:pt x="265" y="18"/>
                  </a:cubicBezTo>
                  <a:cubicBezTo>
                    <a:pt x="247" y="18"/>
                    <a:pt x="229" y="18"/>
                    <a:pt x="229" y="18"/>
                  </a:cubicBezTo>
                  <a:cubicBezTo>
                    <a:pt x="159" y="0"/>
                    <a:pt x="89" y="36"/>
                    <a:pt x="89" y="106"/>
                  </a:cubicBezTo>
                  <a:lnTo>
                    <a:pt x="89" y="106"/>
                  </a:lnTo>
                  <a:cubicBezTo>
                    <a:pt x="1" y="159"/>
                    <a:pt x="53" y="229"/>
                    <a:pt x="71" y="282"/>
                  </a:cubicBezTo>
                  <a:cubicBezTo>
                    <a:pt x="89" y="370"/>
                    <a:pt x="177" y="423"/>
                    <a:pt x="247" y="423"/>
                  </a:cubicBezTo>
                  <a:cubicBezTo>
                    <a:pt x="335" y="388"/>
                    <a:pt x="388" y="317"/>
                    <a:pt x="406" y="229"/>
                  </a:cubicBezTo>
                  <a:cubicBezTo>
                    <a:pt x="406" y="212"/>
                    <a:pt x="406" y="194"/>
                    <a:pt x="406" y="15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8"/>
            <p:cNvSpPr/>
            <p:nvPr/>
          </p:nvSpPr>
          <p:spPr>
            <a:xfrm>
              <a:off x="2781576" y="4967972"/>
              <a:ext cx="19796" cy="25741"/>
            </a:xfrm>
            <a:custGeom>
              <a:avLst/>
              <a:gdLst/>
              <a:ahLst/>
              <a:cxnLst/>
              <a:rect l="l" t="t" r="r" b="b"/>
              <a:pathLst>
                <a:path w="353" h="459" extrusionOk="0">
                  <a:moveTo>
                    <a:pt x="18" y="159"/>
                  </a:moveTo>
                  <a:cubicBezTo>
                    <a:pt x="36" y="212"/>
                    <a:pt x="1" y="265"/>
                    <a:pt x="18" y="335"/>
                  </a:cubicBezTo>
                  <a:cubicBezTo>
                    <a:pt x="36" y="388"/>
                    <a:pt x="159" y="458"/>
                    <a:pt x="229" y="423"/>
                  </a:cubicBezTo>
                  <a:cubicBezTo>
                    <a:pt x="335" y="370"/>
                    <a:pt x="353" y="318"/>
                    <a:pt x="335" y="194"/>
                  </a:cubicBezTo>
                  <a:cubicBezTo>
                    <a:pt x="335" y="124"/>
                    <a:pt x="282" y="54"/>
                    <a:pt x="212" y="18"/>
                  </a:cubicBezTo>
                  <a:cubicBezTo>
                    <a:pt x="177" y="1"/>
                    <a:pt x="124" y="18"/>
                    <a:pt x="89" y="36"/>
                  </a:cubicBezTo>
                  <a:cubicBezTo>
                    <a:pt x="71" y="71"/>
                    <a:pt x="1" y="89"/>
                    <a:pt x="18" y="15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8"/>
            <p:cNvSpPr/>
            <p:nvPr/>
          </p:nvSpPr>
          <p:spPr>
            <a:xfrm>
              <a:off x="3027376" y="5273049"/>
              <a:ext cx="20806" cy="25685"/>
            </a:xfrm>
            <a:custGeom>
              <a:avLst/>
              <a:gdLst/>
              <a:ahLst/>
              <a:cxnLst/>
              <a:rect l="l" t="t" r="r" b="b"/>
              <a:pathLst>
                <a:path w="371" h="458" extrusionOk="0">
                  <a:moveTo>
                    <a:pt x="159" y="458"/>
                  </a:moveTo>
                  <a:cubicBezTo>
                    <a:pt x="265" y="458"/>
                    <a:pt x="353" y="387"/>
                    <a:pt x="353" y="282"/>
                  </a:cubicBezTo>
                  <a:cubicBezTo>
                    <a:pt x="353" y="264"/>
                    <a:pt x="370" y="247"/>
                    <a:pt x="370" y="211"/>
                  </a:cubicBezTo>
                  <a:cubicBezTo>
                    <a:pt x="370" y="123"/>
                    <a:pt x="300" y="88"/>
                    <a:pt x="247" y="53"/>
                  </a:cubicBezTo>
                  <a:cubicBezTo>
                    <a:pt x="194" y="0"/>
                    <a:pt x="142" y="53"/>
                    <a:pt x="124" y="71"/>
                  </a:cubicBezTo>
                  <a:cubicBezTo>
                    <a:pt x="71" y="123"/>
                    <a:pt x="36" y="176"/>
                    <a:pt x="1" y="229"/>
                  </a:cubicBezTo>
                  <a:cubicBezTo>
                    <a:pt x="1" y="247"/>
                    <a:pt x="1" y="247"/>
                    <a:pt x="1" y="264"/>
                  </a:cubicBezTo>
                  <a:cubicBezTo>
                    <a:pt x="18" y="317"/>
                    <a:pt x="54" y="352"/>
                    <a:pt x="54" y="405"/>
                  </a:cubicBezTo>
                  <a:cubicBezTo>
                    <a:pt x="54" y="423"/>
                    <a:pt x="54" y="440"/>
                    <a:pt x="71" y="440"/>
                  </a:cubicBezTo>
                  <a:cubicBezTo>
                    <a:pt x="106" y="440"/>
                    <a:pt x="124" y="458"/>
                    <a:pt x="159" y="45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8"/>
            <p:cNvSpPr/>
            <p:nvPr/>
          </p:nvSpPr>
          <p:spPr>
            <a:xfrm>
              <a:off x="2659152" y="5119052"/>
              <a:ext cx="25741" cy="29666"/>
            </a:xfrm>
            <a:custGeom>
              <a:avLst/>
              <a:gdLst/>
              <a:ahLst/>
              <a:cxnLst/>
              <a:rect l="l" t="t" r="r" b="b"/>
              <a:pathLst>
                <a:path w="459" h="529" extrusionOk="0">
                  <a:moveTo>
                    <a:pt x="18" y="194"/>
                  </a:moveTo>
                  <a:cubicBezTo>
                    <a:pt x="1" y="264"/>
                    <a:pt x="18" y="334"/>
                    <a:pt x="36" y="387"/>
                  </a:cubicBezTo>
                  <a:cubicBezTo>
                    <a:pt x="106" y="528"/>
                    <a:pt x="106" y="510"/>
                    <a:pt x="230" y="493"/>
                  </a:cubicBezTo>
                  <a:cubicBezTo>
                    <a:pt x="370" y="475"/>
                    <a:pt x="441" y="440"/>
                    <a:pt x="458" y="334"/>
                  </a:cubicBezTo>
                  <a:cubicBezTo>
                    <a:pt x="458" y="299"/>
                    <a:pt x="458" y="264"/>
                    <a:pt x="441" y="229"/>
                  </a:cubicBezTo>
                  <a:cubicBezTo>
                    <a:pt x="406" y="176"/>
                    <a:pt x="406" y="88"/>
                    <a:pt x="318" y="53"/>
                  </a:cubicBezTo>
                  <a:cubicBezTo>
                    <a:pt x="230" y="0"/>
                    <a:pt x="124" y="18"/>
                    <a:pt x="36" y="88"/>
                  </a:cubicBezTo>
                  <a:cubicBezTo>
                    <a:pt x="18" y="123"/>
                    <a:pt x="1" y="158"/>
                    <a:pt x="18" y="19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8"/>
            <p:cNvSpPr/>
            <p:nvPr/>
          </p:nvSpPr>
          <p:spPr>
            <a:xfrm>
              <a:off x="3194215" y="5671837"/>
              <a:ext cx="22768" cy="20806"/>
            </a:xfrm>
            <a:custGeom>
              <a:avLst/>
              <a:gdLst/>
              <a:ahLst/>
              <a:cxnLst/>
              <a:rect l="l" t="t" r="r" b="b"/>
              <a:pathLst>
                <a:path w="406" h="371" extrusionOk="0">
                  <a:moveTo>
                    <a:pt x="1" y="124"/>
                  </a:moveTo>
                  <a:cubicBezTo>
                    <a:pt x="1" y="177"/>
                    <a:pt x="54" y="230"/>
                    <a:pt x="18" y="300"/>
                  </a:cubicBezTo>
                  <a:cubicBezTo>
                    <a:pt x="18" y="300"/>
                    <a:pt x="36" y="300"/>
                    <a:pt x="36" y="318"/>
                  </a:cubicBezTo>
                  <a:cubicBezTo>
                    <a:pt x="71" y="283"/>
                    <a:pt x="106" y="318"/>
                    <a:pt x="124" y="335"/>
                  </a:cubicBezTo>
                  <a:cubicBezTo>
                    <a:pt x="159" y="371"/>
                    <a:pt x="212" y="371"/>
                    <a:pt x="265" y="335"/>
                  </a:cubicBezTo>
                  <a:cubicBezTo>
                    <a:pt x="318" y="300"/>
                    <a:pt x="335" y="230"/>
                    <a:pt x="388" y="177"/>
                  </a:cubicBezTo>
                  <a:cubicBezTo>
                    <a:pt x="406" y="177"/>
                    <a:pt x="406" y="159"/>
                    <a:pt x="388" y="142"/>
                  </a:cubicBezTo>
                  <a:cubicBezTo>
                    <a:pt x="353" y="71"/>
                    <a:pt x="300" y="36"/>
                    <a:pt x="247" y="1"/>
                  </a:cubicBezTo>
                  <a:lnTo>
                    <a:pt x="194" y="1"/>
                  </a:lnTo>
                  <a:cubicBezTo>
                    <a:pt x="177" y="1"/>
                    <a:pt x="142" y="18"/>
                    <a:pt x="124" y="18"/>
                  </a:cubicBezTo>
                  <a:cubicBezTo>
                    <a:pt x="18" y="1"/>
                    <a:pt x="1" y="18"/>
                    <a:pt x="1" y="12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8"/>
            <p:cNvSpPr/>
            <p:nvPr/>
          </p:nvSpPr>
          <p:spPr>
            <a:xfrm>
              <a:off x="2850667" y="4896918"/>
              <a:ext cx="18843" cy="25685"/>
            </a:xfrm>
            <a:custGeom>
              <a:avLst/>
              <a:gdLst/>
              <a:ahLst/>
              <a:cxnLst/>
              <a:rect l="l" t="t" r="r" b="b"/>
              <a:pathLst>
                <a:path w="336" h="458" extrusionOk="0">
                  <a:moveTo>
                    <a:pt x="335" y="247"/>
                  </a:moveTo>
                  <a:cubicBezTo>
                    <a:pt x="335" y="141"/>
                    <a:pt x="265" y="53"/>
                    <a:pt x="177" y="18"/>
                  </a:cubicBezTo>
                  <a:cubicBezTo>
                    <a:pt x="106" y="0"/>
                    <a:pt x="36" y="53"/>
                    <a:pt x="18" y="123"/>
                  </a:cubicBezTo>
                  <a:cubicBezTo>
                    <a:pt x="1" y="194"/>
                    <a:pt x="1" y="264"/>
                    <a:pt x="18" y="335"/>
                  </a:cubicBezTo>
                  <a:cubicBezTo>
                    <a:pt x="36" y="423"/>
                    <a:pt x="106" y="458"/>
                    <a:pt x="194" y="440"/>
                  </a:cubicBezTo>
                  <a:cubicBezTo>
                    <a:pt x="265" y="388"/>
                    <a:pt x="318" y="317"/>
                    <a:pt x="335" y="24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8"/>
            <p:cNvSpPr/>
            <p:nvPr/>
          </p:nvSpPr>
          <p:spPr>
            <a:xfrm>
              <a:off x="2950378" y="5494174"/>
              <a:ext cx="24731" cy="21759"/>
            </a:xfrm>
            <a:custGeom>
              <a:avLst/>
              <a:gdLst/>
              <a:ahLst/>
              <a:cxnLst/>
              <a:rect l="l" t="t" r="r" b="b"/>
              <a:pathLst>
                <a:path w="441" h="388" extrusionOk="0">
                  <a:moveTo>
                    <a:pt x="54" y="176"/>
                  </a:moveTo>
                  <a:lnTo>
                    <a:pt x="54" y="229"/>
                  </a:lnTo>
                  <a:cubicBezTo>
                    <a:pt x="1" y="282"/>
                    <a:pt x="71" y="300"/>
                    <a:pt x="89" y="317"/>
                  </a:cubicBezTo>
                  <a:cubicBezTo>
                    <a:pt x="212" y="388"/>
                    <a:pt x="318" y="317"/>
                    <a:pt x="406" y="300"/>
                  </a:cubicBezTo>
                  <a:cubicBezTo>
                    <a:pt x="423" y="264"/>
                    <a:pt x="441" y="212"/>
                    <a:pt x="423" y="176"/>
                  </a:cubicBezTo>
                  <a:cubicBezTo>
                    <a:pt x="406" y="141"/>
                    <a:pt x="370" y="106"/>
                    <a:pt x="353" y="71"/>
                  </a:cubicBezTo>
                  <a:cubicBezTo>
                    <a:pt x="353" y="18"/>
                    <a:pt x="265" y="0"/>
                    <a:pt x="212" y="18"/>
                  </a:cubicBezTo>
                  <a:cubicBezTo>
                    <a:pt x="177" y="35"/>
                    <a:pt x="142" y="53"/>
                    <a:pt x="106" y="35"/>
                  </a:cubicBezTo>
                  <a:cubicBezTo>
                    <a:pt x="71" y="18"/>
                    <a:pt x="71" y="53"/>
                    <a:pt x="71" y="71"/>
                  </a:cubicBezTo>
                  <a:cubicBezTo>
                    <a:pt x="89" y="106"/>
                    <a:pt x="54" y="141"/>
                    <a:pt x="54" y="17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8"/>
            <p:cNvSpPr/>
            <p:nvPr/>
          </p:nvSpPr>
          <p:spPr>
            <a:xfrm>
              <a:off x="2771706" y="5260206"/>
              <a:ext cx="20806" cy="22768"/>
            </a:xfrm>
            <a:custGeom>
              <a:avLst/>
              <a:gdLst/>
              <a:ahLst/>
              <a:cxnLst/>
              <a:rect l="l" t="t" r="r" b="b"/>
              <a:pathLst>
                <a:path w="371" h="406" extrusionOk="0">
                  <a:moveTo>
                    <a:pt x="159" y="388"/>
                  </a:moveTo>
                  <a:cubicBezTo>
                    <a:pt x="229" y="405"/>
                    <a:pt x="300" y="352"/>
                    <a:pt x="335" y="300"/>
                  </a:cubicBezTo>
                  <a:cubicBezTo>
                    <a:pt x="370" y="229"/>
                    <a:pt x="370" y="141"/>
                    <a:pt x="317" y="71"/>
                  </a:cubicBezTo>
                  <a:cubicBezTo>
                    <a:pt x="282" y="0"/>
                    <a:pt x="194" y="0"/>
                    <a:pt x="124" y="35"/>
                  </a:cubicBezTo>
                  <a:cubicBezTo>
                    <a:pt x="89" y="71"/>
                    <a:pt x="53" y="106"/>
                    <a:pt x="18" y="124"/>
                  </a:cubicBezTo>
                  <a:cubicBezTo>
                    <a:pt x="1" y="124"/>
                    <a:pt x="1" y="159"/>
                    <a:pt x="1" y="176"/>
                  </a:cubicBezTo>
                  <a:cubicBezTo>
                    <a:pt x="18" y="229"/>
                    <a:pt x="36" y="282"/>
                    <a:pt x="53" y="335"/>
                  </a:cubicBezTo>
                  <a:cubicBezTo>
                    <a:pt x="89" y="388"/>
                    <a:pt x="106" y="388"/>
                    <a:pt x="159" y="38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8"/>
            <p:cNvSpPr/>
            <p:nvPr/>
          </p:nvSpPr>
          <p:spPr>
            <a:xfrm>
              <a:off x="3002701" y="5588950"/>
              <a:ext cx="26694" cy="27704"/>
            </a:xfrm>
            <a:custGeom>
              <a:avLst/>
              <a:gdLst/>
              <a:ahLst/>
              <a:cxnLst/>
              <a:rect l="l" t="t" r="r" b="b"/>
              <a:pathLst>
                <a:path w="476" h="494" extrusionOk="0">
                  <a:moveTo>
                    <a:pt x="476" y="229"/>
                  </a:moveTo>
                  <a:cubicBezTo>
                    <a:pt x="458" y="141"/>
                    <a:pt x="388" y="53"/>
                    <a:pt x="300" y="18"/>
                  </a:cubicBezTo>
                  <a:cubicBezTo>
                    <a:pt x="230" y="0"/>
                    <a:pt x="159" y="35"/>
                    <a:pt x="124" y="88"/>
                  </a:cubicBezTo>
                  <a:cubicBezTo>
                    <a:pt x="106" y="106"/>
                    <a:pt x="89" y="88"/>
                    <a:pt x="71" y="106"/>
                  </a:cubicBezTo>
                  <a:cubicBezTo>
                    <a:pt x="71" y="123"/>
                    <a:pt x="1" y="141"/>
                    <a:pt x="18" y="211"/>
                  </a:cubicBezTo>
                  <a:cubicBezTo>
                    <a:pt x="36" y="247"/>
                    <a:pt x="36" y="299"/>
                    <a:pt x="1" y="335"/>
                  </a:cubicBezTo>
                  <a:cubicBezTo>
                    <a:pt x="1" y="352"/>
                    <a:pt x="1" y="387"/>
                    <a:pt x="1" y="405"/>
                  </a:cubicBezTo>
                  <a:cubicBezTo>
                    <a:pt x="18" y="423"/>
                    <a:pt x="36" y="405"/>
                    <a:pt x="53" y="405"/>
                  </a:cubicBezTo>
                  <a:cubicBezTo>
                    <a:pt x="71" y="405"/>
                    <a:pt x="89" y="387"/>
                    <a:pt x="89" y="405"/>
                  </a:cubicBezTo>
                  <a:cubicBezTo>
                    <a:pt x="142" y="493"/>
                    <a:pt x="230" y="440"/>
                    <a:pt x="282" y="440"/>
                  </a:cubicBezTo>
                  <a:cubicBezTo>
                    <a:pt x="353" y="440"/>
                    <a:pt x="476" y="299"/>
                    <a:pt x="476" y="22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8"/>
            <p:cNvSpPr/>
            <p:nvPr/>
          </p:nvSpPr>
          <p:spPr>
            <a:xfrm>
              <a:off x="3126134" y="5471461"/>
              <a:ext cx="19796" cy="16824"/>
            </a:xfrm>
            <a:custGeom>
              <a:avLst/>
              <a:gdLst/>
              <a:ahLst/>
              <a:cxnLst/>
              <a:rect l="l" t="t" r="r" b="b"/>
              <a:pathLst>
                <a:path w="353" h="300" extrusionOk="0">
                  <a:moveTo>
                    <a:pt x="176" y="300"/>
                  </a:moveTo>
                  <a:cubicBezTo>
                    <a:pt x="264" y="300"/>
                    <a:pt x="352" y="141"/>
                    <a:pt x="299" y="71"/>
                  </a:cubicBezTo>
                  <a:cubicBezTo>
                    <a:pt x="264" y="18"/>
                    <a:pt x="211" y="0"/>
                    <a:pt x="159" y="18"/>
                  </a:cubicBezTo>
                  <a:cubicBezTo>
                    <a:pt x="106" y="53"/>
                    <a:pt x="53" y="106"/>
                    <a:pt x="18" y="159"/>
                  </a:cubicBezTo>
                  <a:cubicBezTo>
                    <a:pt x="0" y="176"/>
                    <a:pt x="0" y="194"/>
                    <a:pt x="18" y="194"/>
                  </a:cubicBezTo>
                  <a:cubicBezTo>
                    <a:pt x="53" y="247"/>
                    <a:pt x="106" y="300"/>
                    <a:pt x="176" y="30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00"/>
        <p:cNvGrpSpPr/>
        <p:nvPr/>
      </p:nvGrpSpPr>
      <p:grpSpPr>
        <a:xfrm>
          <a:off x="0" y="0"/>
          <a:ext cx="0" cy="0"/>
          <a:chOff x="0" y="0"/>
          <a:chExt cx="0" cy="0"/>
        </a:xfrm>
      </p:grpSpPr>
      <p:pic>
        <p:nvPicPr>
          <p:cNvPr id="501" name="Google Shape;501;p9"/>
          <p:cNvPicPr preferRelativeResize="0"/>
          <p:nvPr/>
        </p:nvPicPr>
        <p:blipFill rotWithShape="1">
          <a:blip r:embed="rId2">
            <a:alphaModFix/>
          </a:blip>
          <a:srcRect/>
          <a:stretch/>
        </p:blipFill>
        <p:spPr>
          <a:xfrm>
            <a:off x="-2" y="0"/>
            <a:ext cx="9143999" cy="5145230"/>
          </a:xfrm>
          <a:prstGeom prst="rect">
            <a:avLst/>
          </a:prstGeom>
          <a:noFill/>
          <a:ln>
            <a:noFill/>
          </a:ln>
        </p:spPr>
      </p:pic>
      <p:sp>
        <p:nvSpPr>
          <p:cNvPr id="502" name="Google Shape;502;p9"/>
          <p:cNvSpPr txBox="1">
            <a:spLocks noGrp="1"/>
          </p:cNvSpPr>
          <p:nvPr>
            <p:ph type="title"/>
          </p:nvPr>
        </p:nvSpPr>
        <p:spPr>
          <a:xfrm>
            <a:off x="2090700" y="1947140"/>
            <a:ext cx="4962600" cy="443700"/>
          </a:xfrm>
          <a:prstGeom prst="rect">
            <a:avLst/>
          </a:prstGeom>
          <a:effectLst>
            <a:outerShdw dist="66675" dir="3000000" algn="bl" rotWithShape="0">
              <a:schemeClr val="dk2"/>
            </a:outerShdw>
          </a:effectLst>
        </p:spPr>
        <p:txBody>
          <a:bodyPr spcFirstLastPara="1" wrap="square" lIns="91425" tIns="91425" rIns="91425" bIns="91425" anchor="ctr" anchorCtr="0">
            <a:noAutofit/>
          </a:bodyPr>
          <a:lstStyle>
            <a:lvl1pPr lvl="0" algn="ctr" rtl="0">
              <a:spcBef>
                <a:spcPts val="0"/>
              </a:spcBef>
              <a:spcAft>
                <a:spcPts val="0"/>
              </a:spcAft>
              <a:buSzPts val="3600"/>
              <a:buNone/>
              <a:defRPr sz="4300" i="1"/>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503" name="Google Shape;503;p9"/>
          <p:cNvSpPr txBox="1">
            <a:spLocks noGrp="1"/>
          </p:cNvSpPr>
          <p:nvPr>
            <p:ph type="subTitle" idx="1"/>
          </p:nvPr>
        </p:nvSpPr>
        <p:spPr>
          <a:xfrm>
            <a:off x="2011050" y="2690767"/>
            <a:ext cx="5121900" cy="904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04" name="Google Shape;504;p9"/>
          <p:cNvSpPr/>
          <p:nvPr/>
        </p:nvSpPr>
        <p:spPr>
          <a:xfrm flipH="1">
            <a:off x="8531408" y="646684"/>
            <a:ext cx="326342" cy="326497"/>
          </a:xfrm>
          <a:custGeom>
            <a:avLst/>
            <a:gdLst/>
            <a:ahLst/>
            <a:cxnLst/>
            <a:rect l="l" t="t" r="r" b="b"/>
            <a:pathLst>
              <a:path w="2183" h="2184" extrusionOk="0">
                <a:moveTo>
                  <a:pt x="1092" y="1"/>
                </a:moveTo>
                <a:lnTo>
                  <a:pt x="704" y="705"/>
                </a:lnTo>
                <a:lnTo>
                  <a:pt x="0" y="1092"/>
                </a:lnTo>
                <a:lnTo>
                  <a:pt x="704" y="1480"/>
                </a:lnTo>
                <a:lnTo>
                  <a:pt x="1092" y="2184"/>
                </a:lnTo>
                <a:lnTo>
                  <a:pt x="1479" y="1480"/>
                </a:lnTo>
                <a:lnTo>
                  <a:pt x="2183" y="1092"/>
                </a:lnTo>
                <a:lnTo>
                  <a:pt x="1479" y="705"/>
                </a:lnTo>
                <a:lnTo>
                  <a:pt x="109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9"/>
          <p:cNvSpPr/>
          <p:nvPr/>
        </p:nvSpPr>
        <p:spPr>
          <a:xfrm flipH="1">
            <a:off x="597423" y="1198101"/>
            <a:ext cx="323801" cy="326348"/>
          </a:xfrm>
          <a:custGeom>
            <a:avLst/>
            <a:gdLst/>
            <a:ahLst/>
            <a:cxnLst/>
            <a:rect l="l" t="t" r="r" b="b"/>
            <a:pathLst>
              <a:path w="2166" h="2183" extrusionOk="0">
                <a:moveTo>
                  <a:pt x="1074" y="0"/>
                </a:moveTo>
                <a:lnTo>
                  <a:pt x="705" y="704"/>
                </a:lnTo>
                <a:lnTo>
                  <a:pt x="1" y="1092"/>
                </a:lnTo>
                <a:lnTo>
                  <a:pt x="705" y="1479"/>
                </a:lnTo>
                <a:lnTo>
                  <a:pt x="1074" y="2183"/>
                </a:lnTo>
                <a:lnTo>
                  <a:pt x="1462" y="1479"/>
                </a:lnTo>
                <a:lnTo>
                  <a:pt x="2166" y="1092"/>
                </a:lnTo>
                <a:lnTo>
                  <a:pt x="1462" y="704"/>
                </a:lnTo>
                <a:lnTo>
                  <a:pt x="107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9"/>
          <p:cNvSpPr/>
          <p:nvPr/>
        </p:nvSpPr>
        <p:spPr>
          <a:xfrm flipH="1">
            <a:off x="8456627" y="4054800"/>
            <a:ext cx="197550" cy="199101"/>
          </a:xfrm>
          <a:custGeom>
            <a:avLst/>
            <a:gdLst/>
            <a:ahLst/>
            <a:cxnLst/>
            <a:rect l="l" t="t" r="r" b="b"/>
            <a:pathLst>
              <a:path w="2166" h="2183" extrusionOk="0">
                <a:moveTo>
                  <a:pt x="1074" y="0"/>
                </a:moveTo>
                <a:lnTo>
                  <a:pt x="704" y="704"/>
                </a:lnTo>
                <a:lnTo>
                  <a:pt x="0" y="1092"/>
                </a:lnTo>
                <a:lnTo>
                  <a:pt x="704" y="1479"/>
                </a:lnTo>
                <a:lnTo>
                  <a:pt x="1074" y="2183"/>
                </a:lnTo>
                <a:lnTo>
                  <a:pt x="1461" y="1479"/>
                </a:lnTo>
                <a:lnTo>
                  <a:pt x="2165" y="1092"/>
                </a:lnTo>
                <a:lnTo>
                  <a:pt x="1461" y="704"/>
                </a:lnTo>
                <a:lnTo>
                  <a:pt x="107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9"/>
          <p:cNvSpPr/>
          <p:nvPr/>
        </p:nvSpPr>
        <p:spPr>
          <a:xfrm flipH="1">
            <a:off x="4251283" y="4574709"/>
            <a:ext cx="326342" cy="326497"/>
          </a:xfrm>
          <a:custGeom>
            <a:avLst/>
            <a:gdLst/>
            <a:ahLst/>
            <a:cxnLst/>
            <a:rect l="l" t="t" r="r" b="b"/>
            <a:pathLst>
              <a:path w="2183" h="2184" extrusionOk="0">
                <a:moveTo>
                  <a:pt x="1092" y="1"/>
                </a:moveTo>
                <a:lnTo>
                  <a:pt x="704" y="705"/>
                </a:lnTo>
                <a:lnTo>
                  <a:pt x="0" y="1092"/>
                </a:lnTo>
                <a:lnTo>
                  <a:pt x="704" y="1480"/>
                </a:lnTo>
                <a:lnTo>
                  <a:pt x="1092" y="2184"/>
                </a:lnTo>
                <a:lnTo>
                  <a:pt x="1479" y="1480"/>
                </a:lnTo>
                <a:lnTo>
                  <a:pt x="2183" y="1092"/>
                </a:lnTo>
                <a:lnTo>
                  <a:pt x="1479" y="705"/>
                </a:lnTo>
                <a:lnTo>
                  <a:pt x="109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9"/>
          <p:cNvSpPr/>
          <p:nvPr/>
        </p:nvSpPr>
        <p:spPr>
          <a:xfrm flipH="1">
            <a:off x="3759527" y="710375"/>
            <a:ext cx="197550" cy="199101"/>
          </a:xfrm>
          <a:custGeom>
            <a:avLst/>
            <a:gdLst/>
            <a:ahLst/>
            <a:cxnLst/>
            <a:rect l="l" t="t" r="r" b="b"/>
            <a:pathLst>
              <a:path w="2166" h="2183" extrusionOk="0">
                <a:moveTo>
                  <a:pt x="1074" y="0"/>
                </a:moveTo>
                <a:lnTo>
                  <a:pt x="704" y="704"/>
                </a:lnTo>
                <a:lnTo>
                  <a:pt x="0" y="1092"/>
                </a:lnTo>
                <a:lnTo>
                  <a:pt x="704" y="1479"/>
                </a:lnTo>
                <a:lnTo>
                  <a:pt x="1074" y="2183"/>
                </a:lnTo>
                <a:lnTo>
                  <a:pt x="1461" y="1479"/>
                </a:lnTo>
                <a:lnTo>
                  <a:pt x="2165" y="1092"/>
                </a:lnTo>
                <a:lnTo>
                  <a:pt x="1461" y="704"/>
                </a:lnTo>
                <a:lnTo>
                  <a:pt x="107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9"/>
          <p:cNvSpPr/>
          <p:nvPr/>
        </p:nvSpPr>
        <p:spPr>
          <a:xfrm flipH="1">
            <a:off x="189633" y="3257347"/>
            <a:ext cx="326342" cy="326497"/>
          </a:xfrm>
          <a:custGeom>
            <a:avLst/>
            <a:gdLst/>
            <a:ahLst/>
            <a:cxnLst/>
            <a:rect l="l" t="t" r="r" b="b"/>
            <a:pathLst>
              <a:path w="2183" h="2184" extrusionOk="0">
                <a:moveTo>
                  <a:pt x="1092" y="1"/>
                </a:moveTo>
                <a:lnTo>
                  <a:pt x="704" y="705"/>
                </a:lnTo>
                <a:lnTo>
                  <a:pt x="0" y="1092"/>
                </a:lnTo>
                <a:lnTo>
                  <a:pt x="704" y="1480"/>
                </a:lnTo>
                <a:lnTo>
                  <a:pt x="1092" y="2184"/>
                </a:lnTo>
                <a:lnTo>
                  <a:pt x="1479" y="1480"/>
                </a:lnTo>
                <a:lnTo>
                  <a:pt x="2183" y="1092"/>
                </a:lnTo>
                <a:lnTo>
                  <a:pt x="1479" y="705"/>
                </a:lnTo>
                <a:lnTo>
                  <a:pt x="109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9"/>
          <p:cNvSpPr/>
          <p:nvPr/>
        </p:nvSpPr>
        <p:spPr>
          <a:xfrm rot="1777762">
            <a:off x="-674030" y="1953591"/>
            <a:ext cx="2053667" cy="1201133"/>
          </a:xfrm>
          <a:custGeom>
            <a:avLst/>
            <a:gdLst/>
            <a:ahLst/>
            <a:cxnLst/>
            <a:rect l="l" t="t" r="r" b="b"/>
            <a:pathLst>
              <a:path w="11109" h="6497" extrusionOk="0">
                <a:moveTo>
                  <a:pt x="5599" y="1"/>
                </a:moveTo>
                <a:cubicBezTo>
                  <a:pt x="4543" y="1"/>
                  <a:pt x="3627" y="705"/>
                  <a:pt x="2800" y="1391"/>
                </a:cubicBezTo>
                <a:cubicBezTo>
                  <a:pt x="2237" y="1849"/>
                  <a:pt x="1708" y="2342"/>
                  <a:pt x="1216" y="2870"/>
                </a:cubicBezTo>
                <a:cubicBezTo>
                  <a:pt x="952" y="3152"/>
                  <a:pt x="705" y="3469"/>
                  <a:pt x="494" y="3803"/>
                </a:cubicBezTo>
                <a:cubicBezTo>
                  <a:pt x="283" y="4085"/>
                  <a:pt x="142" y="4419"/>
                  <a:pt x="36" y="4754"/>
                </a:cubicBezTo>
                <a:cubicBezTo>
                  <a:pt x="1" y="4877"/>
                  <a:pt x="1" y="5018"/>
                  <a:pt x="1" y="5158"/>
                </a:cubicBezTo>
                <a:cubicBezTo>
                  <a:pt x="19" y="5440"/>
                  <a:pt x="142" y="5722"/>
                  <a:pt x="353" y="5951"/>
                </a:cubicBezTo>
                <a:cubicBezTo>
                  <a:pt x="547" y="6179"/>
                  <a:pt x="811" y="6355"/>
                  <a:pt x="1110" y="6444"/>
                </a:cubicBezTo>
                <a:cubicBezTo>
                  <a:pt x="1224" y="6479"/>
                  <a:pt x="1343" y="6496"/>
                  <a:pt x="1462" y="6496"/>
                </a:cubicBezTo>
                <a:cubicBezTo>
                  <a:pt x="1581" y="6496"/>
                  <a:pt x="1700" y="6479"/>
                  <a:pt x="1814" y="6444"/>
                </a:cubicBezTo>
                <a:cubicBezTo>
                  <a:pt x="2923" y="6109"/>
                  <a:pt x="3381" y="4736"/>
                  <a:pt x="4419" y="4243"/>
                </a:cubicBezTo>
                <a:cubicBezTo>
                  <a:pt x="4728" y="4094"/>
                  <a:pt x="5070" y="4033"/>
                  <a:pt x="5421" y="4033"/>
                </a:cubicBezTo>
                <a:cubicBezTo>
                  <a:pt x="5732" y="4033"/>
                  <a:pt x="6050" y="4081"/>
                  <a:pt x="6356" y="4155"/>
                </a:cubicBezTo>
                <a:cubicBezTo>
                  <a:pt x="6989" y="4314"/>
                  <a:pt x="7606" y="4578"/>
                  <a:pt x="8239" y="4718"/>
                </a:cubicBezTo>
                <a:cubicBezTo>
                  <a:pt x="8513" y="4778"/>
                  <a:pt x="8796" y="4815"/>
                  <a:pt x="9075" y="4815"/>
                </a:cubicBezTo>
                <a:cubicBezTo>
                  <a:pt x="9461" y="4815"/>
                  <a:pt x="9839" y="4744"/>
                  <a:pt x="10176" y="4560"/>
                </a:cubicBezTo>
                <a:cubicBezTo>
                  <a:pt x="10739" y="4225"/>
                  <a:pt x="11109" y="3486"/>
                  <a:pt x="10862" y="2888"/>
                </a:cubicBezTo>
                <a:cubicBezTo>
                  <a:pt x="10704" y="2500"/>
                  <a:pt x="10334" y="2254"/>
                  <a:pt x="10000" y="2025"/>
                </a:cubicBezTo>
                <a:cubicBezTo>
                  <a:pt x="9155" y="1462"/>
                  <a:pt x="8292" y="969"/>
                  <a:pt x="7394" y="529"/>
                </a:cubicBezTo>
                <a:cubicBezTo>
                  <a:pt x="6831" y="265"/>
                  <a:pt x="6233" y="1"/>
                  <a:pt x="55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9"/>
          <p:cNvSpPr/>
          <p:nvPr/>
        </p:nvSpPr>
        <p:spPr>
          <a:xfrm rot="10351164">
            <a:off x="7692556" y="2315777"/>
            <a:ext cx="2685937" cy="1570867"/>
          </a:xfrm>
          <a:custGeom>
            <a:avLst/>
            <a:gdLst/>
            <a:ahLst/>
            <a:cxnLst/>
            <a:rect l="l" t="t" r="r" b="b"/>
            <a:pathLst>
              <a:path w="11109" h="6497" extrusionOk="0">
                <a:moveTo>
                  <a:pt x="5599" y="1"/>
                </a:moveTo>
                <a:cubicBezTo>
                  <a:pt x="4543" y="1"/>
                  <a:pt x="3627" y="705"/>
                  <a:pt x="2800" y="1391"/>
                </a:cubicBezTo>
                <a:cubicBezTo>
                  <a:pt x="2237" y="1849"/>
                  <a:pt x="1708" y="2342"/>
                  <a:pt x="1216" y="2870"/>
                </a:cubicBezTo>
                <a:cubicBezTo>
                  <a:pt x="952" y="3152"/>
                  <a:pt x="705" y="3469"/>
                  <a:pt x="494" y="3803"/>
                </a:cubicBezTo>
                <a:cubicBezTo>
                  <a:pt x="283" y="4085"/>
                  <a:pt x="142" y="4419"/>
                  <a:pt x="36" y="4754"/>
                </a:cubicBezTo>
                <a:cubicBezTo>
                  <a:pt x="1" y="4877"/>
                  <a:pt x="1" y="5018"/>
                  <a:pt x="1" y="5158"/>
                </a:cubicBezTo>
                <a:cubicBezTo>
                  <a:pt x="19" y="5440"/>
                  <a:pt x="142" y="5722"/>
                  <a:pt x="353" y="5951"/>
                </a:cubicBezTo>
                <a:cubicBezTo>
                  <a:pt x="547" y="6179"/>
                  <a:pt x="811" y="6355"/>
                  <a:pt x="1110" y="6444"/>
                </a:cubicBezTo>
                <a:cubicBezTo>
                  <a:pt x="1224" y="6479"/>
                  <a:pt x="1343" y="6496"/>
                  <a:pt x="1462" y="6496"/>
                </a:cubicBezTo>
                <a:cubicBezTo>
                  <a:pt x="1581" y="6496"/>
                  <a:pt x="1700" y="6479"/>
                  <a:pt x="1814" y="6444"/>
                </a:cubicBezTo>
                <a:cubicBezTo>
                  <a:pt x="2923" y="6109"/>
                  <a:pt x="3381" y="4736"/>
                  <a:pt x="4419" y="4243"/>
                </a:cubicBezTo>
                <a:cubicBezTo>
                  <a:pt x="4728" y="4094"/>
                  <a:pt x="5070" y="4033"/>
                  <a:pt x="5421" y="4033"/>
                </a:cubicBezTo>
                <a:cubicBezTo>
                  <a:pt x="5732" y="4033"/>
                  <a:pt x="6050" y="4081"/>
                  <a:pt x="6356" y="4155"/>
                </a:cubicBezTo>
                <a:cubicBezTo>
                  <a:pt x="6989" y="4314"/>
                  <a:pt x="7606" y="4578"/>
                  <a:pt x="8239" y="4718"/>
                </a:cubicBezTo>
                <a:cubicBezTo>
                  <a:pt x="8513" y="4778"/>
                  <a:pt x="8796" y="4815"/>
                  <a:pt x="9075" y="4815"/>
                </a:cubicBezTo>
                <a:cubicBezTo>
                  <a:pt x="9461" y="4815"/>
                  <a:pt x="9839" y="4744"/>
                  <a:pt x="10176" y="4560"/>
                </a:cubicBezTo>
                <a:cubicBezTo>
                  <a:pt x="10739" y="4225"/>
                  <a:pt x="11109" y="3486"/>
                  <a:pt x="10862" y="2888"/>
                </a:cubicBezTo>
                <a:cubicBezTo>
                  <a:pt x="10704" y="2500"/>
                  <a:pt x="10334" y="2254"/>
                  <a:pt x="10000" y="2025"/>
                </a:cubicBezTo>
                <a:cubicBezTo>
                  <a:pt x="9155" y="1462"/>
                  <a:pt x="8292" y="969"/>
                  <a:pt x="7394" y="529"/>
                </a:cubicBezTo>
                <a:cubicBezTo>
                  <a:pt x="6831" y="265"/>
                  <a:pt x="6233" y="1"/>
                  <a:pt x="55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9"/>
          <p:cNvSpPr/>
          <p:nvPr/>
        </p:nvSpPr>
        <p:spPr>
          <a:xfrm rot="3319411">
            <a:off x="4654881" y="4359353"/>
            <a:ext cx="2432721" cy="1644501"/>
          </a:xfrm>
          <a:custGeom>
            <a:avLst/>
            <a:gdLst/>
            <a:ahLst/>
            <a:cxnLst/>
            <a:rect l="l" t="t" r="r" b="b"/>
            <a:pathLst>
              <a:path w="15527" h="10496" extrusionOk="0">
                <a:moveTo>
                  <a:pt x="7554" y="0"/>
                </a:moveTo>
                <a:cubicBezTo>
                  <a:pt x="6829" y="0"/>
                  <a:pt x="6103" y="121"/>
                  <a:pt x="5404" y="364"/>
                </a:cubicBezTo>
                <a:cubicBezTo>
                  <a:pt x="3908" y="875"/>
                  <a:pt x="2658" y="1843"/>
                  <a:pt x="1620" y="2987"/>
                </a:cubicBezTo>
                <a:cubicBezTo>
                  <a:pt x="493" y="4202"/>
                  <a:pt x="0" y="5874"/>
                  <a:pt x="299" y="7494"/>
                </a:cubicBezTo>
                <a:cubicBezTo>
                  <a:pt x="423" y="8356"/>
                  <a:pt x="845" y="9131"/>
                  <a:pt x="1479" y="9694"/>
                </a:cubicBezTo>
                <a:cubicBezTo>
                  <a:pt x="2143" y="10275"/>
                  <a:pt x="2966" y="10495"/>
                  <a:pt x="3786" y="10495"/>
                </a:cubicBezTo>
                <a:cubicBezTo>
                  <a:pt x="4357" y="10495"/>
                  <a:pt x="4926" y="10388"/>
                  <a:pt x="5440" y="10222"/>
                </a:cubicBezTo>
                <a:cubicBezTo>
                  <a:pt x="6566" y="9852"/>
                  <a:pt x="7534" y="9201"/>
                  <a:pt x="8520" y="8567"/>
                </a:cubicBezTo>
                <a:cubicBezTo>
                  <a:pt x="8819" y="8321"/>
                  <a:pt x="9189" y="8180"/>
                  <a:pt x="9594" y="8127"/>
                </a:cubicBezTo>
                <a:cubicBezTo>
                  <a:pt x="9624" y="8125"/>
                  <a:pt x="9654" y="8124"/>
                  <a:pt x="9684" y="8124"/>
                </a:cubicBezTo>
                <a:cubicBezTo>
                  <a:pt x="10147" y="8124"/>
                  <a:pt x="10609" y="8370"/>
                  <a:pt x="11055" y="8585"/>
                </a:cubicBezTo>
                <a:cubicBezTo>
                  <a:pt x="11726" y="8899"/>
                  <a:pt x="12484" y="9133"/>
                  <a:pt x="13188" y="9133"/>
                </a:cubicBezTo>
                <a:cubicBezTo>
                  <a:pt x="13667" y="9133"/>
                  <a:pt x="14121" y="9025"/>
                  <a:pt x="14505" y="8761"/>
                </a:cubicBezTo>
                <a:cubicBezTo>
                  <a:pt x="15350" y="8180"/>
                  <a:pt x="15526" y="6948"/>
                  <a:pt x="15192" y="5892"/>
                </a:cubicBezTo>
                <a:cubicBezTo>
                  <a:pt x="14857" y="4835"/>
                  <a:pt x="14118" y="3938"/>
                  <a:pt x="13344" y="3093"/>
                </a:cubicBezTo>
                <a:cubicBezTo>
                  <a:pt x="12428" y="2107"/>
                  <a:pt x="11425" y="1139"/>
                  <a:pt x="10193" y="558"/>
                </a:cubicBezTo>
                <a:cubicBezTo>
                  <a:pt x="9353" y="187"/>
                  <a:pt x="8455" y="0"/>
                  <a:pt x="75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9"/>
          <p:cNvSpPr/>
          <p:nvPr/>
        </p:nvSpPr>
        <p:spPr>
          <a:xfrm>
            <a:off x="3127750" y="-1131300"/>
            <a:ext cx="2736481" cy="2842358"/>
          </a:xfrm>
          <a:custGeom>
            <a:avLst/>
            <a:gdLst/>
            <a:ahLst/>
            <a:cxnLst/>
            <a:rect l="l" t="t" r="r" b="b"/>
            <a:pathLst>
              <a:path w="18695" h="19418" extrusionOk="0">
                <a:moveTo>
                  <a:pt x="18554" y="8046"/>
                </a:moveTo>
                <a:cubicBezTo>
                  <a:pt x="18395" y="5740"/>
                  <a:pt x="17040" y="3592"/>
                  <a:pt x="15104" y="2307"/>
                </a:cubicBezTo>
                <a:cubicBezTo>
                  <a:pt x="12604" y="635"/>
                  <a:pt x="8678" y="1"/>
                  <a:pt x="6214" y="2078"/>
                </a:cubicBezTo>
                <a:cubicBezTo>
                  <a:pt x="0" y="7359"/>
                  <a:pt x="9752" y="19417"/>
                  <a:pt x="16160" y="14154"/>
                </a:cubicBezTo>
                <a:cubicBezTo>
                  <a:pt x="16301" y="14031"/>
                  <a:pt x="16442" y="13908"/>
                  <a:pt x="16565" y="13784"/>
                </a:cubicBezTo>
                <a:cubicBezTo>
                  <a:pt x="18026" y="12323"/>
                  <a:pt x="18695" y="10088"/>
                  <a:pt x="18554" y="804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9"/>
          <p:cNvSpPr/>
          <p:nvPr/>
        </p:nvSpPr>
        <p:spPr>
          <a:xfrm>
            <a:off x="6399776" y="1290596"/>
            <a:ext cx="1900500" cy="239856"/>
          </a:xfrm>
          <a:custGeom>
            <a:avLst/>
            <a:gdLst/>
            <a:ahLst/>
            <a:cxnLst/>
            <a:rect l="l" t="t" r="r" b="b"/>
            <a:pathLst>
              <a:path w="11584" h="1462" fill="none" extrusionOk="0">
                <a:moveTo>
                  <a:pt x="0" y="1461"/>
                </a:moveTo>
                <a:lnTo>
                  <a:pt x="616" y="775"/>
                </a:lnTo>
                <a:cubicBezTo>
                  <a:pt x="1232" y="71"/>
                  <a:pt x="2324" y="53"/>
                  <a:pt x="2993" y="704"/>
                </a:cubicBezTo>
                <a:lnTo>
                  <a:pt x="3362" y="1074"/>
                </a:lnTo>
                <a:cubicBezTo>
                  <a:pt x="3697" y="1408"/>
                  <a:pt x="4242" y="1408"/>
                  <a:pt x="4595" y="1074"/>
                </a:cubicBezTo>
                <a:lnTo>
                  <a:pt x="4929" y="722"/>
                </a:lnTo>
                <a:cubicBezTo>
                  <a:pt x="5528" y="123"/>
                  <a:pt x="6496" y="123"/>
                  <a:pt x="7094" y="722"/>
                </a:cubicBezTo>
                <a:lnTo>
                  <a:pt x="7446" y="1074"/>
                </a:lnTo>
                <a:cubicBezTo>
                  <a:pt x="7693" y="1320"/>
                  <a:pt x="8098" y="1320"/>
                  <a:pt x="8344" y="1074"/>
                </a:cubicBezTo>
                <a:lnTo>
                  <a:pt x="8872" y="546"/>
                </a:lnTo>
                <a:cubicBezTo>
                  <a:pt x="9400" y="18"/>
                  <a:pt x="10263" y="0"/>
                  <a:pt x="10809" y="511"/>
                </a:cubicBezTo>
                <a:cubicBezTo>
                  <a:pt x="11389" y="1056"/>
                  <a:pt x="11583" y="1426"/>
                  <a:pt x="11425" y="1426"/>
                </a:cubicBezTo>
              </a:path>
            </a:pathLst>
          </a:custGeom>
          <a:noFill/>
          <a:ln w="285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15"/>
        <p:cNvGrpSpPr/>
        <p:nvPr/>
      </p:nvGrpSpPr>
      <p:grpSpPr>
        <a:xfrm>
          <a:off x="0" y="0"/>
          <a:ext cx="0" cy="0"/>
          <a:chOff x="0" y="0"/>
          <a:chExt cx="0" cy="0"/>
        </a:xfrm>
      </p:grpSpPr>
      <p:sp>
        <p:nvSpPr>
          <p:cNvPr id="516" name="Google Shape;516;p10"/>
          <p:cNvSpPr txBox="1">
            <a:spLocks noGrp="1"/>
          </p:cNvSpPr>
          <p:nvPr>
            <p:ph type="body" idx="1"/>
          </p:nvPr>
        </p:nvSpPr>
        <p:spPr>
          <a:xfrm>
            <a:off x="711725" y="1470150"/>
            <a:ext cx="4259400" cy="2715900"/>
          </a:xfrm>
          <a:prstGeom prst="rect">
            <a:avLst/>
          </a:prstGeom>
          <a:effectLst>
            <a:outerShdw dist="38100" dir="3000000" algn="bl" rotWithShape="0">
              <a:schemeClr val="dk2"/>
            </a:outerShdw>
          </a:effectLst>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sz="3400" i="1">
                <a:solidFill>
                  <a:schemeClr val="dk1"/>
                </a:solidFill>
                <a:latin typeface="Chango"/>
                <a:ea typeface="Chango"/>
                <a:cs typeface="Chango"/>
                <a:sym typeface="Chango"/>
              </a:defRPr>
            </a:lvl1pPr>
          </a:lstStyle>
          <a:p>
            <a:endParaRPr/>
          </a:p>
        </p:txBody>
      </p:sp>
      <p:sp>
        <p:nvSpPr>
          <p:cNvPr id="517" name="Google Shape;517;p10"/>
          <p:cNvSpPr/>
          <p:nvPr/>
        </p:nvSpPr>
        <p:spPr>
          <a:xfrm rot="2371745">
            <a:off x="-782955" y="4268826"/>
            <a:ext cx="2432719" cy="1644495"/>
          </a:xfrm>
          <a:custGeom>
            <a:avLst/>
            <a:gdLst/>
            <a:ahLst/>
            <a:cxnLst/>
            <a:rect l="l" t="t" r="r" b="b"/>
            <a:pathLst>
              <a:path w="15527" h="10496" extrusionOk="0">
                <a:moveTo>
                  <a:pt x="7554" y="0"/>
                </a:moveTo>
                <a:cubicBezTo>
                  <a:pt x="6829" y="0"/>
                  <a:pt x="6103" y="121"/>
                  <a:pt x="5404" y="364"/>
                </a:cubicBezTo>
                <a:cubicBezTo>
                  <a:pt x="3908" y="875"/>
                  <a:pt x="2658" y="1843"/>
                  <a:pt x="1620" y="2987"/>
                </a:cubicBezTo>
                <a:cubicBezTo>
                  <a:pt x="493" y="4202"/>
                  <a:pt x="0" y="5874"/>
                  <a:pt x="299" y="7494"/>
                </a:cubicBezTo>
                <a:cubicBezTo>
                  <a:pt x="423" y="8356"/>
                  <a:pt x="845" y="9131"/>
                  <a:pt x="1479" y="9694"/>
                </a:cubicBezTo>
                <a:cubicBezTo>
                  <a:pt x="2143" y="10275"/>
                  <a:pt x="2966" y="10495"/>
                  <a:pt x="3786" y="10495"/>
                </a:cubicBezTo>
                <a:cubicBezTo>
                  <a:pt x="4357" y="10495"/>
                  <a:pt x="4926" y="10388"/>
                  <a:pt x="5440" y="10222"/>
                </a:cubicBezTo>
                <a:cubicBezTo>
                  <a:pt x="6566" y="9852"/>
                  <a:pt x="7534" y="9201"/>
                  <a:pt x="8520" y="8567"/>
                </a:cubicBezTo>
                <a:cubicBezTo>
                  <a:pt x="8819" y="8321"/>
                  <a:pt x="9189" y="8180"/>
                  <a:pt x="9594" y="8127"/>
                </a:cubicBezTo>
                <a:cubicBezTo>
                  <a:pt x="9624" y="8125"/>
                  <a:pt x="9654" y="8124"/>
                  <a:pt x="9684" y="8124"/>
                </a:cubicBezTo>
                <a:cubicBezTo>
                  <a:pt x="10147" y="8124"/>
                  <a:pt x="10609" y="8370"/>
                  <a:pt x="11055" y="8585"/>
                </a:cubicBezTo>
                <a:cubicBezTo>
                  <a:pt x="11726" y="8899"/>
                  <a:pt x="12484" y="9133"/>
                  <a:pt x="13188" y="9133"/>
                </a:cubicBezTo>
                <a:cubicBezTo>
                  <a:pt x="13667" y="9133"/>
                  <a:pt x="14121" y="9025"/>
                  <a:pt x="14505" y="8761"/>
                </a:cubicBezTo>
                <a:cubicBezTo>
                  <a:pt x="15350" y="8180"/>
                  <a:pt x="15526" y="6948"/>
                  <a:pt x="15192" y="5892"/>
                </a:cubicBezTo>
                <a:cubicBezTo>
                  <a:pt x="14857" y="4835"/>
                  <a:pt x="14118" y="3938"/>
                  <a:pt x="13344" y="3093"/>
                </a:cubicBezTo>
                <a:cubicBezTo>
                  <a:pt x="12428" y="2107"/>
                  <a:pt x="11425" y="1139"/>
                  <a:pt x="10193" y="558"/>
                </a:cubicBezTo>
                <a:cubicBezTo>
                  <a:pt x="9353" y="187"/>
                  <a:pt x="8455" y="0"/>
                  <a:pt x="75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10"/>
          <p:cNvSpPr/>
          <p:nvPr/>
        </p:nvSpPr>
        <p:spPr>
          <a:xfrm>
            <a:off x="6762518" y="4392713"/>
            <a:ext cx="2186380" cy="2270935"/>
          </a:xfrm>
          <a:custGeom>
            <a:avLst/>
            <a:gdLst/>
            <a:ahLst/>
            <a:cxnLst/>
            <a:rect l="l" t="t" r="r" b="b"/>
            <a:pathLst>
              <a:path w="18695" h="19418" extrusionOk="0">
                <a:moveTo>
                  <a:pt x="18554" y="8046"/>
                </a:moveTo>
                <a:cubicBezTo>
                  <a:pt x="18395" y="5740"/>
                  <a:pt x="17040" y="3592"/>
                  <a:pt x="15104" y="2307"/>
                </a:cubicBezTo>
                <a:cubicBezTo>
                  <a:pt x="12604" y="635"/>
                  <a:pt x="8678" y="1"/>
                  <a:pt x="6214" y="2078"/>
                </a:cubicBezTo>
                <a:cubicBezTo>
                  <a:pt x="0" y="7359"/>
                  <a:pt x="9752" y="19417"/>
                  <a:pt x="16160" y="14154"/>
                </a:cubicBezTo>
                <a:cubicBezTo>
                  <a:pt x="16301" y="14031"/>
                  <a:pt x="16442" y="13908"/>
                  <a:pt x="16565" y="13784"/>
                </a:cubicBezTo>
                <a:cubicBezTo>
                  <a:pt x="18026" y="12323"/>
                  <a:pt x="18695" y="10088"/>
                  <a:pt x="18554" y="804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19" name="Google Shape;519;p10"/>
          <p:cNvGrpSpPr/>
          <p:nvPr/>
        </p:nvGrpSpPr>
        <p:grpSpPr>
          <a:xfrm>
            <a:off x="-278150" y="-313190"/>
            <a:ext cx="1979758" cy="2017427"/>
            <a:chOff x="2621634" y="4874205"/>
            <a:chExt cx="929028" cy="946749"/>
          </a:xfrm>
        </p:grpSpPr>
        <p:sp>
          <p:nvSpPr>
            <p:cNvPr id="520" name="Google Shape;520;p10"/>
            <p:cNvSpPr/>
            <p:nvPr/>
          </p:nvSpPr>
          <p:spPr>
            <a:xfrm>
              <a:off x="3204085" y="5037063"/>
              <a:ext cx="29666" cy="32639"/>
            </a:xfrm>
            <a:custGeom>
              <a:avLst/>
              <a:gdLst/>
              <a:ahLst/>
              <a:cxnLst/>
              <a:rect l="l" t="t" r="r" b="b"/>
              <a:pathLst>
                <a:path w="529" h="582" extrusionOk="0">
                  <a:moveTo>
                    <a:pt x="265" y="1"/>
                  </a:moveTo>
                  <a:cubicBezTo>
                    <a:pt x="247" y="1"/>
                    <a:pt x="230" y="19"/>
                    <a:pt x="212" y="36"/>
                  </a:cubicBezTo>
                  <a:cubicBezTo>
                    <a:pt x="124" y="71"/>
                    <a:pt x="89" y="159"/>
                    <a:pt x="54" y="230"/>
                  </a:cubicBezTo>
                  <a:cubicBezTo>
                    <a:pt x="1" y="300"/>
                    <a:pt x="71" y="459"/>
                    <a:pt x="142" y="476"/>
                  </a:cubicBezTo>
                  <a:cubicBezTo>
                    <a:pt x="177" y="494"/>
                    <a:pt x="212" y="511"/>
                    <a:pt x="247" y="547"/>
                  </a:cubicBezTo>
                  <a:cubicBezTo>
                    <a:pt x="282" y="582"/>
                    <a:pt x="318" y="547"/>
                    <a:pt x="353" y="547"/>
                  </a:cubicBezTo>
                  <a:cubicBezTo>
                    <a:pt x="458" y="494"/>
                    <a:pt x="529" y="423"/>
                    <a:pt x="511" y="300"/>
                  </a:cubicBezTo>
                  <a:cubicBezTo>
                    <a:pt x="476" y="230"/>
                    <a:pt x="458" y="159"/>
                    <a:pt x="423" y="107"/>
                  </a:cubicBezTo>
                  <a:cubicBezTo>
                    <a:pt x="388" y="36"/>
                    <a:pt x="335" y="1"/>
                    <a:pt x="2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10"/>
            <p:cNvSpPr/>
            <p:nvPr/>
          </p:nvSpPr>
          <p:spPr>
            <a:xfrm>
              <a:off x="3211993" y="5301650"/>
              <a:ext cx="24731" cy="32639"/>
            </a:xfrm>
            <a:custGeom>
              <a:avLst/>
              <a:gdLst/>
              <a:ahLst/>
              <a:cxnLst/>
              <a:rect l="l" t="t" r="r" b="b"/>
              <a:pathLst>
                <a:path w="441" h="582" extrusionOk="0">
                  <a:moveTo>
                    <a:pt x="1" y="177"/>
                  </a:moveTo>
                  <a:cubicBezTo>
                    <a:pt x="1" y="282"/>
                    <a:pt x="18" y="370"/>
                    <a:pt x="53" y="476"/>
                  </a:cubicBezTo>
                  <a:cubicBezTo>
                    <a:pt x="106" y="546"/>
                    <a:pt x="194" y="582"/>
                    <a:pt x="282" y="564"/>
                  </a:cubicBezTo>
                  <a:cubicBezTo>
                    <a:pt x="353" y="546"/>
                    <a:pt x="388" y="494"/>
                    <a:pt x="423" y="441"/>
                  </a:cubicBezTo>
                  <a:cubicBezTo>
                    <a:pt x="441" y="370"/>
                    <a:pt x="441" y="300"/>
                    <a:pt x="405" y="247"/>
                  </a:cubicBezTo>
                  <a:cubicBezTo>
                    <a:pt x="388" y="194"/>
                    <a:pt x="370" y="159"/>
                    <a:pt x="353" y="124"/>
                  </a:cubicBezTo>
                  <a:cubicBezTo>
                    <a:pt x="300" y="18"/>
                    <a:pt x="194" y="1"/>
                    <a:pt x="106" y="53"/>
                  </a:cubicBezTo>
                  <a:cubicBezTo>
                    <a:pt x="89" y="71"/>
                    <a:pt x="89" y="71"/>
                    <a:pt x="71" y="71"/>
                  </a:cubicBezTo>
                  <a:cubicBezTo>
                    <a:pt x="18" y="89"/>
                    <a:pt x="1" y="124"/>
                    <a:pt x="1" y="17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10"/>
            <p:cNvSpPr/>
            <p:nvPr/>
          </p:nvSpPr>
          <p:spPr>
            <a:xfrm>
              <a:off x="3077736" y="5335242"/>
              <a:ext cx="30676" cy="24731"/>
            </a:xfrm>
            <a:custGeom>
              <a:avLst/>
              <a:gdLst/>
              <a:ahLst/>
              <a:cxnLst/>
              <a:rect l="l" t="t" r="r" b="b"/>
              <a:pathLst>
                <a:path w="547" h="441" extrusionOk="0">
                  <a:moveTo>
                    <a:pt x="546" y="211"/>
                  </a:moveTo>
                  <a:cubicBezTo>
                    <a:pt x="546" y="106"/>
                    <a:pt x="476" y="18"/>
                    <a:pt x="370" y="18"/>
                  </a:cubicBezTo>
                  <a:cubicBezTo>
                    <a:pt x="247" y="0"/>
                    <a:pt x="141" y="35"/>
                    <a:pt x="53" y="123"/>
                  </a:cubicBezTo>
                  <a:cubicBezTo>
                    <a:pt x="53" y="123"/>
                    <a:pt x="36" y="123"/>
                    <a:pt x="53" y="141"/>
                  </a:cubicBezTo>
                  <a:cubicBezTo>
                    <a:pt x="71" y="159"/>
                    <a:pt x="53" y="176"/>
                    <a:pt x="36" y="194"/>
                  </a:cubicBezTo>
                  <a:cubicBezTo>
                    <a:pt x="1" y="247"/>
                    <a:pt x="18" y="317"/>
                    <a:pt x="71" y="370"/>
                  </a:cubicBezTo>
                  <a:cubicBezTo>
                    <a:pt x="159" y="423"/>
                    <a:pt x="282" y="440"/>
                    <a:pt x="405" y="423"/>
                  </a:cubicBezTo>
                  <a:cubicBezTo>
                    <a:pt x="476" y="370"/>
                    <a:pt x="529" y="299"/>
                    <a:pt x="546" y="21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10"/>
            <p:cNvSpPr/>
            <p:nvPr/>
          </p:nvSpPr>
          <p:spPr>
            <a:xfrm>
              <a:off x="3522959" y="5163468"/>
              <a:ext cx="27704" cy="28657"/>
            </a:xfrm>
            <a:custGeom>
              <a:avLst/>
              <a:gdLst/>
              <a:ahLst/>
              <a:cxnLst/>
              <a:rect l="l" t="t" r="r" b="b"/>
              <a:pathLst>
                <a:path w="494" h="511" extrusionOk="0">
                  <a:moveTo>
                    <a:pt x="317" y="0"/>
                  </a:moveTo>
                  <a:cubicBezTo>
                    <a:pt x="212" y="18"/>
                    <a:pt x="124" y="71"/>
                    <a:pt x="53" y="141"/>
                  </a:cubicBezTo>
                  <a:cubicBezTo>
                    <a:pt x="18" y="194"/>
                    <a:pt x="36" y="247"/>
                    <a:pt x="1" y="282"/>
                  </a:cubicBezTo>
                  <a:lnTo>
                    <a:pt x="1" y="299"/>
                  </a:lnTo>
                  <a:cubicBezTo>
                    <a:pt x="71" y="370"/>
                    <a:pt x="89" y="475"/>
                    <a:pt x="229" y="475"/>
                  </a:cubicBezTo>
                  <a:cubicBezTo>
                    <a:pt x="247" y="475"/>
                    <a:pt x="247" y="511"/>
                    <a:pt x="300" y="493"/>
                  </a:cubicBezTo>
                  <a:cubicBezTo>
                    <a:pt x="335" y="475"/>
                    <a:pt x="423" y="458"/>
                    <a:pt x="458" y="405"/>
                  </a:cubicBezTo>
                  <a:cubicBezTo>
                    <a:pt x="476" y="352"/>
                    <a:pt x="494" y="282"/>
                    <a:pt x="494" y="229"/>
                  </a:cubicBezTo>
                  <a:cubicBezTo>
                    <a:pt x="476" y="159"/>
                    <a:pt x="441" y="88"/>
                    <a:pt x="405" y="35"/>
                  </a:cubicBezTo>
                  <a:cubicBezTo>
                    <a:pt x="388" y="18"/>
                    <a:pt x="353" y="0"/>
                    <a:pt x="3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10"/>
            <p:cNvSpPr/>
            <p:nvPr/>
          </p:nvSpPr>
          <p:spPr>
            <a:xfrm>
              <a:off x="2622644" y="5773566"/>
              <a:ext cx="26694" cy="28657"/>
            </a:xfrm>
            <a:custGeom>
              <a:avLst/>
              <a:gdLst/>
              <a:ahLst/>
              <a:cxnLst/>
              <a:rect l="l" t="t" r="r" b="b"/>
              <a:pathLst>
                <a:path w="476" h="511" extrusionOk="0">
                  <a:moveTo>
                    <a:pt x="18" y="229"/>
                  </a:moveTo>
                  <a:cubicBezTo>
                    <a:pt x="0" y="299"/>
                    <a:pt x="36" y="370"/>
                    <a:pt x="88" y="405"/>
                  </a:cubicBezTo>
                  <a:cubicBezTo>
                    <a:pt x="124" y="422"/>
                    <a:pt x="141" y="458"/>
                    <a:pt x="141" y="493"/>
                  </a:cubicBezTo>
                  <a:cubicBezTo>
                    <a:pt x="141" y="511"/>
                    <a:pt x="176" y="493"/>
                    <a:pt x="194" y="493"/>
                  </a:cubicBezTo>
                  <a:cubicBezTo>
                    <a:pt x="247" y="493"/>
                    <a:pt x="282" y="493"/>
                    <a:pt x="335" y="493"/>
                  </a:cubicBezTo>
                  <a:cubicBezTo>
                    <a:pt x="423" y="440"/>
                    <a:pt x="476" y="334"/>
                    <a:pt x="476" y="229"/>
                  </a:cubicBezTo>
                  <a:cubicBezTo>
                    <a:pt x="458" y="141"/>
                    <a:pt x="405" y="70"/>
                    <a:pt x="335" y="35"/>
                  </a:cubicBezTo>
                  <a:cubicBezTo>
                    <a:pt x="317" y="18"/>
                    <a:pt x="300" y="0"/>
                    <a:pt x="282" y="35"/>
                  </a:cubicBezTo>
                  <a:cubicBezTo>
                    <a:pt x="264" y="35"/>
                    <a:pt x="247" y="53"/>
                    <a:pt x="229" y="35"/>
                  </a:cubicBezTo>
                  <a:cubicBezTo>
                    <a:pt x="141" y="18"/>
                    <a:pt x="88" y="88"/>
                    <a:pt x="36" y="123"/>
                  </a:cubicBezTo>
                  <a:cubicBezTo>
                    <a:pt x="18" y="123"/>
                    <a:pt x="18" y="141"/>
                    <a:pt x="18" y="14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10"/>
            <p:cNvSpPr/>
            <p:nvPr/>
          </p:nvSpPr>
          <p:spPr>
            <a:xfrm>
              <a:off x="3245585" y="4889010"/>
              <a:ext cx="27647" cy="29666"/>
            </a:xfrm>
            <a:custGeom>
              <a:avLst/>
              <a:gdLst/>
              <a:ahLst/>
              <a:cxnLst/>
              <a:rect l="l" t="t" r="r" b="b"/>
              <a:pathLst>
                <a:path w="493" h="529" extrusionOk="0">
                  <a:moveTo>
                    <a:pt x="18" y="300"/>
                  </a:moveTo>
                  <a:cubicBezTo>
                    <a:pt x="18" y="335"/>
                    <a:pt x="18" y="370"/>
                    <a:pt x="35" y="388"/>
                  </a:cubicBezTo>
                  <a:cubicBezTo>
                    <a:pt x="106" y="458"/>
                    <a:pt x="194" y="493"/>
                    <a:pt x="282" y="511"/>
                  </a:cubicBezTo>
                  <a:cubicBezTo>
                    <a:pt x="352" y="529"/>
                    <a:pt x="493" y="370"/>
                    <a:pt x="493" y="264"/>
                  </a:cubicBezTo>
                  <a:cubicBezTo>
                    <a:pt x="493" y="159"/>
                    <a:pt x="387" y="18"/>
                    <a:pt x="299" y="18"/>
                  </a:cubicBezTo>
                  <a:cubicBezTo>
                    <a:pt x="141" y="0"/>
                    <a:pt x="0" y="141"/>
                    <a:pt x="18" y="30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10"/>
            <p:cNvSpPr/>
            <p:nvPr/>
          </p:nvSpPr>
          <p:spPr>
            <a:xfrm>
              <a:off x="3332453" y="5298678"/>
              <a:ext cx="29666" cy="30676"/>
            </a:xfrm>
            <a:custGeom>
              <a:avLst/>
              <a:gdLst/>
              <a:ahLst/>
              <a:cxnLst/>
              <a:rect l="l" t="t" r="r" b="b"/>
              <a:pathLst>
                <a:path w="529" h="547" extrusionOk="0">
                  <a:moveTo>
                    <a:pt x="194" y="36"/>
                  </a:moveTo>
                  <a:cubicBezTo>
                    <a:pt x="176" y="36"/>
                    <a:pt x="123" y="1"/>
                    <a:pt x="106" y="71"/>
                  </a:cubicBezTo>
                  <a:cubicBezTo>
                    <a:pt x="106" y="71"/>
                    <a:pt x="88" y="71"/>
                    <a:pt x="71" y="89"/>
                  </a:cubicBezTo>
                  <a:cubicBezTo>
                    <a:pt x="0" y="142"/>
                    <a:pt x="0" y="247"/>
                    <a:pt x="53" y="318"/>
                  </a:cubicBezTo>
                  <a:cubicBezTo>
                    <a:pt x="71" y="335"/>
                    <a:pt x="71" y="353"/>
                    <a:pt x="88" y="370"/>
                  </a:cubicBezTo>
                  <a:cubicBezTo>
                    <a:pt x="194" y="547"/>
                    <a:pt x="299" y="529"/>
                    <a:pt x="423" y="441"/>
                  </a:cubicBezTo>
                  <a:cubicBezTo>
                    <a:pt x="528" y="335"/>
                    <a:pt x="511" y="124"/>
                    <a:pt x="370" y="71"/>
                  </a:cubicBezTo>
                  <a:cubicBezTo>
                    <a:pt x="317" y="36"/>
                    <a:pt x="247" y="18"/>
                    <a:pt x="194" y="3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10"/>
            <p:cNvSpPr/>
            <p:nvPr/>
          </p:nvSpPr>
          <p:spPr>
            <a:xfrm>
              <a:off x="3159670" y="4937352"/>
              <a:ext cx="44471" cy="40546"/>
            </a:xfrm>
            <a:custGeom>
              <a:avLst/>
              <a:gdLst/>
              <a:ahLst/>
              <a:cxnLst/>
              <a:rect l="l" t="t" r="r" b="b"/>
              <a:pathLst>
                <a:path w="793" h="723" extrusionOk="0">
                  <a:moveTo>
                    <a:pt x="282" y="705"/>
                  </a:moveTo>
                  <a:cubicBezTo>
                    <a:pt x="441" y="723"/>
                    <a:pt x="599" y="670"/>
                    <a:pt x="687" y="547"/>
                  </a:cubicBezTo>
                  <a:cubicBezTo>
                    <a:pt x="775" y="441"/>
                    <a:pt x="793" y="300"/>
                    <a:pt x="740" y="195"/>
                  </a:cubicBezTo>
                  <a:cubicBezTo>
                    <a:pt x="687" y="71"/>
                    <a:pt x="564" y="1"/>
                    <a:pt x="441" y="1"/>
                  </a:cubicBezTo>
                  <a:cubicBezTo>
                    <a:pt x="335" y="36"/>
                    <a:pt x="229" y="124"/>
                    <a:pt x="177" y="230"/>
                  </a:cubicBezTo>
                  <a:cubicBezTo>
                    <a:pt x="141" y="300"/>
                    <a:pt x="106" y="353"/>
                    <a:pt x="71" y="423"/>
                  </a:cubicBezTo>
                  <a:cubicBezTo>
                    <a:pt x="1" y="547"/>
                    <a:pt x="89" y="705"/>
                    <a:pt x="229" y="705"/>
                  </a:cubicBezTo>
                  <a:cubicBezTo>
                    <a:pt x="247" y="705"/>
                    <a:pt x="265" y="705"/>
                    <a:pt x="282" y="70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10"/>
            <p:cNvSpPr/>
            <p:nvPr/>
          </p:nvSpPr>
          <p:spPr>
            <a:xfrm>
              <a:off x="2622644" y="5644189"/>
              <a:ext cx="23722" cy="27704"/>
            </a:xfrm>
            <a:custGeom>
              <a:avLst/>
              <a:gdLst/>
              <a:ahLst/>
              <a:cxnLst/>
              <a:rect l="l" t="t" r="r" b="b"/>
              <a:pathLst>
                <a:path w="423" h="494" extrusionOk="0">
                  <a:moveTo>
                    <a:pt x="194" y="476"/>
                  </a:moveTo>
                  <a:cubicBezTo>
                    <a:pt x="300" y="494"/>
                    <a:pt x="423" y="353"/>
                    <a:pt x="423" y="265"/>
                  </a:cubicBezTo>
                  <a:cubicBezTo>
                    <a:pt x="423" y="195"/>
                    <a:pt x="423" y="142"/>
                    <a:pt x="423" y="71"/>
                  </a:cubicBezTo>
                  <a:cubicBezTo>
                    <a:pt x="423" y="54"/>
                    <a:pt x="423" y="36"/>
                    <a:pt x="388" y="36"/>
                  </a:cubicBezTo>
                  <a:cubicBezTo>
                    <a:pt x="317" y="36"/>
                    <a:pt x="264" y="1"/>
                    <a:pt x="194" y="36"/>
                  </a:cubicBezTo>
                  <a:cubicBezTo>
                    <a:pt x="176" y="36"/>
                    <a:pt x="159" y="36"/>
                    <a:pt x="141" y="36"/>
                  </a:cubicBezTo>
                  <a:cubicBezTo>
                    <a:pt x="88" y="54"/>
                    <a:pt x="53" y="89"/>
                    <a:pt x="36" y="142"/>
                  </a:cubicBezTo>
                  <a:cubicBezTo>
                    <a:pt x="18" y="195"/>
                    <a:pt x="18" y="247"/>
                    <a:pt x="18" y="318"/>
                  </a:cubicBezTo>
                  <a:cubicBezTo>
                    <a:pt x="0" y="406"/>
                    <a:pt x="88" y="494"/>
                    <a:pt x="194" y="47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10"/>
            <p:cNvSpPr/>
            <p:nvPr/>
          </p:nvSpPr>
          <p:spPr>
            <a:xfrm>
              <a:off x="3233696" y="5531692"/>
              <a:ext cx="27704" cy="25685"/>
            </a:xfrm>
            <a:custGeom>
              <a:avLst/>
              <a:gdLst/>
              <a:ahLst/>
              <a:cxnLst/>
              <a:rect l="l" t="t" r="r" b="b"/>
              <a:pathLst>
                <a:path w="494" h="458" extrusionOk="0">
                  <a:moveTo>
                    <a:pt x="300" y="18"/>
                  </a:moveTo>
                  <a:cubicBezTo>
                    <a:pt x="230" y="0"/>
                    <a:pt x="159" y="71"/>
                    <a:pt x="89" y="71"/>
                  </a:cubicBezTo>
                  <a:cubicBezTo>
                    <a:pt x="18" y="88"/>
                    <a:pt x="54" y="141"/>
                    <a:pt x="36" y="176"/>
                  </a:cubicBezTo>
                  <a:cubicBezTo>
                    <a:pt x="1" y="211"/>
                    <a:pt x="1" y="247"/>
                    <a:pt x="36" y="282"/>
                  </a:cubicBezTo>
                  <a:cubicBezTo>
                    <a:pt x="54" y="299"/>
                    <a:pt x="54" y="317"/>
                    <a:pt x="54" y="335"/>
                  </a:cubicBezTo>
                  <a:cubicBezTo>
                    <a:pt x="54" y="405"/>
                    <a:pt x="89" y="423"/>
                    <a:pt x="159" y="440"/>
                  </a:cubicBezTo>
                  <a:cubicBezTo>
                    <a:pt x="194" y="458"/>
                    <a:pt x="230" y="458"/>
                    <a:pt x="265" y="458"/>
                  </a:cubicBezTo>
                  <a:cubicBezTo>
                    <a:pt x="353" y="440"/>
                    <a:pt x="423" y="352"/>
                    <a:pt x="423" y="264"/>
                  </a:cubicBezTo>
                  <a:cubicBezTo>
                    <a:pt x="423" y="247"/>
                    <a:pt x="423" y="229"/>
                    <a:pt x="441" y="211"/>
                  </a:cubicBezTo>
                  <a:cubicBezTo>
                    <a:pt x="494" y="194"/>
                    <a:pt x="494" y="141"/>
                    <a:pt x="476" y="106"/>
                  </a:cubicBezTo>
                  <a:cubicBezTo>
                    <a:pt x="441" y="53"/>
                    <a:pt x="406" y="18"/>
                    <a:pt x="353" y="1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10"/>
            <p:cNvSpPr/>
            <p:nvPr/>
          </p:nvSpPr>
          <p:spPr>
            <a:xfrm>
              <a:off x="3162642" y="5392500"/>
              <a:ext cx="25741" cy="27704"/>
            </a:xfrm>
            <a:custGeom>
              <a:avLst/>
              <a:gdLst/>
              <a:ahLst/>
              <a:cxnLst/>
              <a:rect l="l" t="t" r="r" b="b"/>
              <a:pathLst>
                <a:path w="459" h="494" extrusionOk="0">
                  <a:moveTo>
                    <a:pt x="458" y="194"/>
                  </a:moveTo>
                  <a:cubicBezTo>
                    <a:pt x="441" y="123"/>
                    <a:pt x="423" y="71"/>
                    <a:pt x="370" y="53"/>
                  </a:cubicBezTo>
                  <a:cubicBezTo>
                    <a:pt x="282" y="0"/>
                    <a:pt x="194" y="0"/>
                    <a:pt x="124" y="53"/>
                  </a:cubicBezTo>
                  <a:cubicBezTo>
                    <a:pt x="18" y="88"/>
                    <a:pt x="0" y="194"/>
                    <a:pt x="53" y="282"/>
                  </a:cubicBezTo>
                  <a:cubicBezTo>
                    <a:pt x="71" y="299"/>
                    <a:pt x="71" y="299"/>
                    <a:pt x="71" y="317"/>
                  </a:cubicBezTo>
                  <a:cubicBezTo>
                    <a:pt x="71" y="440"/>
                    <a:pt x="194" y="493"/>
                    <a:pt x="300" y="458"/>
                  </a:cubicBezTo>
                  <a:cubicBezTo>
                    <a:pt x="405" y="423"/>
                    <a:pt x="458" y="370"/>
                    <a:pt x="458" y="19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10"/>
            <p:cNvSpPr/>
            <p:nvPr/>
          </p:nvSpPr>
          <p:spPr>
            <a:xfrm>
              <a:off x="2906972" y="5675818"/>
              <a:ext cx="25685" cy="25685"/>
            </a:xfrm>
            <a:custGeom>
              <a:avLst/>
              <a:gdLst/>
              <a:ahLst/>
              <a:cxnLst/>
              <a:rect l="l" t="t" r="r" b="b"/>
              <a:pathLst>
                <a:path w="458" h="458" extrusionOk="0">
                  <a:moveTo>
                    <a:pt x="18" y="176"/>
                  </a:moveTo>
                  <a:cubicBezTo>
                    <a:pt x="0" y="194"/>
                    <a:pt x="18" y="212"/>
                    <a:pt x="18" y="229"/>
                  </a:cubicBezTo>
                  <a:cubicBezTo>
                    <a:pt x="35" y="247"/>
                    <a:pt x="53" y="282"/>
                    <a:pt x="35" y="300"/>
                  </a:cubicBezTo>
                  <a:cubicBezTo>
                    <a:pt x="35" y="317"/>
                    <a:pt x="35" y="335"/>
                    <a:pt x="53" y="352"/>
                  </a:cubicBezTo>
                  <a:cubicBezTo>
                    <a:pt x="106" y="423"/>
                    <a:pt x="194" y="440"/>
                    <a:pt x="264" y="458"/>
                  </a:cubicBezTo>
                  <a:cubicBezTo>
                    <a:pt x="352" y="423"/>
                    <a:pt x="423" y="352"/>
                    <a:pt x="440" y="264"/>
                  </a:cubicBezTo>
                  <a:cubicBezTo>
                    <a:pt x="458" y="159"/>
                    <a:pt x="387" y="35"/>
                    <a:pt x="282" y="18"/>
                  </a:cubicBezTo>
                  <a:cubicBezTo>
                    <a:pt x="194" y="0"/>
                    <a:pt x="106" y="18"/>
                    <a:pt x="35" y="71"/>
                  </a:cubicBezTo>
                  <a:cubicBezTo>
                    <a:pt x="18" y="106"/>
                    <a:pt x="0" y="141"/>
                    <a:pt x="18" y="17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10"/>
            <p:cNvSpPr/>
            <p:nvPr/>
          </p:nvSpPr>
          <p:spPr>
            <a:xfrm>
              <a:off x="3300824" y="5145690"/>
              <a:ext cx="24731" cy="28657"/>
            </a:xfrm>
            <a:custGeom>
              <a:avLst/>
              <a:gdLst/>
              <a:ahLst/>
              <a:cxnLst/>
              <a:rect l="l" t="t" r="r" b="b"/>
              <a:pathLst>
                <a:path w="441" h="511" extrusionOk="0">
                  <a:moveTo>
                    <a:pt x="212" y="476"/>
                  </a:moveTo>
                  <a:cubicBezTo>
                    <a:pt x="265" y="511"/>
                    <a:pt x="318" y="440"/>
                    <a:pt x="371" y="423"/>
                  </a:cubicBezTo>
                  <a:cubicBezTo>
                    <a:pt x="441" y="405"/>
                    <a:pt x="423" y="335"/>
                    <a:pt x="441" y="282"/>
                  </a:cubicBezTo>
                  <a:cubicBezTo>
                    <a:pt x="441" y="159"/>
                    <a:pt x="371" y="53"/>
                    <a:pt x="247" y="18"/>
                  </a:cubicBezTo>
                  <a:cubicBezTo>
                    <a:pt x="177" y="0"/>
                    <a:pt x="89" y="35"/>
                    <a:pt x="36" y="88"/>
                  </a:cubicBezTo>
                  <a:cubicBezTo>
                    <a:pt x="18" y="106"/>
                    <a:pt x="1" y="229"/>
                    <a:pt x="18" y="247"/>
                  </a:cubicBezTo>
                  <a:cubicBezTo>
                    <a:pt x="54" y="282"/>
                    <a:pt x="54" y="317"/>
                    <a:pt x="71" y="352"/>
                  </a:cubicBezTo>
                  <a:cubicBezTo>
                    <a:pt x="71" y="423"/>
                    <a:pt x="142" y="476"/>
                    <a:pt x="212" y="47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10"/>
            <p:cNvSpPr/>
            <p:nvPr/>
          </p:nvSpPr>
          <p:spPr>
            <a:xfrm>
              <a:off x="3392628" y="5214781"/>
              <a:ext cx="38583" cy="41499"/>
            </a:xfrm>
            <a:custGeom>
              <a:avLst/>
              <a:gdLst/>
              <a:ahLst/>
              <a:cxnLst/>
              <a:rect l="l" t="t" r="r" b="b"/>
              <a:pathLst>
                <a:path w="688" h="740" extrusionOk="0">
                  <a:moveTo>
                    <a:pt x="318" y="1"/>
                  </a:moveTo>
                  <a:cubicBezTo>
                    <a:pt x="230" y="1"/>
                    <a:pt x="19" y="141"/>
                    <a:pt x="19" y="212"/>
                  </a:cubicBezTo>
                  <a:cubicBezTo>
                    <a:pt x="19" y="335"/>
                    <a:pt x="1" y="476"/>
                    <a:pt x="124" y="581"/>
                  </a:cubicBezTo>
                  <a:cubicBezTo>
                    <a:pt x="159" y="599"/>
                    <a:pt x="177" y="652"/>
                    <a:pt x="230" y="652"/>
                  </a:cubicBezTo>
                  <a:cubicBezTo>
                    <a:pt x="300" y="652"/>
                    <a:pt x="388" y="740"/>
                    <a:pt x="476" y="652"/>
                  </a:cubicBezTo>
                  <a:cubicBezTo>
                    <a:pt x="582" y="564"/>
                    <a:pt x="652" y="511"/>
                    <a:pt x="652" y="423"/>
                  </a:cubicBezTo>
                  <a:cubicBezTo>
                    <a:pt x="688" y="212"/>
                    <a:pt x="529" y="18"/>
                    <a:pt x="3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10"/>
            <p:cNvSpPr/>
            <p:nvPr/>
          </p:nvSpPr>
          <p:spPr>
            <a:xfrm>
              <a:off x="3290954" y="5013397"/>
              <a:ext cx="26750" cy="26694"/>
            </a:xfrm>
            <a:custGeom>
              <a:avLst/>
              <a:gdLst/>
              <a:ahLst/>
              <a:cxnLst/>
              <a:rect l="l" t="t" r="r" b="b"/>
              <a:pathLst>
                <a:path w="477" h="476" extrusionOk="0">
                  <a:moveTo>
                    <a:pt x="1" y="229"/>
                  </a:moveTo>
                  <a:cubicBezTo>
                    <a:pt x="36" y="264"/>
                    <a:pt x="18" y="317"/>
                    <a:pt x="71" y="335"/>
                  </a:cubicBezTo>
                  <a:cubicBezTo>
                    <a:pt x="89" y="335"/>
                    <a:pt x="106" y="353"/>
                    <a:pt x="106" y="370"/>
                  </a:cubicBezTo>
                  <a:cubicBezTo>
                    <a:pt x="106" y="423"/>
                    <a:pt x="142" y="423"/>
                    <a:pt x="177" y="423"/>
                  </a:cubicBezTo>
                  <a:cubicBezTo>
                    <a:pt x="212" y="423"/>
                    <a:pt x="247" y="458"/>
                    <a:pt x="282" y="458"/>
                  </a:cubicBezTo>
                  <a:cubicBezTo>
                    <a:pt x="371" y="476"/>
                    <a:pt x="441" y="405"/>
                    <a:pt x="459" y="317"/>
                  </a:cubicBezTo>
                  <a:cubicBezTo>
                    <a:pt x="476" y="247"/>
                    <a:pt x="459" y="176"/>
                    <a:pt x="441" y="106"/>
                  </a:cubicBezTo>
                  <a:cubicBezTo>
                    <a:pt x="406" y="36"/>
                    <a:pt x="335" y="0"/>
                    <a:pt x="265" y="18"/>
                  </a:cubicBezTo>
                  <a:cubicBezTo>
                    <a:pt x="177" y="36"/>
                    <a:pt x="106" y="71"/>
                    <a:pt x="71" y="141"/>
                  </a:cubicBezTo>
                  <a:cubicBezTo>
                    <a:pt x="54" y="159"/>
                    <a:pt x="54" y="176"/>
                    <a:pt x="54" y="194"/>
                  </a:cubicBezTo>
                  <a:cubicBezTo>
                    <a:pt x="54" y="212"/>
                    <a:pt x="71" y="229"/>
                    <a:pt x="54" y="247"/>
                  </a:cubicBezTo>
                  <a:cubicBezTo>
                    <a:pt x="36" y="264"/>
                    <a:pt x="36" y="212"/>
                    <a:pt x="1" y="22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10"/>
            <p:cNvSpPr/>
            <p:nvPr/>
          </p:nvSpPr>
          <p:spPr>
            <a:xfrm>
              <a:off x="2670985" y="5231549"/>
              <a:ext cx="27704" cy="25741"/>
            </a:xfrm>
            <a:custGeom>
              <a:avLst/>
              <a:gdLst/>
              <a:ahLst/>
              <a:cxnLst/>
              <a:rect l="l" t="t" r="r" b="b"/>
              <a:pathLst>
                <a:path w="494" h="459" extrusionOk="0">
                  <a:moveTo>
                    <a:pt x="230" y="458"/>
                  </a:moveTo>
                  <a:cubicBezTo>
                    <a:pt x="335" y="441"/>
                    <a:pt x="423" y="370"/>
                    <a:pt x="459" y="265"/>
                  </a:cubicBezTo>
                  <a:cubicBezTo>
                    <a:pt x="494" y="159"/>
                    <a:pt x="423" y="106"/>
                    <a:pt x="371" y="54"/>
                  </a:cubicBezTo>
                  <a:cubicBezTo>
                    <a:pt x="318" y="1"/>
                    <a:pt x="230" y="1"/>
                    <a:pt x="177" y="54"/>
                  </a:cubicBezTo>
                  <a:cubicBezTo>
                    <a:pt x="142" y="71"/>
                    <a:pt x="89" y="89"/>
                    <a:pt x="54" y="124"/>
                  </a:cubicBezTo>
                  <a:cubicBezTo>
                    <a:pt x="19" y="142"/>
                    <a:pt x="1" y="177"/>
                    <a:pt x="19" y="212"/>
                  </a:cubicBezTo>
                  <a:cubicBezTo>
                    <a:pt x="36" y="265"/>
                    <a:pt x="19" y="335"/>
                    <a:pt x="89" y="353"/>
                  </a:cubicBezTo>
                  <a:cubicBezTo>
                    <a:pt x="89" y="370"/>
                    <a:pt x="89" y="370"/>
                    <a:pt x="89" y="388"/>
                  </a:cubicBezTo>
                  <a:cubicBezTo>
                    <a:pt x="124" y="423"/>
                    <a:pt x="177" y="458"/>
                    <a:pt x="230" y="45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10"/>
            <p:cNvSpPr/>
            <p:nvPr/>
          </p:nvSpPr>
          <p:spPr>
            <a:xfrm>
              <a:off x="2909888" y="4949241"/>
              <a:ext cx="24787" cy="28657"/>
            </a:xfrm>
            <a:custGeom>
              <a:avLst/>
              <a:gdLst/>
              <a:ahLst/>
              <a:cxnLst/>
              <a:rect l="l" t="t" r="r" b="b"/>
              <a:pathLst>
                <a:path w="442" h="511" extrusionOk="0">
                  <a:moveTo>
                    <a:pt x="19" y="247"/>
                  </a:moveTo>
                  <a:cubicBezTo>
                    <a:pt x="19" y="299"/>
                    <a:pt x="19" y="388"/>
                    <a:pt x="89" y="405"/>
                  </a:cubicBezTo>
                  <a:cubicBezTo>
                    <a:pt x="124" y="511"/>
                    <a:pt x="212" y="458"/>
                    <a:pt x="265" y="476"/>
                  </a:cubicBezTo>
                  <a:cubicBezTo>
                    <a:pt x="283" y="476"/>
                    <a:pt x="283" y="476"/>
                    <a:pt x="283" y="476"/>
                  </a:cubicBezTo>
                  <a:cubicBezTo>
                    <a:pt x="335" y="423"/>
                    <a:pt x="371" y="388"/>
                    <a:pt x="406" y="335"/>
                  </a:cubicBezTo>
                  <a:cubicBezTo>
                    <a:pt x="441" y="264"/>
                    <a:pt x="441" y="211"/>
                    <a:pt x="406" y="159"/>
                  </a:cubicBezTo>
                  <a:cubicBezTo>
                    <a:pt x="406" y="106"/>
                    <a:pt x="283" y="0"/>
                    <a:pt x="247" y="18"/>
                  </a:cubicBezTo>
                  <a:cubicBezTo>
                    <a:pt x="195" y="18"/>
                    <a:pt x="142" y="35"/>
                    <a:pt x="107" y="71"/>
                  </a:cubicBezTo>
                  <a:cubicBezTo>
                    <a:pt x="71" y="123"/>
                    <a:pt x="1" y="159"/>
                    <a:pt x="19" y="24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10"/>
            <p:cNvSpPr/>
            <p:nvPr/>
          </p:nvSpPr>
          <p:spPr>
            <a:xfrm>
              <a:off x="3013580" y="5792297"/>
              <a:ext cx="25685" cy="28657"/>
            </a:xfrm>
            <a:custGeom>
              <a:avLst/>
              <a:gdLst/>
              <a:ahLst/>
              <a:cxnLst/>
              <a:rect l="l" t="t" r="r" b="b"/>
              <a:pathLst>
                <a:path w="458" h="511" extrusionOk="0">
                  <a:moveTo>
                    <a:pt x="300" y="71"/>
                  </a:moveTo>
                  <a:lnTo>
                    <a:pt x="282" y="71"/>
                  </a:lnTo>
                  <a:cubicBezTo>
                    <a:pt x="194" y="0"/>
                    <a:pt x="141" y="71"/>
                    <a:pt x="88" y="124"/>
                  </a:cubicBezTo>
                  <a:cubicBezTo>
                    <a:pt x="0" y="212"/>
                    <a:pt x="0" y="247"/>
                    <a:pt x="71" y="353"/>
                  </a:cubicBezTo>
                  <a:cubicBezTo>
                    <a:pt x="88" y="388"/>
                    <a:pt x="88" y="441"/>
                    <a:pt x="141" y="476"/>
                  </a:cubicBezTo>
                  <a:cubicBezTo>
                    <a:pt x="159" y="493"/>
                    <a:pt x="194" y="493"/>
                    <a:pt x="229" y="493"/>
                  </a:cubicBezTo>
                  <a:lnTo>
                    <a:pt x="264" y="493"/>
                  </a:lnTo>
                  <a:cubicBezTo>
                    <a:pt x="352" y="511"/>
                    <a:pt x="405" y="441"/>
                    <a:pt x="423" y="388"/>
                  </a:cubicBezTo>
                  <a:cubicBezTo>
                    <a:pt x="458" y="300"/>
                    <a:pt x="458" y="212"/>
                    <a:pt x="388" y="141"/>
                  </a:cubicBezTo>
                  <a:cubicBezTo>
                    <a:pt x="370" y="124"/>
                    <a:pt x="352" y="71"/>
                    <a:pt x="300" y="7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10"/>
            <p:cNvSpPr/>
            <p:nvPr/>
          </p:nvSpPr>
          <p:spPr>
            <a:xfrm>
              <a:off x="3187317" y="5138792"/>
              <a:ext cx="24731" cy="25685"/>
            </a:xfrm>
            <a:custGeom>
              <a:avLst/>
              <a:gdLst/>
              <a:ahLst/>
              <a:cxnLst/>
              <a:rect l="l" t="t" r="r" b="b"/>
              <a:pathLst>
                <a:path w="441" h="458" extrusionOk="0">
                  <a:moveTo>
                    <a:pt x="247" y="18"/>
                  </a:moveTo>
                  <a:lnTo>
                    <a:pt x="141" y="18"/>
                  </a:lnTo>
                  <a:cubicBezTo>
                    <a:pt x="106" y="18"/>
                    <a:pt x="71" y="70"/>
                    <a:pt x="36" y="106"/>
                  </a:cubicBezTo>
                  <a:cubicBezTo>
                    <a:pt x="1" y="194"/>
                    <a:pt x="18" y="282"/>
                    <a:pt x="71" y="352"/>
                  </a:cubicBezTo>
                  <a:cubicBezTo>
                    <a:pt x="106" y="440"/>
                    <a:pt x="177" y="458"/>
                    <a:pt x="282" y="423"/>
                  </a:cubicBezTo>
                  <a:cubicBezTo>
                    <a:pt x="370" y="405"/>
                    <a:pt x="423" y="335"/>
                    <a:pt x="441" y="264"/>
                  </a:cubicBezTo>
                  <a:cubicBezTo>
                    <a:pt x="441" y="229"/>
                    <a:pt x="441" y="194"/>
                    <a:pt x="423" y="158"/>
                  </a:cubicBezTo>
                  <a:cubicBezTo>
                    <a:pt x="405" y="123"/>
                    <a:pt x="405" y="88"/>
                    <a:pt x="370" y="53"/>
                  </a:cubicBezTo>
                  <a:cubicBezTo>
                    <a:pt x="335" y="18"/>
                    <a:pt x="300" y="0"/>
                    <a:pt x="247" y="1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10"/>
            <p:cNvSpPr/>
            <p:nvPr/>
          </p:nvSpPr>
          <p:spPr>
            <a:xfrm>
              <a:off x="3096467" y="5239457"/>
              <a:ext cx="36620" cy="41499"/>
            </a:xfrm>
            <a:custGeom>
              <a:avLst/>
              <a:gdLst/>
              <a:ahLst/>
              <a:cxnLst/>
              <a:rect l="l" t="t" r="r" b="b"/>
              <a:pathLst>
                <a:path w="653" h="740" extrusionOk="0">
                  <a:moveTo>
                    <a:pt x="335" y="18"/>
                  </a:moveTo>
                  <a:cubicBezTo>
                    <a:pt x="283" y="1"/>
                    <a:pt x="212" y="36"/>
                    <a:pt x="177" y="89"/>
                  </a:cubicBezTo>
                  <a:cubicBezTo>
                    <a:pt x="142" y="159"/>
                    <a:pt x="89" y="212"/>
                    <a:pt x="36" y="282"/>
                  </a:cubicBezTo>
                  <a:cubicBezTo>
                    <a:pt x="1" y="353"/>
                    <a:pt x="36" y="335"/>
                    <a:pt x="36" y="370"/>
                  </a:cubicBezTo>
                  <a:cubicBezTo>
                    <a:pt x="71" y="458"/>
                    <a:pt x="124" y="529"/>
                    <a:pt x="124" y="634"/>
                  </a:cubicBezTo>
                  <a:cubicBezTo>
                    <a:pt x="124" y="634"/>
                    <a:pt x="142" y="652"/>
                    <a:pt x="142" y="652"/>
                  </a:cubicBezTo>
                  <a:cubicBezTo>
                    <a:pt x="300" y="740"/>
                    <a:pt x="476" y="687"/>
                    <a:pt x="564" y="546"/>
                  </a:cubicBezTo>
                  <a:cubicBezTo>
                    <a:pt x="652" y="423"/>
                    <a:pt x="635" y="247"/>
                    <a:pt x="529" y="141"/>
                  </a:cubicBezTo>
                  <a:cubicBezTo>
                    <a:pt x="476" y="89"/>
                    <a:pt x="406" y="36"/>
                    <a:pt x="335" y="1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10"/>
            <p:cNvSpPr/>
            <p:nvPr/>
          </p:nvSpPr>
          <p:spPr>
            <a:xfrm>
              <a:off x="3449886" y="5331260"/>
              <a:ext cx="23778" cy="27704"/>
            </a:xfrm>
            <a:custGeom>
              <a:avLst/>
              <a:gdLst/>
              <a:ahLst/>
              <a:cxnLst/>
              <a:rect l="l" t="t" r="r" b="b"/>
              <a:pathLst>
                <a:path w="424" h="494" extrusionOk="0">
                  <a:moveTo>
                    <a:pt x="423" y="247"/>
                  </a:moveTo>
                  <a:cubicBezTo>
                    <a:pt x="423" y="194"/>
                    <a:pt x="406" y="124"/>
                    <a:pt x="371" y="71"/>
                  </a:cubicBezTo>
                  <a:cubicBezTo>
                    <a:pt x="353" y="36"/>
                    <a:pt x="300" y="54"/>
                    <a:pt x="265" y="36"/>
                  </a:cubicBezTo>
                  <a:cubicBezTo>
                    <a:pt x="159" y="1"/>
                    <a:pt x="89" y="54"/>
                    <a:pt x="36" y="124"/>
                  </a:cubicBezTo>
                  <a:cubicBezTo>
                    <a:pt x="19" y="142"/>
                    <a:pt x="36" y="177"/>
                    <a:pt x="19" y="212"/>
                  </a:cubicBezTo>
                  <a:cubicBezTo>
                    <a:pt x="1" y="265"/>
                    <a:pt x="1" y="318"/>
                    <a:pt x="36" y="353"/>
                  </a:cubicBezTo>
                  <a:cubicBezTo>
                    <a:pt x="89" y="406"/>
                    <a:pt x="142" y="441"/>
                    <a:pt x="195" y="458"/>
                  </a:cubicBezTo>
                  <a:cubicBezTo>
                    <a:pt x="300" y="494"/>
                    <a:pt x="423" y="353"/>
                    <a:pt x="423" y="24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10"/>
            <p:cNvSpPr/>
            <p:nvPr/>
          </p:nvSpPr>
          <p:spPr>
            <a:xfrm>
              <a:off x="2856611" y="5757752"/>
              <a:ext cx="27704" cy="25741"/>
            </a:xfrm>
            <a:custGeom>
              <a:avLst/>
              <a:gdLst/>
              <a:ahLst/>
              <a:cxnLst/>
              <a:rect l="l" t="t" r="r" b="b"/>
              <a:pathLst>
                <a:path w="494" h="459" extrusionOk="0">
                  <a:moveTo>
                    <a:pt x="476" y="229"/>
                  </a:moveTo>
                  <a:cubicBezTo>
                    <a:pt x="493" y="106"/>
                    <a:pt x="388" y="0"/>
                    <a:pt x="282" y="0"/>
                  </a:cubicBezTo>
                  <a:cubicBezTo>
                    <a:pt x="264" y="0"/>
                    <a:pt x="247" y="0"/>
                    <a:pt x="229" y="18"/>
                  </a:cubicBezTo>
                  <a:cubicBezTo>
                    <a:pt x="194" y="36"/>
                    <a:pt x="176" y="71"/>
                    <a:pt x="141" y="71"/>
                  </a:cubicBezTo>
                  <a:cubicBezTo>
                    <a:pt x="71" y="88"/>
                    <a:pt x="71" y="159"/>
                    <a:pt x="36" y="194"/>
                  </a:cubicBezTo>
                  <a:cubicBezTo>
                    <a:pt x="0" y="247"/>
                    <a:pt x="36" y="229"/>
                    <a:pt x="36" y="229"/>
                  </a:cubicBezTo>
                  <a:cubicBezTo>
                    <a:pt x="88" y="247"/>
                    <a:pt x="88" y="317"/>
                    <a:pt x="124" y="352"/>
                  </a:cubicBezTo>
                  <a:cubicBezTo>
                    <a:pt x="141" y="352"/>
                    <a:pt x="141" y="370"/>
                    <a:pt x="141" y="370"/>
                  </a:cubicBezTo>
                  <a:cubicBezTo>
                    <a:pt x="159" y="423"/>
                    <a:pt x="194" y="458"/>
                    <a:pt x="247" y="440"/>
                  </a:cubicBezTo>
                  <a:cubicBezTo>
                    <a:pt x="282" y="440"/>
                    <a:pt x="335" y="423"/>
                    <a:pt x="370" y="405"/>
                  </a:cubicBezTo>
                  <a:cubicBezTo>
                    <a:pt x="423" y="370"/>
                    <a:pt x="476" y="300"/>
                    <a:pt x="476" y="22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10"/>
            <p:cNvSpPr/>
            <p:nvPr/>
          </p:nvSpPr>
          <p:spPr>
            <a:xfrm>
              <a:off x="2760826" y="5704419"/>
              <a:ext cx="30676" cy="30676"/>
            </a:xfrm>
            <a:custGeom>
              <a:avLst/>
              <a:gdLst/>
              <a:ahLst/>
              <a:cxnLst/>
              <a:rect l="l" t="t" r="r" b="b"/>
              <a:pathLst>
                <a:path w="547" h="547" extrusionOk="0">
                  <a:moveTo>
                    <a:pt x="247" y="511"/>
                  </a:moveTo>
                  <a:cubicBezTo>
                    <a:pt x="353" y="511"/>
                    <a:pt x="441" y="511"/>
                    <a:pt x="494" y="423"/>
                  </a:cubicBezTo>
                  <a:cubicBezTo>
                    <a:pt x="547" y="335"/>
                    <a:pt x="547" y="230"/>
                    <a:pt x="494" y="142"/>
                  </a:cubicBezTo>
                  <a:cubicBezTo>
                    <a:pt x="441" y="71"/>
                    <a:pt x="371" y="18"/>
                    <a:pt x="283" y="1"/>
                  </a:cubicBezTo>
                  <a:cubicBezTo>
                    <a:pt x="265" y="1"/>
                    <a:pt x="265" y="1"/>
                    <a:pt x="247" y="18"/>
                  </a:cubicBezTo>
                  <a:cubicBezTo>
                    <a:pt x="159" y="36"/>
                    <a:pt x="54" y="54"/>
                    <a:pt x="54" y="159"/>
                  </a:cubicBezTo>
                  <a:cubicBezTo>
                    <a:pt x="54" y="212"/>
                    <a:pt x="1" y="300"/>
                    <a:pt x="71" y="353"/>
                  </a:cubicBezTo>
                  <a:cubicBezTo>
                    <a:pt x="107" y="370"/>
                    <a:pt x="71" y="406"/>
                    <a:pt x="107" y="441"/>
                  </a:cubicBezTo>
                  <a:cubicBezTo>
                    <a:pt x="124" y="458"/>
                    <a:pt x="195" y="546"/>
                    <a:pt x="247" y="51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10"/>
            <p:cNvSpPr/>
            <p:nvPr/>
          </p:nvSpPr>
          <p:spPr>
            <a:xfrm>
              <a:off x="3123161" y="5550422"/>
              <a:ext cx="29666" cy="31629"/>
            </a:xfrm>
            <a:custGeom>
              <a:avLst/>
              <a:gdLst/>
              <a:ahLst/>
              <a:cxnLst/>
              <a:rect l="l" t="t" r="r" b="b"/>
              <a:pathLst>
                <a:path w="529" h="564" extrusionOk="0">
                  <a:moveTo>
                    <a:pt x="511" y="318"/>
                  </a:moveTo>
                  <a:cubicBezTo>
                    <a:pt x="528" y="194"/>
                    <a:pt x="440" y="71"/>
                    <a:pt x="317" y="36"/>
                  </a:cubicBezTo>
                  <a:cubicBezTo>
                    <a:pt x="212" y="1"/>
                    <a:pt x="88" y="36"/>
                    <a:pt x="18" y="124"/>
                  </a:cubicBezTo>
                  <a:cubicBezTo>
                    <a:pt x="0" y="177"/>
                    <a:pt x="0" y="229"/>
                    <a:pt x="18" y="265"/>
                  </a:cubicBezTo>
                  <a:cubicBezTo>
                    <a:pt x="35" y="318"/>
                    <a:pt x="53" y="370"/>
                    <a:pt x="53" y="423"/>
                  </a:cubicBezTo>
                  <a:cubicBezTo>
                    <a:pt x="71" y="511"/>
                    <a:pt x="159" y="564"/>
                    <a:pt x="247" y="546"/>
                  </a:cubicBezTo>
                  <a:cubicBezTo>
                    <a:pt x="282" y="546"/>
                    <a:pt x="335" y="564"/>
                    <a:pt x="388" y="529"/>
                  </a:cubicBezTo>
                  <a:cubicBezTo>
                    <a:pt x="458" y="476"/>
                    <a:pt x="493" y="406"/>
                    <a:pt x="511" y="31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10"/>
            <p:cNvSpPr/>
            <p:nvPr/>
          </p:nvSpPr>
          <p:spPr>
            <a:xfrm>
              <a:off x="3369971" y="5401361"/>
              <a:ext cx="23722" cy="26694"/>
            </a:xfrm>
            <a:custGeom>
              <a:avLst/>
              <a:gdLst/>
              <a:ahLst/>
              <a:cxnLst/>
              <a:rect l="l" t="t" r="r" b="b"/>
              <a:pathLst>
                <a:path w="423" h="476" extrusionOk="0">
                  <a:moveTo>
                    <a:pt x="0" y="212"/>
                  </a:moveTo>
                  <a:cubicBezTo>
                    <a:pt x="35" y="282"/>
                    <a:pt x="0" y="405"/>
                    <a:pt x="106" y="458"/>
                  </a:cubicBezTo>
                  <a:cubicBezTo>
                    <a:pt x="159" y="476"/>
                    <a:pt x="299" y="458"/>
                    <a:pt x="335" y="423"/>
                  </a:cubicBezTo>
                  <a:cubicBezTo>
                    <a:pt x="370" y="370"/>
                    <a:pt x="387" y="317"/>
                    <a:pt x="423" y="265"/>
                  </a:cubicBezTo>
                  <a:cubicBezTo>
                    <a:pt x="423" y="194"/>
                    <a:pt x="405" y="141"/>
                    <a:pt x="352" y="89"/>
                  </a:cubicBezTo>
                  <a:cubicBezTo>
                    <a:pt x="247" y="1"/>
                    <a:pt x="71" y="36"/>
                    <a:pt x="0" y="17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10"/>
            <p:cNvSpPr/>
            <p:nvPr/>
          </p:nvSpPr>
          <p:spPr>
            <a:xfrm>
              <a:off x="2879324" y="5302659"/>
              <a:ext cx="29666" cy="21759"/>
            </a:xfrm>
            <a:custGeom>
              <a:avLst/>
              <a:gdLst/>
              <a:ahLst/>
              <a:cxnLst/>
              <a:rect l="l" t="t" r="r" b="b"/>
              <a:pathLst>
                <a:path w="529" h="388" extrusionOk="0">
                  <a:moveTo>
                    <a:pt x="212" y="387"/>
                  </a:moveTo>
                  <a:cubicBezTo>
                    <a:pt x="282" y="387"/>
                    <a:pt x="370" y="370"/>
                    <a:pt x="440" y="352"/>
                  </a:cubicBezTo>
                  <a:cubicBezTo>
                    <a:pt x="493" y="335"/>
                    <a:pt x="528" y="264"/>
                    <a:pt x="511" y="211"/>
                  </a:cubicBezTo>
                  <a:cubicBezTo>
                    <a:pt x="493" y="176"/>
                    <a:pt x="511" y="141"/>
                    <a:pt x="458" y="106"/>
                  </a:cubicBezTo>
                  <a:cubicBezTo>
                    <a:pt x="388" y="35"/>
                    <a:pt x="282" y="0"/>
                    <a:pt x="176" y="35"/>
                  </a:cubicBezTo>
                  <a:cubicBezTo>
                    <a:pt x="106" y="53"/>
                    <a:pt x="88" y="123"/>
                    <a:pt x="35" y="176"/>
                  </a:cubicBezTo>
                  <a:cubicBezTo>
                    <a:pt x="0" y="229"/>
                    <a:pt x="35" y="282"/>
                    <a:pt x="71" y="317"/>
                  </a:cubicBezTo>
                  <a:cubicBezTo>
                    <a:pt x="106" y="352"/>
                    <a:pt x="159" y="387"/>
                    <a:pt x="212" y="38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10"/>
            <p:cNvSpPr/>
            <p:nvPr/>
          </p:nvSpPr>
          <p:spPr>
            <a:xfrm>
              <a:off x="3396609" y="5105200"/>
              <a:ext cx="27704" cy="24731"/>
            </a:xfrm>
            <a:custGeom>
              <a:avLst/>
              <a:gdLst/>
              <a:ahLst/>
              <a:cxnLst/>
              <a:rect l="l" t="t" r="r" b="b"/>
              <a:pathLst>
                <a:path w="494" h="441" extrusionOk="0">
                  <a:moveTo>
                    <a:pt x="229" y="1"/>
                  </a:moveTo>
                  <a:cubicBezTo>
                    <a:pt x="176" y="1"/>
                    <a:pt x="124" y="18"/>
                    <a:pt x="106" y="71"/>
                  </a:cubicBezTo>
                  <a:cubicBezTo>
                    <a:pt x="88" y="106"/>
                    <a:pt x="53" y="106"/>
                    <a:pt x="53" y="124"/>
                  </a:cubicBezTo>
                  <a:cubicBezTo>
                    <a:pt x="0" y="212"/>
                    <a:pt x="36" y="317"/>
                    <a:pt x="124" y="370"/>
                  </a:cubicBezTo>
                  <a:cubicBezTo>
                    <a:pt x="124" y="370"/>
                    <a:pt x="141" y="370"/>
                    <a:pt x="141" y="388"/>
                  </a:cubicBezTo>
                  <a:cubicBezTo>
                    <a:pt x="141" y="423"/>
                    <a:pt x="176" y="441"/>
                    <a:pt x="212" y="441"/>
                  </a:cubicBezTo>
                  <a:cubicBezTo>
                    <a:pt x="300" y="423"/>
                    <a:pt x="388" y="370"/>
                    <a:pt x="440" y="282"/>
                  </a:cubicBezTo>
                  <a:cubicBezTo>
                    <a:pt x="493" y="141"/>
                    <a:pt x="388" y="1"/>
                    <a:pt x="2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10"/>
            <p:cNvSpPr/>
            <p:nvPr/>
          </p:nvSpPr>
          <p:spPr>
            <a:xfrm>
              <a:off x="3037246" y="4954176"/>
              <a:ext cx="24731" cy="26694"/>
            </a:xfrm>
            <a:custGeom>
              <a:avLst/>
              <a:gdLst/>
              <a:ahLst/>
              <a:cxnLst/>
              <a:rect l="l" t="t" r="r" b="b"/>
              <a:pathLst>
                <a:path w="441" h="476" extrusionOk="0">
                  <a:moveTo>
                    <a:pt x="441" y="229"/>
                  </a:moveTo>
                  <a:cubicBezTo>
                    <a:pt x="441" y="88"/>
                    <a:pt x="318" y="0"/>
                    <a:pt x="177" y="35"/>
                  </a:cubicBezTo>
                  <a:cubicBezTo>
                    <a:pt x="159" y="35"/>
                    <a:pt x="159" y="35"/>
                    <a:pt x="142" y="53"/>
                  </a:cubicBezTo>
                  <a:cubicBezTo>
                    <a:pt x="124" y="88"/>
                    <a:pt x="89" y="123"/>
                    <a:pt x="36" y="159"/>
                  </a:cubicBezTo>
                  <a:cubicBezTo>
                    <a:pt x="18" y="194"/>
                    <a:pt x="1" y="229"/>
                    <a:pt x="18" y="282"/>
                  </a:cubicBezTo>
                  <a:cubicBezTo>
                    <a:pt x="36" y="317"/>
                    <a:pt x="54" y="352"/>
                    <a:pt x="89" y="370"/>
                  </a:cubicBezTo>
                  <a:cubicBezTo>
                    <a:pt x="142" y="370"/>
                    <a:pt x="177" y="405"/>
                    <a:pt x="177" y="440"/>
                  </a:cubicBezTo>
                  <a:cubicBezTo>
                    <a:pt x="177" y="476"/>
                    <a:pt x="230" y="458"/>
                    <a:pt x="247" y="458"/>
                  </a:cubicBezTo>
                  <a:cubicBezTo>
                    <a:pt x="353" y="440"/>
                    <a:pt x="441" y="352"/>
                    <a:pt x="441" y="22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10"/>
            <p:cNvSpPr/>
            <p:nvPr/>
          </p:nvSpPr>
          <p:spPr>
            <a:xfrm>
              <a:off x="3127087" y="5047942"/>
              <a:ext cx="22768" cy="25741"/>
            </a:xfrm>
            <a:custGeom>
              <a:avLst/>
              <a:gdLst/>
              <a:ahLst/>
              <a:cxnLst/>
              <a:rect l="l" t="t" r="r" b="b"/>
              <a:pathLst>
                <a:path w="406" h="459" extrusionOk="0">
                  <a:moveTo>
                    <a:pt x="194" y="458"/>
                  </a:moveTo>
                  <a:cubicBezTo>
                    <a:pt x="318" y="441"/>
                    <a:pt x="406" y="335"/>
                    <a:pt x="406" y="194"/>
                  </a:cubicBezTo>
                  <a:cubicBezTo>
                    <a:pt x="406" y="71"/>
                    <a:pt x="353" y="36"/>
                    <a:pt x="247" y="18"/>
                  </a:cubicBezTo>
                  <a:cubicBezTo>
                    <a:pt x="177" y="1"/>
                    <a:pt x="106" y="36"/>
                    <a:pt x="54" y="106"/>
                  </a:cubicBezTo>
                  <a:cubicBezTo>
                    <a:pt x="1" y="177"/>
                    <a:pt x="1" y="282"/>
                    <a:pt x="71" y="353"/>
                  </a:cubicBezTo>
                  <a:cubicBezTo>
                    <a:pt x="89" y="405"/>
                    <a:pt x="106" y="441"/>
                    <a:pt x="159" y="45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10"/>
            <p:cNvSpPr/>
            <p:nvPr/>
          </p:nvSpPr>
          <p:spPr>
            <a:xfrm>
              <a:off x="2840797" y="5169356"/>
              <a:ext cx="32639" cy="31685"/>
            </a:xfrm>
            <a:custGeom>
              <a:avLst/>
              <a:gdLst/>
              <a:ahLst/>
              <a:cxnLst/>
              <a:rect l="l" t="t" r="r" b="b"/>
              <a:pathLst>
                <a:path w="582" h="565" extrusionOk="0">
                  <a:moveTo>
                    <a:pt x="247" y="564"/>
                  </a:moveTo>
                  <a:cubicBezTo>
                    <a:pt x="388" y="546"/>
                    <a:pt x="582" y="458"/>
                    <a:pt x="546" y="247"/>
                  </a:cubicBezTo>
                  <a:cubicBezTo>
                    <a:pt x="529" y="159"/>
                    <a:pt x="476" y="71"/>
                    <a:pt x="388" y="36"/>
                  </a:cubicBezTo>
                  <a:cubicBezTo>
                    <a:pt x="300" y="1"/>
                    <a:pt x="212" y="18"/>
                    <a:pt x="159" y="89"/>
                  </a:cubicBezTo>
                  <a:cubicBezTo>
                    <a:pt x="159" y="106"/>
                    <a:pt x="142" y="106"/>
                    <a:pt x="142" y="124"/>
                  </a:cubicBezTo>
                  <a:cubicBezTo>
                    <a:pt x="36" y="142"/>
                    <a:pt x="36" y="230"/>
                    <a:pt x="18" y="300"/>
                  </a:cubicBezTo>
                  <a:cubicBezTo>
                    <a:pt x="1" y="335"/>
                    <a:pt x="71" y="353"/>
                    <a:pt x="71" y="406"/>
                  </a:cubicBezTo>
                  <a:cubicBezTo>
                    <a:pt x="71" y="441"/>
                    <a:pt x="194" y="564"/>
                    <a:pt x="247" y="56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10"/>
            <p:cNvSpPr/>
            <p:nvPr/>
          </p:nvSpPr>
          <p:spPr>
            <a:xfrm>
              <a:off x="2737160" y="5054840"/>
              <a:ext cx="21759" cy="26750"/>
            </a:xfrm>
            <a:custGeom>
              <a:avLst/>
              <a:gdLst/>
              <a:ahLst/>
              <a:cxnLst/>
              <a:rect l="l" t="t" r="r" b="b"/>
              <a:pathLst>
                <a:path w="388" h="477" extrusionOk="0">
                  <a:moveTo>
                    <a:pt x="159" y="476"/>
                  </a:moveTo>
                  <a:cubicBezTo>
                    <a:pt x="282" y="476"/>
                    <a:pt x="370" y="370"/>
                    <a:pt x="388" y="247"/>
                  </a:cubicBezTo>
                  <a:cubicBezTo>
                    <a:pt x="388" y="106"/>
                    <a:pt x="264" y="1"/>
                    <a:pt x="124" y="36"/>
                  </a:cubicBezTo>
                  <a:cubicBezTo>
                    <a:pt x="53" y="71"/>
                    <a:pt x="18" y="142"/>
                    <a:pt x="18" y="230"/>
                  </a:cubicBezTo>
                  <a:cubicBezTo>
                    <a:pt x="18" y="230"/>
                    <a:pt x="18" y="247"/>
                    <a:pt x="18" y="265"/>
                  </a:cubicBezTo>
                  <a:cubicBezTo>
                    <a:pt x="0" y="353"/>
                    <a:pt x="53" y="441"/>
                    <a:pt x="141" y="476"/>
                  </a:cubicBezTo>
                  <a:cubicBezTo>
                    <a:pt x="141" y="476"/>
                    <a:pt x="159" y="476"/>
                    <a:pt x="159" y="47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10"/>
            <p:cNvSpPr/>
            <p:nvPr/>
          </p:nvSpPr>
          <p:spPr>
            <a:xfrm>
              <a:off x="2951387" y="5255271"/>
              <a:ext cx="22768" cy="23722"/>
            </a:xfrm>
            <a:custGeom>
              <a:avLst/>
              <a:gdLst/>
              <a:ahLst/>
              <a:cxnLst/>
              <a:rect l="l" t="t" r="r" b="b"/>
              <a:pathLst>
                <a:path w="406" h="423" extrusionOk="0">
                  <a:moveTo>
                    <a:pt x="159" y="405"/>
                  </a:moveTo>
                  <a:cubicBezTo>
                    <a:pt x="317" y="405"/>
                    <a:pt x="405" y="335"/>
                    <a:pt x="405" y="229"/>
                  </a:cubicBezTo>
                  <a:cubicBezTo>
                    <a:pt x="405" y="106"/>
                    <a:pt x="335" y="0"/>
                    <a:pt x="247" y="0"/>
                  </a:cubicBezTo>
                  <a:cubicBezTo>
                    <a:pt x="53" y="0"/>
                    <a:pt x="0" y="71"/>
                    <a:pt x="0" y="282"/>
                  </a:cubicBezTo>
                  <a:cubicBezTo>
                    <a:pt x="0" y="317"/>
                    <a:pt x="36" y="335"/>
                    <a:pt x="71" y="370"/>
                  </a:cubicBezTo>
                  <a:cubicBezTo>
                    <a:pt x="88" y="405"/>
                    <a:pt x="124" y="423"/>
                    <a:pt x="159" y="40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10"/>
            <p:cNvSpPr/>
            <p:nvPr/>
          </p:nvSpPr>
          <p:spPr>
            <a:xfrm>
              <a:off x="3276149" y="5391491"/>
              <a:ext cx="25741" cy="24731"/>
            </a:xfrm>
            <a:custGeom>
              <a:avLst/>
              <a:gdLst/>
              <a:ahLst/>
              <a:cxnLst/>
              <a:rect l="l" t="t" r="r" b="b"/>
              <a:pathLst>
                <a:path w="459" h="441" extrusionOk="0">
                  <a:moveTo>
                    <a:pt x="265" y="441"/>
                  </a:moveTo>
                  <a:cubicBezTo>
                    <a:pt x="300" y="441"/>
                    <a:pt x="353" y="423"/>
                    <a:pt x="388" y="388"/>
                  </a:cubicBezTo>
                  <a:cubicBezTo>
                    <a:pt x="441" y="317"/>
                    <a:pt x="458" y="194"/>
                    <a:pt x="406" y="106"/>
                  </a:cubicBezTo>
                  <a:cubicBezTo>
                    <a:pt x="370" y="36"/>
                    <a:pt x="282" y="1"/>
                    <a:pt x="212" y="36"/>
                  </a:cubicBezTo>
                  <a:cubicBezTo>
                    <a:pt x="194" y="53"/>
                    <a:pt x="159" y="71"/>
                    <a:pt x="124" y="89"/>
                  </a:cubicBezTo>
                  <a:cubicBezTo>
                    <a:pt x="71" y="106"/>
                    <a:pt x="54" y="159"/>
                    <a:pt x="36" y="194"/>
                  </a:cubicBezTo>
                  <a:cubicBezTo>
                    <a:pt x="18" y="247"/>
                    <a:pt x="1" y="282"/>
                    <a:pt x="71" y="300"/>
                  </a:cubicBezTo>
                  <a:cubicBezTo>
                    <a:pt x="124" y="317"/>
                    <a:pt x="71" y="353"/>
                    <a:pt x="106" y="388"/>
                  </a:cubicBezTo>
                  <a:cubicBezTo>
                    <a:pt x="142" y="441"/>
                    <a:pt x="194" y="441"/>
                    <a:pt x="265" y="44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10"/>
            <p:cNvSpPr/>
            <p:nvPr/>
          </p:nvSpPr>
          <p:spPr>
            <a:xfrm>
              <a:off x="3098486" y="5645198"/>
              <a:ext cx="22768" cy="26694"/>
            </a:xfrm>
            <a:custGeom>
              <a:avLst/>
              <a:gdLst/>
              <a:ahLst/>
              <a:cxnLst/>
              <a:rect l="l" t="t" r="r" b="b"/>
              <a:pathLst>
                <a:path w="406" h="476" extrusionOk="0">
                  <a:moveTo>
                    <a:pt x="387" y="265"/>
                  </a:moveTo>
                  <a:cubicBezTo>
                    <a:pt x="405" y="194"/>
                    <a:pt x="387" y="124"/>
                    <a:pt x="335" y="89"/>
                  </a:cubicBezTo>
                  <a:cubicBezTo>
                    <a:pt x="317" y="36"/>
                    <a:pt x="264" y="18"/>
                    <a:pt x="229" y="36"/>
                  </a:cubicBezTo>
                  <a:lnTo>
                    <a:pt x="211" y="36"/>
                  </a:lnTo>
                  <a:cubicBezTo>
                    <a:pt x="141" y="1"/>
                    <a:pt x="88" y="71"/>
                    <a:pt x="53" y="106"/>
                  </a:cubicBezTo>
                  <a:cubicBezTo>
                    <a:pt x="0" y="159"/>
                    <a:pt x="0" y="229"/>
                    <a:pt x="18" y="282"/>
                  </a:cubicBezTo>
                  <a:cubicBezTo>
                    <a:pt x="35" y="317"/>
                    <a:pt x="71" y="335"/>
                    <a:pt x="53" y="388"/>
                  </a:cubicBezTo>
                  <a:cubicBezTo>
                    <a:pt x="53" y="388"/>
                    <a:pt x="53" y="405"/>
                    <a:pt x="71" y="423"/>
                  </a:cubicBezTo>
                  <a:cubicBezTo>
                    <a:pt x="176" y="476"/>
                    <a:pt x="299" y="458"/>
                    <a:pt x="352" y="353"/>
                  </a:cubicBezTo>
                  <a:cubicBezTo>
                    <a:pt x="387" y="317"/>
                    <a:pt x="405" y="300"/>
                    <a:pt x="387" y="26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10"/>
            <p:cNvSpPr/>
            <p:nvPr/>
          </p:nvSpPr>
          <p:spPr>
            <a:xfrm>
              <a:off x="2873379" y="5438879"/>
              <a:ext cx="23778" cy="24731"/>
            </a:xfrm>
            <a:custGeom>
              <a:avLst/>
              <a:gdLst/>
              <a:ahLst/>
              <a:cxnLst/>
              <a:rect l="l" t="t" r="r" b="b"/>
              <a:pathLst>
                <a:path w="424" h="441" extrusionOk="0">
                  <a:moveTo>
                    <a:pt x="229" y="18"/>
                  </a:moveTo>
                  <a:cubicBezTo>
                    <a:pt x="177" y="18"/>
                    <a:pt x="106" y="36"/>
                    <a:pt x="53" y="53"/>
                  </a:cubicBezTo>
                  <a:cubicBezTo>
                    <a:pt x="1" y="71"/>
                    <a:pt x="18" y="124"/>
                    <a:pt x="18" y="159"/>
                  </a:cubicBezTo>
                  <a:cubicBezTo>
                    <a:pt x="36" y="212"/>
                    <a:pt x="36" y="265"/>
                    <a:pt x="18" y="317"/>
                  </a:cubicBezTo>
                  <a:cubicBezTo>
                    <a:pt x="18" y="335"/>
                    <a:pt x="53" y="353"/>
                    <a:pt x="71" y="370"/>
                  </a:cubicBezTo>
                  <a:cubicBezTo>
                    <a:pt x="159" y="441"/>
                    <a:pt x="265" y="441"/>
                    <a:pt x="335" y="370"/>
                  </a:cubicBezTo>
                  <a:cubicBezTo>
                    <a:pt x="406" y="300"/>
                    <a:pt x="423" y="194"/>
                    <a:pt x="388" y="106"/>
                  </a:cubicBezTo>
                  <a:cubicBezTo>
                    <a:pt x="353" y="0"/>
                    <a:pt x="300" y="36"/>
                    <a:pt x="229" y="1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10"/>
            <p:cNvSpPr/>
            <p:nvPr/>
          </p:nvSpPr>
          <p:spPr>
            <a:xfrm>
              <a:off x="2674967" y="5439888"/>
              <a:ext cx="22768" cy="27647"/>
            </a:xfrm>
            <a:custGeom>
              <a:avLst/>
              <a:gdLst/>
              <a:ahLst/>
              <a:cxnLst/>
              <a:rect l="l" t="t" r="r" b="b"/>
              <a:pathLst>
                <a:path w="406" h="493" extrusionOk="0">
                  <a:moveTo>
                    <a:pt x="0" y="194"/>
                  </a:moveTo>
                  <a:cubicBezTo>
                    <a:pt x="18" y="247"/>
                    <a:pt x="0" y="299"/>
                    <a:pt x="53" y="335"/>
                  </a:cubicBezTo>
                  <a:cubicBezTo>
                    <a:pt x="88" y="387"/>
                    <a:pt x="53" y="423"/>
                    <a:pt x="88" y="458"/>
                  </a:cubicBezTo>
                  <a:cubicBezTo>
                    <a:pt x="141" y="475"/>
                    <a:pt x="124" y="493"/>
                    <a:pt x="159" y="458"/>
                  </a:cubicBezTo>
                  <a:cubicBezTo>
                    <a:pt x="176" y="440"/>
                    <a:pt x="212" y="458"/>
                    <a:pt x="247" y="458"/>
                  </a:cubicBezTo>
                  <a:cubicBezTo>
                    <a:pt x="352" y="387"/>
                    <a:pt x="405" y="264"/>
                    <a:pt x="388" y="141"/>
                  </a:cubicBezTo>
                  <a:cubicBezTo>
                    <a:pt x="352" y="70"/>
                    <a:pt x="300" y="35"/>
                    <a:pt x="247" y="18"/>
                  </a:cubicBezTo>
                  <a:cubicBezTo>
                    <a:pt x="176" y="0"/>
                    <a:pt x="124" y="35"/>
                    <a:pt x="88" y="88"/>
                  </a:cubicBezTo>
                  <a:cubicBezTo>
                    <a:pt x="88" y="106"/>
                    <a:pt x="53" y="123"/>
                    <a:pt x="36" y="123"/>
                  </a:cubicBezTo>
                  <a:cubicBezTo>
                    <a:pt x="18" y="141"/>
                    <a:pt x="0" y="159"/>
                    <a:pt x="0" y="19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10"/>
            <p:cNvSpPr/>
            <p:nvPr/>
          </p:nvSpPr>
          <p:spPr>
            <a:xfrm>
              <a:off x="2962211" y="5174291"/>
              <a:ext cx="22768" cy="26750"/>
            </a:xfrm>
            <a:custGeom>
              <a:avLst/>
              <a:gdLst/>
              <a:ahLst/>
              <a:cxnLst/>
              <a:rect l="l" t="t" r="r" b="b"/>
              <a:pathLst>
                <a:path w="406" h="477" extrusionOk="0">
                  <a:moveTo>
                    <a:pt x="406" y="265"/>
                  </a:moveTo>
                  <a:cubicBezTo>
                    <a:pt x="406" y="142"/>
                    <a:pt x="300" y="1"/>
                    <a:pt x="177" y="36"/>
                  </a:cubicBezTo>
                  <a:cubicBezTo>
                    <a:pt x="142" y="54"/>
                    <a:pt x="124" y="54"/>
                    <a:pt x="124" y="71"/>
                  </a:cubicBezTo>
                  <a:cubicBezTo>
                    <a:pt x="124" y="71"/>
                    <a:pt x="107" y="106"/>
                    <a:pt x="89" y="106"/>
                  </a:cubicBezTo>
                  <a:cubicBezTo>
                    <a:pt x="54" y="106"/>
                    <a:pt x="19" y="142"/>
                    <a:pt x="19" y="194"/>
                  </a:cubicBezTo>
                  <a:cubicBezTo>
                    <a:pt x="19" y="230"/>
                    <a:pt x="1" y="265"/>
                    <a:pt x="19" y="318"/>
                  </a:cubicBezTo>
                  <a:cubicBezTo>
                    <a:pt x="36" y="335"/>
                    <a:pt x="54" y="370"/>
                    <a:pt x="71" y="370"/>
                  </a:cubicBezTo>
                  <a:cubicBezTo>
                    <a:pt x="107" y="388"/>
                    <a:pt x="142" y="406"/>
                    <a:pt x="159" y="458"/>
                  </a:cubicBezTo>
                  <a:cubicBezTo>
                    <a:pt x="159" y="476"/>
                    <a:pt x="177" y="476"/>
                    <a:pt x="212" y="476"/>
                  </a:cubicBezTo>
                  <a:cubicBezTo>
                    <a:pt x="265" y="458"/>
                    <a:pt x="300" y="423"/>
                    <a:pt x="353" y="388"/>
                  </a:cubicBezTo>
                  <a:cubicBezTo>
                    <a:pt x="388" y="370"/>
                    <a:pt x="406" y="318"/>
                    <a:pt x="406" y="26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10"/>
            <p:cNvSpPr/>
            <p:nvPr/>
          </p:nvSpPr>
          <p:spPr>
            <a:xfrm>
              <a:off x="2796381" y="5393453"/>
              <a:ext cx="26694" cy="28713"/>
            </a:xfrm>
            <a:custGeom>
              <a:avLst/>
              <a:gdLst/>
              <a:ahLst/>
              <a:cxnLst/>
              <a:rect l="l" t="t" r="r" b="b"/>
              <a:pathLst>
                <a:path w="476" h="512" extrusionOk="0">
                  <a:moveTo>
                    <a:pt x="1" y="247"/>
                  </a:moveTo>
                  <a:cubicBezTo>
                    <a:pt x="18" y="282"/>
                    <a:pt x="18" y="318"/>
                    <a:pt x="36" y="335"/>
                  </a:cubicBezTo>
                  <a:cubicBezTo>
                    <a:pt x="53" y="370"/>
                    <a:pt x="124" y="388"/>
                    <a:pt x="106" y="458"/>
                  </a:cubicBezTo>
                  <a:cubicBezTo>
                    <a:pt x="106" y="494"/>
                    <a:pt x="194" y="511"/>
                    <a:pt x="247" y="494"/>
                  </a:cubicBezTo>
                  <a:cubicBezTo>
                    <a:pt x="405" y="458"/>
                    <a:pt x="441" y="406"/>
                    <a:pt x="476" y="247"/>
                  </a:cubicBezTo>
                  <a:cubicBezTo>
                    <a:pt x="458" y="159"/>
                    <a:pt x="423" y="106"/>
                    <a:pt x="370" y="54"/>
                  </a:cubicBezTo>
                  <a:cubicBezTo>
                    <a:pt x="265" y="1"/>
                    <a:pt x="247" y="18"/>
                    <a:pt x="141" y="89"/>
                  </a:cubicBezTo>
                  <a:cubicBezTo>
                    <a:pt x="106" y="124"/>
                    <a:pt x="71" y="159"/>
                    <a:pt x="36" y="194"/>
                  </a:cubicBezTo>
                  <a:cubicBezTo>
                    <a:pt x="1" y="212"/>
                    <a:pt x="18" y="230"/>
                    <a:pt x="1" y="24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10"/>
            <p:cNvSpPr/>
            <p:nvPr/>
          </p:nvSpPr>
          <p:spPr>
            <a:xfrm>
              <a:off x="2711475" y="5374723"/>
              <a:ext cx="29666" cy="29666"/>
            </a:xfrm>
            <a:custGeom>
              <a:avLst/>
              <a:gdLst/>
              <a:ahLst/>
              <a:cxnLst/>
              <a:rect l="l" t="t" r="r" b="b"/>
              <a:pathLst>
                <a:path w="529" h="529" extrusionOk="0">
                  <a:moveTo>
                    <a:pt x="529" y="282"/>
                  </a:moveTo>
                  <a:cubicBezTo>
                    <a:pt x="511" y="194"/>
                    <a:pt x="529" y="106"/>
                    <a:pt x="441" y="53"/>
                  </a:cubicBezTo>
                  <a:cubicBezTo>
                    <a:pt x="388" y="35"/>
                    <a:pt x="335" y="53"/>
                    <a:pt x="300" y="35"/>
                  </a:cubicBezTo>
                  <a:cubicBezTo>
                    <a:pt x="230" y="0"/>
                    <a:pt x="159" y="35"/>
                    <a:pt x="124" y="88"/>
                  </a:cubicBezTo>
                  <a:cubicBezTo>
                    <a:pt x="89" y="106"/>
                    <a:pt x="71" y="123"/>
                    <a:pt x="89" y="159"/>
                  </a:cubicBezTo>
                  <a:cubicBezTo>
                    <a:pt x="89" y="194"/>
                    <a:pt x="89" y="247"/>
                    <a:pt x="36" y="264"/>
                  </a:cubicBezTo>
                  <a:cubicBezTo>
                    <a:pt x="1" y="282"/>
                    <a:pt x="18" y="300"/>
                    <a:pt x="36" y="317"/>
                  </a:cubicBezTo>
                  <a:cubicBezTo>
                    <a:pt x="71" y="370"/>
                    <a:pt x="106" y="423"/>
                    <a:pt x="142" y="458"/>
                  </a:cubicBezTo>
                  <a:cubicBezTo>
                    <a:pt x="265" y="528"/>
                    <a:pt x="441" y="493"/>
                    <a:pt x="511" y="352"/>
                  </a:cubicBezTo>
                  <a:cubicBezTo>
                    <a:pt x="511" y="335"/>
                    <a:pt x="529" y="300"/>
                    <a:pt x="529" y="2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10"/>
            <p:cNvSpPr/>
            <p:nvPr/>
          </p:nvSpPr>
          <p:spPr>
            <a:xfrm>
              <a:off x="2951387" y="4874205"/>
              <a:ext cx="23722" cy="27704"/>
            </a:xfrm>
            <a:custGeom>
              <a:avLst/>
              <a:gdLst/>
              <a:ahLst/>
              <a:cxnLst/>
              <a:rect l="l" t="t" r="r" b="b"/>
              <a:pathLst>
                <a:path w="423" h="494" extrusionOk="0">
                  <a:moveTo>
                    <a:pt x="388" y="247"/>
                  </a:moveTo>
                  <a:lnTo>
                    <a:pt x="388" y="194"/>
                  </a:lnTo>
                  <a:cubicBezTo>
                    <a:pt x="388" y="88"/>
                    <a:pt x="264" y="0"/>
                    <a:pt x="159" y="71"/>
                  </a:cubicBezTo>
                  <a:cubicBezTo>
                    <a:pt x="0" y="71"/>
                    <a:pt x="53" y="212"/>
                    <a:pt x="18" y="300"/>
                  </a:cubicBezTo>
                  <a:cubicBezTo>
                    <a:pt x="18" y="335"/>
                    <a:pt x="36" y="388"/>
                    <a:pt x="88" y="388"/>
                  </a:cubicBezTo>
                  <a:cubicBezTo>
                    <a:pt x="124" y="388"/>
                    <a:pt x="124" y="440"/>
                    <a:pt x="176" y="458"/>
                  </a:cubicBezTo>
                  <a:cubicBezTo>
                    <a:pt x="264" y="493"/>
                    <a:pt x="282" y="493"/>
                    <a:pt x="335" y="423"/>
                  </a:cubicBezTo>
                  <a:cubicBezTo>
                    <a:pt x="388" y="352"/>
                    <a:pt x="423" y="317"/>
                    <a:pt x="388" y="24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10"/>
            <p:cNvSpPr/>
            <p:nvPr/>
          </p:nvSpPr>
          <p:spPr>
            <a:xfrm>
              <a:off x="2881287" y="5544534"/>
              <a:ext cx="24731" cy="24731"/>
            </a:xfrm>
            <a:custGeom>
              <a:avLst/>
              <a:gdLst/>
              <a:ahLst/>
              <a:cxnLst/>
              <a:rect l="l" t="t" r="r" b="b"/>
              <a:pathLst>
                <a:path w="441" h="441" extrusionOk="0">
                  <a:moveTo>
                    <a:pt x="36" y="176"/>
                  </a:moveTo>
                  <a:cubicBezTo>
                    <a:pt x="18" y="211"/>
                    <a:pt x="53" y="246"/>
                    <a:pt x="36" y="299"/>
                  </a:cubicBezTo>
                  <a:cubicBezTo>
                    <a:pt x="0" y="334"/>
                    <a:pt x="53" y="370"/>
                    <a:pt x="88" y="387"/>
                  </a:cubicBezTo>
                  <a:cubicBezTo>
                    <a:pt x="177" y="440"/>
                    <a:pt x="282" y="440"/>
                    <a:pt x="353" y="370"/>
                  </a:cubicBezTo>
                  <a:cubicBezTo>
                    <a:pt x="441" y="282"/>
                    <a:pt x="441" y="123"/>
                    <a:pt x="335" y="53"/>
                  </a:cubicBezTo>
                  <a:cubicBezTo>
                    <a:pt x="229" y="0"/>
                    <a:pt x="124" y="35"/>
                    <a:pt x="53" y="106"/>
                  </a:cubicBezTo>
                  <a:cubicBezTo>
                    <a:pt x="36" y="123"/>
                    <a:pt x="36" y="158"/>
                    <a:pt x="36" y="17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10"/>
            <p:cNvSpPr/>
            <p:nvPr/>
          </p:nvSpPr>
          <p:spPr>
            <a:xfrm>
              <a:off x="2647319" y="5022257"/>
              <a:ext cx="20806" cy="28713"/>
            </a:xfrm>
            <a:custGeom>
              <a:avLst/>
              <a:gdLst/>
              <a:ahLst/>
              <a:cxnLst/>
              <a:rect l="l" t="t" r="r" b="b"/>
              <a:pathLst>
                <a:path w="371" h="512" extrusionOk="0">
                  <a:moveTo>
                    <a:pt x="159" y="494"/>
                  </a:moveTo>
                  <a:cubicBezTo>
                    <a:pt x="300" y="476"/>
                    <a:pt x="370" y="423"/>
                    <a:pt x="370" y="265"/>
                  </a:cubicBezTo>
                  <a:cubicBezTo>
                    <a:pt x="370" y="247"/>
                    <a:pt x="370" y="230"/>
                    <a:pt x="370" y="212"/>
                  </a:cubicBezTo>
                  <a:cubicBezTo>
                    <a:pt x="370" y="159"/>
                    <a:pt x="370" y="106"/>
                    <a:pt x="317" y="106"/>
                  </a:cubicBezTo>
                  <a:lnTo>
                    <a:pt x="300" y="89"/>
                  </a:lnTo>
                  <a:cubicBezTo>
                    <a:pt x="212" y="1"/>
                    <a:pt x="141" y="71"/>
                    <a:pt x="71" y="106"/>
                  </a:cubicBezTo>
                  <a:cubicBezTo>
                    <a:pt x="36" y="142"/>
                    <a:pt x="18" y="212"/>
                    <a:pt x="18" y="265"/>
                  </a:cubicBezTo>
                  <a:cubicBezTo>
                    <a:pt x="18" y="283"/>
                    <a:pt x="18" y="300"/>
                    <a:pt x="18" y="318"/>
                  </a:cubicBezTo>
                  <a:cubicBezTo>
                    <a:pt x="1" y="388"/>
                    <a:pt x="53" y="423"/>
                    <a:pt x="89" y="476"/>
                  </a:cubicBezTo>
                  <a:cubicBezTo>
                    <a:pt x="124" y="511"/>
                    <a:pt x="141" y="476"/>
                    <a:pt x="159" y="49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10"/>
            <p:cNvSpPr/>
            <p:nvPr/>
          </p:nvSpPr>
          <p:spPr>
            <a:xfrm>
              <a:off x="3066857" y="5150625"/>
              <a:ext cx="22768" cy="22768"/>
            </a:xfrm>
            <a:custGeom>
              <a:avLst/>
              <a:gdLst/>
              <a:ahLst/>
              <a:cxnLst/>
              <a:rect l="l" t="t" r="r" b="b"/>
              <a:pathLst>
                <a:path w="406" h="406" extrusionOk="0">
                  <a:moveTo>
                    <a:pt x="177" y="405"/>
                  </a:moveTo>
                  <a:cubicBezTo>
                    <a:pt x="283" y="405"/>
                    <a:pt x="388" y="335"/>
                    <a:pt x="406" y="229"/>
                  </a:cubicBezTo>
                  <a:cubicBezTo>
                    <a:pt x="406" y="141"/>
                    <a:pt x="371" y="53"/>
                    <a:pt x="300" y="0"/>
                  </a:cubicBezTo>
                  <a:lnTo>
                    <a:pt x="300" y="0"/>
                  </a:lnTo>
                  <a:cubicBezTo>
                    <a:pt x="212" y="0"/>
                    <a:pt x="142" y="18"/>
                    <a:pt x="71" y="71"/>
                  </a:cubicBezTo>
                  <a:cubicBezTo>
                    <a:pt x="54" y="106"/>
                    <a:pt x="19" y="106"/>
                    <a:pt x="19" y="159"/>
                  </a:cubicBezTo>
                  <a:cubicBezTo>
                    <a:pt x="36" y="194"/>
                    <a:pt x="1" y="194"/>
                    <a:pt x="19" y="212"/>
                  </a:cubicBezTo>
                  <a:cubicBezTo>
                    <a:pt x="36" y="212"/>
                    <a:pt x="36" y="229"/>
                    <a:pt x="19" y="247"/>
                  </a:cubicBezTo>
                  <a:cubicBezTo>
                    <a:pt x="19" y="335"/>
                    <a:pt x="71" y="388"/>
                    <a:pt x="177" y="40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10"/>
            <p:cNvSpPr/>
            <p:nvPr/>
          </p:nvSpPr>
          <p:spPr>
            <a:xfrm>
              <a:off x="2921777" y="5373713"/>
              <a:ext cx="36564" cy="35611"/>
            </a:xfrm>
            <a:custGeom>
              <a:avLst/>
              <a:gdLst/>
              <a:ahLst/>
              <a:cxnLst/>
              <a:rect l="l" t="t" r="r" b="b"/>
              <a:pathLst>
                <a:path w="652" h="635" extrusionOk="0">
                  <a:moveTo>
                    <a:pt x="634" y="318"/>
                  </a:moveTo>
                  <a:cubicBezTo>
                    <a:pt x="652" y="159"/>
                    <a:pt x="528" y="18"/>
                    <a:pt x="370" y="1"/>
                  </a:cubicBezTo>
                  <a:cubicBezTo>
                    <a:pt x="299" y="1"/>
                    <a:pt x="229" y="36"/>
                    <a:pt x="176" y="106"/>
                  </a:cubicBezTo>
                  <a:cubicBezTo>
                    <a:pt x="159" y="124"/>
                    <a:pt x="141" y="141"/>
                    <a:pt x="123" y="141"/>
                  </a:cubicBezTo>
                  <a:cubicBezTo>
                    <a:pt x="35" y="177"/>
                    <a:pt x="0" y="265"/>
                    <a:pt x="18" y="335"/>
                  </a:cubicBezTo>
                  <a:cubicBezTo>
                    <a:pt x="35" y="406"/>
                    <a:pt x="71" y="458"/>
                    <a:pt x="141" y="494"/>
                  </a:cubicBezTo>
                  <a:cubicBezTo>
                    <a:pt x="141" y="494"/>
                    <a:pt x="159" y="494"/>
                    <a:pt x="159" y="494"/>
                  </a:cubicBezTo>
                  <a:cubicBezTo>
                    <a:pt x="229" y="634"/>
                    <a:pt x="229" y="634"/>
                    <a:pt x="352" y="599"/>
                  </a:cubicBezTo>
                  <a:cubicBezTo>
                    <a:pt x="476" y="582"/>
                    <a:pt x="564" y="511"/>
                    <a:pt x="616" y="406"/>
                  </a:cubicBezTo>
                  <a:cubicBezTo>
                    <a:pt x="634" y="370"/>
                    <a:pt x="652" y="353"/>
                    <a:pt x="634" y="31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10"/>
            <p:cNvSpPr/>
            <p:nvPr/>
          </p:nvSpPr>
          <p:spPr>
            <a:xfrm>
              <a:off x="2621634" y="5366815"/>
              <a:ext cx="20806" cy="26694"/>
            </a:xfrm>
            <a:custGeom>
              <a:avLst/>
              <a:gdLst/>
              <a:ahLst/>
              <a:cxnLst/>
              <a:rect l="l" t="t" r="r" b="b"/>
              <a:pathLst>
                <a:path w="371" h="476" extrusionOk="0">
                  <a:moveTo>
                    <a:pt x="194" y="476"/>
                  </a:moveTo>
                  <a:cubicBezTo>
                    <a:pt x="282" y="476"/>
                    <a:pt x="282" y="476"/>
                    <a:pt x="335" y="370"/>
                  </a:cubicBezTo>
                  <a:cubicBezTo>
                    <a:pt x="353" y="317"/>
                    <a:pt x="370" y="264"/>
                    <a:pt x="370" y="194"/>
                  </a:cubicBezTo>
                  <a:cubicBezTo>
                    <a:pt x="370" y="124"/>
                    <a:pt x="318" y="88"/>
                    <a:pt x="265" y="53"/>
                  </a:cubicBezTo>
                  <a:cubicBezTo>
                    <a:pt x="159" y="0"/>
                    <a:pt x="71" y="53"/>
                    <a:pt x="36" y="159"/>
                  </a:cubicBezTo>
                  <a:cubicBezTo>
                    <a:pt x="1" y="264"/>
                    <a:pt x="18" y="370"/>
                    <a:pt x="89" y="441"/>
                  </a:cubicBezTo>
                  <a:cubicBezTo>
                    <a:pt x="106" y="476"/>
                    <a:pt x="159" y="458"/>
                    <a:pt x="194" y="47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10"/>
            <p:cNvSpPr/>
            <p:nvPr/>
          </p:nvSpPr>
          <p:spPr>
            <a:xfrm>
              <a:off x="2894129" y="5080525"/>
              <a:ext cx="27704" cy="32639"/>
            </a:xfrm>
            <a:custGeom>
              <a:avLst/>
              <a:gdLst/>
              <a:ahLst/>
              <a:cxnLst/>
              <a:rect l="l" t="t" r="r" b="b"/>
              <a:pathLst>
                <a:path w="494" h="582" extrusionOk="0">
                  <a:moveTo>
                    <a:pt x="282" y="0"/>
                  </a:moveTo>
                  <a:cubicBezTo>
                    <a:pt x="141" y="0"/>
                    <a:pt x="36" y="88"/>
                    <a:pt x="18" y="229"/>
                  </a:cubicBezTo>
                  <a:cubicBezTo>
                    <a:pt x="18" y="282"/>
                    <a:pt x="0" y="335"/>
                    <a:pt x="0" y="405"/>
                  </a:cubicBezTo>
                  <a:cubicBezTo>
                    <a:pt x="0" y="458"/>
                    <a:pt x="36" y="493"/>
                    <a:pt x="88" y="529"/>
                  </a:cubicBezTo>
                  <a:cubicBezTo>
                    <a:pt x="194" y="581"/>
                    <a:pt x="317" y="546"/>
                    <a:pt x="388" y="458"/>
                  </a:cubicBezTo>
                  <a:cubicBezTo>
                    <a:pt x="493" y="353"/>
                    <a:pt x="493" y="212"/>
                    <a:pt x="388" y="106"/>
                  </a:cubicBezTo>
                  <a:cubicBezTo>
                    <a:pt x="352" y="71"/>
                    <a:pt x="317" y="0"/>
                    <a:pt x="2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10"/>
            <p:cNvSpPr/>
            <p:nvPr/>
          </p:nvSpPr>
          <p:spPr>
            <a:xfrm>
              <a:off x="2760826" y="5599773"/>
              <a:ext cx="24731" cy="23778"/>
            </a:xfrm>
            <a:custGeom>
              <a:avLst/>
              <a:gdLst/>
              <a:ahLst/>
              <a:cxnLst/>
              <a:rect l="l" t="t" r="r" b="b"/>
              <a:pathLst>
                <a:path w="441" h="424" extrusionOk="0">
                  <a:moveTo>
                    <a:pt x="212" y="406"/>
                  </a:moveTo>
                  <a:cubicBezTo>
                    <a:pt x="318" y="423"/>
                    <a:pt x="406" y="335"/>
                    <a:pt x="423" y="230"/>
                  </a:cubicBezTo>
                  <a:cubicBezTo>
                    <a:pt x="441" y="142"/>
                    <a:pt x="335" y="36"/>
                    <a:pt x="247" y="18"/>
                  </a:cubicBezTo>
                  <a:cubicBezTo>
                    <a:pt x="159" y="1"/>
                    <a:pt x="159" y="54"/>
                    <a:pt x="89" y="54"/>
                  </a:cubicBezTo>
                  <a:cubicBezTo>
                    <a:pt x="71" y="54"/>
                    <a:pt x="54" y="89"/>
                    <a:pt x="54" y="124"/>
                  </a:cubicBezTo>
                  <a:cubicBezTo>
                    <a:pt x="54" y="159"/>
                    <a:pt x="18" y="194"/>
                    <a:pt x="36" y="247"/>
                  </a:cubicBezTo>
                  <a:cubicBezTo>
                    <a:pt x="36" y="282"/>
                    <a:pt x="1" y="282"/>
                    <a:pt x="18" y="300"/>
                  </a:cubicBezTo>
                  <a:cubicBezTo>
                    <a:pt x="36" y="318"/>
                    <a:pt x="54" y="370"/>
                    <a:pt x="107" y="388"/>
                  </a:cubicBezTo>
                  <a:cubicBezTo>
                    <a:pt x="142" y="388"/>
                    <a:pt x="159" y="423"/>
                    <a:pt x="212" y="40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10"/>
            <p:cNvSpPr/>
            <p:nvPr/>
          </p:nvSpPr>
          <p:spPr>
            <a:xfrm>
              <a:off x="2759873" y="5494174"/>
              <a:ext cx="26694" cy="21759"/>
            </a:xfrm>
            <a:custGeom>
              <a:avLst/>
              <a:gdLst/>
              <a:ahLst/>
              <a:cxnLst/>
              <a:rect l="l" t="t" r="r" b="b"/>
              <a:pathLst>
                <a:path w="476" h="388" extrusionOk="0">
                  <a:moveTo>
                    <a:pt x="0" y="264"/>
                  </a:moveTo>
                  <a:cubicBezTo>
                    <a:pt x="18" y="264"/>
                    <a:pt x="35" y="264"/>
                    <a:pt x="53" y="282"/>
                  </a:cubicBezTo>
                  <a:cubicBezTo>
                    <a:pt x="106" y="352"/>
                    <a:pt x="194" y="388"/>
                    <a:pt x="264" y="370"/>
                  </a:cubicBezTo>
                  <a:cubicBezTo>
                    <a:pt x="335" y="352"/>
                    <a:pt x="388" y="300"/>
                    <a:pt x="423" y="229"/>
                  </a:cubicBezTo>
                  <a:cubicBezTo>
                    <a:pt x="423" y="212"/>
                    <a:pt x="423" y="194"/>
                    <a:pt x="440" y="176"/>
                  </a:cubicBezTo>
                  <a:cubicBezTo>
                    <a:pt x="476" y="88"/>
                    <a:pt x="440" y="18"/>
                    <a:pt x="370" y="0"/>
                  </a:cubicBezTo>
                  <a:cubicBezTo>
                    <a:pt x="300" y="0"/>
                    <a:pt x="229" y="18"/>
                    <a:pt x="159" y="18"/>
                  </a:cubicBezTo>
                  <a:cubicBezTo>
                    <a:pt x="88" y="35"/>
                    <a:pt x="35" y="106"/>
                    <a:pt x="35" y="176"/>
                  </a:cubicBezTo>
                  <a:cubicBezTo>
                    <a:pt x="35" y="212"/>
                    <a:pt x="35" y="247"/>
                    <a:pt x="0" y="26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10"/>
            <p:cNvSpPr/>
            <p:nvPr/>
          </p:nvSpPr>
          <p:spPr>
            <a:xfrm>
              <a:off x="3321574" y="5472415"/>
              <a:ext cx="21759" cy="25741"/>
            </a:xfrm>
            <a:custGeom>
              <a:avLst/>
              <a:gdLst/>
              <a:ahLst/>
              <a:cxnLst/>
              <a:rect l="l" t="t" r="r" b="b"/>
              <a:pathLst>
                <a:path w="388" h="459" extrusionOk="0">
                  <a:moveTo>
                    <a:pt x="1" y="230"/>
                  </a:moveTo>
                  <a:cubicBezTo>
                    <a:pt x="1" y="335"/>
                    <a:pt x="106" y="459"/>
                    <a:pt x="194" y="441"/>
                  </a:cubicBezTo>
                  <a:cubicBezTo>
                    <a:pt x="317" y="423"/>
                    <a:pt x="388" y="318"/>
                    <a:pt x="388" y="195"/>
                  </a:cubicBezTo>
                  <a:cubicBezTo>
                    <a:pt x="388" y="124"/>
                    <a:pt x="247" y="1"/>
                    <a:pt x="177" y="19"/>
                  </a:cubicBezTo>
                  <a:cubicBezTo>
                    <a:pt x="71" y="19"/>
                    <a:pt x="1" y="107"/>
                    <a:pt x="1" y="23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10"/>
            <p:cNvSpPr/>
            <p:nvPr/>
          </p:nvSpPr>
          <p:spPr>
            <a:xfrm>
              <a:off x="2828964" y="5015359"/>
              <a:ext cx="24731" cy="25741"/>
            </a:xfrm>
            <a:custGeom>
              <a:avLst/>
              <a:gdLst/>
              <a:ahLst/>
              <a:cxnLst/>
              <a:rect l="l" t="t" r="r" b="b"/>
              <a:pathLst>
                <a:path w="441" h="459" extrusionOk="0">
                  <a:moveTo>
                    <a:pt x="194" y="36"/>
                  </a:moveTo>
                  <a:cubicBezTo>
                    <a:pt x="89" y="1"/>
                    <a:pt x="1" y="106"/>
                    <a:pt x="36" y="229"/>
                  </a:cubicBezTo>
                  <a:cubicBezTo>
                    <a:pt x="36" y="229"/>
                    <a:pt x="36" y="247"/>
                    <a:pt x="36" y="265"/>
                  </a:cubicBezTo>
                  <a:cubicBezTo>
                    <a:pt x="1" y="300"/>
                    <a:pt x="18" y="335"/>
                    <a:pt x="71" y="353"/>
                  </a:cubicBezTo>
                  <a:cubicBezTo>
                    <a:pt x="89" y="353"/>
                    <a:pt x="106" y="370"/>
                    <a:pt x="106" y="406"/>
                  </a:cubicBezTo>
                  <a:cubicBezTo>
                    <a:pt x="141" y="441"/>
                    <a:pt x="159" y="458"/>
                    <a:pt x="212" y="441"/>
                  </a:cubicBezTo>
                  <a:cubicBezTo>
                    <a:pt x="282" y="423"/>
                    <a:pt x="353" y="370"/>
                    <a:pt x="370" y="300"/>
                  </a:cubicBezTo>
                  <a:cubicBezTo>
                    <a:pt x="441" y="159"/>
                    <a:pt x="353" y="18"/>
                    <a:pt x="194" y="3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10"/>
            <p:cNvSpPr/>
            <p:nvPr/>
          </p:nvSpPr>
          <p:spPr>
            <a:xfrm>
              <a:off x="3031358" y="5437869"/>
              <a:ext cx="21759" cy="22768"/>
            </a:xfrm>
            <a:custGeom>
              <a:avLst/>
              <a:gdLst/>
              <a:ahLst/>
              <a:cxnLst/>
              <a:rect l="l" t="t" r="r" b="b"/>
              <a:pathLst>
                <a:path w="388" h="406" extrusionOk="0">
                  <a:moveTo>
                    <a:pt x="194" y="18"/>
                  </a:moveTo>
                  <a:cubicBezTo>
                    <a:pt x="141" y="1"/>
                    <a:pt x="88" y="54"/>
                    <a:pt x="18" y="36"/>
                  </a:cubicBezTo>
                  <a:lnTo>
                    <a:pt x="18" y="36"/>
                  </a:lnTo>
                  <a:cubicBezTo>
                    <a:pt x="0" y="142"/>
                    <a:pt x="18" y="247"/>
                    <a:pt x="71" y="353"/>
                  </a:cubicBezTo>
                  <a:cubicBezTo>
                    <a:pt x="88" y="388"/>
                    <a:pt x="141" y="406"/>
                    <a:pt x="176" y="388"/>
                  </a:cubicBezTo>
                  <a:cubicBezTo>
                    <a:pt x="247" y="371"/>
                    <a:pt x="317" y="388"/>
                    <a:pt x="352" y="318"/>
                  </a:cubicBezTo>
                  <a:cubicBezTo>
                    <a:pt x="387" y="230"/>
                    <a:pt x="387" y="142"/>
                    <a:pt x="335" y="54"/>
                  </a:cubicBezTo>
                  <a:cubicBezTo>
                    <a:pt x="299" y="18"/>
                    <a:pt x="247" y="18"/>
                    <a:pt x="194" y="1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10"/>
            <p:cNvSpPr/>
            <p:nvPr/>
          </p:nvSpPr>
          <p:spPr>
            <a:xfrm>
              <a:off x="2673004" y="5526757"/>
              <a:ext cx="28657" cy="28657"/>
            </a:xfrm>
            <a:custGeom>
              <a:avLst/>
              <a:gdLst/>
              <a:ahLst/>
              <a:cxnLst/>
              <a:rect l="l" t="t" r="r" b="b"/>
              <a:pathLst>
                <a:path w="511" h="511" extrusionOk="0">
                  <a:moveTo>
                    <a:pt x="511" y="264"/>
                  </a:moveTo>
                  <a:cubicBezTo>
                    <a:pt x="511" y="159"/>
                    <a:pt x="458" y="71"/>
                    <a:pt x="370" y="18"/>
                  </a:cubicBezTo>
                  <a:cubicBezTo>
                    <a:pt x="299" y="0"/>
                    <a:pt x="211" y="18"/>
                    <a:pt x="159" y="88"/>
                  </a:cubicBezTo>
                  <a:cubicBezTo>
                    <a:pt x="141" y="106"/>
                    <a:pt x="106" y="123"/>
                    <a:pt x="88" y="141"/>
                  </a:cubicBezTo>
                  <a:cubicBezTo>
                    <a:pt x="18" y="194"/>
                    <a:pt x="0" y="299"/>
                    <a:pt x="71" y="352"/>
                  </a:cubicBezTo>
                  <a:cubicBezTo>
                    <a:pt x="106" y="405"/>
                    <a:pt x="159" y="440"/>
                    <a:pt x="194" y="475"/>
                  </a:cubicBezTo>
                  <a:cubicBezTo>
                    <a:pt x="229" y="511"/>
                    <a:pt x="264" y="475"/>
                    <a:pt x="299" y="475"/>
                  </a:cubicBezTo>
                  <a:cubicBezTo>
                    <a:pt x="335" y="475"/>
                    <a:pt x="405" y="511"/>
                    <a:pt x="440" y="458"/>
                  </a:cubicBezTo>
                  <a:cubicBezTo>
                    <a:pt x="475" y="405"/>
                    <a:pt x="511" y="335"/>
                    <a:pt x="511" y="26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10"/>
            <p:cNvSpPr/>
            <p:nvPr/>
          </p:nvSpPr>
          <p:spPr>
            <a:xfrm>
              <a:off x="3065903" y="4888001"/>
              <a:ext cx="21759" cy="24731"/>
            </a:xfrm>
            <a:custGeom>
              <a:avLst/>
              <a:gdLst/>
              <a:ahLst/>
              <a:cxnLst/>
              <a:rect l="l" t="t" r="r" b="b"/>
              <a:pathLst>
                <a:path w="388" h="441" extrusionOk="0">
                  <a:moveTo>
                    <a:pt x="388" y="194"/>
                  </a:moveTo>
                  <a:cubicBezTo>
                    <a:pt x="388" y="142"/>
                    <a:pt x="370" y="124"/>
                    <a:pt x="317" y="89"/>
                  </a:cubicBezTo>
                  <a:cubicBezTo>
                    <a:pt x="229" y="1"/>
                    <a:pt x="141" y="54"/>
                    <a:pt x="71" y="124"/>
                  </a:cubicBezTo>
                  <a:cubicBezTo>
                    <a:pt x="53" y="142"/>
                    <a:pt x="36" y="142"/>
                    <a:pt x="18" y="159"/>
                  </a:cubicBezTo>
                  <a:cubicBezTo>
                    <a:pt x="18" y="159"/>
                    <a:pt x="0" y="177"/>
                    <a:pt x="18" y="194"/>
                  </a:cubicBezTo>
                  <a:cubicBezTo>
                    <a:pt x="36" y="212"/>
                    <a:pt x="36" y="282"/>
                    <a:pt x="53" y="318"/>
                  </a:cubicBezTo>
                  <a:cubicBezTo>
                    <a:pt x="53" y="370"/>
                    <a:pt x="124" y="441"/>
                    <a:pt x="194" y="441"/>
                  </a:cubicBezTo>
                  <a:cubicBezTo>
                    <a:pt x="317" y="406"/>
                    <a:pt x="370" y="388"/>
                    <a:pt x="388" y="19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10"/>
            <p:cNvSpPr/>
            <p:nvPr/>
          </p:nvSpPr>
          <p:spPr>
            <a:xfrm>
              <a:off x="3004664" y="5058822"/>
              <a:ext cx="24731" cy="27704"/>
            </a:xfrm>
            <a:custGeom>
              <a:avLst/>
              <a:gdLst/>
              <a:ahLst/>
              <a:cxnLst/>
              <a:rect l="l" t="t" r="r" b="b"/>
              <a:pathLst>
                <a:path w="441" h="494" extrusionOk="0">
                  <a:moveTo>
                    <a:pt x="230" y="0"/>
                  </a:moveTo>
                  <a:cubicBezTo>
                    <a:pt x="195" y="35"/>
                    <a:pt x="159" y="35"/>
                    <a:pt x="124" y="53"/>
                  </a:cubicBezTo>
                  <a:cubicBezTo>
                    <a:pt x="54" y="123"/>
                    <a:pt x="1" y="229"/>
                    <a:pt x="18" y="335"/>
                  </a:cubicBezTo>
                  <a:cubicBezTo>
                    <a:pt x="36" y="423"/>
                    <a:pt x="124" y="475"/>
                    <a:pt x="212" y="493"/>
                  </a:cubicBezTo>
                  <a:cubicBezTo>
                    <a:pt x="318" y="458"/>
                    <a:pt x="406" y="370"/>
                    <a:pt x="423" y="264"/>
                  </a:cubicBezTo>
                  <a:cubicBezTo>
                    <a:pt x="423" y="229"/>
                    <a:pt x="441" y="176"/>
                    <a:pt x="423" y="123"/>
                  </a:cubicBezTo>
                  <a:cubicBezTo>
                    <a:pt x="371" y="71"/>
                    <a:pt x="300" y="18"/>
                    <a:pt x="2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10"/>
            <p:cNvSpPr/>
            <p:nvPr/>
          </p:nvSpPr>
          <p:spPr>
            <a:xfrm>
              <a:off x="2794418" y="5101275"/>
              <a:ext cx="22768" cy="26694"/>
            </a:xfrm>
            <a:custGeom>
              <a:avLst/>
              <a:gdLst/>
              <a:ahLst/>
              <a:cxnLst/>
              <a:rect l="l" t="t" r="r" b="b"/>
              <a:pathLst>
                <a:path w="406" h="476" extrusionOk="0">
                  <a:moveTo>
                    <a:pt x="388" y="211"/>
                  </a:moveTo>
                  <a:cubicBezTo>
                    <a:pt x="388" y="88"/>
                    <a:pt x="282" y="0"/>
                    <a:pt x="159" y="35"/>
                  </a:cubicBezTo>
                  <a:lnTo>
                    <a:pt x="141" y="35"/>
                  </a:lnTo>
                  <a:lnTo>
                    <a:pt x="0" y="194"/>
                  </a:lnTo>
                  <a:lnTo>
                    <a:pt x="0" y="229"/>
                  </a:lnTo>
                  <a:cubicBezTo>
                    <a:pt x="0" y="229"/>
                    <a:pt x="53" y="282"/>
                    <a:pt x="36" y="317"/>
                  </a:cubicBezTo>
                  <a:cubicBezTo>
                    <a:pt x="18" y="352"/>
                    <a:pt x="36" y="335"/>
                    <a:pt x="53" y="335"/>
                  </a:cubicBezTo>
                  <a:cubicBezTo>
                    <a:pt x="71" y="352"/>
                    <a:pt x="71" y="352"/>
                    <a:pt x="71" y="370"/>
                  </a:cubicBezTo>
                  <a:cubicBezTo>
                    <a:pt x="124" y="475"/>
                    <a:pt x="194" y="440"/>
                    <a:pt x="264" y="405"/>
                  </a:cubicBezTo>
                  <a:cubicBezTo>
                    <a:pt x="335" y="370"/>
                    <a:pt x="405" y="317"/>
                    <a:pt x="388" y="21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10"/>
            <p:cNvSpPr/>
            <p:nvPr/>
          </p:nvSpPr>
          <p:spPr>
            <a:xfrm>
              <a:off x="3231733" y="5222689"/>
              <a:ext cx="22768" cy="23722"/>
            </a:xfrm>
            <a:custGeom>
              <a:avLst/>
              <a:gdLst/>
              <a:ahLst/>
              <a:cxnLst/>
              <a:rect l="l" t="t" r="r" b="b"/>
              <a:pathLst>
                <a:path w="406" h="423" extrusionOk="0">
                  <a:moveTo>
                    <a:pt x="406" y="159"/>
                  </a:moveTo>
                  <a:cubicBezTo>
                    <a:pt x="406" y="106"/>
                    <a:pt x="318" y="18"/>
                    <a:pt x="265" y="18"/>
                  </a:cubicBezTo>
                  <a:cubicBezTo>
                    <a:pt x="247" y="18"/>
                    <a:pt x="229" y="18"/>
                    <a:pt x="229" y="18"/>
                  </a:cubicBezTo>
                  <a:cubicBezTo>
                    <a:pt x="159" y="0"/>
                    <a:pt x="89" y="36"/>
                    <a:pt x="89" y="106"/>
                  </a:cubicBezTo>
                  <a:lnTo>
                    <a:pt x="89" y="106"/>
                  </a:lnTo>
                  <a:cubicBezTo>
                    <a:pt x="1" y="159"/>
                    <a:pt x="53" y="229"/>
                    <a:pt x="71" y="282"/>
                  </a:cubicBezTo>
                  <a:cubicBezTo>
                    <a:pt x="89" y="370"/>
                    <a:pt x="177" y="423"/>
                    <a:pt x="247" y="423"/>
                  </a:cubicBezTo>
                  <a:cubicBezTo>
                    <a:pt x="335" y="388"/>
                    <a:pt x="388" y="317"/>
                    <a:pt x="406" y="229"/>
                  </a:cubicBezTo>
                  <a:cubicBezTo>
                    <a:pt x="406" y="212"/>
                    <a:pt x="406" y="194"/>
                    <a:pt x="406" y="15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10"/>
            <p:cNvSpPr/>
            <p:nvPr/>
          </p:nvSpPr>
          <p:spPr>
            <a:xfrm>
              <a:off x="2781576" y="4967972"/>
              <a:ext cx="19796" cy="25741"/>
            </a:xfrm>
            <a:custGeom>
              <a:avLst/>
              <a:gdLst/>
              <a:ahLst/>
              <a:cxnLst/>
              <a:rect l="l" t="t" r="r" b="b"/>
              <a:pathLst>
                <a:path w="353" h="459" extrusionOk="0">
                  <a:moveTo>
                    <a:pt x="18" y="159"/>
                  </a:moveTo>
                  <a:cubicBezTo>
                    <a:pt x="36" y="212"/>
                    <a:pt x="1" y="265"/>
                    <a:pt x="18" y="335"/>
                  </a:cubicBezTo>
                  <a:cubicBezTo>
                    <a:pt x="36" y="388"/>
                    <a:pt x="159" y="458"/>
                    <a:pt x="229" y="423"/>
                  </a:cubicBezTo>
                  <a:cubicBezTo>
                    <a:pt x="335" y="370"/>
                    <a:pt x="353" y="318"/>
                    <a:pt x="335" y="194"/>
                  </a:cubicBezTo>
                  <a:cubicBezTo>
                    <a:pt x="335" y="124"/>
                    <a:pt x="282" y="54"/>
                    <a:pt x="212" y="18"/>
                  </a:cubicBezTo>
                  <a:cubicBezTo>
                    <a:pt x="177" y="1"/>
                    <a:pt x="124" y="18"/>
                    <a:pt x="89" y="36"/>
                  </a:cubicBezTo>
                  <a:cubicBezTo>
                    <a:pt x="71" y="71"/>
                    <a:pt x="1" y="89"/>
                    <a:pt x="18" y="15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10"/>
            <p:cNvSpPr/>
            <p:nvPr/>
          </p:nvSpPr>
          <p:spPr>
            <a:xfrm>
              <a:off x="3027376" y="5273049"/>
              <a:ext cx="20806" cy="25685"/>
            </a:xfrm>
            <a:custGeom>
              <a:avLst/>
              <a:gdLst/>
              <a:ahLst/>
              <a:cxnLst/>
              <a:rect l="l" t="t" r="r" b="b"/>
              <a:pathLst>
                <a:path w="371" h="458" extrusionOk="0">
                  <a:moveTo>
                    <a:pt x="159" y="458"/>
                  </a:moveTo>
                  <a:cubicBezTo>
                    <a:pt x="265" y="458"/>
                    <a:pt x="353" y="387"/>
                    <a:pt x="353" y="282"/>
                  </a:cubicBezTo>
                  <a:cubicBezTo>
                    <a:pt x="353" y="264"/>
                    <a:pt x="370" y="247"/>
                    <a:pt x="370" y="211"/>
                  </a:cubicBezTo>
                  <a:cubicBezTo>
                    <a:pt x="370" y="123"/>
                    <a:pt x="300" y="88"/>
                    <a:pt x="247" y="53"/>
                  </a:cubicBezTo>
                  <a:cubicBezTo>
                    <a:pt x="194" y="0"/>
                    <a:pt x="142" y="53"/>
                    <a:pt x="124" y="71"/>
                  </a:cubicBezTo>
                  <a:cubicBezTo>
                    <a:pt x="71" y="123"/>
                    <a:pt x="36" y="176"/>
                    <a:pt x="1" y="229"/>
                  </a:cubicBezTo>
                  <a:cubicBezTo>
                    <a:pt x="1" y="247"/>
                    <a:pt x="1" y="247"/>
                    <a:pt x="1" y="264"/>
                  </a:cubicBezTo>
                  <a:cubicBezTo>
                    <a:pt x="18" y="317"/>
                    <a:pt x="54" y="352"/>
                    <a:pt x="54" y="405"/>
                  </a:cubicBezTo>
                  <a:cubicBezTo>
                    <a:pt x="54" y="423"/>
                    <a:pt x="54" y="440"/>
                    <a:pt x="71" y="440"/>
                  </a:cubicBezTo>
                  <a:cubicBezTo>
                    <a:pt x="106" y="440"/>
                    <a:pt x="124" y="458"/>
                    <a:pt x="159" y="45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10"/>
            <p:cNvSpPr/>
            <p:nvPr/>
          </p:nvSpPr>
          <p:spPr>
            <a:xfrm>
              <a:off x="2659152" y="5119052"/>
              <a:ext cx="25741" cy="29666"/>
            </a:xfrm>
            <a:custGeom>
              <a:avLst/>
              <a:gdLst/>
              <a:ahLst/>
              <a:cxnLst/>
              <a:rect l="l" t="t" r="r" b="b"/>
              <a:pathLst>
                <a:path w="459" h="529" extrusionOk="0">
                  <a:moveTo>
                    <a:pt x="18" y="194"/>
                  </a:moveTo>
                  <a:cubicBezTo>
                    <a:pt x="1" y="264"/>
                    <a:pt x="18" y="334"/>
                    <a:pt x="36" y="387"/>
                  </a:cubicBezTo>
                  <a:cubicBezTo>
                    <a:pt x="106" y="528"/>
                    <a:pt x="106" y="510"/>
                    <a:pt x="230" y="493"/>
                  </a:cubicBezTo>
                  <a:cubicBezTo>
                    <a:pt x="370" y="475"/>
                    <a:pt x="441" y="440"/>
                    <a:pt x="458" y="334"/>
                  </a:cubicBezTo>
                  <a:cubicBezTo>
                    <a:pt x="458" y="299"/>
                    <a:pt x="458" y="264"/>
                    <a:pt x="441" y="229"/>
                  </a:cubicBezTo>
                  <a:cubicBezTo>
                    <a:pt x="406" y="176"/>
                    <a:pt x="406" y="88"/>
                    <a:pt x="318" y="53"/>
                  </a:cubicBezTo>
                  <a:cubicBezTo>
                    <a:pt x="230" y="0"/>
                    <a:pt x="124" y="18"/>
                    <a:pt x="36" y="88"/>
                  </a:cubicBezTo>
                  <a:cubicBezTo>
                    <a:pt x="18" y="123"/>
                    <a:pt x="1" y="158"/>
                    <a:pt x="18" y="19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10"/>
            <p:cNvSpPr/>
            <p:nvPr/>
          </p:nvSpPr>
          <p:spPr>
            <a:xfrm>
              <a:off x="3194215" y="5671837"/>
              <a:ext cx="22768" cy="20806"/>
            </a:xfrm>
            <a:custGeom>
              <a:avLst/>
              <a:gdLst/>
              <a:ahLst/>
              <a:cxnLst/>
              <a:rect l="l" t="t" r="r" b="b"/>
              <a:pathLst>
                <a:path w="406" h="371" extrusionOk="0">
                  <a:moveTo>
                    <a:pt x="1" y="124"/>
                  </a:moveTo>
                  <a:cubicBezTo>
                    <a:pt x="1" y="177"/>
                    <a:pt x="54" y="230"/>
                    <a:pt x="18" y="300"/>
                  </a:cubicBezTo>
                  <a:cubicBezTo>
                    <a:pt x="18" y="300"/>
                    <a:pt x="36" y="300"/>
                    <a:pt x="36" y="318"/>
                  </a:cubicBezTo>
                  <a:cubicBezTo>
                    <a:pt x="71" y="283"/>
                    <a:pt x="106" y="318"/>
                    <a:pt x="124" y="335"/>
                  </a:cubicBezTo>
                  <a:cubicBezTo>
                    <a:pt x="159" y="371"/>
                    <a:pt x="212" y="371"/>
                    <a:pt x="265" y="335"/>
                  </a:cubicBezTo>
                  <a:cubicBezTo>
                    <a:pt x="318" y="300"/>
                    <a:pt x="335" y="230"/>
                    <a:pt x="388" y="177"/>
                  </a:cubicBezTo>
                  <a:cubicBezTo>
                    <a:pt x="406" y="177"/>
                    <a:pt x="406" y="159"/>
                    <a:pt x="388" y="142"/>
                  </a:cubicBezTo>
                  <a:cubicBezTo>
                    <a:pt x="353" y="71"/>
                    <a:pt x="300" y="36"/>
                    <a:pt x="247" y="1"/>
                  </a:cubicBezTo>
                  <a:lnTo>
                    <a:pt x="194" y="1"/>
                  </a:lnTo>
                  <a:cubicBezTo>
                    <a:pt x="177" y="1"/>
                    <a:pt x="142" y="18"/>
                    <a:pt x="124" y="18"/>
                  </a:cubicBezTo>
                  <a:cubicBezTo>
                    <a:pt x="18" y="1"/>
                    <a:pt x="1" y="18"/>
                    <a:pt x="1" y="12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10"/>
            <p:cNvSpPr/>
            <p:nvPr/>
          </p:nvSpPr>
          <p:spPr>
            <a:xfrm>
              <a:off x="2850667" y="4896918"/>
              <a:ext cx="18843" cy="25685"/>
            </a:xfrm>
            <a:custGeom>
              <a:avLst/>
              <a:gdLst/>
              <a:ahLst/>
              <a:cxnLst/>
              <a:rect l="l" t="t" r="r" b="b"/>
              <a:pathLst>
                <a:path w="336" h="458" extrusionOk="0">
                  <a:moveTo>
                    <a:pt x="335" y="247"/>
                  </a:moveTo>
                  <a:cubicBezTo>
                    <a:pt x="335" y="141"/>
                    <a:pt x="265" y="53"/>
                    <a:pt x="177" y="18"/>
                  </a:cubicBezTo>
                  <a:cubicBezTo>
                    <a:pt x="106" y="0"/>
                    <a:pt x="36" y="53"/>
                    <a:pt x="18" y="123"/>
                  </a:cubicBezTo>
                  <a:cubicBezTo>
                    <a:pt x="1" y="194"/>
                    <a:pt x="1" y="264"/>
                    <a:pt x="18" y="335"/>
                  </a:cubicBezTo>
                  <a:cubicBezTo>
                    <a:pt x="36" y="423"/>
                    <a:pt x="106" y="458"/>
                    <a:pt x="194" y="440"/>
                  </a:cubicBezTo>
                  <a:cubicBezTo>
                    <a:pt x="265" y="388"/>
                    <a:pt x="318" y="317"/>
                    <a:pt x="335" y="24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10"/>
            <p:cNvSpPr/>
            <p:nvPr/>
          </p:nvSpPr>
          <p:spPr>
            <a:xfrm>
              <a:off x="2950378" y="5494174"/>
              <a:ext cx="24731" cy="21759"/>
            </a:xfrm>
            <a:custGeom>
              <a:avLst/>
              <a:gdLst/>
              <a:ahLst/>
              <a:cxnLst/>
              <a:rect l="l" t="t" r="r" b="b"/>
              <a:pathLst>
                <a:path w="441" h="388" extrusionOk="0">
                  <a:moveTo>
                    <a:pt x="54" y="176"/>
                  </a:moveTo>
                  <a:lnTo>
                    <a:pt x="54" y="229"/>
                  </a:lnTo>
                  <a:cubicBezTo>
                    <a:pt x="1" y="282"/>
                    <a:pt x="71" y="300"/>
                    <a:pt x="89" y="317"/>
                  </a:cubicBezTo>
                  <a:cubicBezTo>
                    <a:pt x="212" y="388"/>
                    <a:pt x="318" y="317"/>
                    <a:pt x="406" y="300"/>
                  </a:cubicBezTo>
                  <a:cubicBezTo>
                    <a:pt x="423" y="264"/>
                    <a:pt x="441" y="212"/>
                    <a:pt x="423" y="176"/>
                  </a:cubicBezTo>
                  <a:cubicBezTo>
                    <a:pt x="406" y="141"/>
                    <a:pt x="370" y="106"/>
                    <a:pt x="353" y="71"/>
                  </a:cubicBezTo>
                  <a:cubicBezTo>
                    <a:pt x="353" y="18"/>
                    <a:pt x="265" y="0"/>
                    <a:pt x="212" y="18"/>
                  </a:cubicBezTo>
                  <a:cubicBezTo>
                    <a:pt x="177" y="35"/>
                    <a:pt x="142" y="53"/>
                    <a:pt x="106" y="35"/>
                  </a:cubicBezTo>
                  <a:cubicBezTo>
                    <a:pt x="71" y="18"/>
                    <a:pt x="71" y="53"/>
                    <a:pt x="71" y="71"/>
                  </a:cubicBezTo>
                  <a:cubicBezTo>
                    <a:pt x="89" y="106"/>
                    <a:pt x="54" y="141"/>
                    <a:pt x="54" y="17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10"/>
            <p:cNvSpPr/>
            <p:nvPr/>
          </p:nvSpPr>
          <p:spPr>
            <a:xfrm>
              <a:off x="2771706" y="5260206"/>
              <a:ext cx="20806" cy="22768"/>
            </a:xfrm>
            <a:custGeom>
              <a:avLst/>
              <a:gdLst/>
              <a:ahLst/>
              <a:cxnLst/>
              <a:rect l="l" t="t" r="r" b="b"/>
              <a:pathLst>
                <a:path w="371" h="406" extrusionOk="0">
                  <a:moveTo>
                    <a:pt x="159" y="388"/>
                  </a:moveTo>
                  <a:cubicBezTo>
                    <a:pt x="229" y="405"/>
                    <a:pt x="300" y="352"/>
                    <a:pt x="335" y="300"/>
                  </a:cubicBezTo>
                  <a:cubicBezTo>
                    <a:pt x="370" y="229"/>
                    <a:pt x="370" y="141"/>
                    <a:pt x="317" y="71"/>
                  </a:cubicBezTo>
                  <a:cubicBezTo>
                    <a:pt x="282" y="0"/>
                    <a:pt x="194" y="0"/>
                    <a:pt x="124" y="35"/>
                  </a:cubicBezTo>
                  <a:cubicBezTo>
                    <a:pt x="89" y="71"/>
                    <a:pt x="53" y="106"/>
                    <a:pt x="18" y="124"/>
                  </a:cubicBezTo>
                  <a:cubicBezTo>
                    <a:pt x="1" y="124"/>
                    <a:pt x="1" y="159"/>
                    <a:pt x="1" y="176"/>
                  </a:cubicBezTo>
                  <a:cubicBezTo>
                    <a:pt x="18" y="229"/>
                    <a:pt x="36" y="282"/>
                    <a:pt x="53" y="335"/>
                  </a:cubicBezTo>
                  <a:cubicBezTo>
                    <a:pt x="89" y="388"/>
                    <a:pt x="106" y="388"/>
                    <a:pt x="159" y="38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10"/>
            <p:cNvSpPr/>
            <p:nvPr/>
          </p:nvSpPr>
          <p:spPr>
            <a:xfrm>
              <a:off x="3002701" y="5588950"/>
              <a:ext cx="26694" cy="27704"/>
            </a:xfrm>
            <a:custGeom>
              <a:avLst/>
              <a:gdLst/>
              <a:ahLst/>
              <a:cxnLst/>
              <a:rect l="l" t="t" r="r" b="b"/>
              <a:pathLst>
                <a:path w="476" h="494" extrusionOk="0">
                  <a:moveTo>
                    <a:pt x="476" y="229"/>
                  </a:moveTo>
                  <a:cubicBezTo>
                    <a:pt x="458" y="141"/>
                    <a:pt x="388" y="53"/>
                    <a:pt x="300" y="18"/>
                  </a:cubicBezTo>
                  <a:cubicBezTo>
                    <a:pt x="230" y="0"/>
                    <a:pt x="159" y="35"/>
                    <a:pt x="124" y="88"/>
                  </a:cubicBezTo>
                  <a:cubicBezTo>
                    <a:pt x="106" y="106"/>
                    <a:pt x="89" y="88"/>
                    <a:pt x="71" y="106"/>
                  </a:cubicBezTo>
                  <a:cubicBezTo>
                    <a:pt x="71" y="123"/>
                    <a:pt x="1" y="141"/>
                    <a:pt x="18" y="211"/>
                  </a:cubicBezTo>
                  <a:cubicBezTo>
                    <a:pt x="36" y="247"/>
                    <a:pt x="36" y="299"/>
                    <a:pt x="1" y="335"/>
                  </a:cubicBezTo>
                  <a:cubicBezTo>
                    <a:pt x="1" y="352"/>
                    <a:pt x="1" y="387"/>
                    <a:pt x="1" y="405"/>
                  </a:cubicBezTo>
                  <a:cubicBezTo>
                    <a:pt x="18" y="423"/>
                    <a:pt x="36" y="405"/>
                    <a:pt x="53" y="405"/>
                  </a:cubicBezTo>
                  <a:cubicBezTo>
                    <a:pt x="71" y="405"/>
                    <a:pt x="89" y="387"/>
                    <a:pt x="89" y="405"/>
                  </a:cubicBezTo>
                  <a:cubicBezTo>
                    <a:pt x="142" y="493"/>
                    <a:pt x="230" y="440"/>
                    <a:pt x="282" y="440"/>
                  </a:cubicBezTo>
                  <a:cubicBezTo>
                    <a:pt x="353" y="440"/>
                    <a:pt x="476" y="299"/>
                    <a:pt x="476" y="22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10"/>
            <p:cNvSpPr/>
            <p:nvPr/>
          </p:nvSpPr>
          <p:spPr>
            <a:xfrm>
              <a:off x="3126134" y="5471461"/>
              <a:ext cx="19796" cy="16824"/>
            </a:xfrm>
            <a:custGeom>
              <a:avLst/>
              <a:gdLst/>
              <a:ahLst/>
              <a:cxnLst/>
              <a:rect l="l" t="t" r="r" b="b"/>
              <a:pathLst>
                <a:path w="353" h="300" extrusionOk="0">
                  <a:moveTo>
                    <a:pt x="176" y="300"/>
                  </a:moveTo>
                  <a:cubicBezTo>
                    <a:pt x="264" y="300"/>
                    <a:pt x="352" y="141"/>
                    <a:pt x="299" y="71"/>
                  </a:cubicBezTo>
                  <a:cubicBezTo>
                    <a:pt x="264" y="18"/>
                    <a:pt x="211" y="0"/>
                    <a:pt x="159" y="18"/>
                  </a:cubicBezTo>
                  <a:cubicBezTo>
                    <a:pt x="106" y="53"/>
                    <a:pt x="53" y="106"/>
                    <a:pt x="18" y="159"/>
                  </a:cubicBezTo>
                  <a:cubicBezTo>
                    <a:pt x="0" y="176"/>
                    <a:pt x="0" y="194"/>
                    <a:pt x="18" y="194"/>
                  </a:cubicBezTo>
                  <a:cubicBezTo>
                    <a:pt x="53" y="247"/>
                    <a:pt x="106" y="300"/>
                    <a:pt x="176" y="30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5" name="Google Shape;585;p10"/>
          <p:cNvSpPr/>
          <p:nvPr/>
        </p:nvSpPr>
        <p:spPr>
          <a:xfrm rot="-7130264">
            <a:off x="1740213" y="-338911"/>
            <a:ext cx="2031127" cy="1187909"/>
          </a:xfrm>
          <a:custGeom>
            <a:avLst/>
            <a:gdLst/>
            <a:ahLst/>
            <a:cxnLst/>
            <a:rect l="l" t="t" r="r" b="b"/>
            <a:pathLst>
              <a:path w="11109" h="6497" extrusionOk="0">
                <a:moveTo>
                  <a:pt x="5599" y="1"/>
                </a:moveTo>
                <a:cubicBezTo>
                  <a:pt x="4543" y="1"/>
                  <a:pt x="3627" y="705"/>
                  <a:pt x="2800" y="1391"/>
                </a:cubicBezTo>
                <a:cubicBezTo>
                  <a:pt x="2237" y="1849"/>
                  <a:pt x="1708" y="2342"/>
                  <a:pt x="1216" y="2870"/>
                </a:cubicBezTo>
                <a:cubicBezTo>
                  <a:pt x="952" y="3152"/>
                  <a:pt x="705" y="3469"/>
                  <a:pt x="494" y="3803"/>
                </a:cubicBezTo>
                <a:cubicBezTo>
                  <a:pt x="283" y="4085"/>
                  <a:pt x="142" y="4419"/>
                  <a:pt x="36" y="4754"/>
                </a:cubicBezTo>
                <a:cubicBezTo>
                  <a:pt x="1" y="4877"/>
                  <a:pt x="1" y="5018"/>
                  <a:pt x="1" y="5158"/>
                </a:cubicBezTo>
                <a:cubicBezTo>
                  <a:pt x="19" y="5440"/>
                  <a:pt x="142" y="5722"/>
                  <a:pt x="353" y="5951"/>
                </a:cubicBezTo>
                <a:cubicBezTo>
                  <a:pt x="547" y="6179"/>
                  <a:pt x="811" y="6355"/>
                  <a:pt x="1110" y="6444"/>
                </a:cubicBezTo>
                <a:cubicBezTo>
                  <a:pt x="1224" y="6479"/>
                  <a:pt x="1343" y="6496"/>
                  <a:pt x="1462" y="6496"/>
                </a:cubicBezTo>
                <a:cubicBezTo>
                  <a:pt x="1581" y="6496"/>
                  <a:pt x="1700" y="6479"/>
                  <a:pt x="1814" y="6444"/>
                </a:cubicBezTo>
                <a:cubicBezTo>
                  <a:pt x="2923" y="6109"/>
                  <a:pt x="3381" y="4736"/>
                  <a:pt x="4419" y="4243"/>
                </a:cubicBezTo>
                <a:cubicBezTo>
                  <a:pt x="4728" y="4094"/>
                  <a:pt x="5070" y="4033"/>
                  <a:pt x="5421" y="4033"/>
                </a:cubicBezTo>
                <a:cubicBezTo>
                  <a:pt x="5732" y="4033"/>
                  <a:pt x="6050" y="4081"/>
                  <a:pt x="6356" y="4155"/>
                </a:cubicBezTo>
                <a:cubicBezTo>
                  <a:pt x="6989" y="4314"/>
                  <a:pt x="7606" y="4578"/>
                  <a:pt x="8239" y="4718"/>
                </a:cubicBezTo>
                <a:cubicBezTo>
                  <a:pt x="8513" y="4778"/>
                  <a:pt x="8796" y="4815"/>
                  <a:pt x="9075" y="4815"/>
                </a:cubicBezTo>
                <a:cubicBezTo>
                  <a:pt x="9461" y="4815"/>
                  <a:pt x="9839" y="4744"/>
                  <a:pt x="10176" y="4560"/>
                </a:cubicBezTo>
                <a:cubicBezTo>
                  <a:pt x="10739" y="4225"/>
                  <a:pt x="11109" y="3486"/>
                  <a:pt x="10862" y="2888"/>
                </a:cubicBezTo>
                <a:cubicBezTo>
                  <a:pt x="10704" y="2500"/>
                  <a:pt x="10334" y="2254"/>
                  <a:pt x="10000" y="2025"/>
                </a:cubicBezTo>
                <a:cubicBezTo>
                  <a:pt x="9155" y="1462"/>
                  <a:pt x="8292" y="969"/>
                  <a:pt x="7394" y="529"/>
                </a:cubicBezTo>
                <a:cubicBezTo>
                  <a:pt x="6831" y="265"/>
                  <a:pt x="6233" y="1"/>
                  <a:pt x="55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10"/>
          <p:cNvSpPr/>
          <p:nvPr/>
        </p:nvSpPr>
        <p:spPr>
          <a:xfrm>
            <a:off x="1805526" y="4486071"/>
            <a:ext cx="1900500" cy="239856"/>
          </a:xfrm>
          <a:custGeom>
            <a:avLst/>
            <a:gdLst/>
            <a:ahLst/>
            <a:cxnLst/>
            <a:rect l="l" t="t" r="r" b="b"/>
            <a:pathLst>
              <a:path w="11584" h="1462" fill="none" extrusionOk="0">
                <a:moveTo>
                  <a:pt x="0" y="1461"/>
                </a:moveTo>
                <a:lnTo>
                  <a:pt x="616" y="775"/>
                </a:lnTo>
                <a:cubicBezTo>
                  <a:pt x="1232" y="71"/>
                  <a:pt x="2324" y="53"/>
                  <a:pt x="2993" y="704"/>
                </a:cubicBezTo>
                <a:lnTo>
                  <a:pt x="3362" y="1074"/>
                </a:lnTo>
                <a:cubicBezTo>
                  <a:pt x="3697" y="1408"/>
                  <a:pt x="4242" y="1408"/>
                  <a:pt x="4595" y="1074"/>
                </a:cubicBezTo>
                <a:lnTo>
                  <a:pt x="4929" y="722"/>
                </a:lnTo>
                <a:cubicBezTo>
                  <a:pt x="5528" y="123"/>
                  <a:pt x="6496" y="123"/>
                  <a:pt x="7094" y="722"/>
                </a:cubicBezTo>
                <a:lnTo>
                  <a:pt x="7446" y="1074"/>
                </a:lnTo>
                <a:cubicBezTo>
                  <a:pt x="7693" y="1320"/>
                  <a:pt x="8098" y="1320"/>
                  <a:pt x="8344" y="1074"/>
                </a:cubicBezTo>
                <a:lnTo>
                  <a:pt x="8872" y="546"/>
                </a:lnTo>
                <a:cubicBezTo>
                  <a:pt x="9400" y="18"/>
                  <a:pt x="10263" y="0"/>
                  <a:pt x="10809" y="511"/>
                </a:cubicBezTo>
                <a:cubicBezTo>
                  <a:pt x="11389" y="1056"/>
                  <a:pt x="11583" y="1426"/>
                  <a:pt x="11425" y="1426"/>
                </a:cubicBezTo>
              </a:path>
            </a:pathLst>
          </a:custGeom>
          <a:noFill/>
          <a:ln w="285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10"/>
          <p:cNvSpPr/>
          <p:nvPr/>
        </p:nvSpPr>
        <p:spPr>
          <a:xfrm flipH="1">
            <a:off x="1641683" y="799509"/>
            <a:ext cx="326342" cy="326497"/>
          </a:xfrm>
          <a:custGeom>
            <a:avLst/>
            <a:gdLst/>
            <a:ahLst/>
            <a:cxnLst/>
            <a:rect l="l" t="t" r="r" b="b"/>
            <a:pathLst>
              <a:path w="2183" h="2184" extrusionOk="0">
                <a:moveTo>
                  <a:pt x="1092" y="1"/>
                </a:moveTo>
                <a:lnTo>
                  <a:pt x="704" y="705"/>
                </a:lnTo>
                <a:lnTo>
                  <a:pt x="0" y="1092"/>
                </a:lnTo>
                <a:lnTo>
                  <a:pt x="704" y="1480"/>
                </a:lnTo>
                <a:lnTo>
                  <a:pt x="1092" y="2184"/>
                </a:lnTo>
                <a:lnTo>
                  <a:pt x="1479" y="1480"/>
                </a:lnTo>
                <a:lnTo>
                  <a:pt x="2183" y="1092"/>
                </a:lnTo>
                <a:lnTo>
                  <a:pt x="1479" y="705"/>
                </a:lnTo>
                <a:lnTo>
                  <a:pt x="109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10"/>
          <p:cNvSpPr/>
          <p:nvPr/>
        </p:nvSpPr>
        <p:spPr>
          <a:xfrm flipH="1">
            <a:off x="4270902" y="1290100"/>
            <a:ext cx="197550" cy="199101"/>
          </a:xfrm>
          <a:custGeom>
            <a:avLst/>
            <a:gdLst/>
            <a:ahLst/>
            <a:cxnLst/>
            <a:rect l="l" t="t" r="r" b="b"/>
            <a:pathLst>
              <a:path w="2166" h="2183" extrusionOk="0">
                <a:moveTo>
                  <a:pt x="1074" y="0"/>
                </a:moveTo>
                <a:lnTo>
                  <a:pt x="704" y="704"/>
                </a:lnTo>
                <a:lnTo>
                  <a:pt x="0" y="1092"/>
                </a:lnTo>
                <a:lnTo>
                  <a:pt x="704" y="1479"/>
                </a:lnTo>
                <a:lnTo>
                  <a:pt x="1074" y="2183"/>
                </a:lnTo>
                <a:lnTo>
                  <a:pt x="1461" y="1479"/>
                </a:lnTo>
                <a:lnTo>
                  <a:pt x="2165" y="1092"/>
                </a:lnTo>
                <a:lnTo>
                  <a:pt x="1461" y="704"/>
                </a:lnTo>
                <a:lnTo>
                  <a:pt x="107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10"/>
          <p:cNvSpPr/>
          <p:nvPr/>
        </p:nvSpPr>
        <p:spPr>
          <a:xfrm flipH="1">
            <a:off x="7783373" y="963676"/>
            <a:ext cx="323801" cy="326348"/>
          </a:xfrm>
          <a:custGeom>
            <a:avLst/>
            <a:gdLst/>
            <a:ahLst/>
            <a:cxnLst/>
            <a:rect l="l" t="t" r="r" b="b"/>
            <a:pathLst>
              <a:path w="2166" h="2183" extrusionOk="0">
                <a:moveTo>
                  <a:pt x="1074" y="0"/>
                </a:moveTo>
                <a:lnTo>
                  <a:pt x="705" y="704"/>
                </a:lnTo>
                <a:lnTo>
                  <a:pt x="1" y="1092"/>
                </a:lnTo>
                <a:lnTo>
                  <a:pt x="705" y="1479"/>
                </a:lnTo>
                <a:lnTo>
                  <a:pt x="1074" y="2183"/>
                </a:lnTo>
                <a:lnTo>
                  <a:pt x="1462" y="1479"/>
                </a:lnTo>
                <a:lnTo>
                  <a:pt x="2166" y="1092"/>
                </a:lnTo>
                <a:lnTo>
                  <a:pt x="1462" y="704"/>
                </a:lnTo>
                <a:lnTo>
                  <a:pt x="107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10"/>
          <p:cNvSpPr/>
          <p:nvPr/>
        </p:nvSpPr>
        <p:spPr>
          <a:xfrm flipH="1">
            <a:off x="8563602" y="3153000"/>
            <a:ext cx="197550" cy="199101"/>
          </a:xfrm>
          <a:custGeom>
            <a:avLst/>
            <a:gdLst/>
            <a:ahLst/>
            <a:cxnLst/>
            <a:rect l="l" t="t" r="r" b="b"/>
            <a:pathLst>
              <a:path w="2166" h="2183" extrusionOk="0">
                <a:moveTo>
                  <a:pt x="1074" y="0"/>
                </a:moveTo>
                <a:lnTo>
                  <a:pt x="704" y="704"/>
                </a:lnTo>
                <a:lnTo>
                  <a:pt x="0" y="1092"/>
                </a:lnTo>
                <a:lnTo>
                  <a:pt x="704" y="1479"/>
                </a:lnTo>
                <a:lnTo>
                  <a:pt x="1074" y="2183"/>
                </a:lnTo>
                <a:lnTo>
                  <a:pt x="1461" y="1479"/>
                </a:lnTo>
                <a:lnTo>
                  <a:pt x="2165" y="1092"/>
                </a:lnTo>
                <a:lnTo>
                  <a:pt x="1461" y="704"/>
                </a:lnTo>
                <a:lnTo>
                  <a:pt x="107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10"/>
          <p:cNvSpPr/>
          <p:nvPr/>
        </p:nvSpPr>
        <p:spPr>
          <a:xfrm flipH="1">
            <a:off x="6272858" y="4186059"/>
            <a:ext cx="326342" cy="326497"/>
          </a:xfrm>
          <a:custGeom>
            <a:avLst/>
            <a:gdLst/>
            <a:ahLst/>
            <a:cxnLst/>
            <a:rect l="l" t="t" r="r" b="b"/>
            <a:pathLst>
              <a:path w="2183" h="2184" extrusionOk="0">
                <a:moveTo>
                  <a:pt x="1092" y="1"/>
                </a:moveTo>
                <a:lnTo>
                  <a:pt x="704" y="705"/>
                </a:lnTo>
                <a:lnTo>
                  <a:pt x="0" y="1092"/>
                </a:lnTo>
                <a:lnTo>
                  <a:pt x="704" y="1480"/>
                </a:lnTo>
                <a:lnTo>
                  <a:pt x="1092" y="2184"/>
                </a:lnTo>
                <a:lnTo>
                  <a:pt x="1479" y="1480"/>
                </a:lnTo>
                <a:lnTo>
                  <a:pt x="2183" y="1092"/>
                </a:lnTo>
                <a:lnTo>
                  <a:pt x="1479" y="705"/>
                </a:lnTo>
                <a:lnTo>
                  <a:pt x="109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10"/>
          <p:cNvSpPr/>
          <p:nvPr/>
        </p:nvSpPr>
        <p:spPr>
          <a:xfrm flipH="1">
            <a:off x="162427" y="3867125"/>
            <a:ext cx="197550" cy="199101"/>
          </a:xfrm>
          <a:custGeom>
            <a:avLst/>
            <a:gdLst/>
            <a:ahLst/>
            <a:cxnLst/>
            <a:rect l="l" t="t" r="r" b="b"/>
            <a:pathLst>
              <a:path w="2166" h="2183" extrusionOk="0">
                <a:moveTo>
                  <a:pt x="1074" y="0"/>
                </a:moveTo>
                <a:lnTo>
                  <a:pt x="704" y="704"/>
                </a:lnTo>
                <a:lnTo>
                  <a:pt x="0" y="1092"/>
                </a:lnTo>
                <a:lnTo>
                  <a:pt x="704" y="1479"/>
                </a:lnTo>
                <a:lnTo>
                  <a:pt x="1074" y="2183"/>
                </a:lnTo>
                <a:lnTo>
                  <a:pt x="1461" y="1479"/>
                </a:lnTo>
                <a:lnTo>
                  <a:pt x="2165" y="1092"/>
                </a:lnTo>
                <a:lnTo>
                  <a:pt x="1461" y="704"/>
                </a:lnTo>
                <a:lnTo>
                  <a:pt x="107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10"/>
          <p:cNvSpPr/>
          <p:nvPr/>
        </p:nvSpPr>
        <p:spPr>
          <a:xfrm flipH="1">
            <a:off x="3997758" y="4066234"/>
            <a:ext cx="326342" cy="326497"/>
          </a:xfrm>
          <a:custGeom>
            <a:avLst/>
            <a:gdLst/>
            <a:ahLst/>
            <a:cxnLst/>
            <a:rect l="l" t="t" r="r" b="b"/>
            <a:pathLst>
              <a:path w="2183" h="2184" extrusionOk="0">
                <a:moveTo>
                  <a:pt x="1092" y="1"/>
                </a:moveTo>
                <a:lnTo>
                  <a:pt x="704" y="705"/>
                </a:lnTo>
                <a:lnTo>
                  <a:pt x="0" y="1092"/>
                </a:lnTo>
                <a:lnTo>
                  <a:pt x="704" y="1480"/>
                </a:lnTo>
                <a:lnTo>
                  <a:pt x="1092" y="2184"/>
                </a:lnTo>
                <a:lnTo>
                  <a:pt x="1479" y="1480"/>
                </a:lnTo>
                <a:lnTo>
                  <a:pt x="2183" y="1092"/>
                </a:lnTo>
                <a:lnTo>
                  <a:pt x="1479" y="705"/>
                </a:lnTo>
                <a:lnTo>
                  <a:pt x="109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10"/>
          <p:cNvSpPr/>
          <p:nvPr/>
        </p:nvSpPr>
        <p:spPr>
          <a:xfrm rot="7239811">
            <a:off x="7737836" y="457105"/>
            <a:ext cx="2685952" cy="1570866"/>
          </a:xfrm>
          <a:custGeom>
            <a:avLst/>
            <a:gdLst/>
            <a:ahLst/>
            <a:cxnLst/>
            <a:rect l="l" t="t" r="r" b="b"/>
            <a:pathLst>
              <a:path w="11109" h="6497" extrusionOk="0">
                <a:moveTo>
                  <a:pt x="5599" y="1"/>
                </a:moveTo>
                <a:cubicBezTo>
                  <a:pt x="4543" y="1"/>
                  <a:pt x="3627" y="705"/>
                  <a:pt x="2800" y="1391"/>
                </a:cubicBezTo>
                <a:cubicBezTo>
                  <a:pt x="2237" y="1849"/>
                  <a:pt x="1708" y="2342"/>
                  <a:pt x="1216" y="2870"/>
                </a:cubicBezTo>
                <a:cubicBezTo>
                  <a:pt x="952" y="3152"/>
                  <a:pt x="705" y="3469"/>
                  <a:pt x="494" y="3803"/>
                </a:cubicBezTo>
                <a:cubicBezTo>
                  <a:pt x="283" y="4085"/>
                  <a:pt x="142" y="4419"/>
                  <a:pt x="36" y="4754"/>
                </a:cubicBezTo>
                <a:cubicBezTo>
                  <a:pt x="1" y="4877"/>
                  <a:pt x="1" y="5018"/>
                  <a:pt x="1" y="5158"/>
                </a:cubicBezTo>
                <a:cubicBezTo>
                  <a:pt x="19" y="5440"/>
                  <a:pt x="142" y="5722"/>
                  <a:pt x="353" y="5951"/>
                </a:cubicBezTo>
                <a:cubicBezTo>
                  <a:pt x="547" y="6179"/>
                  <a:pt x="811" y="6355"/>
                  <a:pt x="1110" y="6444"/>
                </a:cubicBezTo>
                <a:cubicBezTo>
                  <a:pt x="1224" y="6479"/>
                  <a:pt x="1343" y="6496"/>
                  <a:pt x="1462" y="6496"/>
                </a:cubicBezTo>
                <a:cubicBezTo>
                  <a:pt x="1581" y="6496"/>
                  <a:pt x="1700" y="6479"/>
                  <a:pt x="1814" y="6444"/>
                </a:cubicBezTo>
                <a:cubicBezTo>
                  <a:pt x="2923" y="6109"/>
                  <a:pt x="3381" y="4736"/>
                  <a:pt x="4419" y="4243"/>
                </a:cubicBezTo>
                <a:cubicBezTo>
                  <a:pt x="4728" y="4094"/>
                  <a:pt x="5070" y="4033"/>
                  <a:pt x="5421" y="4033"/>
                </a:cubicBezTo>
                <a:cubicBezTo>
                  <a:pt x="5732" y="4033"/>
                  <a:pt x="6050" y="4081"/>
                  <a:pt x="6356" y="4155"/>
                </a:cubicBezTo>
                <a:cubicBezTo>
                  <a:pt x="6989" y="4314"/>
                  <a:pt x="7606" y="4578"/>
                  <a:pt x="8239" y="4718"/>
                </a:cubicBezTo>
                <a:cubicBezTo>
                  <a:pt x="8513" y="4778"/>
                  <a:pt x="8796" y="4815"/>
                  <a:pt x="9075" y="4815"/>
                </a:cubicBezTo>
                <a:cubicBezTo>
                  <a:pt x="9461" y="4815"/>
                  <a:pt x="9839" y="4744"/>
                  <a:pt x="10176" y="4560"/>
                </a:cubicBezTo>
                <a:cubicBezTo>
                  <a:pt x="10739" y="4225"/>
                  <a:pt x="11109" y="3486"/>
                  <a:pt x="10862" y="2888"/>
                </a:cubicBezTo>
                <a:cubicBezTo>
                  <a:pt x="10704" y="2500"/>
                  <a:pt x="10334" y="2254"/>
                  <a:pt x="10000" y="2025"/>
                </a:cubicBezTo>
                <a:cubicBezTo>
                  <a:pt x="9155" y="1462"/>
                  <a:pt x="8292" y="969"/>
                  <a:pt x="7394" y="529"/>
                </a:cubicBezTo>
                <a:cubicBezTo>
                  <a:pt x="6831" y="265"/>
                  <a:pt x="6233" y="1"/>
                  <a:pt x="55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Chango"/>
              <a:buNone/>
              <a:defRPr sz="2800">
                <a:solidFill>
                  <a:schemeClr val="dk1"/>
                </a:solidFill>
                <a:latin typeface="Chango"/>
                <a:ea typeface="Chango"/>
                <a:cs typeface="Chango"/>
                <a:sym typeface="Chango"/>
              </a:defRPr>
            </a:lvl1pPr>
            <a:lvl2pPr lvl="1">
              <a:spcBef>
                <a:spcPts val="0"/>
              </a:spcBef>
              <a:spcAft>
                <a:spcPts val="0"/>
              </a:spcAft>
              <a:buClr>
                <a:schemeClr val="dk1"/>
              </a:buClr>
              <a:buSzPts val="2800"/>
              <a:buFont typeface="Chango"/>
              <a:buNone/>
              <a:defRPr sz="2800">
                <a:solidFill>
                  <a:schemeClr val="dk1"/>
                </a:solidFill>
                <a:latin typeface="Chango"/>
                <a:ea typeface="Chango"/>
                <a:cs typeface="Chango"/>
                <a:sym typeface="Chango"/>
              </a:defRPr>
            </a:lvl2pPr>
            <a:lvl3pPr lvl="2">
              <a:spcBef>
                <a:spcPts val="0"/>
              </a:spcBef>
              <a:spcAft>
                <a:spcPts val="0"/>
              </a:spcAft>
              <a:buClr>
                <a:schemeClr val="dk1"/>
              </a:buClr>
              <a:buSzPts val="2800"/>
              <a:buFont typeface="Chango"/>
              <a:buNone/>
              <a:defRPr sz="2800">
                <a:solidFill>
                  <a:schemeClr val="dk1"/>
                </a:solidFill>
                <a:latin typeface="Chango"/>
                <a:ea typeface="Chango"/>
                <a:cs typeface="Chango"/>
                <a:sym typeface="Chango"/>
              </a:defRPr>
            </a:lvl3pPr>
            <a:lvl4pPr lvl="3">
              <a:spcBef>
                <a:spcPts val="0"/>
              </a:spcBef>
              <a:spcAft>
                <a:spcPts val="0"/>
              </a:spcAft>
              <a:buClr>
                <a:schemeClr val="dk1"/>
              </a:buClr>
              <a:buSzPts val="2800"/>
              <a:buFont typeface="Chango"/>
              <a:buNone/>
              <a:defRPr sz="2800">
                <a:solidFill>
                  <a:schemeClr val="dk1"/>
                </a:solidFill>
                <a:latin typeface="Chango"/>
                <a:ea typeface="Chango"/>
                <a:cs typeface="Chango"/>
                <a:sym typeface="Chango"/>
              </a:defRPr>
            </a:lvl4pPr>
            <a:lvl5pPr lvl="4">
              <a:spcBef>
                <a:spcPts val="0"/>
              </a:spcBef>
              <a:spcAft>
                <a:spcPts val="0"/>
              </a:spcAft>
              <a:buClr>
                <a:schemeClr val="dk1"/>
              </a:buClr>
              <a:buSzPts val="2800"/>
              <a:buFont typeface="Chango"/>
              <a:buNone/>
              <a:defRPr sz="2800">
                <a:solidFill>
                  <a:schemeClr val="dk1"/>
                </a:solidFill>
                <a:latin typeface="Chango"/>
                <a:ea typeface="Chango"/>
                <a:cs typeface="Chango"/>
                <a:sym typeface="Chango"/>
              </a:defRPr>
            </a:lvl5pPr>
            <a:lvl6pPr lvl="5">
              <a:spcBef>
                <a:spcPts val="0"/>
              </a:spcBef>
              <a:spcAft>
                <a:spcPts val="0"/>
              </a:spcAft>
              <a:buClr>
                <a:schemeClr val="dk1"/>
              </a:buClr>
              <a:buSzPts val="2800"/>
              <a:buFont typeface="Chango"/>
              <a:buNone/>
              <a:defRPr sz="2800">
                <a:solidFill>
                  <a:schemeClr val="dk1"/>
                </a:solidFill>
                <a:latin typeface="Chango"/>
                <a:ea typeface="Chango"/>
                <a:cs typeface="Chango"/>
                <a:sym typeface="Chango"/>
              </a:defRPr>
            </a:lvl6pPr>
            <a:lvl7pPr lvl="6">
              <a:spcBef>
                <a:spcPts val="0"/>
              </a:spcBef>
              <a:spcAft>
                <a:spcPts val="0"/>
              </a:spcAft>
              <a:buClr>
                <a:schemeClr val="dk1"/>
              </a:buClr>
              <a:buSzPts val="2800"/>
              <a:buFont typeface="Chango"/>
              <a:buNone/>
              <a:defRPr sz="2800">
                <a:solidFill>
                  <a:schemeClr val="dk1"/>
                </a:solidFill>
                <a:latin typeface="Chango"/>
                <a:ea typeface="Chango"/>
                <a:cs typeface="Chango"/>
                <a:sym typeface="Chango"/>
              </a:defRPr>
            </a:lvl7pPr>
            <a:lvl8pPr lvl="7">
              <a:spcBef>
                <a:spcPts val="0"/>
              </a:spcBef>
              <a:spcAft>
                <a:spcPts val="0"/>
              </a:spcAft>
              <a:buClr>
                <a:schemeClr val="dk1"/>
              </a:buClr>
              <a:buSzPts val="2800"/>
              <a:buFont typeface="Chango"/>
              <a:buNone/>
              <a:defRPr sz="2800">
                <a:solidFill>
                  <a:schemeClr val="dk1"/>
                </a:solidFill>
                <a:latin typeface="Chango"/>
                <a:ea typeface="Chango"/>
                <a:cs typeface="Chango"/>
                <a:sym typeface="Chango"/>
              </a:defRPr>
            </a:lvl8pPr>
            <a:lvl9pPr lvl="8">
              <a:spcBef>
                <a:spcPts val="0"/>
              </a:spcBef>
              <a:spcAft>
                <a:spcPts val="0"/>
              </a:spcAft>
              <a:buClr>
                <a:schemeClr val="dk1"/>
              </a:buClr>
              <a:buSzPts val="2800"/>
              <a:buFont typeface="Chango"/>
              <a:buNone/>
              <a:defRPr sz="2800">
                <a:solidFill>
                  <a:schemeClr val="dk1"/>
                </a:solidFill>
                <a:latin typeface="Chango"/>
                <a:ea typeface="Chango"/>
                <a:cs typeface="Chango"/>
                <a:sym typeface="Chango"/>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Oxygen"/>
              <a:buChar char="●"/>
              <a:defRPr sz="1800">
                <a:solidFill>
                  <a:schemeClr val="dk2"/>
                </a:solidFill>
                <a:latin typeface="Oxygen"/>
                <a:ea typeface="Oxygen"/>
                <a:cs typeface="Oxygen"/>
                <a:sym typeface="Oxygen"/>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 id="2147483689" r:id="rId4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130"/>
        <p:cNvGrpSpPr/>
        <p:nvPr/>
      </p:nvGrpSpPr>
      <p:grpSpPr>
        <a:xfrm>
          <a:off x="0" y="0"/>
          <a:ext cx="0" cy="0"/>
          <a:chOff x="0" y="0"/>
          <a:chExt cx="0" cy="0"/>
        </a:xfrm>
      </p:grpSpPr>
      <p:sp>
        <p:nvSpPr>
          <p:cNvPr id="3131" name="Google Shape;3131;p44"/>
          <p:cNvSpPr txBox="1">
            <a:spLocks noGrp="1"/>
          </p:cNvSpPr>
          <p:nvPr>
            <p:ph type="subTitle" idx="1"/>
          </p:nvPr>
        </p:nvSpPr>
        <p:spPr>
          <a:xfrm flipH="1">
            <a:off x="716921" y="3691200"/>
            <a:ext cx="4059900" cy="276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LGBT 550 - Week 2</a:t>
            </a:r>
            <a:endParaRPr/>
          </a:p>
        </p:txBody>
      </p:sp>
      <p:sp>
        <p:nvSpPr>
          <p:cNvPr id="3132" name="Google Shape;3132;p44"/>
          <p:cNvSpPr txBox="1">
            <a:spLocks noGrp="1"/>
          </p:cNvSpPr>
          <p:nvPr>
            <p:ph type="ctrTitle"/>
          </p:nvPr>
        </p:nvSpPr>
        <p:spPr>
          <a:xfrm flipH="1">
            <a:off x="523275" y="952175"/>
            <a:ext cx="8185200" cy="2478600"/>
          </a:xfrm>
          <a:prstGeom prst="rect">
            <a:avLst/>
          </a:prstGeom>
          <a:solidFill>
            <a:schemeClr val="dk1"/>
          </a:solidFill>
        </p:spPr>
        <p:txBody>
          <a:bodyPr spcFirstLastPara="1" wrap="square" lIns="91425" tIns="91425" rIns="91425" bIns="91425" anchor="ctr" anchorCtr="0">
            <a:noAutofit/>
          </a:bodyPr>
          <a:lstStyle/>
          <a:p>
            <a:pPr marL="0" lvl="0" indent="0" algn="ctr" rtl="0">
              <a:spcBef>
                <a:spcPts val="0"/>
              </a:spcBef>
              <a:spcAft>
                <a:spcPts val="0"/>
              </a:spcAft>
              <a:buNone/>
            </a:pPr>
            <a:r>
              <a:rPr lang="en" sz="6200" dirty="0"/>
              <a:t>What’s Queer About Comics?</a:t>
            </a:r>
            <a:endParaRPr sz="6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197"/>
        <p:cNvGrpSpPr/>
        <p:nvPr/>
      </p:nvGrpSpPr>
      <p:grpSpPr>
        <a:xfrm>
          <a:off x="0" y="0"/>
          <a:ext cx="0" cy="0"/>
          <a:chOff x="0" y="0"/>
          <a:chExt cx="0" cy="0"/>
        </a:xfrm>
      </p:grpSpPr>
      <p:sp>
        <p:nvSpPr>
          <p:cNvPr id="3198" name="Google Shape;3198;p53"/>
          <p:cNvSpPr txBox="1">
            <a:spLocks noGrp="1"/>
          </p:cNvSpPr>
          <p:nvPr>
            <p:ph type="body" idx="1"/>
          </p:nvPr>
        </p:nvSpPr>
        <p:spPr>
          <a:xfrm>
            <a:off x="596450" y="146750"/>
            <a:ext cx="7597800" cy="927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Comics As a Queer Form</a:t>
            </a:r>
            <a:endParaRPr/>
          </a:p>
        </p:txBody>
      </p:sp>
      <p:pic>
        <p:nvPicPr>
          <p:cNvPr id="3200" name="Google Shape;3200;p53" descr="Hothead Paisan: Homicidal Lesbian Maniac panel"/>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530975" y="2526875"/>
            <a:ext cx="4929273" cy="2616625"/>
          </a:xfrm>
          <a:prstGeom prst="rect">
            <a:avLst/>
          </a:prstGeom>
          <a:noFill/>
          <a:ln>
            <a:noFill/>
          </a:ln>
        </p:spPr>
      </p:pic>
      <p:sp>
        <p:nvSpPr>
          <p:cNvPr id="3201" name="Google Shape;3201;p53"/>
          <p:cNvSpPr txBox="1"/>
          <p:nvPr/>
        </p:nvSpPr>
        <p:spPr>
          <a:xfrm>
            <a:off x="5721525" y="3083725"/>
            <a:ext cx="3234300" cy="1262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dirty="0">
                <a:latin typeface="Oxygen"/>
                <a:ea typeface="Oxygen"/>
                <a:cs typeface="Oxygen"/>
                <a:sym typeface="Oxygen"/>
              </a:rPr>
              <a:t>Image: Two panels from the underground comic </a:t>
            </a:r>
            <a:r>
              <a:rPr lang="en" i="1" dirty="0">
                <a:latin typeface="Oxygen"/>
                <a:ea typeface="Oxygen"/>
                <a:cs typeface="Oxygen"/>
                <a:sym typeface="Oxygen"/>
              </a:rPr>
              <a:t>Hothead Paisan: Homicidal Lesbian Maniac. </a:t>
            </a:r>
            <a:r>
              <a:rPr lang="en" dirty="0">
                <a:latin typeface="Oxygen"/>
                <a:ea typeface="Oxygen"/>
                <a:cs typeface="Oxygen"/>
                <a:sym typeface="Oxygen"/>
              </a:rPr>
              <a:t>What sensations and emotions do the visual elements evoke?</a:t>
            </a:r>
            <a:endParaRPr dirty="0">
              <a:latin typeface="Oxygen"/>
              <a:ea typeface="Oxygen"/>
              <a:cs typeface="Oxygen"/>
              <a:sym typeface="Oxygen"/>
            </a:endParaRPr>
          </a:p>
        </p:txBody>
      </p:sp>
      <p:sp>
        <p:nvSpPr>
          <p:cNvPr id="5" name="TextBox 4">
            <a:extLst>
              <a:ext uri="{FF2B5EF4-FFF2-40B4-BE49-F238E27FC236}">
                <a16:creationId xmlns:a16="http://schemas.microsoft.com/office/drawing/2014/main" id="{D7DDDA1D-60DF-6680-6161-B3EE66A837A7}"/>
              </a:ext>
            </a:extLst>
          </p:cNvPr>
          <p:cNvSpPr txBox="1"/>
          <p:nvPr/>
        </p:nvSpPr>
        <p:spPr>
          <a:xfrm>
            <a:off x="629954" y="1096458"/>
            <a:ext cx="7530792" cy="1384995"/>
          </a:xfrm>
          <a:prstGeom prst="rect">
            <a:avLst/>
          </a:prstGeom>
          <a:noFill/>
        </p:spPr>
        <p:txBody>
          <a:bodyPr wrap="square">
            <a:spAutoFit/>
          </a:bodyPr>
          <a:lstStyle/>
          <a:p>
            <a:pPr rtl="0">
              <a:spcBef>
                <a:spcPts val="0"/>
              </a:spcBef>
              <a:spcAft>
                <a:spcPts val="0"/>
              </a:spcAft>
            </a:pPr>
            <a:r>
              <a:rPr lang="en-US" sz="1400" b="0" i="0" u="none" strike="noStrike" dirty="0">
                <a:solidFill>
                  <a:srgbClr val="020203"/>
                </a:solidFill>
                <a:effectLst/>
                <a:latin typeface="Oxygen" panose="02000503000000000000" pitchFamily="2" charset="0"/>
              </a:rPr>
              <a:t>Scott and Fawaz provoke us to read Comics as “a distinctly queer mode of cultural production” (199). </a:t>
            </a:r>
            <a:br>
              <a:rPr lang="en-US" sz="1400" b="0" i="0" u="none" strike="noStrike" dirty="0">
                <a:solidFill>
                  <a:srgbClr val="020203"/>
                </a:solidFill>
                <a:effectLst/>
                <a:latin typeface="Oxygen" panose="02000503000000000000" pitchFamily="2" charset="0"/>
              </a:rPr>
            </a:br>
            <a:endParaRPr lang="en-US" dirty="0">
              <a:effectLst/>
              <a:latin typeface="Oxygen" panose="02000503000000000000" pitchFamily="2" charset="0"/>
            </a:endParaRPr>
          </a:p>
          <a:p>
            <a:pPr rtl="0">
              <a:spcBef>
                <a:spcPts val="0"/>
              </a:spcBef>
              <a:spcAft>
                <a:spcPts val="0"/>
              </a:spcAft>
            </a:pPr>
            <a:r>
              <a:rPr lang="en-US" sz="1400" b="0" i="0" u="none" strike="noStrike" dirty="0">
                <a:solidFill>
                  <a:srgbClr val="020203"/>
                </a:solidFill>
                <a:effectLst/>
                <a:latin typeface="Oxygen" panose="02000503000000000000" pitchFamily="2" charset="0"/>
              </a:rPr>
              <a:t>In addition to the content, they argue that the form of comics is queer communication, one that disrupts linear narratives and visually evokes sensations of the body that the written word alone can’t achieve.</a:t>
            </a:r>
            <a:endParaRPr lang="en-US" dirty="0">
              <a:effectLst/>
              <a:latin typeface="Oxygen" panose="02000503000000000000" pitchFamily="2"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136"/>
        <p:cNvGrpSpPr/>
        <p:nvPr/>
      </p:nvGrpSpPr>
      <p:grpSpPr>
        <a:xfrm>
          <a:off x="0" y="0"/>
          <a:ext cx="0" cy="0"/>
          <a:chOff x="0" y="0"/>
          <a:chExt cx="0" cy="0"/>
        </a:xfrm>
      </p:grpSpPr>
      <p:sp>
        <p:nvSpPr>
          <p:cNvPr id="3137" name="Google Shape;3137;p45"/>
          <p:cNvSpPr txBox="1">
            <a:spLocks noGrp="1"/>
          </p:cNvSpPr>
          <p:nvPr>
            <p:ph type="title"/>
          </p:nvPr>
        </p:nvSpPr>
        <p:spPr>
          <a:xfrm>
            <a:off x="711725" y="445025"/>
            <a:ext cx="7720500" cy="496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800"/>
              <a:t>Queer Subtext in Early Comics</a:t>
            </a:r>
            <a:endParaRPr sz="2800"/>
          </a:p>
        </p:txBody>
      </p:sp>
      <p:sp>
        <p:nvSpPr>
          <p:cNvPr id="3138" name="Google Shape;3138;p45"/>
          <p:cNvSpPr txBox="1">
            <a:spLocks noGrp="1"/>
          </p:cNvSpPr>
          <p:nvPr>
            <p:ph type="body" idx="1"/>
          </p:nvPr>
        </p:nvSpPr>
        <p:spPr>
          <a:xfrm>
            <a:off x="5205575" y="1188525"/>
            <a:ext cx="3226500" cy="3416400"/>
          </a:xfrm>
          <a:prstGeom prst="rect">
            <a:avLst/>
          </a:prstGeom>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400"/>
              <a:t>Visual and literary cues in early comics including Wonder Woman and Batman were interpreted during the Cold War “Lavender Scare” as dangerous depictions of homosexuality and gender non-conformity. </a:t>
            </a:r>
            <a:endParaRPr sz="1400"/>
          </a:p>
          <a:p>
            <a:pPr marL="0" lvl="0" indent="0" algn="l" rtl="0">
              <a:lnSpc>
                <a:spcPct val="115000"/>
              </a:lnSpc>
              <a:spcBef>
                <a:spcPts val="0"/>
              </a:spcBef>
              <a:spcAft>
                <a:spcPts val="0"/>
              </a:spcAft>
              <a:buNone/>
            </a:pPr>
            <a:endParaRPr sz="1400"/>
          </a:p>
          <a:p>
            <a:pPr marL="0" lvl="0" indent="0" algn="l" rtl="0">
              <a:lnSpc>
                <a:spcPct val="115000"/>
              </a:lnSpc>
              <a:spcBef>
                <a:spcPts val="0"/>
              </a:spcBef>
              <a:spcAft>
                <a:spcPts val="0"/>
              </a:spcAft>
              <a:buNone/>
            </a:pPr>
            <a:r>
              <a:rPr lang="en" sz="1400"/>
              <a:t>This queer subtext contributed to the creation of the Comics Code Authority, which censored depictions of sex and sexuality in mainstream comics for decades.</a:t>
            </a:r>
            <a:endParaRPr sz="1400"/>
          </a:p>
          <a:p>
            <a:pPr marL="0" lvl="0" indent="0" algn="l" rtl="0">
              <a:spcBef>
                <a:spcPts val="0"/>
              </a:spcBef>
              <a:spcAft>
                <a:spcPts val="1200"/>
              </a:spcAft>
              <a:buNone/>
            </a:pPr>
            <a:endParaRPr/>
          </a:p>
        </p:txBody>
      </p:sp>
      <p:pic>
        <p:nvPicPr>
          <p:cNvPr id="3139" name="Google Shape;3139;p45" descr="panel from Wonder Woman comic"/>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210675" y="1055300"/>
            <a:ext cx="3052776" cy="2103900"/>
          </a:xfrm>
          <a:prstGeom prst="rect">
            <a:avLst/>
          </a:prstGeom>
          <a:noFill/>
          <a:ln>
            <a:noFill/>
          </a:ln>
        </p:spPr>
      </p:pic>
      <p:pic>
        <p:nvPicPr>
          <p:cNvPr id="3140" name="Google Shape;3140;p45" descr="panel from Batman comic"/>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1870175" y="2652950"/>
            <a:ext cx="2858810" cy="24905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144"/>
        <p:cNvGrpSpPr/>
        <p:nvPr/>
      </p:nvGrpSpPr>
      <p:grpSpPr>
        <a:xfrm>
          <a:off x="0" y="0"/>
          <a:ext cx="0" cy="0"/>
          <a:chOff x="0" y="0"/>
          <a:chExt cx="0" cy="0"/>
        </a:xfrm>
      </p:grpSpPr>
      <p:sp>
        <p:nvSpPr>
          <p:cNvPr id="3145" name="Google Shape;3145;p46"/>
          <p:cNvSpPr txBox="1">
            <a:spLocks noGrp="1"/>
          </p:cNvSpPr>
          <p:nvPr>
            <p:ph type="body" idx="1"/>
          </p:nvPr>
        </p:nvSpPr>
        <p:spPr>
          <a:xfrm>
            <a:off x="596450" y="414850"/>
            <a:ext cx="7597800" cy="1225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“There’s Something Queer About Comics”</a:t>
            </a:r>
            <a:endParaRPr/>
          </a:p>
        </p:txBody>
      </p:sp>
      <p:sp>
        <p:nvSpPr>
          <p:cNvPr id="2" name="TextBox 1">
            <a:extLst>
              <a:ext uri="{FF2B5EF4-FFF2-40B4-BE49-F238E27FC236}">
                <a16:creationId xmlns:a16="http://schemas.microsoft.com/office/drawing/2014/main" id="{FBC0805F-80C8-F3D2-AF4C-62F5AA601770}"/>
              </a:ext>
            </a:extLst>
          </p:cNvPr>
          <p:cNvSpPr txBox="1"/>
          <p:nvPr/>
        </p:nvSpPr>
        <p:spPr>
          <a:xfrm>
            <a:off x="633545" y="1779013"/>
            <a:ext cx="7158142" cy="2950808"/>
          </a:xfrm>
          <a:prstGeom prst="rect">
            <a:avLst/>
          </a:prstGeom>
          <a:noFill/>
        </p:spPr>
        <p:txBody>
          <a:bodyPr wrap="square" rtlCol="0">
            <a:spAutoFit/>
          </a:bodyPr>
          <a:lstStyle/>
          <a:p>
            <a:pPr marL="457200" lvl="0" indent="-336550" algn="l" rtl="0">
              <a:spcBef>
                <a:spcPts val="0"/>
              </a:spcBef>
              <a:spcAft>
                <a:spcPts val="0"/>
              </a:spcAft>
              <a:buClr>
                <a:srgbClr val="020203"/>
              </a:buClr>
              <a:buSzPts val="1700"/>
              <a:buChar char="●"/>
            </a:pPr>
            <a:r>
              <a:rPr lang="en-US" sz="1500" i="0" dirty="0" err="1">
                <a:solidFill>
                  <a:srgbClr val="020203"/>
                </a:solidFill>
                <a:latin typeface="Oxygen" panose="02000503000000000000" pitchFamily="2" charset="0"/>
                <a:ea typeface="Oxygen"/>
                <a:cs typeface="Oxygen"/>
                <a:sym typeface="Oxygen"/>
              </a:rPr>
              <a:t>Darieck</a:t>
            </a:r>
            <a:r>
              <a:rPr lang="en-US" sz="1500" i="0" dirty="0">
                <a:solidFill>
                  <a:srgbClr val="020203"/>
                </a:solidFill>
                <a:latin typeface="Oxygen" panose="02000503000000000000" pitchFamily="2" charset="0"/>
                <a:ea typeface="Oxygen"/>
                <a:cs typeface="Oxygen"/>
                <a:sym typeface="Oxygen"/>
              </a:rPr>
              <a:t> Scott and Ramzi Fawaz point to long-term themes within comics that challenge heteronormativity.</a:t>
            </a:r>
            <a:br>
              <a:rPr lang="en-US" sz="1500" dirty="0">
                <a:solidFill>
                  <a:srgbClr val="020203"/>
                </a:solidFill>
                <a:latin typeface="Oxygen" panose="02000503000000000000" pitchFamily="2" charset="0"/>
                <a:ea typeface="Oxygen"/>
                <a:cs typeface="Oxygen"/>
                <a:sym typeface="Oxygen"/>
              </a:rPr>
            </a:br>
            <a:endParaRPr lang="en-US" sz="1500" i="0" dirty="0">
              <a:solidFill>
                <a:srgbClr val="020203"/>
              </a:solidFill>
              <a:latin typeface="Oxygen" panose="02000503000000000000" pitchFamily="2" charset="0"/>
              <a:ea typeface="Oxygen"/>
              <a:cs typeface="Oxygen"/>
              <a:sym typeface="Oxygen"/>
            </a:endParaRPr>
          </a:p>
          <a:p>
            <a:pPr marL="457200" lvl="0" indent="-336550" algn="l" rtl="0">
              <a:spcBef>
                <a:spcPts val="0"/>
              </a:spcBef>
              <a:spcAft>
                <a:spcPts val="0"/>
              </a:spcAft>
              <a:buClr>
                <a:srgbClr val="020203"/>
              </a:buClr>
              <a:buSzPts val="1700"/>
              <a:buChar char="●"/>
            </a:pPr>
            <a:r>
              <a:rPr lang="en-US" sz="1500" i="0" dirty="0">
                <a:solidFill>
                  <a:srgbClr val="020203"/>
                </a:solidFill>
                <a:latin typeface="Oxygen" panose="02000503000000000000" pitchFamily="2" charset="0"/>
                <a:ea typeface="Oxygen"/>
                <a:cs typeface="Oxygen"/>
                <a:sym typeface="Oxygen"/>
              </a:rPr>
              <a:t>This includes representations of alternative “chosen family“ formations, homosocial communities, kink and BDSM (think Wonder Woman), critiques of domesticity, and the “sublimation of desire” within the gender roles of the nuclear family.</a:t>
            </a:r>
            <a:br>
              <a:rPr lang="en-US" sz="1500" i="0" dirty="0">
                <a:solidFill>
                  <a:srgbClr val="020203"/>
                </a:solidFill>
                <a:latin typeface="Oxygen" panose="02000503000000000000" pitchFamily="2" charset="0"/>
                <a:ea typeface="Oxygen"/>
                <a:cs typeface="Oxygen"/>
                <a:sym typeface="Oxygen"/>
              </a:rPr>
            </a:br>
            <a:endParaRPr lang="en-US" sz="1500" i="0" dirty="0">
              <a:solidFill>
                <a:srgbClr val="020203"/>
              </a:solidFill>
              <a:latin typeface="Oxygen" panose="02000503000000000000" pitchFamily="2" charset="0"/>
              <a:ea typeface="Oxygen"/>
              <a:cs typeface="Oxygen"/>
              <a:sym typeface="Oxygen"/>
            </a:endParaRPr>
          </a:p>
          <a:p>
            <a:pPr marL="457200" lvl="0" indent="-336550" algn="l" rtl="0">
              <a:lnSpc>
                <a:spcPct val="115000"/>
              </a:lnSpc>
              <a:spcBef>
                <a:spcPts val="0"/>
              </a:spcBef>
              <a:spcAft>
                <a:spcPts val="0"/>
              </a:spcAft>
              <a:buClr>
                <a:srgbClr val="020203"/>
              </a:buClr>
              <a:buSzPts val="1700"/>
              <a:buChar char="●"/>
            </a:pPr>
            <a:r>
              <a:rPr lang="en-US" sz="1500" i="0" dirty="0">
                <a:solidFill>
                  <a:srgbClr val="020203"/>
                </a:solidFill>
                <a:latin typeface="Oxygen" panose="02000503000000000000" pitchFamily="2" charset="0"/>
                <a:ea typeface="Oxygen"/>
                <a:cs typeface="Oxygen"/>
                <a:sym typeface="Oxygen"/>
              </a:rPr>
              <a:t>Using the methodologies of queer studies which pay attention to subtexts of gender, sex, and sexuality, we can queerly “read” comics, using “Comics themselves [to] ‘queer’ the archive of US culture.”</a:t>
            </a:r>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150"/>
        <p:cNvGrpSpPr/>
        <p:nvPr/>
      </p:nvGrpSpPr>
      <p:grpSpPr>
        <a:xfrm>
          <a:off x="0" y="0"/>
          <a:ext cx="0" cy="0"/>
          <a:chOff x="0" y="0"/>
          <a:chExt cx="0" cy="0"/>
        </a:xfrm>
      </p:grpSpPr>
      <p:sp>
        <p:nvSpPr>
          <p:cNvPr id="3151" name="Google Shape;3151;p47"/>
          <p:cNvSpPr txBox="1">
            <a:spLocks noGrp="1"/>
          </p:cNvSpPr>
          <p:nvPr>
            <p:ph type="title"/>
          </p:nvPr>
        </p:nvSpPr>
        <p:spPr>
          <a:xfrm>
            <a:off x="415300" y="445025"/>
            <a:ext cx="8243100" cy="496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000"/>
              <a:t>Underground and Indie Comics</a:t>
            </a:r>
            <a:endParaRPr sz="3000"/>
          </a:p>
        </p:txBody>
      </p:sp>
      <p:sp>
        <p:nvSpPr>
          <p:cNvPr id="3152" name="Google Shape;3152;p47"/>
          <p:cNvSpPr txBox="1">
            <a:spLocks noGrp="1"/>
          </p:cNvSpPr>
          <p:nvPr>
            <p:ph type="body" idx="1"/>
          </p:nvPr>
        </p:nvSpPr>
        <p:spPr>
          <a:xfrm>
            <a:off x="496400" y="1188525"/>
            <a:ext cx="3576600" cy="3416400"/>
          </a:xfrm>
          <a:prstGeom prst="rect">
            <a:avLst/>
          </a:prstGeom>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400" dirty="0"/>
              <a:t>Additionally, underground comix and independent comics (those not subjected to the Code) have been an important part of queer culture for decades.</a:t>
            </a:r>
            <a:endParaRPr sz="1400" dirty="0"/>
          </a:p>
          <a:p>
            <a:pPr marL="0" lvl="0" indent="0" algn="l" rtl="0">
              <a:lnSpc>
                <a:spcPct val="115000"/>
              </a:lnSpc>
              <a:spcBef>
                <a:spcPts val="0"/>
              </a:spcBef>
              <a:spcAft>
                <a:spcPts val="0"/>
              </a:spcAft>
              <a:buNone/>
            </a:pPr>
            <a:endParaRPr sz="1400" dirty="0"/>
          </a:p>
          <a:p>
            <a:pPr marL="0" lvl="0" indent="0" algn="l" rtl="0">
              <a:lnSpc>
                <a:spcPct val="115000"/>
              </a:lnSpc>
              <a:spcBef>
                <a:spcPts val="0"/>
              </a:spcBef>
              <a:spcAft>
                <a:spcPts val="0"/>
              </a:spcAft>
              <a:buNone/>
            </a:pPr>
            <a:r>
              <a:rPr lang="en" sz="1400" dirty="0"/>
              <a:t>Gay and lesbian publications (and the gay and lesbian bookstores that carried them) provided a space for groundbreaking queer comics, which became an important part of LGBTQ+ culture.</a:t>
            </a:r>
            <a:endParaRPr sz="1400" dirty="0"/>
          </a:p>
          <a:p>
            <a:pPr marL="0" lvl="0" indent="0" algn="l" rtl="0">
              <a:lnSpc>
                <a:spcPct val="115000"/>
              </a:lnSpc>
              <a:spcBef>
                <a:spcPts val="0"/>
              </a:spcBef>
              <a:spcAft>
                <a:spcPts val="0"/>
              </a:spcAft>
              <a:buNone/>
            </a:pPr>
            <a:endParaRPr sz="1400" dirty="0"/>
          </a:p>
          <a:p>
            <a:pPr marL="0" lvl="0" indent="0" algn="l" rtl="0">
              <a:lnSpc>
                <a:spcPct val="115000"/>
              </a:lnSpc>
              <a:spcBef>
                <a:spcPts val="0"/>
              </a:spcBef>
              <a:spcAft>
                <a:spcPts val="0"/>
              </a:spcAft>
              <a:buNone/>
            </a:pPr>
            <a:r>
              <a:rPr lang="en" dirty="0"/>
              <a:t>Images: the covers of </a:t>
            </a:r>
            <a:r>
              <a:rPr lang="en" i="1" dirty="0"/>
              <a:t>The Complete Kake Comics </a:t>
            </a:r>
            <a:r>
              <a:rPr lang="en" dirty="0"/>
              <a:t>by Tom of Finland and </a:t>
            </a:r>
            <a:r>
              <a:rPr lang="en" i="1" dirty="0"/>
              <a:t>The Essential Dykes to Watch Out For</a:t>
            </a:r>
            <a:r>
              <a:rPr lang="en" dirty="0"/>
              <a:t> by Alison Bechdel</a:t>
            </a:r>
            <a:endParaRPr dirty="0"/>
          </a:p>
        </p:txBody>
      </p:sp>
      <p:pic>
        <p:nvPicPr>
          <p:cNvPr id="3153" name="Google Shape;3153;p47" descr="The Complete Kake Comics "/>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4519625" y="1062425"/>
            <a:ext cx="2125050" cy="3098480"/>
          </a:xfrm>
          <a:prstGeom prst="rect">
            <a:avLst/>
          </a:prstGeom>
          <a:noFill/>
          <a:ln>
            <a:noFill/>
          </a:ln>
        </p:spPr>
      </p:pic>
      <p:pic>
        <p:nvPicPr>
          <p:cNvPr id="3154" name="Google Shape;3154;p47" descr="The Essential Dykes to Watch Out For "/>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6724475" y="2052925"/>
            <a:ext cx="2270949" cy="294989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158"/>
        <p:cNvGrpSpPr/>
        <p:nvPr/>
      </p:nvGrpSpPr>
      <p:grpSpPr>
        <a:xfrm>
          <a:off x="0" y="0"/>
          <a:ext cx="0" cy="0"/>
          <a:chOff x="0" y="0"/>
          <a:chExt cx="0" cy="0"/>
        </a:xfrm>
      </p:grpSpPr>
      <p:sp>
        <p:nvSpPr>
          <p:cNvPr id="3159" name="Google Shape;3159;p48"/>
          <p:cNvSpPr txBox="1">
            <a:spLocks noGrp="1"/>
          </p:cNvSpPr>
          <p:nvPr>
            <p:ph type="title"/>
          </p:nvPr>
        </p:nvSpPr>
        <p:spPr>
          <a:xfrm>
            <a:off x="271175" y="445025"/>
            <a:ext cx="8455800" cy="496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300"/>
              <a:t>Queer Comics After the Code</a:t>
            </a:r>
            <a:endParaRPr sz="3300"/>
          </a:p>
        </p:txBody>
      </p:sp>
      <p:sp>
        <p:nvSpPr>
          <p:cNvPr id="3160" name="Google Shape;3160;p48"/>
          <p:cNvSpPr txBox="1">
            <a:spLocks noGrp="1"/>
          </p:cNvSpPr>
          <p:nvPr>
            <p:ph type="body" idx="1"/>
          </p:nvPr>
        </p:nvSpPr>
        <p:spPr>
          <a:xfrm>
            <a:off x="711725" y="1188525"/>
            <a:ext cx="4511700" cy="3416400"/>
          </a:xfrm>
          <a:prstGeom prst="rect">
            <a:avLst/>
          </a:prstGeom>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400" dirty="0"/>
              <a:t>There has been a 21st century explosion in using the graphic medium to tell queer and trans stories. These texts have become flashpoints in the cultural struggle to suppress different sexual and gender identities in the US</a:t>
            </a:r>
            <a:endParaRPr sz="1400" dirty="0"/>
          </a:p>
          <a:p>
            <a:pPr marL="0" lvl="0" indent="0" algn="l" rtl="0">
              <a:lnSpc>
                <a:spcPct val="115000"/>
              </a:lnSpc>
              <a:spcBef>
                <a:spcPts val="0"/>
              </a:spcBef>
              <a:spcAft>
                <a:spcPts val="0"/>
              </a:spcAft>
              <a:buNone/>
            </a:pPr>
            <a:endParaRPr sz="1400" dirty="0"/>
          </a:p>
          <a:p>
            <a:pPr marL="0" lvl="0" indent="0" algn="l" rtl="0">
              <a:lnSpc>
                <a:spcPct val="115000"/>
              </a:lnSpc>
              <a:spcBef>
                <a:spcPts val="0"/>
              </a:spcBef>
              <a:spcAft>
                <a:spcPts val="0"/>
              </a:spcAft>
              <a:buNone/>
            </a:pPr>
            <a:r>
              <a:rPr lang="en" sz="1400" dirty="0"/>
              <a:t>For example, </a:t>
            </a:r>
            <a:r>
              <a:rPr lang="en" sz="1400" i="1" dirty="0"/>
              <a:t>Gender Queer: A Memoir by Maia Kobabe</a:t>
            </a:r>
            <a:r>
              <a:rPr lang="en" sz="1400" dirty="0"/>
              <a:t> has been censored and banned from multiple school districts in the US, due to claims that it contains sexually explicit content. The debate over the book mirrors a larger cultural conversation about queer and trans identities.</a:t>
            </a:r>
            <a:endParaRPr sz="1400" dirty="0"/>
          </a:p>
          <a:p>
            <a:pPr marL="0" lvl="0" indent="0" algn="l" rtl="0">
              <a:spcBef>
                <a:spcPts val="0"/>
              </a:spcBef>
              <a:spcAft>
                <a:spcPts val="1200"/>
              </a:spcAft>
              <a:buNone/>
            </a:pPr>
            <a:endParaRPr dirty="0"/>
          </a:p>
        </p:txBody>
      </p:sp>
      <p:pic>
        <p:nvPicPr>
          <p:cNvPr id="3161" name="Google Shape;3161;p48" descr="Gender Queer: A Memoir "/>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5799275" y="941221"/>
            <a:ext cx="2927571" cy="42022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165"/>
        <p:cNvGrpSpPr/>
        <p:nvPr/>
      </p:nvGrpSpPr>
      <p:grpSpPr>
        <a:xfrm>
          <a:off x="0" y="0"/>
          <a:ext cx="0" cy="0"/>
          <a:chOff x="0" y="0"/>
          <a:chExt cx="0" cy="0"/>
        </a:xfrm>
      </p:grpSpPr>
      <p:sp>
        <p:nvSpPr>
          <p:cNvPr id="3166" name="Google Shape;3166;p49"/>
          <p:cNvSpPr txBox="1">
            <a:spLocks noGrp="1"/>
          </p:cNvSpPr>
          <p:nvPr>
            <p:ph type="body" idx="1"/>
          </p:nvPr>
        </p:nvSpPr>
        <p:spPr>
          <a:xfrm>
            <a:off x="596450" y="414850"/>
            <a:ext cx="7597800" cy="1225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Queer and Trans Studies Through Comics</a:t>
            </a:r>
            <a:endParaRPr/>
          </a:p>
        </p:txBody>
      </p:sp>
      <p:sp>
        <p:nvSpPr>
          <p:cNvPr id="4" name="TextBox 3">
            <a:extLst>
              <a:ext uri="{FF2B5EF4-FFF2-40B4-BE49-F238E27FC236}">
                <a16:creationId xmlns:a16="http://schemas.microsoft.com/office/drawing/2014/main" id="{6E1C6A0F-585B-55E6-87FE-E2310BEB2A69}"/>
              </a:ext>
            </a:extLst>
          </p:cNvPr>
          <p:cNvSpPr txBox="1"/>
          <p:nvPr/>
        </p:nvSpPr>
        <p:spPr>
          <a:xfrm>
            <a:off x="752861" y="1925053"/>
            <a:ext cx="6490603" cy="2523768"/>
          </a:xfrm>
          <a:prstGeom prst="rect">
            <a:avLst/>
          </a:prstGeom>
          <a:noFill/>
        </p:spPr>
        <p:txBody>
          <a:bodyPr wrap="square" rtlCol="0">
            <a:spAutoFit/>
          </a:bodyPr>
          <a:lstStyle/>
          <a:p>
            <a:pPr marL="457200" lvl="0" indent="-336550" algn="l" rtl="0">
              <a:spcBef>
                <a:spcPts val="0"/>
              </a:spcBef>
              <a:spcAft>
                <a:spcPts val="0"/>
              </a:spcAft>
              <a:buClr>
                <a:srgbClr val="020203"/>
              </a:buClr>
              <a:buSzPts val="1700"/>
              <a:buFont typeface="Oxygen"/>
              <a:buChar char="●"/>
            </a:pPr>
            <a:r>
              <a:rPr lang="en-US" sz="1600" dirty="0">
                <a:solidFill>
                  <a:srgbClr val="020203"/>
                </a:solidFill>
                <a:latin typeface="Oxygen"/>
                <a:ea typeface="Oxygen"/>
                <a:cs typeface="Oxygen"/>
                <a:sym typeface="Oxygen"/>
              </a:rPr>
              <a:t>Comics are a way to examine the history of queer culture and community, including experiences with suppression in the mid-twentieth century; </a:t>
            </a:r>
          </a:p>
          <a:p>
            <a:pPr marL="457200" lvl="0" indent="0" algn="l" rtl="0">
              <a:spcBef>
                <a:spcPts val="0"/>
              </a:spcBef>
              <a:spcAft>
                <a:spcPts val="0"/>
              </a:spcAft>
              <a:buNone/>
            </a:pPr>
            <a:endParaRPr lang="en-US" sz="1600" dirty="0">
              <a:solidFill>
                <a:srgbClr val="020203"/>
              </a:solidFill>
              <a:latin typeface="Oxygen"/>
              <a:ea typeface="Oxygen"/>
              <a:cs typeface="Oxygen"/>
              <a:sym typeface="Oxygen"/>
            </a:endParaRPr>
          </a:p>
          <a:p>
            <a:pPr marL="457200" lvl="0" indent="-336550" algn="l" rtl="0">
              <a:spcBef>
                <a:spcPts val="0"/>
              </a:spcBef>
              <a:spcAft>
                <a:spcPts val="0"/>
              </a:spcAft>
              <a:buClr>
                <a:srgbClr val="020203"/>
              </a:buClr>
              <a:buSzPts val="1700"/>
              <a:buFont typeface="Oxygen"/>
              <a:buChar char="●"/>
            </a:pPr>
            <a:r>
              <a:rPr lang="en-US" sz="1600" dirty="0">
                <a:solidFill>
                  <a:srgbClr val="020203"/>
                </a:solidFill>
                <a:latin typeface="Oxygen"/>
                <a:ea typeface="Oxygen"/>
                <a:cs typeface="Oxygen"/>
                <a:sym typeface="Oxygen"/>
              </a:rPr>
              <a:t>Comics are a way to study the shifts in changing understandings of sex, gender, sexuality, and identity; and</a:t>
            </a:r>
          </a:p>
          <a:p>
            <a:pPr marL="457200" lvl="0" indent="0" algn="l" rtl="0">
              <a:spcBef>
                <a:spcPts val="0"/>
              </a:spcBef>
              <a:spcAft>
                <a:spcPts val="0"/>
              </a:spcAft>
              <a:buNone/>
            </a:pPr>
            <a:endParaRPr lang="en-US" sz="1600" dirty="0">
              <a:solidFill>
                <a:srgbClr val="020203"/>
              </a:solidFill>
              <a:latin typeface="Oxygen"/>
              <a:ea typeface="Oxygen"/>
              <a:cs typeface="Oxygen"/>
              <a:sym typeface="Oxygen"/>
            </a:endParaRPr>
          </a:p>
          <a:p>
            <a:pPr marL="457200" lvl="0" indent="-336550" algn="l" rtl="0">
              <a:spcBef>
                <a:spcPts val="0"/>
              </a:spcBef>
              <a:spcAft>
                <a:spcPts val="0"/>
              </a:spcAft>
              <a:buClr>
                <a:srgbClr val="020203"/>
              </a:buClr>
              <a:buSzPts val="1700"/>
              <a:buFont typeface="Oxygen"/>
              <a:buChar char="●"/>
            </a:pPr>
            <a:r>
              <a:rPr lang="en-US" sz="1600" dirty="0">
                <a:solidFill>
                  <a:srgbClr val="020203"/>
                </a:solidFill>
                <a:latin typeface="Oxygen"/>
                <a:ea typeface="Oxygen"/>
                <a:cs typeface="Oxygen"/>
                <a:sym typeface="Oxygen"/>
              </a:rPr>
              <a:t>Comics are a way to learn about how LGBTQ+ communities and social movements have formed in resistance to oppression.</a:t>
            </a:r>
            <a:endParaRPr lang="en-US" sz="1600" dirty="0"/>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171"/>
        <p:cNvGrpSpPr/>
        <p:nvPr/>
      </p:nvGrpSpPr>
      <p:grpSpPr>
        <a:xfrm>
          <a:off x="0" y="0"/>
          <a:ext cx="0" cy="0"/>
          <a:chOff x="0" y="0"/>
          <a:chExt cx="0" cy="0"/>
        </a:xfrm>
      </p:grpSpPr>
      <p:sp>
        <p:nvSpPr>
          <p:cNvPr id="3172" name="Google Shape;3172;p50"/>
          <p:cNvSpPr txBox="1">
            <a:spLocks noGrp="1"/>
          </p:cNvSpPr>
          <p:nvPr>
            <p:ph type="title"/>
          </p:nvPr>
        </p:nvSpPr>
        <p:spPr>
          <a:xfrm>
            <a:off x="711725" y="445025"/>
            <a:ext cx="7720500" cy="496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The Politics of Queer Representation</a:t>
            </a:r>
            <a:endParaRPr/>
          </a:p>
        </p:txBody>
      </p:sp>
      <p:sp>
        <p:nvSpPr>
          <p:cNvPr id="3173" name="Google Shape;3173;p50"/>
          <p:cNvSpPr txBox="1">
            <a:spLocks noGrp="1"/>
          </p:cNvSpPr>
          <p:nvPr>
            <p:ph type="body" idx="1"/>
          </p:nvPr>
        </p:nvSpPr>
        <p:spPr>
          <a:xfrm>
            <a:off x="711725" y="1188525"/>
            <a:ext cx="7720500" cy="3416400"/>
          </a:xfrm>
          <a:prstGeom prst="rect">
            <a:avLst/>
          </a:prstGeom>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500"/>
              <a:t>Comics are one way to examine the politics of representation of LGBTQ+ lives and experiences and how representation has changed over time</a:t>
            </a:r>
            <a:endParaRPr sz="1500"/>
          </a:p>
          <a:p>
            <a:pPr marL="0" lvl="0" indent="0" algn="l" rtl="0">
              <a:lnSpc>
                <a:spcPct val="115000"/>
              </a:lnSpc>
              <a:spcBef>
                <a:spcPts val="0"/>
              </a:spcBef>
              <a:spcAft>
                <a:spcPts val="0"/>
              </a:spcAft>
              <a:buNone/>
            </a:pPr>
            <a:endParaRPr sz="1500"/>
          </a:p>
          <a:p>
            <a:pPr marL="0" lvl="0" indent="0" algn="l" rtl="0">
              <a:lnSpc>
                <a:spcPct val="115000"/>
              </a:lnSpc>
              <a:spcBef>
                <a:spcPts val="0"/>
              </a:spcBef>
              <a:spcAft>
                <a:spcPts val="0"/>
              </a:spcAft>
              <a:buNone/>
            </a:pPr>
            <a:r>
              <a:rPr lang="en" sz="1500"/>
              <a:t>In this class we will examine:</a:t>
            </a:r>
            <a:endParaRPr sz="1500"/>
          </a:p>
          <a:p>
            <a:pPr marL="457200" lvl="0" indent="-323850" algn="l" rtl="0">
              <a:lnSpc>
                <a:spcPct val="115000"/>
              </a:lnSpc>
              <a:spcBef>
                <a:spcPts val="0"/>
              </a:spcBef>
              <a:spcAft>
                <a:spcPts val="0"/>
              </a:spcAft>
              <a:buSzPts val="1500"/>
              <a:buChar char="●"/>
            </a:pPr>
            <a:r>
              <a:rPr lang="en" sz="1500"/>
              <a:t>The consequences of the absence of complex queer and trans representation</a:t>
            </a:r>
            <a:endParaRPr sz="1500"/>
          </a:p>
          <a:p>
            <a:pPr marL="457200" lvl="0" indent="-323850" algn="l" rtl="0">
              <a:lnSpc>
                <a:spcPct val="115000"/>
              </a:lnSpc>
              <a:spcBef>
                <a:spcPts val="0"/>
              </a:spcBef>
              <a:spcAft>
                <a:spcPts val="0"/>
              </a:spcAft>
              <a:buSzPts val="1500"/>
              <a:buChar char="●"/>
            </a:pPr>
            <a:r>
              <a:rPr lang="en" sz="1500"/>
              <a:t>The inescapable queer and trans presence that becomes obvious through queer readings, </a:t>
            </a:r>
            <a:endParaRPr sz="1500"/>
          </a:p>
          <a:p>
            <a:pPr marL="457200" lvl="0" indent="-323850" algn="l" rtl="0">
              <a:lnSpc>
                <a:spcPct val="115000"/>
              </a:lnSpc>
              <a:spcBef>
                <a:spcPts val="0"/>
              </a:spcBef>
              <a:spcAft>
                <a:spcPts val="0"/>
              </a:spcAft>
              <a:buSzPts val="1500"/>
              <a:buChar char="●"/>
            </a:pPr>
            <a:r>
              <a:rPr lang="en" sz="1500"/>
              <a:t>The stereotypes that are reproduced when queer and trans people have appeared, and,</a:t>
            </a:r>
            <a:endParaRPr sz="1500"/>
          </a:p>
          <a:p>
            <a:pPr marL="457200" lvl="0" indent="-323850" algn="l" rtl="0">
              <a:lnSpc>
                <a:spcPct val="115000"/>
              </a:lnSpc>
              <a:spcBef>
                <a:spcPts val="0"/>
              </a:spcBef>
              <a:spcAft>
                <a:spcPts val="0"/>
              </a:spcAft>
              <a:buSzPts val="1500"/>
              <a:buChar char="●"/>
            </a:pPr>
            <a:r>
              <a:rPr lang="en" sz="1500"/>
              <a:t>How queer and trans people have subverted and exceeded these narrow representations.</a:t>
            </a:r>
            <a:endParaRPr sz="15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177"/>
        <p:cNvGrpSpPr/>
        <p:nvPr/>
      </p:nvGrpSpPr>
      <p:grpSpPr>
        <a:xfrm>
          <a:off x="0" y="0"/>
          <a:ext cx="0" cy="0"/>
          <a:chOff x="0" y="0"/>
          <a:chExt cx="0" cy="0"/>
        </a:xfrm>
      </p:grpSpPr>
      <p:sp>
        <p:nvSpPr>
          <p:cNvPr id="3178" name="Google Shape;3178;p51"/>
          <p:cNvSpPr txBox="1">
            <a:spLocks noGrp="1"/>
          </p:cNvSpPr>
          <p:nvPr>
            <p:ph type="title"/>
          </p:nvPr>
        </p:nvSpPr>
        <p:spPr>
          <a:xfrm>
            <a:off x="711725" y="445025"/>
            <a:ext cx="7720500" cy="496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800"/>
              <a:t>Mainstream Comics Go Queer</a:t>
            </a:r>
            <a:endParaRPr sz="2800"/>
          </a:p>
        </p:txBody>
      </p:sp>
      <p:sp>
        <p:nvSpPr>
          <p:cNvPr id="3179" name="Google Shape;3179;p51"/>
          <p:cNvSpPr txBox="1">
            <a:spLocks noGrp="1"/>
          </p:cNvSpPr>
          <p:nvPr>
            <p:ph type="body" idx="1"/>
          </p:nvPr>
        </p:nvSpPr>
        <p:spPr>
          <a:xfrm>
            <a:off x="328250" y="1152500"/>
            <a:ext cx="4159200" cy="1842600"/>
          </a:xfrm>
          <a:prstGeom prst="rect">
            <a:avLst/>
          </a:prstGeom>
        </p:spPr>
        <p:txBody>
          <a:bodyPr spcFirstLastPara="1" wrap="square" lIns="91425" tIns="91425" rIns="91425" bIns="91425" anchor="ctr" anchorCtr="0">
            <a:noAutofit/>
          </a:bodyPr>
          <a:lstStyle/>
          <a:p>
            <a:pPr marL="457200" lvl="0" indent="-323850" algn="l" rtl="0">
              <a:lnSpc>
                <a:spcPct val="115000"/>
              </a:lnSpc>
              <a:spcBef>
                <a:spcPts val="0"/>
              </a:spcBef>
              <a:spcAft>
                <a:spcPts val="0"/>
              </a:spcAft>
              <a:buSzPts val="1500"/>
              <a:buChar char="●"/>
            </a:pPr>
            <a:r>
              <a:rPr lang="en" sz="1500"/>
              <a:t>What are the politics of these mainstream representations? </a:t>
            </a:r>
            <a:endParaRPr sz="1500"/>
          </a:p>
          <a:p>
            <a:pPr marL="457200" lvl="0" indent="-323850" algn="l" rtl="0">
              <a:lnSpc>
                <a:spcPct val="115000"/>
              </a:lnSpc>
              <a:spcBef>
                <a:spcPts val="0"/>
              </a:spcBef>
              <a:spcAft>
                <a:spcPts val="0"/>
              </a:spcAft>
              <a:buSzPts val="1500"/>
              <a:buChar char="●"/>
            </a:pPr>
            <a:r>
              <a:rPr lang="en" sz="1500"/>
              <a:t>How has mainstream representation changed over time, or not changed? </a:t>
            </a:r>
            <a:endParaRPr sz="1500"/>
          </a:p>
          <a:p>
            <a:pPr marL="457200" lvl="0" indent="-323850" algn="l" rtl="0">
              <a:lnSpc>
                <a:spcPct val="115000"/>
              </a:lnSpc>
              <a:spcBef>
                <a:spcPts val="0"/>
              </a:spcBef>
              <a:spcAft>
                <a:spcPts val="0"/>
              </a:spcAft>
              <a:buSzPts val="1500"/>
              <a:buChar char="●"/>
            </a:pPr>
            <a:r>
              <a:rPr lang="en" sz="1500"/>
              <a:t>Who is creating these characters and do they represent actual queer and trans lives?</a:t>
            </a:r>
            <a:endParaRPr sz="1500"/>
          </a:p>
          <a:p>
            <a:pPr marL="0" lvl="0" indent="0" algn="l" rtl="0">
              <a:spcBef>
                <a:spcPts val="0"/>
              </a:spcBef>
              <a:spcAft>
                <a:spcPts val="1200"/>
              </a:spcAft>
              <a:buNone/>
            </a:pPr>
            <a:endParaRPr/>
          </a:p>
        </p:txBody>
      </p:sp>
      <p:pic>
        <p:nvPicPr>
          <p:cNvPr id="3180" name="Google Shape;3180;p51" descr="Bobby/Iceman gets his first kiss in The All New X-Men&#10;"/>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6784788" y="1530313"/>
            <a:ext cx="2162425" cy="3282675"/>
          </a:xfrm>
          <a:prstGeom prst="rect">
            <a:avLst/>
          </a:prstGeom>
          <a:noFill/>
          <a:ln>
            <a:noFill/>
          </a:ln>
        </p:spPr>
      </p:pic>
      <p:pic>
        <p:nvPicPr>
          <p:cNvPr id="3181" name="Google Shape;3181;p51" descr="Angela: Asgard’s Assassin’s Angela and Sera&#10;"/>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3304550" y="3172050"/>
            <a:ext cx="2647750" cy="1776351"/>
          </a:xfrm>
          <a:prstGeom prst="rect">
            <a:avLst/>
          </a:prstGeom>
          <a:noFill/>
          <a:ln>
            <a:noFill/>
          </a:ln>
        </p:spPr>
      </p:pic>
      <p:pic>
        <p:nvPicPr>
          <p:cNvPr id="3182" name="Google Shape;3182;p51" descr="World of Wakanda’s Ayo and Okoye"/>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4648500" y="941225"/>
            <a:ext cx="1933649" cy="2472100"/>
          </a:xfrm>
          <a:prstGeom prst="rect">
            <a:avLst/>
          </a:prstGeom>
          <a:noFill/>
          <a:ln>
            <a:noFill/>
          </a:ln>
        </p:spPr>
      </p:pic>
      <p:sp>
        <p:nvSpPr>
          <p:cNvPr id="3183" name="Google Shape;3183;p51"/>
          <p:cNvSpPr txBox="1"/>
          <p:nvPr/>
        </p:nvSpPr>
        <p:spPr>
          <a:xfrm>
            <a:off x="328250" y="3206375"/>
            <a:ext cx="2855700" cy="169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dirty="0"/>
              <a:t>Left bottom to Right: </a:t>
            </a:r>
            <a:endParaRPr dirty="0"/>
          </a:p>
          <a:p>
            <a:pPr marL="0" lvl="0" indent="0" algn="l" rtl="0">
              <a:spcBef>
                <a:spcPts val="0"/>
              </a:spcBef>
              <a:spcAft>
                <a:spcPts val="0"/>
              </a:spcAft>
              <a:buNone/>
            </a:pPr>
            <a:r>
              <a:rPr lang="en" i="1" dirty="0"/>
              <a:t>Angela: Asgard’s Assassin</a:t>
            </a:r>
            <a:r>
              <a:rPr lang="en" dirty="0"/>
              <a:t>’s Angela and Sera</a:t>
            </a:r>
            <a:endParaRPr dirty="0"/>
          </a:p>
          <a:p>
            <a:pPr marL="0" lvl="0" indent="0" algn="l" rtl="0">
              <a:spcBef>
                <a:spcPts val="0"/>
              </a:spcBef>
              <a:spcAft>
                <a:spcPts val="0"/>
              </a:spcAft>
              <a:buNone/>
            </a:pPr>
            <a:r>
              <a:rPr lang="en" i="1" dirty="0"/>
              <a:t>World of Wakanda</a:t>
            </a:r>
            <a:r>
              <a:rPr lang="en" dirty="0"/>
              <a:t>’s Ayo and Okoye</a:t>
            </a:r>
            <a:endParaRPr dirty="0"/>
          </a:p>
          <a:p>
            <a:pPr marL="0" lvl="0" indent="0" algn="l" rtl="0">
              <a:spcBef>
                <a:spcPts val="0"/>
              </a:spcBef>
              <a:spcAft>
                <a:spcPts val="0"/>
              </a:spcAft>
              <a:buNone/>
            </a:pPr>
            <a:r>
              <a:rPr lang="en" dirty="0"/>
              <a:t>Bobby/Iceman gets his first kiss in </a:t>
            </a:r>
            <a:r>
              <a:rPr lang="en" i="1" dirty="0"/>
              <a:t>The All New X-Men</a:t>
            </a:r>
            <a:endParaRPr i="1" dirty="0">
              <a:latin typeface="Oxygen"/>
              <a:ea typeface="Oxygen"/>
              <a:cs typeface="Oxygen"/>
              <a:sym typeface="Oxygen"/>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187"/>
        <p:cNvGrpSpPr/>
        <p:nvPr/>
      </p:nvGrpSpPr>
      <p:grpSpPr>
        <a:xfrm>
          <a:off x="0" y="0"/>
          <a:ext cx="0" cy="0"/>
          <a:chOff x="0" y="0"/>
          <a:chExt cx="0" cy="0"/>
        </a:xfrm>
      </p:grpSpPr>
      <p:sp>
        <p:nvSpPr>
          <p:cNvPr id="3188" name="Google Shape;3188;p52"/>
          <p:cNvSpPr txBox="1">
            <a:spLocks noGrp="1"/>
          </p:cNvSpPr>
          <p:nvPr>
            <p:ph type="title"/>
          </p:nvPr>
        </p:nvSpPr>
        <p:spPr>
          <a:xfrm>
            <a:off x="711725" y="445025"/>
            <a:ext cx="7720500" cy="496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100"/>
              <a:t>Race, Gender, and Sexuality</a:t>
            </a:r>
            <a:endParaRPr sz="3100"/>
          </a:p>
        </p:txBody>
      </p:sp>
      <p:sp>
        <p:nvSpPr>
          <p:cNvPr id="3189" name="Google Shape;3189;p52"/>
          <p:cNvSpPr txBox="1">
            <a:spLocks noGrp="1"/>
          </p:cNvSpPr>
          <p:nvPr>
            <p:ph type="body" idx="1"/>
          </p:nvPr>
        </p:nvSpPr>
        <p:spPr>
          <a:xfrm>
            <a:off x="711725" y="1188525"/>
            <a:ext cx="2286900" cy="2634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We must also discuss the intersection of race, gender and sexuality in comics.</a:t>
            </a:r>
            <a:endParaRPr/>
          </a:p>
          <a:p>
            <a:pPr marL="0" lvl="0" indent="0" algn="l" rtl="0">
              <a:spcBef>
                <a:spcPts val="1200"/>
              </a:spcBef>
              <a:spcAft>
                <a:spcPts val="0"/>
              </a:spcAft>
              <a:buNone/>
            </a:pPr>
            <a:r>
              <a:rPr lang="en"/>
              <a:t>Which comics are chosen to represent LGBTQ+ comics? Which LGBTQ+ comics are the most studied by comics studies scholars?</a:t>
            </a:r>
            <a:endParaRPr/>
          </a:p>
          <a:p>
            <a:pPr marL="0" lvl="0" indent="0" algn="l" rtl="0">
              <a:spcBef>
                <a:spcPts val="1200"/>
              </a:spcBef>
              <a:spcAft>
                <a:spcPts val="1200"/>
              </a:spcAft>
              <a:buNone/>
            </a:pPr>
            <a:r>
              <a:rPr lang="en"/>
              <a:t>This class will also introduce you to less well known comics created by LGBTQ+ creators of color.</a:t>
            </a:r>
            <a:endParaRPr/>
          </a:p>
        </p:txBody>
      </p:sp>
      <p:pic>
        <p:nvPicPr>
          <p:cNvPr id="3190" name="Google Shape;3190;p52" descr="Sexile"/>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3180925" y="996425"/>
            <a:ext cx="2156325" cy="2739825"/>
          </a:xfrm>
          <a:prstGeom prst="rect">
            <a:avLst/>
          </a:prstGeom>
          <a:noFill/>
          <a:ln>
            <a:noFill/>
          </a:ln>
        </p:spPr>
      </p:pic>
      <p:pic>
        <p:nvPicPr>
          <p:cNvPr id="3191" name="Google Shape;3191;p52" descr="Snapshots of a Girl"/>
          <p:cNvPicPr preferRelativeResize="0"/>
          <p:nvPr/>
        </p:nvPicPr>
        <p:blipFill>
          <a:blip r:embed="rId4">
            <a:alphaModFix/>
          </a:blip>
          <a:stretch>
            <a:fillRect/>
          </a:stretch>
        </p:blipFill>
        <p:spPr>
          <a:xfrm>
            <a:off x="4881825" y="1620450"/>
            <a:ext cx="2238525" cy="3202921"/>
          </a:xfrm>
          <a:prstGeom prst="rect">
            <a:avLst/>
          </a:prstGeom>
          <a:noFill/>
          <a:ln>
            <a:noFill/>
          </a:ln>
        </p:spPr>
      </p:pic>
      <p:pic>
        <p:nvPicPr>
          <p:cNvPr id="3192" name="Google Shape;3192;p52" descr="My lesbian Experience with Loneliness"/>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7005150" y="957726"/>
            <a:ext cx="2009897" cy="2817226"/>
          </a:xfrm>
          <a:prstGeom prst="rect">
            <a:avLst/>
          </a:prstGeom>
          <a:noFill/>
          <a:ln>
            <a:noFill/>
          </a:ln>
        </p:spPr>
      </p:pic>
      <p:sp>
        <p:nvSpPr>
          <p:cNvPr id="3193" name="Google Shape;3193;p52"/>
          <p:cNvSpPr txBox="1"/>
          <p:nvPr/>
        </p:nvSpPr>
        <p:spPr>
          <a:xfrm>
            <a:off x="280175" y="3912550"/>
            <a:ext cx="3873900" cy="9381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100"/>
              <a:t>Left to right:</a:t>
            </a:r>
            <a:endParaRPr sz="1100" i="1"/>
          </a:p>
          <a:p>
            <a:pPr marL="0" lvl="0" indent="0" algn="l" rtl="0">
              <a:lnSpc>
                <a:spcPct val="115000"/>
              </a:lnSpc>
              <a:spcBef>
                <a:spcPts val="0"/>
              </a:spcBef>
              <a:spcAft>
                <a:spcPts val="0"/>
              </a:spcAft>
              <a:buNone/>
            </a:pPr>
            <a:r>
              <a:rPr lang="en" sz="1100" i="1"/>
              <a:t>Sexile</a:t>
            </a:r>
            <a:r>
              <a:rPr lang="en" sz="1100"/>
              <a:t> by Jaime Cortez</a:t>
            </a:r>
            <a:endParaRPr sz="1100"/>
          </a:p>
          <a:p>
            <a:pPr marL="0" lvl="0" indent="0" algn="l" rtl="0">
              <a:lnSpc>
                <a:spcPct val="115000"/>
              </a:lnSpc>
              <a:spcBef>
                <a:spcPts val="0"/>
              </a:spcBef>
              <a:spcAft>
                <a:spcPts val="0"/>
              </a:spcAft>
              <a:buNone/>
            </a:pPr>
            <a:r>
              <a:rPr lang="en" sz="1100" i="1"/>
              <a:t>Snapshots of a Girl</a:t>
            </a:r>
            <a:r>
              <a:rPr lang="en" sz="1100"/>
              <a:t> by Beldan Sezen</a:t>
            </a:r>
            <a:endParaRPr sz="1100"/>
          </a:p>
          <a:p>
            <a:pPr marL="0" lvl="0" indent="0" algn="l" rtl="0">
              <a:lnSpc>
                <a:spcPct val="115000"/>
              </a:lnSpc>
              <a:spcBef>
                <a:spcPts val="0"/>
              </a:spcBef>
              <a:spcAft>
                <a:spcPts val="0"/>
              </a:spcAft>
              <a:buNone/>
            </a:pPr>
            <a:r>
              <a:rPr lang="en" sz="1100" i="1"/>
              <a:t>My Lesbian Experience with Loneliness </a:t>
            </a:r>
            <a:r>
              <a:rPr lang="en" sz="1100"/>
              <a:t>by Nagata Kabi</a:t>
            </a:r>
            <a:endParaRPr>
              <a:latin typeface="Oxygen"/>
              <a:ea typeface="Oxygen"/>
              <a:cs typeface="Oxygen"/>
              <a:sym typeface="Oxygen"/>
            </a:endParaRPr>
          </a:p>
        </p:txBody>
      </p:sp>
    </p:spTree>
  </p:cSld>
  <p:clrMapOvr>
    <a:masterClrMapping/>
  </p:clrMapOvr>
</p:sld>
</file>

<file path=ppt/theme/theme1.xml><?xml version="1.0" encoding="utf-8"?>
<a:theme xmlns:a="http://schemas.openxmlformats.org/drawingml/2006/main" name="Drag Queen TV Show by Slidesgo">
  <a:themeElements>
    <a:clrScheme name="Simple Light">
      <a:dk1>
        <a:srgbClr val="FF9EFB"/>
      </a:dk1>
      <a:lt1>
        <a:srgbClr val="EAF5FF"/>
      </a:lt1>
      <a:dk2>
        <a:srgbClr val="56408B"/>
      </a:dk2>
      <a:lt2>
        <a:srgbClr val="EEEEEE"/>
      </a:lt2>
      <a:accent1>
        <a:srgbClr val="9FFAFF"/>
      </a:accent1>
      <a:accent2>
        <a:srgbClr val="F2F867"/>
      </a:accent2>
      <a:accent3>
        <a:srgbClr val="FFFFFF"/>
      </a:accent3>
      <a:accent4>
        <a:srgbClr val="FFFFFF"/>
      </a:accent4>
      <a:accent5>
        <a:srgbClr val="FFFFFF"/>
      </a:accent5>
      <a:accent6>
        <a:srgbClr val="FFFFFF"/>
      </a:accent6>
      <a:hlink>
        <a:srgbClr val="FA93F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TotalTime>
  <Words>898</Words>
  <Application>Microsoft Office PowerPoint</Application>
  <PresentationFormat>On-screen Show (16:9)</PresentationFormat>
  <Paragraphs>70</Paragraphs>
  <Slides>10</Slides>
  <Notes>10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10</vt:i4>
      </vt:variant>
    </vt:vector>
  </HeadingPairs>
  <TitlesOfParts>
    <vt:vector size="20" baseType="lpstr">
      <vt:lpstr>Anaheim</vt:lpstr>
      <vt:lpstr>Arimo</vt:lpstr>
      <vt:lpstr>Oxygen</vt:lpstr>
      <vt:lpstr>Comfortaa</vt:lpstr>
      <vt:lpstr>Chango</vt:lpstr>
      <vt:lpstr>Cardo</vt:lpstr>
      <vt:lpstr>Roboto Condensed Light</vt:lpstr>
      <vt:lpstr>Arial</vt:lpstr>
      <vt:lpstr>Jomhuria</vt:lpstr>
      <vt:lpstr>Drag Queen TV Show by Slidesgo</vt:lpstr>
      <vt:lpstr>What’s Queer About Comics?</vt:lpstr>
      <vt:lpstr>Queer Subtext in Early Comics</vt:lpstr>
      <vt:lpstr>PowerPoint Presentation</vt:lpstr>
      <vt:lpstr>Underground and Indie Comics</vt:lpstr>
      <vt:lpstr>Queer Comics After the Code</vt:lpstr>
      <vt:lpstr>PowerPoint Presentation</vt:lpstr>
      <vt:lpstr>The Politics of Queer Representation</vt:lpstr>
      <vt:lpstr>Mainstream Comics Go Queer</vt:lpstr>
      <vt:lpstr>Race, Gender, and Sexuality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What’s Queer About Comics?</dc:title>
  <cp:lastModifiedBy>Ginger Shoulders</cp:lastModifiedBy>
  <cp:revision>2</cp:revision>
  <dcterms:modified xsi:type="dcterms:W3CDTF">2023-03-08T19:35:12Z</dcterms:modified>
</cp:coreProperties>
</file>