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i9mhNEniurtAzXdmzeyfJwN0ztU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2" d="100"/>
          <a:sy n="122" d="100"/>
        </p:scale>
        <p:origin x="132"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7" name="Google Shape;97;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Capture notes from discussion in a Google JamBoard, asking student to add sticky notes with the words they come up with. Then ask them to share where they think these ideas came from. </a:t>
            </a:r>
            <a:endParaRPr/>
          </a:p>
        </p:txBody>
      </p:sp>
      <p:sp>
        <p:nvSpPr>
          <p:cNvPr id="98" name="Google Shape;98;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9" name="Google Shape;109;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Briefly introduce Fredric Wertham. How many of them have heard of him? What do they know? Has anyone every heard the idea that comic books cause delinquency or harm to children? When/where? </a:t>
            </a:r>
            <a:endParaRPr/>
          </a:p>
          <a:p>
            <a:pPr marL="0" lvl="0" indent="0" algn="l" rtl="0">
              <a:spcBef>
                <a:spcPts val="0"/>
              </a:spcBef>
              <a:spcAft>
                <a:spcPts val="0"/>
              </a:spcAft>
              <a:buNone/>
            </a:pPr>
            <a:r>
              <a:rPr lang="en-US"/>
              <a:t>After discussion, show Wertham video to students. </a:t>
            </a:r>
            <a:endParaRPr/>
          </a:p>
        </p:txBody>
      </p:sp>
      <p:sp>
        <p:nvSpPr>
          <p:cNvPr id="110" name="Google Shape;110;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Create Google form or other document for students to submit their responses. Collect and check as an in-class assignment. </a:t>
            </a:r>
            <a:endParaRPr/>
          </a:p>
        </p:txBody>
      </p:sp>
      <p:sp>
        <p:nvSpPr>
          <p:cNvPr id="120" name="Google Shape;12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Students will share out their personal experiences with comics, as a precursor to the discussion assignment for this week – to be posted on Canvas: </a:t>
            </a:r>
            <a:endParaRPr/>
          </a:p>
        </p:txBody>
      </p:sp>
      <p:sp>
        <p:nvSpPr>
          <p:cNvPr id="130" name="Google Shape;130;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8" name="Google Shape;13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Discuss recommendations for selecting comic texts for this week’s reading and prompt. Instruct students to be clear on what they mean by “inappropriate” and “appropriate” and why. Remind them to answer all parts of the prompt. </a:t>
            </a:r>
            <a:endParaRPr/>
          </a:p>
        </p:txBody>
      </p:sp>
      <p:sp>
        <p:nvSpPr>
          <p:cNvPr id="139" name="Google Shape;139;p6: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8"/>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7"/>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8"/>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0"/>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0"/>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1"/>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1"/>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12"/>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2"/>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2"/>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2"/>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2"/>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5"/>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5"/>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
          <p:cNvSpPr>
            <a:spLocks noGrp="1"/>
          </p:cNvSpPr>
          <p:nvPr>
            <p:ph type="pic" idx="2"/>
          </p:nvPr>
        </p:nvSpPr>
        <p:spPr>
          <a:xfrm>
            <a:off x="5183188" y="987425"/>
            <a:ext cx="6172200" cy="4873625"/>
          </a:xfrm>
          <a:prstGeom prst="rect">
            <a:avLst/>
          </a:prstGeom>
          <a:noFill/>
          <a:ln>
            <a:noFill/>
          </a:ln>
        </p:spPr>
      </p:sp>
      <p:sp>
        <p:nvSpPr>
          <p:cNvPr id="68" name="Google Shape;68;p16"/>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alpha val="60784"/>
          </a:schemeClr>
        </a:solidFill>
        <a:effectLst/>
      </p:bgPr>
    </p:bg>
    <p:spTree>
      <p:nvGrpSpPr>
        <p:cNvPr id="1" name="Shape 9"/>
        <p:cNvGrpSpPr/>
        <p:nvPr/>
      </p:nvGrpSpPr>
      <p:grpSpPr>
        <a:xfrm>
          <a:off x="0" y="0"/>
          <a:ext cx="0" cy="0"/>
          <a:chOff x="0" y="0"/>
          <a:chExt cx="0" cy="0"/>
        </a:xfrm>
      </p:grpSpPr>
      <p:sp>
        <p:nvSpPr>
          <p:cNvPr id="10" name="Google Shape;1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youtu.be/FbsIKEqO2W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cbldf.org/f-a-q/"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7"/>
        <p:cNvGrpSpPr/>
        <p:nvPr/>
      </p:nvGrpSpPr>
      <p:grpSpPr>
        <a:xfrm>
          <a:off x="0" y="0"/>
          <a:ext cx="0" cy="0"/>
          <a:chOff x="0" y="0"/>
          <a:chExt cx="0" cy="0"/>
        </a:xfrm>
      </p:grpSpPr>
      <p:sp>
        <p:nvSpPr>
          <p:cNvPr id="88" name="Google Shape;88;p1"/>
          <p:cNvSpPr/>
          <p:nvPr/>
        </p:nvSpPr>
        <p:spPr>
          <a:xfrm>
            <a:off x="0" y="0"/>
            <a:ext cx="12192000" cy="68580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
          <p:cNvSpPr txBox="1">
            <a:spLocks noGrp="1"/>
          </p:cNvSpPr>
          <p:nvPr>
            <p:ph type="ctrTitle"/>
          </p:nvPr>
        </p:nvSpPr>
        <p:spPr>
          <a:xfrm>
            <a:off x="4551220" y="1367673"/>
            <a:ext cx="7465520" cy="2665509"/>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7200"/>
              <a:buFont typeface="Comic Sans MS"/>
              <a:buNone/>
            </a:pPr>
            <a:r>
              <a:rPr lang="en-US" sz="7200">
                <a:solidFill>
                  <a:schemeClr val="lt1"/>
                </a:solidFill>
                <a:latin typeface="Comic Sans MS"/>
                <a:ea typeface="Comic Sans MS"/>
                <a:cs typeface="Comic Sans MS"/>
                <a:sym typeface="Comic Sans MS"/>
              </a:rPr>
              <a:t>Comics for </a:t>
            </a:r>
            <a:br>
              <a:rPr lang="en-US" sz="7200">
                <a:solidFill>
                  <a:schemeClr val="lt1"/>
                </a:solidFill>
                <a:latin typeface="Comic Sans MS"/>
                <a:ea typeface="Comic Sans MS"/>
                <a:cs typeface="Comic Sans MS"/>
                <a:sym typeface="Comic Sans MS"/>
              </a:rPr>
            </a:br>
            <a:r>
              <a:rPr lang="en-US" sz="7200">
                <a:solidFill>
                  <a:schemeClr val="lt1"/>
                </a:solidFill>
                <a:latin typeface="Comic Sans MS"/>
                <a:ea typeface="Comic Sans MS"/>
                <a:cs typeface="Comic Sans MS"/>
                <a:sym typeface="Comic Sans MS"/>
              </a:rPr>
              <a:t>K-12 Educators</a:t>
            </a:r>
            <a:endParaRPr/>
          </a:p>
        </p:txBody>
      </p:sp>
      <p:sp>
        <p:nvSpPr>
          <p:cNvPr id="90" name="Google Shape;90;p1"/>
          <p:cNvSpPr txBox="1">
            <a:spLocks noGrp="1"/>
          </p:cNvSpPr>
          <p:nvPr>
            <p:ph type="subTitle" idx="1"/>
          </p:nvPr>
        </p:nvSpPr>
        <p:spPr>
          <a:xfrm>
            <a:off x="5228702" y="4414180"/>
            <a:ext cx="6128274" cy="884538"/>
          </a:xfrm>
          <a:prstGeom prst="rect">
            <a:avLst/>
          </a:prstGeom>
          <a:noFill/>
          <a:ln>
            <a:noFill/>
          </a:ln>
        </p:spPr>
        <p:txBody>
          <a:bodyPr spcFirstLastPara="1" wrap="square" lIns="91425" tIns="45700" rIns="91425" bIns="45700" anchor="t" anchorCtr="0">
            <a:normAutofit/>
          </a:bodyPr>
          <a:lstStyle/>
          <a:p>
            <a:pPr marL="0" lvl="0" indent="0" algn="r" rtl="0">
              <a:lnSpc>
                <a:spcPct val="90000"/>
              </a:lnSpc>
              <a:spcBef>
                <a:spcPts val="0"/>
              </a:spcBef>
              <a:spcAft>
                <a:spcPts val="0"/>
              </a:spcAft>
              <a:buClr>
                <a:schemeClr val="dk1"/>
              </a:buClr>
              <a:buSzPts val="2400"/>
              <a:buNone/>
            </a:pPr>
            <a:endParaRPr>
              <a:solidFill>
                <a:schemeClr val="lt1"/>
              </a:solidFill>
              <a:latin typeface="Comic Sans MS"/>
              <a:ea typeface="Comic Sans MS"/>
              <a:cs typeface="Comic Sans MS"/>
              <a:sym typeface="Comic Sans MS"/>
            </a:endParaRPr>
          </a:p>
          <a:p>
            <a:pPr marL="0" lvl="0" indent="0" algn="r" rtl="0">
              <a:lnSpc>
                <a:spcPct val="90000"/>
              </a:lnSpc>
              <a:spcBef>
                <a:spcPts val="1000"/>
              </a:spcBef>
              <a:spcAft>
                <a:spcPts val="0"/>
              </a:spcAft>
              <a:buClr>
                <a:schemeClr val="lt1"/>
              </a:buClr>
              <a:buSzPts val="2400"/>
              <a:buNone/>
            </a:pPr>
            <a:r>
              <a:rPr lang="en-US">
                <a:solidFill>
                  <a:schemeClr val="lt1"/>
                </a:solidFill>
                <a:latin typeface="Comic Sans MS"/>
                <a:ea typeface="Comic Sans MS"/>
                <a:cs typeface="Comic Sans MS"/>
                <a:sym typeface="Comic Sans MS"/>
              </a:rPr>
              <a:t>Week 1</a:t>
            </a:r>
            <a:endParaRPr/>
          </a:p>
        </p:txBody>
      </p:sp>
      <p:pic>
        <p:nvPicPr>
          <p:cNvPr id="91" name="Google Shape;91;p1" descr="Fredric Wertham - Wikipedia"/>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 y="10"/>
            <a:ext cx="4551219" cy="6857990"/>
          </a:xfrm>
          <a:custGeom>
            <a:avLst/>
            <a:gdLst/>
            <a:ahLst/>
            <a:cxnLst/>
            <a:rect l="l" t="t" r="r" b="b"/>
            <a:pathLst>
              <a:path w="4551219" h="6858000" extrusionOk="0">
                <a:moveTo>
                  <a:pt x="4194211" y="6564619"/>
                </a:moveTo>
                <a:lnTo>
                  <a:pt x="4194211" y="6564620"/>
                </a:lnTo>
                <a:cubicBezTo>
                  <a:pt x="4204498" y="6575478"/>
                  <a:pt x="4210595" y="6582146"/>
                  <a:pt x="4216690" y="6588625"/>
                </a:cubicBezTo>
                <a:lnTo>
                  <a:pt x="4233312" y="6625224"/>
                </a:lnTo>
                <a:lnTo>
                  <a:pt x="4226218" y="6662539"/>
                </a:lnTo>
                <a:lnTo>
                  <a:pt x="4226217" y="6662540"/>
                </a:lnTo>
                <a:lnTo>
                  <a:pt x="4226216" y="6662543"/>
                </a:lnTo>
                <a:lnTo>
                  <a:pt x="4214767" y="6683026"/>
                </a:lnTo>
                <a:lnTo>
                  <a:pt x="4211619" y="6702975"/>
                </a:lnTo>
                <a:lnTo>
                  <a:pt x="4211619" y="6702976"/>
                </a:lnTo>
                <a:cubicBezTo>
                  <a:pt x="4212024" y="6716168"/>
                  <a:pt x="4217168" y="6729218"/>
                  <a:pt x="4225455" y="6742552"/>
                </a:cubicBezTo>
                <a:lnTo>
                  <a:pt x="4225456" y="6742554"/>
                </a:lnTo>
                <a:lnTo>
                  <a:pt x="4244933" y="6812061"/>
                </a:lnTo>
                <a:lnTo>
                  <a:pt x="4244933" y="6812063"/>
                </a:lnTo>
                <a:lnTo>
                  <a:pt x="4244933" y="6812062"/>
                </a:lnTo>
                <a:lnTo>
                  <a:pt x="4244933" y="6812061"/>
                </a:lnTo>
                <a:lnTo>
                  <a:pt x="4240159" y="6776799"/>
                </a:lnTo>
                <a:lnTo>
                  <a:pt x="4225456" y="6742554"/>
                </a:lnTo>
                <a:lnTo>
                  <a:pt x="4225455" y="6742551"/>
                </a:lnTo>
                <a:lnTo>
                  <a:pt x="4211619" y="6702975"/>
                </a:lnTo>
                <a:lnTo>
                  <a:pt x="4226216" y="6662543"/>
                </a:lnTo>
                <a:lnTo>
                  <a:pt x="4226217" y="6662541"/>
                </a:lnTo>
                <a:lnTo>
                  <a:pt x="4226218" y="6662539"/>
                </a:lnTo>
                <a:lnTo>
                  <a:pt x="4233301" y="6645551"/>
                </a:lnTo>
                <a:lnTo>
                  <a:pt x="4233312" y="6625224"/>
                </a:lnTo>
                <a:lnTo>
                  <a:pt x="4233312" y="6625223"/>
                </a:lnTo>
                <a:cubicBezTo>
                  <a:pt x="4231216" y="6611340"/>
                  <a:pt x="4225168" y="6597577"/>
                  <a:pt x="4216690" y="6588624"/>
                </a:cubicBezTo>
                <a:close/>
                <a:moveTo>
                  <a:pt x="4274532" y="6438980"/>
                </a:moveTo>
                <a:lnTo>
                  <a:pt x="4254602" y="6463839"/>
                </a:lnTo>
                <a:lnTo>
                  <a:pt x="4254600" y="6463848"/>
                </a:lnTo>
                <a:lnTo>
                  <a:pt x="4240803" y="6513011"/>
                </a:lnTo>
                <a:lnTo>
                  <a:pt x="4221998" y="6546193"/>
                </a:lnTo>
                <a:lnTo>
                  <a:pt x="4221998" y="6546194"/>
                </a:lnTo>
                <a:lnTo>
                  <a:pt x="4238336" y="6521803"/>
                </a:lnTo>
                <a:lnTo>
                  <a:pt x="4240803" y="6513011"/>
                </a:lnTo>
                <a:lnTo>
                  <a:pt x="4243614" y="6508051"/>
                </a:lnTo>
                <a:lnTo>
                  <a:pt x="4254600" y="6463848"/>
                </a:lnTo>
                <a:lnTo>
                  <a:pt x="4254602" y="6463840"/>
                </a:lnTo>
                <a:cubicBezTo>
                  <a:pt x="4257553" y="6451649"/>
                  <a:pt x="4265030" y="6444076"/>
                  <a:pt x="4274532" y="6438980"/>
                </a:cubicBezTo>
                <a:close/>
                <a:moveTo>
                  <a:pt x="4360506" y="6365203"/>
                </a:moveTo>
                <a:lnTo>
                  <a:pt x="4359224" y="6387909"/>
                </a:lnTo>
                <a:lnTo>
                  <a:pt x="4357461" y="6391548"/>
                </a:lnTo>
                <a:lnTo>
                  <a:pt x="4349806" y="6407331"/>
                </a:lnTo>
                <a:lnTo>
                  <a:pt x="4349806" y="6407332"/>
                </a:lnTo>
                <a:lnTo>
                  <a:pt x="4357461" y="6391548"/>
                </a:lnTo>
                <a:lnTo>
                  <a:pt x="4359225" y="6387909"/>
                </a:lnTo>
                <a:close/>
                <a:moveTo>
                  <a:pt x="4121437" y="4221390"/>
                </a:moveTo>
                <a:lnTo>
                  <a:pt x="4121437" y="4221391"/>
                </a:lnTo>
                <a:cubicBezTo>
                  <a:pt x="4122199" y="4232060"/>
                  <a:pt x="4122389" y="4243872"/>
                  <a:pt x="4127153" y="4253014"/>
                </a:cubicBezTo>
                <a:cubicBezTo>
                  <a:pt x="4139346" y="4277401"/>
                  <a:pt x="4154966" y="4300070"/>
                  <a:pt x="4166969" y="4324645"/>
                </a:cubicBezTo>
                <a:lnTo>
                  <a:pt x="4175923" y="4363890"/>
                </a:lnTo>
                <a:lnTo>
                  <a:pt x="4175161" y="4482003"/>
                </a:lnTo>
                <a:cubicBezTo>
                  <a:pt x="4172493" y="4546775"/>
                  <a:pt x="4171921" y="4612499"/>
                  <a:pt x="4115151" y="4659173"/>
                </a:cubicBezTo>
                <a:cubicBezTo>
                  <a:pt x="4110579" y="4662985"/>
                  <a:pt x="4107911" y="4671175"/>
                  <a:pt x="4107149" y="4677654"/>
                </a:cubicBezTo>
                <a:cubicBezTo>
                  <a:pt x="4103530" y="4707563"/>
                  <a:pt x="4103148" y="4738234"/>
                  <a:pt x="4097242" y="4767763"/>
                </a:cubicBezTo>
                <a:cubicBezTo>
                  <a:pt x="4094861" y="4779574"/>
                  <a:pt x="4094052" y="4790386"/>
                  <a:pt x="4095933" y="4800482"/>
                </a:cubicBezTo>
                <a:lnTo>
                  <a:pt x="4095933" y="4800483"/>
                </a:lnTo>
                <a:cubicBezTo>
                  <a:pt x="4097814" y="4810580"/>
                  <a:pt x="4102387" y="4819963"/>
                  <a:pt x="4110769" y="4828916"/>
                </a:cubicBezTo>
                <a:lnTo>
                  <a:pt x="4132950" y="4863342"/>
                </a:lnTo>
                <a:lnTo>
                  <a:pt x="4140479" y="4889274"/>
                </a:lnTo>
                <a:lnTo>
                  <a:pt x="4138774" y="4912167"/>
                </a:lnTo>
                <a:cubicBezTo>
                  <a:pt x="4137059" y="4919977"/>
                  <a:pt x="4136702" y="4927121"/>
                  <a:pt x="4137372" y="4933803"/>
                </a:cubicBezTo>
                <a:lnTo>
                  <a:pt x="4137372" y="4933804"/>
                </a:lnTo>
                <a:lnTo>
                  <a:pt x="4142131" y="4952672"/>
                </a:lnTo>
                <a:lnTo>
                  <a:pt x="4144924" y="4957453"/>
                </a:lnTo>
                <a:lnTo>
                  <a:pt x="4146202" y="4961455"/>
                </a:lnTo>
                <a:cubicBezTo>
                  <a:pt x="4150713" y="4970096"/>
                  <a:pt x="4156419" y="4978393"/>
                  <a:pt x="4162206" y="4987037"/>
                </a:cubicBezTo>
                <a:cubicBezTo>
                  <a:pt x="4173445" y="5003801"/>
                  <a:pt x="4187543" y="5022852"/>
                  <a:pt x="4188685" y="5041521"/>
                </a:cubicBezTo>
                <a:cubicBezTo>
                  <a:pt x="4189304" y="5052095"/>
                  <a:pt x="4192222" y="5062299"/>
                  <a:pt x="4195901" y="5072375"/>
                </a:cubicBezTo>
                <a:lnTo>
                  <a:pt x="4201805" y="5087442"/>
                </a:lnTo>
                <a:lnTo>
                  <a:pt x="4214832" y="5133219"/>
                </a:lnTo>
                <a:lnTo>
                  <a:pt x="4214833" y="5133224"/>
                </a:lnTo>
                <a:lnTo>
                  <a:pt x="4208118" y="5166112"/>
                </a:lnTo>
                <a:lnTo>
                  <a:pt x="4208118" y="5166113"/>
                </a:lnTo>
                <a:cubicBezTo>
                  <a:pt x="4207356" y="5167637"/>
                  <a:pt x="4207928" y="5169780"/>
                  <a:pt x="4208809" y="5172090"/>
                </a:cubicBezTo>
                <a:lnTo>
                  <a:pt x="4211356" y="5179067"/>
                </a:lnTo>
                <a:cubicBezTo>
                  <a:pt x="4214976" y="5196594"/>
                  <a:pt x="4215024" y="5213597"/>
                  <a:pt x="4211190" y="5229433"/>
                </a:cubicBezTo>
                <a:lnTo>
                  <a:pt x="4200644" y="5248928"/>
                </a:lnTo>
                <a:lnTo>
                  <a:pt x="4187733" y="5272795"/>
                </a:lnTo>
                <a:cubicBezTo>
                  <a:pt x="4176088" y="5285440"/>
                  <a:pt x="4168382" y="5298594"/>
                  <a:pt x="4163830" y="5312287"/>
                </a:cubicBezTo>
                <a:lnTo>
                  <a:pt x="4162774" y="5321350"/>
                </a:lnTo>
                <a:lnTo>
                  <a:pt x="4160300" y="5326162"/>
                </a:lnTo>
                <a:lnTo>
                  <a:pt x="4158854" y="5355013"/>
                </a:lnTo>
                <a:lnTo>
                  <a:pt x="4158854" y="5355014"/>
                </a:lnTo>
                <a:cubicBezTo>
                  <a:pt x="4159503" y="5364882"/>
                  <a:pt x="4161206" y="5375002"/>
                  <a:pt x="4163730" y="5385384"/>
                </a:cubicBezTo>
                <a:cubicBezTo>
                  <a:pt x="4166969" y="5398721"/>
                  <a:pt x="4169255" y="5412057"/>
                  <a:pt x="4171921" y="5425582"/>
                </a:cubicBezTo>
                <a:cubicBezTo>
                  <a:pt x="4175731" y="5443870"/>
                  <a:pt x="4179733" y="5462351"/>
                  <a:pt x="4183543" y="5480637"/>
                </a:cubicBezTo>
                <a:lnTo>
                  <a:pt x="4188067" y="5507667"/>
                </a:lnTo>
                <a:lnTo>
                  <a:pt x="4177448" y="5531691"/>
                </a:lnTo>
                <a:lnTo>
                  <a:pt x="4177447" y="5531692"/>
                </a:lnTo>
                <a:cubicBezTo>
                  <a:pt x="4170398" y="5537599"/>
                  <a:pt x="4167206" y="5542648"/>
                  <a:pt x="4167302" y="5547577"/>
                </a:cubicBezTo>
                <a:lnTo>
                  <a:pt x="4167302" y="5547578"/>
                </a:lnTo>
                <a:cubicBezTo>
                  <a:pt x="4167397" y="5552507"/>
                  <a:pt x="4170779" y="5557317"/>
                  <a:pt x="4176875" y="5562746"/>
                </a:cubicBezTo>
                <a:cubicBezTo>
                  <a:pt x="4219548" y="5600467"/>
                  <a:pt x="4246219" y="5646189"/>
                  <a:pt x="4248123" y="5704483"/>
                </a:cubicBezTo>
                <a:cubicBezTo>
                  <a:pt x="4248505" y="5716485"/>
                  <a:pt x="4251171" y="5728678"/>
                  <a:pt x="4254029" y="5740488"/>
                </a:cubicBezTo>
                <a:cubicBezTo>
                  <a:pt x="4255744" y="5747728"/>
                  <a:pt x="4257650" y="5756493"/>
                  <a:pt x="4262794" y="5760873"/>
                </a:cubicBezTo>
                <a:cubicBezTo>
                  <a:pt x="4302037" y="5794974"/>
                  <a:pt x="4329280" y="5837457"/>
                  <a:pt x="4351189" y="5883751"/>
                </a:cubicBezTo>
                <a:lnTo>
                  <a:pt x="4351191" y="5883755"/>
                </a:lnTo>
                <a:lnTo>
                  <a:pt x="4369094" y="5935945"/>
                </a:lnTo>
                <a:lnTo>
                  <a:pt x="4369096" y="5935949"/>
                </a:lnTo>
                <a:lnTo>
                  <a:pt x="4365476" y="5993289"/>
                </a:lnTo>
                <a:lnTo>
                  <a:pt x="4365475" y="5993290"/>
                </a:lnTo>
                <a:cubicBezTo>
                  <a:pt x="4364334" y="6004530"/>
                  <a:pt x="4364524" y="6017484"/>
                  <a:pt x="4358999" y="6026439"/>
                </a:cubicBezTo>
                <a:cubicBezTo>
                  <a:pt x="4341662" y="6054824"/>
                  <a:pt x="4322994" y="6082257"/>
                  <a:pt x="4302799" y="6108737"/>
                </a:cubicBezTo>
                <a:cubicBezTo>
                  <a:pt x="4294131" y="6120073"/>
                  <a:pt x="4289178" y="6126883"/>
                  <a:pt x="4289107" y="6133313"/>
                </a:cubicBezTo>
                <a:lnTo>
                  <a:pt x="4289107" y="6133314"/>
                </a:lnTo>
                <a:lnTo>
                  <a:pt x="4292807" y="6143189"/>
                </a:lnTo>
                <a:lnTo>
                  <a:pt x="4304703" y="6155599"/>
                </a:lnTo>
                <a:lnTo>
                  <a:pt x="4304706" y="6155602"/>
                </a:lnTo>
                <a:cubicBezTo>
                  <a:pt x="4326994" y="6175797"/>
                  <a:pt x="4338614" y="6200944"/>
                  <a:pt x="4343376" y="6228756"/>
                </a:cubicBezTo>
                <a:lnTo>
                  <a:pt x="4360713" y="6361539"/>
                </a:lnTo>
                <a:lnTo>
                  <a:pt x="4360713" y="6361538"/>
                </a:lnTo>
                <a:cubicBezTo>
                  <a:pt x="4357093" y="6317150"/>
                  <a:pt x="4350808" y="6272763"/>
                  <a:pt x="4343376" y="6228755"/>
                </a:cubicBezTo>
                <a:cubicBezTo>
                  <a:pt x="4338614" y="6200943"/>
                  <a:pt x="4326994" y="6175796"/>
                  <a:pt x="4304706" y="6155601"/>
                </a:cubicBezTo>
                <a:lnTo>
                  <a:pt x="4304703" y="6155599"/>
                </a:lnTo>
                <a:lnTo>
                  <a:pt x="4289107" y="6133314"/>
                </a:lnTo>
                <a:lnTo>
                  <a:pt x="4302799" y="6108738"/>
                </a:lnTo>
                <a:cubicBezTo>
                  <a:pt x="4322994" y="6082258"/>
                  <a:pt x="4341662" y="6054825"/>
                  <a:pt x="4358999" y="6026440"/>
                </a:cubicBezTo>
                <a:cubicBezTo>
                  <a:pt x="4364524" y="6017485"/>
                  <a:pt x="4364334" y="6004531"/>
                  <a:pt x="4365475" y="5993291"/>
                </a:cubicBezTo>
                <a:lnTo>
                  <a:pt x="4365476" y="5993289"/>
                </a:lnTo>
                <a:lnTo>
                  <a:pt x="4368929" y="5964476"/>
                </a:lnTo>
                <a:lnTo>
                  <a:pt x="4369096" y="5935949"/>
                </a:lnTo>
                <a:lnTo>
                  <a:pt x="4369096" y="5935948"/>
                </a:lnTo>
                <a:lnTo>
                  <a:pt x="4369094" y="5935945"/>
                </a:lnTo>
                <a:lnTo>
                  <a:pt x="4362214" y="5909350"/>
                </a:lnTo>
                <a:lnTo>
                  <a:pt x="4351191" y="5883755"/>
                </a:lnTo>
                <a:lnTo>
                  <a:pt x="4351189" y="5883750"/>
                </a:lnTo>
                <a:cubicBezTo>
                  <a:pt x="4329280" y="5837456"/>
                  <a:pt x="4302037" y="5794973"/>
                  <a:pt x="4262794" y="5760872"/>
                </a:cubicBezTo>
                <a:cubicBezTo>
                  <a:pt x="4257650" y="5756492"/>
                  <a:pt x="4255744" y="5747727"/>
                  <a:pt x="4254029" y="5740487"/>
                </a:cubicBezTo>
                <a:cubicBezTo>
                  <a:pt x="4251171" y="5728677"/>
                  <a:pt x="4248505" y="5716484"/>
                  <a:pt x="4248123" y="5704482"/>
                </a:cubicBezTo>
                <a:cubicBezTo>
                  <a:pt x="4246219" y="5646188"/>
                  <a:pt x="4219548" y="5600466"/>
                  <a:pt x="4176875" y="5562745"/>
                </a:cubicBezTo>
                <a:lnTo>
                  <a:pt x="4167302" y="5547577"/>
                </a:lnTo>
                <a:lnTo>
                  <a:pt x="4177447" y="5531693"/>
                </a:lnTo>
                <a:lnTo>
                  <a:pt x="4177448" y="5531691"/>
                </a:lnTo>
                <a:lnTo>
                  <a:pt x="4185847" y="5520421"/>
                </a:lnTo>
                <a:lnTo>
                  <a:pt x="4188067" y="5507667"/>
                </a:lnTo>
                <a:lnTo>
                  <a:pt x="4188067" y="5507666"/>
                </a:lnTo>
                <a:cubicBezTo>
                  <a:pt x="4188020" y="5498831"/>
                  <a:pt x="4185448" y="5489496"/>
                  <a:pt x="4183543" y="5480636"/>
                </a:cubicBezTo>
                <a:cubicBezTo>
                  <a:pt x="4179733" y="5462350"/>
                  <a:pt x="4175731" y="5443869"/>
                  <a:pt x="4171921" y="5425581"/>
                </a:cubicBezTo>
                <a:cubicBezTo>
                  <a:pt x="4169255" y="5412056"/>
                  <a:pt x="4166969" y="5398720"/>
                  <a:pt x="4163730" y="5385383"/>
                </a:cubicBezTo>
                <a:lnTo>
                  <a:pt x="4158854" y="5355013"/>
                </a:lnTo>
                <a:lnTo>
                  <a:pt x="4162774" y="5321350"/>
                </a:lnTo>
                <a:lnTo>
                  <a:pt x="4187733" y="5272796"/>
                </a:lnTo>
                <a:lnTo>
                  <a:pt x="4200644" y="5248928"/>
                </a:lnTo>
                <a:lnTo>
                  <a:pt x="4211191" y="5229432"/>
                </a:lnTo>
                <a:lnTo>
                  <a:pt x="4211356" y="5179067"/>
                </a:lnTo>
                <a:lnTo>
                  <a:pt x="4211356" y="5179066"/>
                </a:lnTo>
                <a:cubicBezTo>
                  <a:pt x="4210880" y="5176875"/>
                  <a:pt x="4209690" y="5174399"/>
                  <a:pt x="4208809" y="5172089"/>
                </a:cubicBezTo>
                <a:lnTo>
                  <a:pt x="4208118" y="5166113"/>
                </a:lnTo>
                <a:lnTo>
                  <a:pt x="4214833" y="5133224"/>
                </a:lnTo>
                <a:lnTo>
                  <a:pt x="4214833" y="5133223"/>
                </a:lnTo>
                <a:lnTo>
                  <a:pt x="4214832" y="5133219"/>
                </a:lnTo>
                <a:lnTo>
                  <a:pt x="4207690" y="5102460"/>
                </a:lnTo>
                <a:lnTo>
                  <a:pt x="4201805" y="5087442"/>
                </a:lnTo>
                <a:lnTo>
                  <a:pt x="4201799" y="5087422"/>
                </a:lnTo>
                <a:cubicBezTo>
                  <a:pt x="4195713" y="5072410"/>
                  <a:pt x="4189614" y="5057380"/>
                  <a:pt x="4188685" y="5041520"/>
                </a:cubicBezTo>
                <a:cubicBezTo>
                  <a:pt x="4187543" y="5022851"/>
                  <a:pt x="4173445" y="5003800"/>
                  <a:pt x="4162206" y="4987036"/>
                </a:cubicBezTo>
                <a:lnTo>
                  <a:pt x="4144924" y="4957453"/>
                </a:lnTo>
                <a:lnTo>
                  <a:pt x="4137372" y="4933804"/>
                </a:lnTo>
                <a:lnTo>
                  <a:pt x="4138774" y="4912168"/>
                </a:lnTo>
                <a:cubicBezTo>
                  <a:pt x="4140536" y="4904357"/>
                  <a:pt x="4141048" y="4896713"/>
                  <a:pt x="4140479" y="4889275"/>
                </a:cubicBezTo>
                <a:lnTo>
                  <a:pt x="4140479" y="4889274"/>
                </a:lnTo>
                <a:lnTo>
                  <a:pt x="4135701" y="4867613"/>
                </a:lnTo>
                <a:lnTo>
                  <a:pt x="4132950" y="4863342"/>
                </a:lnTo>
                <a:lnTo>
                  <a:pt x="4131200" y="4857316"/>
                </a:lnTo>
                <a:cubicBezTo>
                  <a:pt x="4126057" y="4847213"/>
                  <a:pt x="4119056" y="4837702"/>
                  <a:pt x="4110769" y="4828915"/>
                </a:cubicBezTo>
                <a:lnTo>
                  <a:pt x="4095933" y="4800482"/>
                </a:lnTo>
                <a:lnTo>
                  <a:pt x="4097242" y="4767764"/>
                </a:lnTo>
                <a:cubicBezTo>
                  <a:pt x="4103148" y="4738235"/>
                  <a:pt x="4103530" y="4707564"/>
                  <a:pt x="4107149" y="4677655"/>
                </a:cubicBezTo>
                <a:cubicBezTo>
                  <a:pt x="4107911" y="4671176"/>
                  <a:pt x="4110579" y="4662986"/>
                  <a:pt x="4115151" y="4659174"/>
                </a:cubicBezTo>
                <a:cubicBezTo>
                  <a:pt x="4171921" y="4612500"/>
                  <a:pt x="4172493" y="4546776"/>
                  <a:pt x="4175161" y="4482004"/>
                </a:cubicBezTo>
                <a:cubicBezTo>
                  <a:pt x="4176875" y="4442761"/>
                  <a:pt x="4176875" y="4403325"/>
                  <a:pt x="4175923" y="4363890"/>
                </a:cubicBezTo>
                <a:lnTo>
                  <a:pt x="4175923" y="4363889"/>
                </a:lnTo>
                <a:cubicBezTo>
                  <a:pt x="4175731" y="4350553"/>
                  <a:pt x="4172683" y="4336456"/>
                  <a:pt x="4166969" y="4324644"/>
                </a:cubicBezTo>
                <a:cubicBezTo>
                  <a:pt x="4154966" y="4300069"/>
                  <a:pt x="4139346" y="4277400"/>
                  <a:pt x="4127153" y="4253013"/>
                </a:cubicBezTo>
                <a:close/>
                <a:moveTo>
                  <a:pt x="4190328" y="2836171"/>
                </a:moveTo>
                <a:lnTo>
                  <a:pt x="4181637" y="2848792"/>
                </a:lnTo>
                <a:cubicBezTo>
                  <a:pt x="4176637" y="2865009"/>
                  <a:pt x="4170779" y="2881306"/>
                  <a:pt x="4166033" y="2897784"/>
                </a:cubicBezTo>
                <a:lnTo>
                  <a:pt x="4165004" y="2903549"/>
                </a:lnTo>
                <a:lnTo>
                  <a:pt x="4161730" y="2914327"/>
                </a:lnTo>
                <a:lnTo>
                  <a:pt x="4157099" y="2947858"/>
                </a:lnTo>
                <a:lnTo>
                  <a:pt x="4157098" y="2947861"/>
                </a:lnTo>
                <a:lnTo>
                  <a:pt x="4157098" y="2947862"/>
                </a:lnTo>
                <a:cubicBezTo>
                  <a:pt x="4156729" y="2959156"/>
                  <a:pt x="4157729" y="2970575"/>
                  <a:pt x="4160682" y="2982148"/>
                </a:cubicBezTo>
                <a:lnTo>
                  <a:pt x="4172375" y="3077401"/>
                </a:lnTo>
                <a:lnTo>
                  <a:pt x="4159920" y="3172653"/>
                </a:lnTo>
                <a:cubicBezTo>
                  <a:pt x="4134011" y="3276479"/>
                  <a:pt x="4106579" y="3380304"/>
                  <a:pt x="4112293" y="3489466"/>
                </a:cubicBezTo>
                <a:cubicBezTo>
                  <a:pt x="4113245" y="3507562"/>
                  <a:pt x="4101624" y="3529089"/>
                  <a:pt x="4090194" y="3544712"/>
                </a:cubicBezTo>
                <a:cubicBezTo>
                  <a:pt x="4079336" y="3559667"/>
                  <a:pt x="4073477" y="3566811"/>
                  <a:pt x="4072572" y="3574407"/>
                </a:cubicBezTo>
                <a:lnTo>
                  <a:pt x="4072572" y="3574408"/>
                </a:lnTo>
                <a:cubicBezTo>
                  <a:pt x="4071667" y="3582004"/>
                  <a:pt x="4075716" y="3590053"/>
                  <a:pt x="4084670" y="3606817"/>
                </a:cubicBezTo>
                <a:cubicBezTo>
                  <a:pt x="4089052" y="3614819"/>
                  <a:pt x="4091718" y="3624725"/>
                  <a:pt x="4098196" y="3630632"/>
                </a:cubicBezTo>
                <a:lnTo>
                  <a:pt x="4115925" y="3654415"/>
                </a:lnTo>
                <a:lnTo>
                  <a:pt x="4118836" y="3665923"/>
                </a:lnTo>
                <a:lnTo>
                  <a:pt x="4122437" y="3680163"/>
                </a:lnTo>
                <a:lnTo>
                  <a:pt x="4118389" y="3734836"/>
                </a:lnTo>
                <a:lnTo>
                  <a:pt x="4118389" y="3734837"/>
                </a:lnTo>
                <a:cubicBezTo>
                  <a:pt x="4117437" y="3741315"/>
                  <a:pt x="4116103" y="3749125"/>
                  <a:pt x="4118771" y="3754652"/>
                </a:cubicBezTo>
                <a:lnTo>
                  <a:pt x="4125128" y="3789775"/>
                </a:lnTo>
                <a:lnTo>
                  <a:pt x="4110197" y="3822471"/>
                </a:lnTo>
                <a:cubicBezTo>
                  <a:pt x="4103149" y="3831901"/>
                  <a:pt x="4097529" y="3842045"/>
                  <a:pt x="4095862" y="3852618"/>
                </a:cubicBezTo>
                <a:lnTo>
                  <a:pt x="4095862" y="3852619"/>
                </a:lnTo>
                <a:lnTo>
                  <a:pt x="4096642" y="3868763"/>
                </a:lnTo>
                <a:lnTo>
                  <a:pt x="4105245" y="3885336"/>
                </a:lnTo>
                <a:lnTo>
                  <a:pt x="4105245" y="3885338"/>
                </a:lnTo>
                <a:cubicBezTo>
                  <a:pt x="4114961" y="3897721"/>
                  <a:pt x="4122367" y="3910318"/>
                  <a:pt x="4127626" y="3923124"/>
                </a:cubicBezTo>
                <a:lnTo>
                  <a:pt x="4137130" y="3962159"/>
                </a:lnTo>
                <a:lnTo>
                  <a:pt x="4121438" y="4043837"/>
                </a:lnTo>
                <a:lnTo>
                  <a:pt x="4121437" y="4043838"/>
                </a:lnTo>
                <a:cubicBezTo>
                  <a:pt x="4112674" y="4063841"/>
                  <a:pt x="4107292" y="4083701"/>
                  <a:pt x="4106316" y="4103824"/>
                </a:cubicBezTo>
                <a:lnTo>
                  <a:pt x="4106316" y="4103825"/>
                </a:lnTo>
                <a:lnTo>
                  <a:pt x="4108283" y="4134255"/>
                </a:lnTo>
                <a:lnTo>
                  <a:pt x="4117627" y="4165381"/>
                </a:lnTo>
                <a:lnTo>
                  <a:pt x="4117627" y="4165383"/>
                </a:lnTo>
                <a:lnTo>
                  <a:pt x="4121532" y="4192387"/>
                </a:lnTo>
                <a:lnTo>
                  <a:pt x="4121532" y="4192386"/>
                </a:lnTo>
                <a:cubicBezTo>
                  <a:pt x="4121628" y="4182766"/>
                  <a:pt x="4121056" y="4173479"/>
                  <a:pt x="4117627" y="4165382"/>
                </a:cubicBezTo>
                <a:lnTo>
                  <a:pt x="4117627" y="4165381"/>
                </a:lnTo>
                <a:lnTo>
                  <a:pt x="4106316" y="4103825"/>
                </a:lnTo>
                <a:lnTo>
                  <a:pt x="4121437" y="4043839"/>
                </a:lnTo>
                <a:lnTo>
                  <a:pt x="4121438" y="4043837"/>
                </a:lnTo>
                <a:lnTo>
                  <a:pt x="4134740" y="4002409"/>
                </a:lnTo>
                <a:lnTo>
                  <a:pt x="4137130" y="3962159"/>
                </a:lnTo>
                <a:lnTo>
                  <a:pt x="4137130" y="3962158"/>
                </a:lnTo>
                <a:cubicBezTo>
                  <a:pt x="4134868" y="3935726"/>
                  <a:pt x="4124677" y="3910103"/>
                  <a:pt x="4105245" y="3885337"/>
                </a:cubicBezTo>
                <a:lnTo>
                  <a:pt x="4105245" y="3885336"/>
                </a:lnTo>
                <a:lnTo>
                  <a:pt x="4095862" y="3852619"/>
                </a:lnTo>
                <a:lnTo>
                  <a:pt x="4110197" y="3822472"/>
                </a:lnTo>
                <a:cubicBezTo>
                  <a:pt x="4118389" y="3811613"/>
                  <a:pt x="4123533" y="3800896"/>
                  <a:pt x="4125128" y="3789776"/>
                </a:cubicBezTo>
                <a:lnTo>
                  <a:pt x="4125128" y="3789775"/>
                </a:lnTo>
                <a:cubicBezTo>
                  <a:pt x="4126724" y="3778654"/>
                  <a:pt x="4124771" y="3767129"/>
                  <a:pt x="4118771" y="3754651"/>
                </a:cubicBezTo>
                <a:lnTo>
                  <a:pt x="4118389" y="3734837"/>
                </a:lnTo>
                <a:lnTo>
                  <a:pt x="4122437" y="3680163"/>
                </a:lnTo>
                <a:lnTo>
                  <a:pt x="4122437" y="3680162"/>
                </a:lnTo>
                <a:lnTo>
                  <a:pt x="4118836" y="3665923"/>
                </a:lnTo>
                <a:lnTo>
                  <a:pt x="4115925" y="3654415"/>
                </a:lnTo>
                <a:lnTo>
                  <a:pt x="4115925" y="3654415"/>
                </a:lnTo>
                <a:lnTo>
                  <a:pt x="4115925" y="3654415"/>
                </a:lnTo>
                <a:cubicBezTo>
                  <a:pt x="4112115" y="3646122"/>
                  <a:pt x="4106436" y="3638156"/>
                  <a:pt x="4098196" y="3630631"/>
                </a:cubicBezTo>
                <a:cubicBezTo>
                  <a:pt x="4091718" y="3624724"/>
                  <a:pt x="4089052" y="3614818"/>
                  <a:pt x="4084670" y="3606816"/>
                </a:cubicBezTo>
                <a:cubicBezTo>
                  <a:pt x="4080193" y="3598434"/>
                  <a:pt x="4076942" y="3592231"/>
                  <a:pt x="4074924" y="3587173"/>
                </a:cubicBezTo>
                <a:lnTo>
                  <a:pt x="4072572" y="3574407"/>
                </a:lnTo>
                <a:lnTo>
                  <a:pt x="4077651" y="3562320"/>
                </a:lnTo>
                <a:cubicBezTo>
                  <a:pt x="4080586" y="3557715"/>
                  <a:pt x="4084765" y="3552190"/>
                  <a:pt x="4090194" y="3544713"/>
                </a:cubicBezTo>
                <a:cubicBezTo>
                  <a:pt x="4101624" y="3529090"/>
                  <a:pt x="4113245" y="3507563"/>
                  <a:pt x="4112293" y="3489467"/>
                </a:cubicBezTo>
                <a:cubicBezTo>
                  <a:pt x="4106579" y="3380305"/>
                  <a:pt x="4134011" y="3276480"/>
                  <a:pt x="4159920" y="3172654"/>
                </a:cubicBezTo>
                <a:cubicBezTo>
                  <a:pt x="4167922" y="3140649"/>
                  <a:pt x="4172160" y="3109025"/>
                  <a:pt x="4172375" y="3077401"/>
                </a:cubicBezTo>
                <a:lnTo>
                  <a:pt x="4172375" y="3077400"/>
                </a:lnTo>
                <a:cubicBezTo>
                  <a:pt x="4172589" y="3045776"/>
                  <a:pt x="4168779" y="3014152"/>
                  <a:pt x="4160682" y="2982147"/>
                </a:cubicBezTo>
                <a:lnTo>
                  <a:pt x="4157098" y="2947862"/>
                </a:lnTo>
                <a:lnTo>
                  <a:pt x="4157099" y="2947858"/>
                </a:lnTo>
                <a:lnTo>
                  <a:pt x="4165004" y="2903549"/>
                </a:lnTo>
                <a:lnTo>
                  <a:pt x="4181637" y="2848793"/>
                </a:lnTo>
                <a:cubicBezTo>
                  <a:pt x="4182970" y="2844316"/>
                  <a:pt x="4186256" y="2839982"/>
                  <a:pt x="4190328" y="2836172"/>
                </a:cubicBezTo>
                <a:close/>
                <a:moveTo>
                  <a:pt x="3705842" y="1508457"/>
                </a:moveTo>
                <a:lnTo>
                  <a:pt x="3677748" y="1596213"/>
                </a:lnTo>
                <a:cubicBezTo>
                  <a:pt x="3675271" y="1604978"/>
                  <a:pt x="3676796" y="1615836"/>
                  <a:pt x="3679653" y="1624980"/>
                </a:cubicBezTo>
                <a:cubicBezTo>
                  <a:pt x="3689369" y="1656223"/>
                  <a:pt x="3713754" y="1676036"/>
                  <a:pt x="3736234" y="1697753"/>
                </a:cubicBezTo>
                <a:cubicBezTo>
                  <a:pt x="3746141" y="1707279"/>
                  <a:pt x="3753189" y="1720423"/>
                  <a:pt x="3758903" y="1733188"/>
                </a:cubicBezTo>
                <a:cubicBezTo>
                  <a:pt x="3773574" y="1766335"/>
                  <a:pt x="3786718" y="1800246"/>
                  <a:pt x="3800624" y="1833775"/>
                </a:cubicBezTo>
                <a:cubicBezTo>
                  <a:pt x="3801958" y="1837013"/>
                  <a:pt x="3805387" y="1839679"/>
                  <a:pt x="3808245" y="1842158"/>
                </a:cubicBezTo>
                <a:cubicBezTo>
                  <a:pt x="3838346" y="1866922"/>
                  <a:pt x="3868635" y="1891497"/>
                  <a:pt x="3898736" y="1916454"/>
                </a:cubicBezTo>
                <a:cubicBezTo>
                  <a:pt x="3904450" y="1921216"/>
                  <a:pt x="3908642" y="1928076"/>
                  <a:pt x="3914166" y="1933219"/>
                </a:cubicBezTo>
                <a:cubicBezTo>
                  <a:pt x="3921786" y="1940459"/>
                  <a:pt x="3929027" y="1949603"/>
                  <a:pt x="3938171" y="1953413"/>
                </a:cubicBezTo>
                <a:cubicBezTo>
                  <a:pt x="3966936" y="1965224"/>
                  <a:pt x="3979320" y="1987894"/>
                  <a:pt x="3984654" y="2016469"/>
                </a:cubicBezTo>
                <a:cubicBezTo>
                  <a:pt x="3989607" y="2042570"/>
                  <a:pt x="3993799" y="2068669"/>
                  <a:pt x="3999513" y="2094578"/>
                </a:cubicBezTo>
                <a:cubicBezTo>
                  <a:pt x="4006371" y="2126201"/>
                  <a:pt x="4013801" y="2157636"/>
                  <a:pt x="4022184" y="2188879"/>
                </a:cubicBezTo>
                <a:cubicBezTo>
                  <a:pt x="4025804" y="2202404"/>
                  <a:pt x="4029994" y="2216692"/>
                  <a:pt x="4037424" y="2228314"/>
                </a:cubicBezTo>
                <a:cubicBezTo>
                  <a:pt x="4057999" y="2260890"/>
                  <a:pt x="4071905" y="2295753"/>
                  <a:pt x="4066381" y="2334044"/>
                </a:cubicBezTo>
                <a:cubicBezTo>
                  <a:pt x="4061999" y="2364715"/>
                  <a:pt x="4073239" y="2390434"/>
                  <a:pt x="4090766" y="2409485"/>
                </a:cubicBezTo>
                <a:cubicBezTo>
                  <a:pt x="4098720" y="2418154"/>
                  <a:pt x="4104233" y="2426976"/>
                  <a:pt x="4107867" y="2435912"/>
                </a:cubicBezTo>
                <a:lnTo>
                  <a:pt x="4113698" y="2463017"/>
                </a:lnTo>
                <a:lnTo>
                  <a:pt x="4105056" y="2518262"/>
                </a:lnTo>
                <a:lnTo>
                  <a:pt x="4105055" y="2518263"/>
                </a:lnTo>
                <a:cubicBezTo>
                  <a:pt x="4102388" y="2527789"/>
                  <a:pt x="4101244" y="2536456"/>
                  <a:pt x="4101411" y="2545005"/>
                </a:cubicBezTo>
                <a:lnTo>
                  <a:pt x="4101411" y="2545006"/>
                </a:lnTo>
                <a:cubicBezTo>
                  <a:pt x="4101577" y="2553555"/>
                  <a:pt x="4103054" y="2561985"/>
                  <a:pt x="4105625" y="2571034"/>
                </a:cubicBezTo>
                <a:cubicBezTo>
                  <a:pt x="4117627" y="2612945"/>
                  <a:pt x="4150204" y="2640950"/>
                  <a:pt x="4178779" y="2668001"/>
                </a:cubicBezTo>
                <a:cubicBezTo>
                  <a:pt x="4203164" y="2691054"/>
                  <a:pt x="4216880" y="2716963"/>
                  <a:pt x="4227170" y="2745348"/>
                </a:cubicBezTo>
                <a:lnTo>
                  <a:pt x="4227170" y="2745351"/>
                </a:lnTo>
                <a:lnTo>
                  <a:pt x="4233090" y="2778005"/>
                </a:lnTo>
                <a:lnTo>
                  <a:pt x="4232670" y="2785439"/>
                </a:lnTo>
                <a:lnTo>
                  <a:pt x="4222591" y="2811779"/>
                </a:lnTo>
                <a:lnTo>
                  <a:pt x="4222587" y="2811786"/>
                </a:lnTo>
                <a:lnTo>
                  <a:pt x="4222588" y="2811786"/>
                </a:lnTo>
                <a:lnTo>
                  <a:pt x="4222591" y="2811779"/>
                </a:lnTo>
                <a:lnTo>
                  <a:pt x="4232241" y="2793022"/>
                </a:lnTo>
                <a:lnTo>
                  <a:pt x="4232670" y="2785439"/>
                </a:lnTo>
                <a:lnTo>
                  <a:pt x="4233870" y="2782304"/>
                </a:lnTo>
                <a:lnTo>
                  <a:pt x="4233090" y="2778005"/>
                </a:lnTo>
                <a:lnTo>
                  <a:pt x="4233500" y="2770757"/>
                </a:lnTo>
                <a:lnTo>
                  <a:pt x="4227170" y="2745351"/>
                </a:lnTo>
                <a:lnTo>
                  <a:pt x="4227170" y="2745347"/>
                </a:lnTo>
                <a:cubicBezTo>
                  <a:pt x="4216880" y="2716962"/>
                  <a:pt x="4203164" y="2691053"/>
                  <a:pt x="4178779" y="2668000"/>
                </a:cubicBezTo>
                <a:cubicBezTo>
                  <a:pt x="4150204" y="2640949"/>
                  <a:pt x="4117627" y="2612944"/>
                  <a:pt x="4105625" y="2571033"/>
                </a:cubicBezTo>
                <a:lnTo>
                  <a:pt x="4101411" y="2545006"/>
                </a:lnTo>
                <a:lnTo>
                  <a:pt x="4105055" y="2518264"/>
                </a:lnTo>
                <a:lnTo>
                  <a:pt x="4105056" y="2518262"/>
                </a:lnTo>
                <a:lnTo>
                  <a:pt x="4111636" y="2490550"/>
                </a:lnTo>
                <a:lnTo>
                  <a:pt x="4113698" y="2463017"/>
                </a:lnTo>
                <a:lnTo>
                  <a:pt x="4113698" y="2463016"/>
                </a:lnTo>
                <a:cubicBezTo>
                  <a:pt x="4112817" y="2444776"/>
                  <a:pt x="4106674" y="2426821"/>
                  <a:pt x="4090766" y="2409484"/>
                </a:cubicBezTo>
                <a:cubicBezTo>
                  <a:pt x="4073239" y="2390433"/>
                  <a:pt x="4061999" y="2364714"/>
                  <a:pt x="4066381" y="2334043"/>
                </a:cubicBezTo>
                <a:cubicBezTo>
                  <a:pt x="4071905" y="2295752"/>
                  <a:pt x="4057999" y="2260889"/>
                  <a:pt x="4037424" y="2228313"/>
                </a:cubicBezTo>
                <a:cubicBezTo>
                  <a:pt x="4029994" y="2216691"/>
                  <a:pt x="4025804" y="2202403"/>
                  <a:pt x="4022184" y="2188878"/>
                </a:cubicBezTo>
                <a:cubicBezTo>
                  <a:pt x="4013801" y="2157635"/>
                  <a:pt x="4006371" y="2126200"/>
                  <a:pt x="3999513" y="2094577"/>
                </a:cubicBezTo>
                <a:cubicBezTo>
                  <a:pt x="3993799" y="2068668"/>
                  <a:pt x="3989607" y="2042569"/>
                  <a:pt x="3984654" y="2016468"/>
                </a:cubicBezTo>
                <a:cubicBezTo>
                  <a:pt x="3979320" y="1987893"/>
                  <a:pt x="3966936" y="1965223"/>
                  <a:pt x="3938171" y="1953412"/>
                </a:cubicBezTo>
                <a:cubicBezTo>
                  <a:pt x="3929027" y="1949602"/>
                  <a:pt x="3921786" y="1940458"/>
                  <a:pt x="3914166" y="1933218"/>
                </a:cubicBezTo>
                <a:cubicBezTo>
                  <a:pt x="3908642" y="1928075"/>
                  <a:pt x="3904450" y="1921215"/>
                  <a:pt x="3898736" y="1916453"/>
                </a:cubicBezTo>
                <a:cubicBezTo>
                  <a:pt x="3868635" y="1891496"/>
                  <a:pt x="3838346" y="1866921"/>
                  <a:pt x="3808245" y="1842157"/>
                </a:cubicBezTo>
                <a:cubicBezTo>
                  <a:pt x="3805387" y="1839678"/>
                  <a:pt x="3801958" y="1837012"/>
                  <a:pt x="3800624" y="1833774"/>
                </a:cubicBezTo>
                <a:cubicBezTo>
                  <a:pt x="3786718" y="1800245"/>
                  <a:pt x="3773575" y="1766334"/>
                  <a:pt x="3758903" y="1733187"/>
                </a:cubicBezTo>
                <a:cubicBezTo>
                  <a:pt x="3753189" y="1720422"/>
                  <a:pt x="3746141" y="1707278"/>
                  <a:pt x="3736235" y="1697752"/>
                </a:cubicBezTo>
                <a:cubicBezTo>
                  <a:pt x="3713755" y="1676035"/>
                  <a:pt x="3689369" y="1656222"/>
                  <a:pt x="3679653" y="1624979"/>
                </a:cubicBezTo>
                <a:cubicBezTo>
                  <a:pt x="3676797" y="1615835"/>
                  <a:pt x="3675272" y="1604977"/>
                  <a:pt x="3677749" y="1596212"/>
                </a:cubicBezTo>
                <a:close/>
                <a:moveTo>
                  <a:pt x="3724447" y="1459072"/>
                </a:moveTo>
                <a:lnTo>
                  <a:pt x="3724446" y="1459073"/>
                </a:lnTo>
                <a:lnTo>
                  <a:pt x="3715229" y="1481571"/>
                </a:lnTo>
                <a:close/>
                <a:moveTo>
                  <a:pt x="3743640" y="1268757"/>
                </a:moveTo>
                <a:cubicBezTo>
                  <a:pt x="3744092" y="1275401"/>
                  <a:pt x="3745664" y="1281688"/>
                  <a:pt x="3748807" y="1286069"/>
                </a:cubicBezTo>
                <a:cubicBezTo>
                  <a:pt x="3763380" y="1306929"/>
                  <a:pt x="3769620" y="1328552"/>
                  <a:pt x="3771144" y="1350627"/>
                </a:cubicBezTo>
                <a:lnTo>
                  <a:pt x="3765550" y="1413839"/>
                </a:lnTo>
                <a:lnTo>
                  <a:pt x="3771145" y="1350626"/>
                </a:lnTo>
                <a:cubicBezTo>
                  <a:pt x="3769620" y="1328551"/>
                  <a:pt x="3763381" y="1306929"/>
                  <a:pt x="3748807" y="1286068"/>
                </a:cubicBezTo>
                <a:close/>
                <a:moveTo>
                  <a:pt x="3685369" y="773034"/>
                </a:moveTo>
                <a:lnTo>
                  <a:pt x="3685369" y="773035"/>
                </a:lnTo>
                <a:cubicBezTo>
                  <a:pt x="3687655" y="800276"/>
                  <a:pt x="3690893" y="827329"/>
                  <a:pt x="3693369" y="854379"/>
                </a:cubicBezTo>
                <a:cubicBezTo>
                  <a:pt x="3695655" y="878956"/>
                  <a:pt x="3696417" y="903722"/>
                  <a:pt x="3724422" y="915343"/>
                </a:cubicBezTo>
                <a:cubicBezTo>
                  <a:pt x="3728804" y="917059"/>
                  <a:pt x="3732042" y="922773"/>
                  <a:pt x="3734900" y="927155"/>
                </a:cubicBezTo>
                <a:cubicBezTo>
                  <a:pt x="3778908" y="994785"/>
                  <a:pt x="3777764" y="1030980"/>
                  <a:pt x="3731280" y="1097087"/>
                </a:cubicBezTo>
                <a:cubicBezTo>
                  <a:pt x="3726518" y="1103945"/>
                  <a:pt x="3723088" y="1118613"/>
                  <a:pt x="3726898" y="1123185"/>
                </a:cubicBezTo>
                <a:cubicBezTo>
                  <a:pt x="3742710" y="1142617"/>
                  <a:pt x="3749759" y="1162953"/>
                  <a:pt x="3751617" y="1184028"/>
                </a:cubicBezTo>
                <a:cubicBezTo>
                  <a:pt x="3749759" y="1162953"/>
                  <a:pt x="3742711" y="1142616"/>
                  <a:pt x="3726899" y="1123184"/>
                </a:cubicBezTo>
                <a:cubicBezTo>
                  <a:pt x="3723089" y="1118612"/>
                  <a:pt x="3726519" y="1103944"/>
                  <a:pt x="3731281" y="1097086"/>
                </a:cubicBezTo>
                <a:cubicBezTo>
                  <a:pt x="3777765" y="1030979"/>
                  <a:pt x="3778909" y="994784"/>
                  <a:pt x="3734901" y="927154"/>
                </a:cubicBezTo>
                <a:cubicBezTo>
                  <a:pt x="3732043" y="922772"/>
                  <a:pt x="3728805" y="917058"/>
                  <a:pt x="3724423" y="915342"/>
                </a:cubicBezTo>
                <a:cubicBezTo>
                  <a:pt x="3696417" y="903721"/>
                  <a:pt x="3695655" y="878955"/>
                  <a:pt x="3693369" y="854378"/>
                </a:cubicBezTo>
                <a:close/>
                <a:moveTo>
                  <a:pt x="3740770" y="517850"/>
                </a:moveTo>
                <a:lnTo>
                  <a:pt x="3731852" y="556047"/>
                </a:lnTo>
                <a:cubicBezTo>
                  <a:pt x="3729756" y="564048"/>
                  <a:pt x="3724232" y="572622"/>
                  <a:pt x="3725374" y="580050"/>
                </a:cubicBezTo>
                <a:cubicBezTo>
                  <a:pt x="3728708" y="601578"/>
                  <a:pt x="3726279" y="622200"/>
                  <a:pt x="3721993" y="642537"/>
                </a:cubicBezTo>
                <a:lnTo>
                  <a:pt x="3709470" y="694927"/>
                </a:lnTo>
                <a:lnTo>
                  <a:pt x="3721994" y="642536"/>
                </a:lnTo>
                <a:cubicBezTo>
                  <a:pt x="3726280" y="622200"/>
                  <a:pt x="3728709" y="601577"/>
                  <a:pt x="3725375" y="580049"/>
                </a:cubicBezTo>
                <a:cubicBezTo>
                  <a:pt x="3724233" y="572621"/>
                  <a:pt x="3729757" y="564047"/>
                  <a:pt x="3731853" y="556046"/>
                </a:cubicBezTo>
                <a:close/>
                <a:moveTo>
                  <a:pt x="3754065" y="298168"/>
                </a:moveTo>
                <a:lnTo>
                  <a:pt x="3739283" y="313532"/>
                </a:lnTo>
                <a:lnTo>
                  <a:pt x="3739283" y="313532"/>
                </a:lnTo>
                <a:lnTo>
                  <a:pt x="3739282" y="313533"/>
                </a:lnTo>
                <a:cubicBezTo>
                  <a:pt x="3735090" y="316389"/>
                  <a:pt x="3737376" y="330298"/>
                  <a:pt x="3738710" y="338870"/>
                </a:cubicBezTo>
                <a:lnTo>
                  <a:pt x="3738716" y="338898"/>
                </a:lnTo>
                <a:lnTo>
                  <a:pt x="3748617" y="395639"/>
                </a:lnTo>
                <a:lnTo>
                  <a:pt x="3744807" y="367327"/>
                </a:lnTo>
                <a:lnTo>
                  <a:pt x="3738716" y="338898"/>
                </a:lnTo>
                <a:lnTo>
                  <a:pt x="3738711" y="338869"/>
                </a:lnTo>
                <a:cubicBezTo>
                  <a:pt x="3738044" y="334583"/>
                  <a:pt x="3737139" y="328963"/>
                  <a:pt x="3736925" y="324057"/>
                </a:cubicBezTo>
                <a:lnTo>
                  <a:pt x="3739283" y="313532"/>
                </a:lnTo>
                <a:close/>
                <a:moveTo>
                  <a:pt x="3761610" y="281567"/>
                </a:moveTo>
                <a:lnTo>
                  <a:pt x="3756715" y="295414"/>
                </a:lnTo>
                <a:lnTo>
                  <a:pt x="3756716" y="295414"/>
                </a:lnTo>
                <a:close/>
                <a:moveTo>
                  <a:pt x="3748290" y="24485"/>
                </a:moveTo>
                <a:lnTo>
                  <a:pt x="3746027" y="74128"/>
                </a:lnTo>
                <a:cubicBezTo>
                  <a:pt x="3746950" y="91491"/>
                  <a:pt x="3749260" y="108702"/>
                  <a:pt x="3751951" y="125860"/>
                </a:cubicBezTo>
                <a:lnTo>
                  <a:pt x="3756346" y="153386"/>
                </a:lnTo>
                <a:lnTo>
                  <a:pt x="3764619" y="228943"/>
                </a:lnTo>
                <a:lnTo>
                  <a:pt x="3760160" y="177270"/>
                </a:lnTo>
                <a:lnTo>
                  <a:pt x="3756346" y="153386"/>
                </a:lnTo>
                <a:lnTo>
                  <a:pt x="3756147" y="151568"/>
                </a:lnTo>
                <a:cubicBezTo>
                  <a:pt x="3751917" y="125875"/>
                  <a:pt x="3747412" y="100173"/>
                  <a:pt x="3746028" y="74128"/>
                </a:cubicBezTo>
                <a:close/>
                <a:moveTo>
                  <a:pt x="3745709" y="0"/>
                </a:moveTo>
                <a:lnTo>
                  <a:pt x="3748427" y="21485"/>
                </a:lnTo>
                <a:lnTo>
                  <a:pt x="3745709" y="0"/>
                </a:lnTo>
                <a:lnTo>
                  <a:pt x="4209817" y="0"/>
                </a:lnTo>
                <a:lnTo>
                  <a:pt x="4208690" y="2816"/>
                </a:lnTo>
                <a:cubicBezTo>
                  <a:pt x="4200308" y="21485"/>
                  <a:pt x="4197640" y="43011"/>
                  <a:pt x="4194592" y="63586"/>
                </a:cubicBezTo>
                <a:cubicBezTo>
                  <a:pt x="4189067" y="101307"/>
                  <a:pt x="4185637" y="139218"/>
                  <a:pt x="4180685" y="176938"/>
                </a:cubicBezTo>
                <a:cubicBezTo>
                  <a:pt x="4179541" y="184940"/>
                  <a:pt x="4177447" y="194084"/>
                  <a:pt x="4172683" y="200181"/>
                </a:cubicBezTo>
                <a:cubicBezTo>
                  <a:pt x="4140678" y="241900"/>
                  <a:pt x="4131725" y="292578"/>
                  <a:pt x="4134771" y="340773"/>
                </a:cubicBezTo>
                <a:cubicBezTo>
                  <a:pt x="4137060" y="378685"/>
                  <a:pt x="4138774" y="415834"/>
                  <a:pt x="4135536" y="453363"/>
                </a:cubicBezTo>
                <a:cubicBezTo>
                  <a:pt x="4135344" y="456221"/>
                  <a:pt x="4135726" y="460031"/>
                  <a:pt x="4137250" y="462125"/>
                </a:cubicBezTo>
                <a:cubicBezTo>
                  <a:pt x="4147346" y="475080"/>
                  <a:pt x="4148108" y="488606"/>
                  <a:pt x="4149822" y="505181"/>
                </a:cubicBezTo>
                <a:cubicBezTo>
                  <a:pt x="4152300" y="528614"/>
                  <a:pt x="4150584" y="550140"/>
                  <a:pt x="4146394" y="571859"/>
                </a:cubicBezTo>
                <a:cubicBezTo>
                  <a:pt x="4143346" y="587671"/>
                  <a:pt x="4137060" y="603672"/>
                  <a:pt x="4129057" y="617771"/>
                </a:cubicBezTo>
                <a:cubicBezTo>
                  <a:pt x="4117817" y="637391"/>
                  <a:pt x="4113437" y="656254"/>
                  <a:pt x="4128295" y="674922"/>
                </a:cubicBezTo>
                <a:cubicBezTo>
                  <a:pt x="4144108" y="695115"/>
                  <a:pt x="4138584" y="717976"/>
                  <a:pt x="4139154" y="740267"/>
                </a:cubicBezTo>
                <a:cubicBezTo>
                  <a:pt x="4139346" y="749981"/>
                  <a:pt x="4138964" y="760269"/>
                  <a:pt x="4141440" y="769604"/>
                </a:cubicBezTo>
                <a:cubicBezTo>
                  <a:pt x="4148490" y="796654"/>
                  <a:pt x="4159158" y="822755"/>
                  <a:pt x="4163920" y="850188"/>
                </a:cubicBezTo>
                <a:cubicBezTo>
                  <a:pt x="4166587" y="865429"/>
                  <a:pt x="4161824" y="882383"/>
                  <a:pt x="4158396" y="898197"/>
                </a:cubicBezTo>
                <a:cubicBezTo>
                  <a:pt x="4154776" y="914199"/>
                  <a:pt x="4149252" y="930010"/>
                  <a:pt x="4143536" y="945443"/>
                </a:cubicBezTo>
                <a:cubicBezTo>
                  <a:pt x="4139726" y="955919"/>
                  <a:pt x="4136106" y="967349"/>
                  <a:pt x="4129247" y="975732"/>
                </a:cubicBezTo>
                <a:cubicBezTo>
                  <a:pt x="4113627" y="994784"/>
                  <a:pt x="4110959" y="1014405"/>
                  <a:pt x="4119151" y="1036886"/>
                </a:cubicBezTo>
                <a:cubicBezTo>
                  <a:pt x="4120485" y="1040314"/>
                  <a:pt x="4120485" y="1044314"/>
                  <a:pt x="4120675" y="1048124"/>
                </a:cubicBezTo>
                <a:cubicBezTo>
                  <a:pt x="4124675" y="1109090"/>
                  <a:pt x="4127153" y="1170050"/>
                  <a:pt x="4133249" y="1230632"/>
                </a:cubicBezTo>
                <a:cubicBezTo>
                  <a:pt x="4135726" y="1255205"/>
                  <a:pt x="4146584" y="1278828"/>
                  <a:pt x="4153442" y="1303023"/>
                </a:cubicBezTo>
                <a:cubicBezTo>
                  <a:pt x="4154776" y="1307977"/>
                  <a:pt x="4156872" y="1313503"/>
                  <a:pt x="4155918" y="1318455"/>
                </a:cubicBezTo>
                <a:cubicBezTo>
                  <a:pt x="4146394" y="1372367"/>
                  <a:pt x="4160300" y="1422853"/>
                  <a:pt x="4178589" y="1472574"/>
                </a:cubicBezTo>
                <a:cubicBezTo>
                  <a:pt x="4180495" y="1477716"/>
                  <a:pt x="4179923" y="1484003"/>
                  <a:pt x="4179541" y="1489719"/>
                </a:cubicBezTo>
                <a:cubicBezTo>
                  <a:pt x="4178209" y="1505723"/>
                  <a:pt x="4171541" y="1523058"/>
                  <a:pt x="4175541" y="1537536"/>
                </a:cubicBezTo>
                <a:cubicBezTo>
                  <a:pt x="4186591" y="1576018"/>
                  <a:pt x="4199926" y="1614119"/>
                  <a:pt x="4216690" y="1650316"/>
                </a:cubicBezTo>
                <a:cubicBezTo>
                  <a:pt x="4233645" y="1687085"/>
                  <a:pt x="4247933" y="1721184"/>
                  <a:pt x="4230789" y="1763286"/>
                </a:cubicBezTo>
                <a:cubicBezTo>
                  <a:pt x="4223548" y="1781193"/>
                  <a:pt x="4228693" y="1804815"/>
                  <a:pt x="4230597" y="1825392"/>
                </a:cubicBezTo>
                <a:cubicBezTo>
                  <a:pt x="4232121" y="1840440"/>
                  <a:pt x="4240696" y="1854919"/>
                  <a:pt x="4240696" y="1869779"/>
                </a:cubicBezTo>
                <a:cubicBezTo>
                  <a:pt x="4240696" y="1909407"/>
                  <a:pt x="4250791" y="1944648"/>
                  <a:pt x="4271366" y="1978939"/>
                </a:cubicBezTo>
                <a:cubicBezTo>
                  <a:pt x="4279367" y="1992278"/>
                  <a:pt x="4274032" y="2013042"/>
                  <a:pt x="4276128" y="2030377"/>
                </a:cubicBezTo>
                <a:cubicBezTo>
                  <a:pt x="4278604" y="2048667"/>
                  <a:pt x="4280890" y="2067524"/>
                  <a:pt x="4286418" y="2085053"/>
                </a:cubicBezTo>
                <a:cubicBezTo>
                  <a:pt x="4300895" y="2130392"/>
                  <a:pt x="4317278" y="2175162"/>
                  <a:pt x="4332518" y="2220311"/>
                </a:cubicBezTo>
                <a:cubicBezTo>
                  <a:pt x="4345093" y="2257458"/>
                  <a:pt x="4335186" y="2294038"/>
                  <a:pt x="4329853" y="2330805"/>
                </a:cubicBezTo>
                <a:cubicBezTo>
                  <a:pt x="4326422" y="2353858"/>
                  <a:pt x="4318230" y="2375382"/>
                  <a:pt x="4330422" y="2401291"/>
                </a:cubicBezTo>
                <a:cubicBezTo>
                  <a:pt x="4342044" y="2426058"/>
                  <a:pt x="4339377" y="2457491"/>
                  <a:pt x="4345663" y="2485306"/>
                </a:cubicBezTo>
                <a:cubicBezTo>
                  <a:pt x="4350997" y="2508741"/>
                  <a:pt x="4359572" y="2531408"/>
                  <a:pt x="4367953" y="2554078"/>
                </a:cubicBezTo>
                <a:cubicBezTo>
                  <a:pt x="4379384" y="2584941"/>
                  <a:pt x="4391384" y="2615420"/>
                  <a:pt x="4385670" y="2649142"/>
                </a:cubicBezTo>
                <a:cubicBezTo>
                  <a:pt x="4379192" y="2687435"/>
                  <a:pt x="4403577" y="2713722"/>
                  <a:pt x="4419771" y="2743825"/>
                </a:cubicBezTo>
                <a:cubicBezTo>
                  <a:pt x="4430819" y="2764589"/>
                  <a:pt x="4439012" y="2787258"/>
                  <a:pt x="4445870" y="2809929"/>
                </a:cubicBezTo>
                <a:cubicBezTo>
                  <a:pt x="4454824" y="2840218"/>
                  <a:pt x="4460158" y="2871461"/>
                  <a:pt x="4468921" y="2901942"/>
                </a:cubicBezTo>
                <a:cubicBezTo>
                  <a:pt x="4482065" y="2948046"/>
                  <a:pt x="4492353" y="2994721"/>
                  <a:pt x="4485113" y="3042727"/>
                </a:cubicBezTo>
                <a:cubicBezTo>
                  <a:pt x="4481875" y="3064826"/>
                  <a:pt x="4482065" y="3085402"/>
                  <a:pt x="4486829" y="3107499"/>
                </a:cubicBezTo>
                <a:cubicBezTo>
                  <a:pt x="4494639" y="3143694"/>
                  <a:pt x="4495592" y="3180843"/>
                  <a:pt x="4524738" y="3209992"/>
                </a:cubicBezTo>
                <a:cubicBezTo>
                  <a:pt x="4535027" y="3220279"/>
                  <a:pt x="4537693" y="3238757"/>
                  <a:pt x="4543028" y="3253808"/>
                </a:cubicBezTo>
                <a:cubicBezTo>
                  <a:pt x="4549315" y="3271144"/>
                  <a:pt x="4546075" y="3283907"/>
                  <a:pt x="4527787" y="3293243"/>
                </a:cubicBezTo>
                <a:cubicBezTo>
                  <a:pt x="4519596" y="3297433"/>
                  <a:pt x="4511594" y="3309436"/>
                  <a:pt x="4510260" y="3318770"/>
                </a:cubicBezTo>
                <a:cubicBezTo>
                  <a:pt x="4506260" y="3346775"/>
                  <a:pt x="4512166" y="3372494"/>
                  <a:pt x="4525122" y="3399545"/>
                </a:cubicBezTo>
                <a:cubicBezTo>
                  <a:pt x="4537313" y="3424882"/>
                  <a:pt x="4535979" y="3456507"/>
                  <a:pt x="4540741" y="3485274"/>
                </a:cubicBezTo>
                <a:cubicBezTo>
                  <a:pt x="4544171" y="3505656"/>
                  <a:pt x="4551219" y="3526041"/>
                  <a:pt x="4551219" y="3546616"/>
                </a:cubicBezTo>
                <a:cubicBezTo>
                  <a:pt x="4551219" y="3572145"/>
                  <a:pt x="4545123" y="3597481"/>
                  <a:pt x="4542837" y="3623200"/>
                </a:cubicBezTo>
                <a:cubicBezTo>
                  <a:pt x="4540933" y="3643203"/>
                  <a:pt x="4541695" y="3663588"/>
                  <a:pt x="4539409" y="3683590"/>
                </a:cubicBezTo>
                <a:cubicBezTo>
                  <a:pt x="4537693" y="3699975"/>
                  <a:pt x="4533313" y="3716167"/>
                  <a:pt x="4529694" y="3732360"/>
                </a:cubicBezTo>
                <a:cubicBezTo>
                  <a:pt x="4528359" y="3738266"/>
                  <a:pt x="4523214" y="3744172"/>
                  <a:pt x="4523976" y="3749505"/>
                </a:cubicBezTo>
                <a:cubicBezTo>
                  <a:pt x="4532169" y="3802466"/>
                  <a:pt x="4495592" y="3840568"/>
                  <a:pt x="4479399" y="3885337"/>
                </a:cubicBezTo>
                <a:cubicBezTo>
                  <a:pt x="4462252" y="3932393"/>
                  <a:pt x="4435964" y="3977924"/>
                  <a:pt x="4443774" y="4030502"/>
                </a:cubicBezTo>
                <a:cubicBezTo>
                  <a:pt x="4448536" y="4062317"/>
                  <a:pt x="4459586" y="4092988"/>
                  <a:pt x="4466255" y="4124613"/>
                </a:cubicBezTo>
                <a:cubicBezTo>
                  <a:pt x="4468541" y="4135853"/>
                  <a:pt x="4468159" y="4148426"/>
                  <a:pt x="4465873" y="4159666"/>
                </a:cubicBezTo>
                <a:cubicBezTo>
                  <a:pt x="4455394" y="4213960"/>
                  <a:pt x="4453871" y="4267492"/>
                  <a:pt x="4471017" y="4320836"/>
                </a:cubicBezTo>
                <a:cubicBezTo>
                  <a:pt x="4473875" y="4329978"/>
                  <a:pt x="4476541" y="4339694"/>
                  <a:pt x="4476541" y="4349221"/>
                </a:cubicBezTo>
                <a:cubicBezTo>
                  <a:pt x="4476541" y="4401418"/>
                  <a:pt x="4472541" y="4452664"/>
                  <a:pt x="4453871" y="4502578"/>
                </a:cubicBezTo>
                <a:cubicBezTo>
                  <a:pt x="4447584" y="4519342"/>
                  <a:pt x="4451584" y="4539727"/>
                  <a:pt x="4450060" y="4558206"/>
                </a:cubicBezTo>
                <a:cubicBezTo>
                  <a:pt x="4448728" y="4575350"/>
                  <a:pt x="4448156" y="4592877"/>
                  <a:pt x="4443774" y="4609451"/>
                </a:cubicBezTo>
                <a:cubicBezTo>
                  <a:pt x="4437298" y="4633646"/>
                  <a:pt x="4436536" y="4656125"/>
                  <a:pt x="4442250" y="4681082"/>
                </a:cubicBezTo>
                <a:cubicBezTo>
                  <a:pt x="4447584" y="4704894"/>
                  <a:pt x="4444919" y="4730613"/>
                  <a:pt x="4445108" y="4755380"/>
                </a:cubicBezTo>
                <a:cubicBezTo>
                  <a:pt x="4445298" y="4783003"/>
                  <a:pt x="4445488" y="4810626"/>
                  <a:pt x="4444537" y="4838249"/>
                </a:cubicBezTo>
                <a:cubicBezTo>
                  <a:pt x="4444156" y="4849299"/>
                  <a:pt x="4436536" y="4861872"/>
                  <a:pt x="4439584" y="4871018"/>
                </a:cubicBezTo>
                <a:cubicBezTo>
                  <a:pt x="4449870" y="4900545"/>
                  <a:pt x="4437488" y="4930074"/>
                  <a:pt x="4443012" y="4959601"/>
                </a:cubicBezTo>
                <a:cubicBezTo>
                  <a:pt x="4445870" y="4974081"/>
                  <a:pt x="4438060" y="4990464"/>
                  <a:pt x="4437298" y="5006085"/>
                </a:cubicBezTo>
                <a:cubicBezTo>
                  <a:pt x="4435964" y="5031613"/>
                  <a:pt x="4436536" y="5057140"/>
                  <a:pt x="4436154" y="5082669"/>
                </a:cubicBezTo>
                <a:cubicBezTo>
                  <a:pt x="4435964" y="5091051"/>
                  <a:pt x="4435203" y="5099244"/>
                  <a:pt x="4434819" y="5107626"/>
                </a:cubicBezTo>
                <a:cubicBezTo>
                  <a:pt x="4434439" y="5115056"/>
                  <a:pt x="4432725" y="5122866"/>
                  <a:pt x="4434057" y="5129915"/>
                </a:cubicBezTo>
                <a:cubicBezTo>
                  <a:pt x="4438822" y="5155444"/>
                  <a:pt x="4446632" y="5180590"/>
                  <a:pt x="4449680" y="5206307"/>
                </a:cubicBezTo>
                <a:cubicBezTo>
                  <a:pt x="4452346" y="5228596"/>
                  <a:pt x="4448728" y="5251649"/>
                  <a:pt x="4450632" y="5274128"/>
                </a:cubicBezTo>
                <a:cubicBezTo>
                  <a:pt x="4453871" y="5313753"/>
                  <a:pt x="4459586" y="5353378"/>
                  <a:pt x="4463207" y="5393004"/>
                </a:cubicBezTo>
                <a:cubicBezTo>
                  <a:pt x="4463968" y="5401578"/>
                  <a:pt x="4459204" y="5410530"/>
                  <a:pt x="4458824" y="5419294"/>
                </a:cubicBezTo>
                <a:cubicBezTo>
                  <a:pt x="4457872" y="5446727"/>
                  <a:pt x="4457680" y="5474160"/>
                  <a:pt x="4457110" y="5501593"/>
                </a:cubicBezTo>
                <a:cubicBezTo>
                  <a:pt x="4456918" y="5517214"/>
                  <a:pt x="4457490" y="5533026"/>
                  <a:pt x="4455776" y="5548459"/>
                </a:cubicBezTo>
                <a:cubicBezTo>
                  <a:pt x="4453490" y="5568841"/>
                  <a:pt x="4450060" y="5587320"/>
                  <a:pt x="4464920" y="5606371"/>
                </a:cubicBezTo>
                <a:cubicBezTo>
                  <a:pt x="4487972" y="5635710"/>
                  <a:pt x="4479018" y="5673049"/>
                  <a:pt x="4484351" y="5706958"/>
                </a:cubicBezTo>
                <a:cubicBezTo>
                  <a:pt x="4485685" y="5715722"/>
                  <a:pt x="4485875" y="5724677"/>
                  <a:pt x="4487399" y="5733439"/>
                </a:cubicBezTo>
                <a:cubicBezTo>
                  <a:pt x="4490257" y="5749633"/>
                  <a:pt x="4493495" y="5765634"/>
                  <a:pt x="4496736" y="5781829"/>
                </a:cubicBezTo>
                <a:cubicBezTo>
                  <a:pt x="4497306" y="5784685"/>
                  <a:pt x="4497498" y="5787923"/>
                  <a:pt x="4498450" y="5790591"/>
                </a:cubicBezTo>
                <a:cubicBezTo>
                  <a:pt x="4506450" y="5815168"/>
                  <a:pt x="4515594" y="5839360"/>
                  <a:pt x="4522072" y="5864317"/>
                </a:cubicBezTo>
                <a:cubicBezTo>
                  <a:pt x="4525311" y="5876510"/>
                  <a:pt x="4525693" y="5890036"/>
                  <a:pt x="4523976" y="5902609"/>
                </a:cubicBezTo>
                <a:cubicBezTo>
                  <a:pt x="4519024" y="5939376"/>
                  <a:pt x="4516928" y="5975763"/>
                  <a:pt x="4524168" y="6012722"/>
                </a:cubicBezTo>
                <a:cubicBezTo>
                  <a:pt x="4527025" y="6027391"/>
                  <a:pt x="4522263" y="6043775"/>
                  <a:pt x="4520548" y="6059396"/>
                </a:cubicBezTo>
                <a:cubicBezTo>
                  <a:pt x="4515976" y="6096735"/>
                  <a:pt x="4511022" y="6134074"/>
                  <a:pt x="4506642" y="6171604"/>
                </a:cubicBezTo>
                <a:cubicBezTo>
                  <a:pt x="4503975" y="6195036"/>
                  <a:pt x="4502450" y="6218659"/>
                  <a:pt x="4499785" y="6242092"/>
                </a:cubicBezTo>
                <a:cubicBezTo>
                  <a:pt x="4496544" y="6269143"/>
                  <a:pt x="4491591" y="6296004"/>
                  <a:pt x="4488923" y="6323057"/>
                </a:cubicBezTo>
                <a:cubicBezTo>
                  <a:pt x="4485875" y="6353918"/>
                  <a:pt x="4485305" y="6384971"/>
                  <a:pt x="4482065" y="6415832"/>
                </a:cubicBezTo>
                <a:cubicBezTo>
                  <a:pt x="4475779" y="6472224"/>
                  <a:pt x="4468349" y="6528423"/>
                  <a:pt x="4461300" y="6584811"/>
                </a:cubicBezTo>
                <a:cubicBezTo>
                  <a:pt x="4454442" y="6639487"/>
                  <a:pt x="4448346" y="6694163"/>
                  <a:pt x="4439775" y="6748457"/>
                </a:cubicBezTo>
                <a:cubicBezTo>
                  <a:pt x="4436154" y="6771318"/>
                  <a:pt x="4426247" y="6793034"/>
                  <a:pt x="4420723" y="6815515"/>
                </a:cubicBezTo>
                <a:lnTo>
                  <a:pt x="4411023" y="6858000"/>
                </a:lnTo>
                <a:lnTo>
                  <a:pt x="4238770" y="6858000"/>
                </a:lnTo>
                <a:lnTo>
                  <a:pt x="0" y="6858000"/>
                </a:lnTo>
                <a:lnTo>
                  <a:pt x="0" y="1"/>
                </a:lnTo>
                <a:close/>
              </a:path>
            </a:pathLst>
          </a:custGeom>
          <a:noFill/>
          <a:ln>
            <a:noFill/>
          </a:ln>
        </p:spPr>
      </p:pic>
      <p:grpSp>
        <p:nvGrpSpPr>
          <p:cNvPr id="92" name="Google Shape;92;p1"/>
          <p:cNvGrpSpPr/>
          <p:nvPr/>
        </p:nvGrpSpPr>
        <p:grpSpPr>
          <a:xfrm>
            <a:off x="3697283" y="0"/>
            <a:ext cx="884241" cy="6858001"/>
            <a:chOff x="3697283" y="0"/>
            <a:chExt cx="884241" cy="6858001"/>
          </a:xfrm>
        </p:grpSpPr>
        <p:sp>
          <p:nvSpPr>
            <p:cNvPr id="93" name="Google Shape;93;p1"/>
            <p:cNvSpPr/>
            <p:nvPr/>
          </p:nvSpPr>
          <p:spPr>
            <a:xfrm rot="-5400000" flipH="1">
              <a:off x="705641" y="2991642"/>
              <a:ext cx="6858001" cy="874716"/>
            </a:xfrm>
            <a:custGeom>
              <a:avLst/>
              <a:gdLst/>
              <a:ahLst/>
              <a:cxnLst/>
              <a:rect l="l" t="t" r="r" b="b"/>
              <a:pathLst>
                <a:path w="6858001" h="874716" extrusionOk="0">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solidFill>
              <a:srgbClr val="FFFFFF"/>
            </a:solidFill>
            <a:ln>
              <a:noFill/>
            </a:ln>
            <a:effectLst>
              <a:outerShdw blurRad="381000" dist="152400" algn="l"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94" name="Google Shape;94;p1"/>
            <p:cNvSpPr/>
            <p:nvPr/>
          </p:nvSpPr>
          <p:spPr>
            <a:xfrm rot="-5400000" flipH="1">
              <a:off x="715166" y="2991642"/>
              <a:ext cx="6858001" cy="874716"/>
            </a:xfrm>
            <a:custGeom>
              <a:avLst/>
              <a:gdLst/>
              <a:ahLst/>
              <a:cxnLst/>
              <a:rect l="l" t="t" r="r" b="b"/>
              <a:pathLst>
                <a:path w="6858001" h="874716" extrusionOk="0">
                  <a:moveTo>
                    <a:pt x="0" y="533314"/>
                  </a:moveTo>
                  <a:lnTo>
                    <a:pt x="0" y="69206"/>
                  </a:lnTo>
                  <a:lnTo>
                    <a:pt x="21486" y="71924"/>
                  </a:lnTo>
                  <a:cubicBezTo>
                    <a:pt x="92546" y="60493"/>
                    <a:pt x="159604" y="87354"/>
                    <a:pt x="228948" y="88116"/>
                  </a:cubicBezTo>
                  <a:cubicBezTo>
                    <a:pt x="260382" y="88496"/>
                    <a:pt x="291435" y="94592"/>
                    <a:pt x="313533" y="62779"/>
                  </a:cubicBezTo>
                  <a:cubicBezTo>
                    <a:pt x="316389" y="58587"/>
                    <a:pt x="330298" y="60873"/>
                    <a:pt x="338870" y="62207"/>
                  </a:cubicBezTo>
                  <a:cubicBezTo>
                    <a:pt x="357921" y="65066"/>
                    <a:pt x="376781" y="72304"/>
                    <a:pt x="395640" y="72114"/>
                  </a:cubicBezTo>
                  <a:cubicBezTo>
                    <a:pt x="434695" y="71924"/>
                    <a:pt x="473939" y="68876"/>
                    <a:pt x="512802" y="65446"/>
                  </a:cubicBezTo>
                  <a:cubicBezTo>
                    <a:pt x="527470" y="64112"/>
                    <a:pt x="541569" y="58969"/>
                    <a:pt x="556047" y="55349"/>
                  </a:cubicBezTo>
                  <a:cubicBezTo>
                    <a:pt x="564048" y="53253"/>
                    <a:pt x="572622" y="47729"/>
                    <a:pt x="580050" y="48871"/>
                  </a:cubicBezTo>
                  <a:cubicBezTo>
                    <a:pt x="623106" y="55539"/>
                    <a:pt x="662541" y="39157"/>
                    <a:pt x="703308" y="30964"/>
                  </a:cubicBezTo>
                  <a:cubicBezTo>
                    <a:pt x="722169" y="27154"/>
                    <a:pt x="739886" y="18010"/>
                    <a:pt x="758174" y="11724"/>
                  </a:cubicBezTo>
                  <a:cubicBezTo>
                    <a:pt x="762936" y="10008"/>
                    <a:pt x="768271" y="8484"/>
                    <a:pt x="773035" y="8866"/>
                  </a:cubicBezTo>
                  <a:cubicBezTo>
                    <a:pt x="800276" y="11152"/>
                    <a:pt x="827329" y="14390"/>
                    <a:pt x="854379" y="16866"/>
                  </a:cubicBezTo>
                  <a:cubicBezTo>
                    <a:pt x="878956" y="19152"/>
                    <a:pt x="903722" y="19914"/>
                    <a:pt x="915343" y="47919"/>
                  </a:cubicBezTo>
                  <a:cubicBezTo>
                    <a:pt x="917059" y="52301"/>
                    <a:pt x="922773" y="55539"/>
                    <a:pt x="927155" y="58397"/>
                  </a:cubicBezTo>
                  <a:cubicBezTo>
                    <a:pt x="994785" y="102405"/>
                    <a:pt x="1030980" y="101261"/>
                    <a:pt x="1097087" y="54777"/>
                  </a:cubicBezTo>
                  <a:cubicBezTo>
                    <a:pt x="1103945" y="50015"/>
                    <a:pt x="1118613" y="46585"/>
                    <a:pt x="1123185" y="50395"/>
                  </a:cubicBezTo>
                  <a:cubicBezTo>
                    <a:pt x="1162049" y="82020"/>
                    <a:pt x="1204532" y="78590"/>
                    <a:pt x="1249302" y="68684"/>
                  </a:cubicBezTo>
                  <a:cubicBezTo>
                    <a:pt x="1260922" y="66018"/>
                    <a:pt x="1277307" y="66018"/>
                    <a:pt x="1286069" y="72304"/>
                  </a:cubicBezTo>
                  <a:cubicBezTo>
                    <a:pt x="1327790" y="101451"/>
                    <a:pt x="1372560" y="97261"/>
                    <a:pt x="1417899" y="88688"/>
                  </a:cubicBezTo>
                  <a:cubicBezTo>
                    <a:pt x="1424948" y="87354"/>
                    <a:pt x="1433522" y="80114"/>
                    <a:pt x="1436568" y="73448"/>
                  </a:cubicBezTo>
                  <a:cubicBezTo>
                    <a:pt x="1447428" y="49825"/>
                    <a:pt x="1467813" y="41823"/>
                    <a:pt x="1490292" y="35154"/>
                  </a:cubicBezTo>
                  <a:cubicBezTo>
                    <a:pt x="1525727" y="24296"/>
                    <a:pt x="1560588" y="11532"/>
                    <a:pt x="1596213" y="1245"/>
                  </a:cubicBezTo>
                  <a:cubicBezTo>
                    <a:pt x="1604978" y="-1231"/>
                    <a:pt x="1615836" y="293"/>
                    <a:pt x="1624980" y="3150"/>
                  </a:cubicBezTo>
                  <a:cubicBezTo>
                    <a:pt x="1656223" y="12866"/>
                    <a:pt x="1676036" y="37251"/>
                    <a:pt x="1697753" y="59731"/>
                  </a:cubicBezTo>
                  <a:cubicBezTo>
                    <a:pt x="1707279" y="69638"/>
                    <a:pt x="1720423" y="76686"/>
                    <a:pt x="1733188" y="82400"/>
                  </a:cubicBezTo>
                  <a:cubicBezTo>
                    <a:pt x="1766335" y="97071"/>
                    <a:pt x="1800246" y="110215"/>
                    <a:pt x="1833775" y="124121"/>
                  </a:cubicBezTo>
                  <a:cubicBezTo>
                    <a:pt x="1837013" y="125455"/>
                    <a:pt x="1839679" y="128884"/>
                    <a:pt x="1842158" y="131742"/>
                  </a:cubicBezTo>
                  <a:cubicBezTo>
                    <a:pt x="1866922" y="161843"/>
                    <a:pt x="1891497" y="192132"/>
                    <a:pt x="1916454" y="222233"/>
                  </a:cubicBezTo>
                  <a:cubicBezTo>
                    <a:pt x="1921216" y="227947"/>
                    <a:pt x="1928076" y="232139"/>
                    <a:pt x="1933219" y="237663"/>
                  </a:cubicBezTo>
                  <a:cubicBezTo>
                    <a:pt x="1940459" y="245283"/>
                    <a:pt x="1949603" y="252524"/>
                    <a:pt x="1953413" y="261668"/>
                  </a:cubicBezTo>
                  <a:cubicBezTo>
                    <a:pt x="1965224" y="290433"/>
                    <a:pt x="1987894" y="302817"/>
                    <a:pt x="2016469" y="308151"/>
                  </a:cubicBezTo>
                  <a:cubicBezTo>
                    <a:pt x="2042570" y="313104"/>
                    <a:pt x="2068669" y="317296"/>
                    <a:pt x="2094578" y="323010"/>
                  </a:cubicBezTo>
                  <a:cubicBezTo>
                    <a:pt x="2126201" y="329868"/>
                    <a:pt x="2157636" y="337298"/>
                    <a:pt x="2188879" y="345681"/>
                  </a:cubicBezTo>
                  <a:cubicBezTo>
                    <a:pt x="2202404" y="349301"/>
                    <a:pt x="2216692" y="353491"/>
                    <a:pt x="2228314" y="360921"/>
                  </a:cubicBezTo>
                  <a:cubicBezTo>
                    <a:pt x="2260890" y="381496"/>
                    <a:pt x="2295753" y="395402"/>
                    <a:pt x="2334044" y="389878"/>
                  </a:cubicBezTo>
                  <a:cubicBezTo>
                    <a:pt x="2364715" y="385496"/>
                    <a:pt x="2390434" y="396736"/>
                    <a:pt x="2409485" y="414263"/>
                  </a:cubicBezTo>
                  <a:cubicBezTo>
                    <a:pt x="2444158" y="446078"/>
                    <a:pt x="2481305" y="438838"/>
                    <a:pt x="2518264" y="428552"/>
                  </a:cubicBezTo>
                  <a:cubicBezTo>
                    <a:pt x="2537315" y="423217"/>
                    <a:pt x="2552935" y="423979"/>
                    <a:pt x="2571034" y="429122"/>
                  </a:cubicBezTo>
                  <a:cubicBezTo>
                    <a:pt x="2612945" y="441124"/>
                    <a:pt x="2640950" y="473701"/>
                    <a:pt x="2668001" y="502276"/>
                  </a:cubicBezTo>
                  <a:cubicBezTo>
                    <a:pt x="2691054" y="526661"/>
                    <a:pt x="2716963" y="540377"/>
                    <a:pt x="2745348" y="550666"/>
                  </a:cubicBezTo>
                  <a:cubicBezTo>
                    <a:pt x="2781163" y="563810"/>
                    <a:pt x="2809548" y="558858"/>
                    <a:pt x="2826694" y="527233"/>
                  </a:cubicBezTo>
                  <a:cubicBezTo>
                    <a:pt x="2831457" y="518278"/>
                    <a:pt x="2839839" y="507800"/>
                    <a:pt x="2848793" y="505134"/>
                  </a:cubicBezTo>
                  <a:cubicBezTo>
                    <a:pt x="2892037" y="491800"/>
                    <a:pt x="2935854" y="472367"/>
                    <a:pt x="2982148" y="484179"/>
                  </a:cubicBezTo>
                  <a:cubicBezTo>
                    <a:pt x="3046158" y="500372"/>
                    <a:pt x="3108644" y="499420"/>
                    <a:pt x="3172654" y="483417"/>
                  </a:cubicBezTo>
                  <a:cubicBezTo>
                    <a:pt x="3276480" y="457508"/>
                    <a:pt x="3380305" y="430076"/>
                    <a:pt x="3489467" y="435790"/>
                  </a:cubicBezTo>
                  <a:cubicBezTo>
                    <a:pt x="3507563" y="436742"/>
                    <a:pt x="3529090" y="425121"/>
                    <a:pt x="3544713" y="413691"/>
                  </a:cubicBezTo>
                  <a:cubicBezTo>
                    <a:pt x="3574622" y="391974"/>
                    <a:pt x="3573288" y="390258"/>
                    <a:pt x="3606817" y="408167"/>
                  </a:cubicBezTo>
                  <a:cubicBezTo>
                    <a:pt x="3614819" y="412549"/>
                    <a:pt x="3624725" y="415215"/>
                    <a:pt x="3630632" y="421693"/>
                  </a:cubicBezTo>
                  <a:cubicBezTo>
                    <a:pt x="3660731" y="454650"/>
                    <a:pt x="3697880" y="446648"/>
                    <a:pt x="3734837" y="441886"/>
                  </a:cubicBezTo>
                  <a:cubicBezTo>
                    <a:pt x="3741315" y="440934"/>
                    <a:pt x="3749125" y="439600"/>
                    <a:pt x="3754652" y="442268"/>
                  </a:cubicBezTo>
                  <a:cubicBezTo>
                    <a:pt x="3779607" y="454268"/>
                    <a:pt x="3800753" y="450078"/>
                    <a:pt x="3822472" y="433694"/>
                  </a:cubicBezTo>
                  <a:cubicBezTo>
                    <a:pt x="3841331" y="419597"/>
                    <a:pt x="3863049" y="411215"/>
                    <a:pt x="3885338" y="428742"/>
                  </a:cubicBezTo>
                  <a:cubicBezTo>
                    <a:pt x="3934870" y="467605"/>
                    <a:pt x="3987829" y="469509"/>
                    <a:pt x="4043839" y="444934"/>
                  </a:cubicBezTo>
                  <a:cubicBezTo>
                    <a:pt x="4083845" y="427407"/>
                    <a:pt x="4123280" y="423407"/>
                    <a:pt x="4165383" y="441124"/>
                  </a:cubicBezTo>
                  <a:cubicBezTo>
                    <a:pt x="4181576" y="447982"/>
                    <a:pt x="4202531" y="443410"/>
                    <a:pt x="4221391" y="444934"/>
                  </a:cubicBezTo>
                  <a:cubicBezTo>
                    <a:pt x="4232060" y="445696"/>
                    <a:pt x="4243872" y="445886"/>
                    <a:pt x="4253014" y="450650"/>
                  </a:cubicBezTo>
                  <a:cubicBezTo>
                    <a:pt x="4277401" y="462843"/>
                    <a:pt x="4300070" y="478463"/>
                    <a:pt x="4324645" y="490466"/>
                  </a:cubicBezTo>
                  <a:cubicBezTo>
                    <a:pt x="4336457" y="496180"/>
                    <a:pt x="4350554" y="499228"/>
                    <a:pt x="4363890" y="499420"/>
                  </a:cubicBezTo>
                  <a:cubicBezTo>
                    <a:pt x="4403325" y="500372"/>
                    <a:pt x="4442761" y="500372"/>
                    <a:pt x="4482004" y="498658"/>
                  </a:cubicBezTo>
                  <a:cubicBezTo>
                    <a:pt x="4546776" y="495990"/>
                    <a:pt x="4612500" y="495418"/>
                    <a:pt x="4659174" y="438648"/>
                  </a:cubicBezTo>
                  <a:cubicBezTo>
                    <a:pt x="4662986" y="434076"/>
                    <a:pt x="4671176" y="431408"/>
                    <a:pt x="4677655" y="430646"/>
                  </a:cubicBezTo>
                  <a:cubicBezTo>
                    <a:pt x="4707564" y="427027"/>
                    <a:pt x="4738235" y="426645"/>
                    <a:pt x="4767764" y="420739"/>
                  </a:cubicBezTo>
                  <a:cubicBezTo>
                    <a:pt x="4791386" y="415977"/>
                    <a:pt x="4811009" y="417501"/>
                    <a:pt x="4828916" y="434266"/>
                  </a:cubicBezTo>
                  <a:cubicBezTo>
                    <a:pt x="4852348" y="456364"/>
                    <a:pt x="4880925" y="469319"/>
                    <a:pt x="4912168" y="462271"/>
                  </a:cubicBezTo>
                  <a:cubicBezTo>
                    <a:pt x="4943409" y="455412"/>
                    <a:pt x="4963984" y="470271"/>
                    <a:pt x="4987037" y="485703"/>
                  </a:cubicBezTo>
                  <a:cubicBezTo>
                    <a:pt x="5003801" y="496942"/>
                    <a:pt x="5022852" y="511040"/>
                    <a:pt x="5041521" y="512182"/>
                  </a:cubicBezTo>
                  <a:cubicBezTo>
                    <a:pt x="5083814" y="514658"/>
                    <a:pt x="5120201" y="553904"/>
                    <a:pt x="5166113" y="531615"/>
                  </a:cubicBezTo>
                  <a:cubicBezTo>
                    <a:pt x="5169161" y="530091"/>
                    <a:pt x="5174685" y="533901"/>
                    <a:pt x="5179067" y="534853"/>
                  </a:cubicBezTo>
                  <a:cubicBezTo>
                    <a:pt x="5214121" y="542093"/>
                    <a:pt x="5247078" y="535043"/>
                    <a:pt x="5272796" y="511230"/>
                  </a:cubicBezTo>
                  <a:cubicBezTo>
                    <a:pt x="5306516" y="480177"/>
                    <a:pt x="5343855" y="477129"/>
                    <a:pt x="5385384" y="487227"/>
                  </a:cubicBezTo>
                  <a:cubicBezTo>
                    <a:pt x="5398721" y="490466"/>
                    <a:pt x="5412057" y="492752"/>
                    <a:pt x="5425582" y="495418"/>
                  </a:cubicBezTo>
                  <a:cubicBezTo>
                    <a:pt x="5443870" y="499228"/>
                    <a:pt x="5462351" y="503230"/>
                    <a:pt x="5480637" y="507040"/>
                  </a:cubicBezTo>
                  <a:cubicBezTo>
                    <a:pt x="5498356" y="510850"/>
                    <a:pt x="5517979" y="517326"/>
                    <a:pt x="5531693" y="500944"/>
                  </a:cubicBezTo>
                  <a:cubicBezTo>
                    <a:pt x="5543506" y="486845"/>
                    <a:pt x="5551888" y="488179"/>
                    <a:pt x="5562746" y="500372"/>
                  </a:cubicBezTo>
                  <a:cubicBezTo>
                    <a:pt x="5600467" y="543045"/>
                    <a:pt x="5646189" y="569716"/>
                    <a:pt x="5704483" y="571620"/>
                  </a:cubicBezTo>
                  <a:cubicBezTo>
                    <a:pt x="5716485" y="572002"/>
                    <a:pt x="5728678" y="574668"/>
                    <a:pt x="5740488" y="577526"/>
                  </a:cubicBezTo>
                  <a:cubicBezTo>
                    <a:pt x="5747728" y="579241"/>
                    <a:pt x="5756493" y="581147"/>
                    <a:pt x="5760873" y="586291"/>
                  </a:cubicBezTo>
                  <a:cubicBezTo>
                    <a:pt x="5794974" y="625534"/>
                    <a:pt x="5837457" y="652777"/>
                    <a:pt x="5883751" y="674686"/>
                  </a:cubicBezTo>
                  <a:cubicBezTo>
                    <a:pt x="5900323" y="682496"/>
                    <a:pt x="5918042" y="690306"/>
                    <a:pt x="5935949" y="692592"/>
                  </a:cubicBezTo>
                  <a:cubicBezTo>
                    <a:pt x="5954617" y="694878"/>
                    <a:pt x="5974240" y="691068"/>
                    <a:pt x="5993291" y="688972"/>
                  </a:cubicBezTo>
                  <a:cubicBezTo>
                    <a:pt x="6004531" y="687830"/>
                    <a:pt x="6017485" y="688020"/>
                    <a:pt x="6026440" y="682496"/>
                  </a:cubicBezTo>
                  <a:cubicBezTo>
                    <a:pt x="6054825" y="665159"/>
                    <a:pt x="6082258" y="646491"/>
                    <a:pt x="6108738" y="626296"/>
                  </a:cubicBezTo>
                  <a:cubicBezTo>
                    <a:pt x="6131409" y="608960"/>
                    <a:pt x="6135981" y="606483"/>
                    <a:pt x="6155602" y="628202"/>
                  </a:cubicBezTo>
                  <a:cubicBezTo>
                    <a:pt x="6175797" y="650491"/>
                    <a:pt x="6200944" y="662111"/>
                    <a:pt x="6228756" y="666873"/>
                  </a:cubicBezTo>
                  <a:cubicBezTo>
                    <a:pt x="6272764" y="674304"/>
                    <a:pt x="6317151" y="680590"/>
                    <a:pt x="6361539" y="684210"/>
                  </a:cubicBezTo>
                  <a:cubicBezTo>
                    <a:pt x="6401736" y="687448"/>
                    <a:pt x="6420977" y="669922"/>
                    <a:pt x="6428979" y="630106"/>
                  </a:cubicBezTo>
                  <a:cubicBezTo>
                    <a:pt x="6433551" y="608007"/>
                    <a:pt x="6439458" y="584003"/>
                    <a:pt x="6463840" y="578098"/>
                  </a:cubicBezTo>
                  <a:cubicBezTo>
                    <a:pt x="6503658" y="568572"/>
                    <a:pt x="6544997" y="564382"/>
                    <a:pt x="6564620" y="517708"/>
                  </a:cubicBezTo>
                  <a:cubicBezTo>
                    <a:pt x="6575478" y="527995"/>
                    <a:pt x="6582146" y="534091"/>
                    <a:pt x="6588625" y="540187"/>
                  </a:cubicBezTo>
                  <a:cubicBezTo>
                    <a:pt x="6606531" y="557142"/>
                    <a:pt x="6643678" y="564382"/>
                    <a:pt x="6662541" y="549714"/>
                  </a:cubicBezTo>
                  <a:cubicBezTo>
                    <a:pt x="6690354" y="528377"/>
                    <a:pt x="6715883" y="532377"/>
                    <a:pt x="6742552" y="548952"/>
                  </a:cubicBezTo>
                  <a:cubicBezTo>
                    <a:pt x="6764841" y="562668"/>
                    <a:pt x="6788417" y="567954"/>
                    <a:pt x="6812063" y="568430"/>
                  </a:cubicBezTo>
                  <a:lnTo>
                    <a:pt x="6858001" y="562267"/>
                  </a:lnTo>
                  <a:lnTo>
                    <a:pt x="6858001" y="734520"/>
                  </a:lnTo>
                  <a:lnTo>
                    <a:pt x="6815516" y="744220"/>
                  </a:lnTo>
                  <a:cubicBezTo>
                    <a:pt x="6793035" y="749744"/>
                    <a:pt x="6771319" y="759651"/>
                    <a:pt x="6748458" y="763271"/>
                  </a:cubicBezTo>
                  <a:cubicBezTo>
                    <a:pt x="6694164" y="771843"/>
                    <a:pt x="6639488" y="777939"/>
                    <a:pt x="6584812" y="784797"/>
                  </a:cubicBezTo>
                  <a:cubicBezTo>
                    <a:pt x="6528424" y="791846"/>
                    <a:pt x="6472225" y="799276"/>
                    <a:pt x="6415833" y="805562"/>
                  </a:cubicBezTo>
                  <a:cubicBezTo>
                    <a:pt x="6384972" y="808802"/>
                    <a:pt x="6353919" y="809372"/>
                    <a:pt x="6323058" y="812420"/>
                  </a:cubicBezTo>
                  <a:cubicBezTo>
                    <a:pt x="6296005" y="815088"/>
                    <a:pt x="6269144" y="820041"/>
                    <a:pt x="6242093" y="823281"/>
                  </a:cubicBezTo>
                  <a:cubicBezTo>
                    <a:pt x="6218660" y="825947"/>
                    <a:pt x="6195037" y="827471"/>
                    <a:pt x="6171605" y="830139"/>
                  </a:cubicBezTo>
                  <a:cubicBezTo>
                    <a:pt x="6134075" y="834519"/>
                    <a:pt x="6096736" y="839473"/>
                    <a:pt x="6059397" y="844045"/>
                  </a:cubicBezTo>
                  <a:cubicBezTo>
                    <a:pt x="6043776" y="845759"/>
                    <a:pt x="6027392" y="850522"/>
                    <a:pt x="6012723" y="847665"/>
                  </a:cubicBezTo>
                  <a:cubicBezTo>
                    <a:pt x="5975764" y="840425"/>
                    <a:pt x="5939377" y="842521"/>
                    <a:pt x="5902610" y="847473"/>
                  </a:cubicBezTo>
                  <a:cubicBezTo>
                    <a:pt x="5890037" y="849190"/>
                    <a:pt x="5876511" y="848808"/>
                    <a:pt x="5864318" y="845569"/>
                  </a:cubicBezTo>
                  <a:cubicBezTo>
                    <a:pt x="5839361" y="839091"/>
                    <a:pt x="5815169" y="829947"/>
                    <a:pt x="5790592" y="821947"/>
                  </a:cubicBezTo>
                  <a:cubicBezTo>
                    <a:pt x="5787924" y="820995"/>
                    <a:pt x="5784686" y="820803"/>
                    <a:pt x="5781830" y="820233"/>
                  </a:cubicBezTo>
                  <a:cubicBezTo>
                    <a:pt x="5765635" y="816992"/>
                    <a:pt x="5749634" y="813754"/>
                    <a:pt x="5733440" y="810896"/>
                  </a:cubicBezTo>
                  <a:cubicBezTo>
                    <a:pt x="5724678" y="809372"/>
                    <a:pt x="5715723" y="809182"/>
                    <a:pt x="5706959" y="807848"/>
                  </a:cubicBezTo>
                  <a:cubicBezTo>
                    <a:pt x="5673050" y="802514"/>
                    <a:pt x="5635711" y="811468"/>
                    <a:pt x="5606372" y="788417"/>
                  </a:cubicBezTo>
                  <a:cubicBezTo>
                    <a:pt x="5587321" y="773557"/>
                    <a:pt x="5568842" y="776987"/>
                    <a:pt x="5548460" y="779273"/>
                  </a:cubicBezTo>
                  <a:cubicBezTo>
                    <a:pt x="5533027" y="780987"/>
                    <a:pt x="5517215" y="780415"/>
                    <a:pt x="5501594" y="780607"/>
                  </a:cubicBezTo>
                  <a:cubicBezTo>
                    <a:pt x="5474161" y="781177"/>
                    <a:pt x="5446728" y="781369"/>
                    <a:pt x="5419295" y="782321"/>
                  </a:cubicBezTo>
                  <a:cubicBezTo>
                    <a:pt x="5410531" y="782701"/>
                    <a:pt x="5401579" y="787465"/>
                    <a:pt x="5393005" y="786703"/>
                  </a:cubicBezTo>
                  <a:cubicBezTo>
                    <a:pt x="5353379" y="783083"/>
                    <a:pt x="5313754" y="777367"/>
                    <a:pt x="5274129" y="774129"/>
                  </a:cubicBezTo>
                  <a:cubicBezTo>
                    <a:pt x="5251650" y="772225"/>
                    <a:pt x="5228597" y="775843"/>
                    <a:pt x="5206308" y="773177"/>
                  </a:cubicBezTo>
                  <a:cubicBezTo>
                    <a:pt x="5180591" y="770129"/>
                    <a:pt x="5155445" y="762319"/>
                    <a:pt x="5129916" y="757554"/>
                  </a:cubicBezTo>
                  <a:cubicBezTo>
                    <a:pt x="5122867" y="756222"/>
                    <a:pt x="5115057" y="757936"/>
                    <a:pt x="5107627" y="758316"/>
                  </a:cubicBezTo>
                  <a:cubicBezTo>
                    <a:pt x="5099245" y="758699"/>
                    <a:pt x="5091052" y="759461"/>
                    <a:pt x="5082670" y="759651"/>
                  </a:cubicBezTo>
                  <a:cubicBezTo>
                    <a:pt x="5057141" y="760033"/>
                    <a:pt x="5031614" y="759461"/>
                    <a:pt x="5006086" y="760795"/>
                  </a:cubicBezTo>
                  <a:cubicBezTo>
                    <a:pt x="4990465" y="761557"/>
                    <a:pt x="4974082" y="769367"/>
                    <a:pt x="4959602" y="766509"/>
                  </a:cubicBezTo>
                  <a:cubicBezTo>
                    <a:pt x="4930075" y="760985"/>
                    <a:pt x="4900546" y="773367"/>
                    <a:pt x="4871019" y="763081"/>
                  </a:cubicBezTo>
                  <a:cubicBezTo>
                    <a:pt x="4861873" y="760033"/>
                    <a:pt x="4849300" y="767653"/>
                    <a:pt x="4838250" y="768033"/>
                  </a:cubicBezTo>
                  <a:cubicBezTo>
                    <a:pt x="4810627" y="768985"/>
                    <a:pt x="4783004" y="768795"/>
                    <a:pt x="4755381" y="768605"/>
                  </a:cubicBezTo>
                  <a:cubicBezTo>
                    <a:pt x="4730614" y="768415"/>
                    <a:pt x="4704895" y="771081"/>
                    <a:pt x="4681083" y="765747"/>
                  </a:cubicBezTo>
                  <a:cubicBezTo>
                    <a:pt x="4656126" y="760033"/>
                    <a:pt x="4633647" y="760795"/>
                    <a:pt x="4609452" y="767271"/>
                  </a:cubicBezTo>
                  <a:cubicBezTo>
                    <a:pt x="4592878" y="771653"/>
                    <a:pt x="4575351" y="772225"/>
                    <a:pt x="4558207" y="773557"/>
                  </a:cubicBezTo>
                  <a:cubicBezTo>
                    <a:pt x="4539728" y="775081"/>
                    <a:pt x="4519343" y="771081"/>
                    <a:pt x="4502579" y="777367"/>
                  </a:cubicBezTo>
                  <a:cubicBezTo>
                    <a:pt x="4452665" y="796038"/>
                    <a:pt x="4401419" y="800038"/>
                    <a:pt x="4349222" y="800038"/>
                  </a:cubicBezTo>
                  <a:cubicBezTo>
                    <a:pt x="4339695" y="800038"/>
                    <a:pt x="4329979" y="797372"/>
                    <a:pt x="4320837" y="794514"/>
                  </a:cubicBezTo>
                  <a:cubicBezTo>
                    <a:pt x="4267493" y="777367"/>
                    <a:pt x="4213961" y="778891"/>
                    <a:pt x="4159667" y="789370"/>
                  </a:cubicBezTo>
                  <a:cubicBezTo>
                    <a:pt x="4148427" y="791656"/>
                    <a:pt x="4135854" y="792038"/>
                    <a:pt x="4124614" y="789752"/>
                  </a:cubicBezTo>
                  <a:cubicBezTo>
                    <a:pt x="4092989" y="783083"/>
                    <a:pt x="4062318" y="772033"/>
                    <a:pt x="4030503" y="767271"/>
                  </a:cubicBezTo>
                  <a:cubicBezTo>
                    <a:pt x="3977925" y="759461"/>
                    <a:pt x="3932394" y="785749"/>
                    <a:pt x="3885338" y="802896"/>
                  </a:cubicBezTo>
                  <a:cubicBezTo>
                    <a:pt x="3840569" y="819089"/>
                    <a:pt x="3802467" y="855666"/>
                    <a:pt x="3749506" y="847473"/>
                  </a:cubicBezTo>
                  <a:cubicBezTo>
                    <a:pt x="3744173" y="846711"/>
                    <a:pt x="3738267" y="851856"/>
                    <a:pt x="3732361" y="853190"/>
                  </a:cubicBezTo>
                  <a:cubicBezTo>
                    <a:pt x="3716168" y="856810"/>
                    <a:pt x="3699976" y="861190"/>
                    <a:pt x="3683591" y="862906"/>
                  </a:cubicBezTo>
                  <a:cubicBezTo>
                    <a:pt x="3663589" y="865192"/>
                    <a:pt x="3643204" y="864430"/>
                    <a:pt x="3623201" y="866334"/>
                  </a:cubicBezTo>
                  <a:cubicBezTo>
                    <a:pt x="3597482" y="868620"/>
                    <a:pt x="3572146" y="874716"/>
                    <a:pt x="3546617" y="874716"/>
                  </a:cubicBezTo>
                  <a:cubicBezTo>
                    <a:pt x="3526042" y="874716"/>
                    <a:pt x="3505657" y="867668"/>
                    <a:pt x="3485275" y="864238"/>
                  </a:cubicBezTo>
                  <a:cubicBezTo>
                    <a:pt x="3456508" y="859476"/>
                    <a:pt x="3424883" y="860810"/>
                    <a:pt x="3399546" y="848618"/>
                  </a:cubicBezTo>
                  <a:cubicBezTo>
                    <a:pt x="3372495" y="835663"/>
                    <a:pt x="3346776" y="829757"/>
                    <a:pt x="3318771" y="833757"/>
                  </a:cubicBezTo>
                  <a:cubicBezTo>
                    <a:pt x="3309437" y="835091"/>
                    <a:pt x="3297434" y="843093"/>
                    <a:pt x="3293244" y="851284"/>
                  </a:cubicBezTo>
                  <a:cubicBezTo>
                    <a:pt x="3283908" y="869572"/>
                    <a:pt x="3271145" y="872812"/>
                    <a:pt x="3253809" y="866524"/>
                  </a:cubicBezTo>
                  <a:cubicBezTo>
                    <a:pt x="3238758" y="861190"/>
                    <a:pt x="3220280" y="858524"/>
                    <a:pt x="3209993" y="848235"/>
                  </a:cubicBezTo>
                  <a:cubicBezTo>
                    <a:pt x="3180844" y="819089"/>
                    <a:pt x="3143695" y="818136"/>
                    <a:pt x="3107500" y="810326"/>
                  </a:cubicBezTo>
                  <a:cubicBezTo>
                    <a:pt x="3085403" y="805562"/>
                    <a:pt x="3064827" y="805372"/>
                    <a:pt x="3042728" y="808610"/>
                  </a:cubicBezTo>
                  <a:cubicBezTo>
                    <a:pt x="2994722" y="815850"/>
                    <a:pt x="2948047" y="805562"/>
                    <a:pt x="2901943" y="792418"/>
                  </a:cubicBezTo>
                  <a:cubicBezTo>
                    <a:pt x="2871462" y="783655"/>
                    <a:pt x="2840219" y="778321"/>
                    <a:pt x="2809930" y="769367"/>
                  </a:cubicBezTo>
                  <a:cubicBezTo>
                    <a:pt x="2787259" y="762509"/>
                    <a:pt x="2764590" y="754316"/>
                    <a:pt x="2743826" y="743268"/>
                  </a:cubicBezTo>
                  <a:cubicBezTo>
                    <a:pt x="2713723" y="727073"/>
                    <a:pt x="2687436" y="702689"/>
                    <a:pt x="2649143" y="709167"/>
                  </a:cubicBezTo>
                  <a:cubicBezTo>
                    <a:pt x="2615421" y="714881"/>
                    <a:pt x="2584942" y="702881"/>
                    <a:pt x="2554079" y="691450"/>
                  </a:cubicBezTo>
                  <a:cubicBezTo>
                    <a:pt x="2531409" y="683068"/>
                    <a:pt x="2508742" y="674494"/>
                    <a:pt x="2485307" y="669160"/>
                  </a:cubicBezTo>
                  <a:cubicBezTo>
                    <a:pt x="2457492" y="662873"/>
                    <a:pt x="2426059" y="665541"/>
                    <a:pt x="2401292" y="653919"/>
                  </a:cubicBezTo>
                  <a:cubicBezTo>
                    <a:pt x="2375383" y="641727"/>
                    <a:pt x="2353859" y="649919"/>
                    <a:pt x="2330806" y="653349"/>
                  </a:cubicBezTo>
                  <a:cubicBezTo>
                    <a:pt x="2294039" y="658683"/>
                    <a:pt x="2257459" y="668590"/>
                    <a:pt x="2220312" y="656015"/>
                  </a:cubicBezTo>
                  <a:cubicBezTo>
                    <a:pt x="2175163" y="640775"/>
                    <a:pt x="2130393" y="624392"/>
                    <a:pt x="2085054" y="609914"/>
                  </a:cubicBezTo>
                  <a:cubicBezTo>
                    <a:pt x="2067525" y="604387"/>
                    <a:pt x="2048668" y="602101"/>
                    <a:pt x="2030378" y="599625"/>
                  </a:cubicBezTo>
                  <a:cubicBezTo>
                    <a:pt x="2013043" y="597529"/>
                    <a:pt x="1992279" y="602863"/>
                    <a:pt x="1978940" y="594863"/>
                  </a:cubicBezTo>
                  <a:cubicBezTo>
                    <a:pt x="1944649" y="574288"/>
                    <a:pt x="1909408" y="564192"/>
                    <a:pt x="1869780" y="564192"/>
                  </a:cubicBezTo>
                  <a:cubicBezTo>
                    <a:pt x="1854920" y="564192"/>
                    <a:pt x="1840441" y="555618"/>
                    <a:pt x="1825393" y="554094"/>
                  </a:cubicBezTo>
                  <a:cubicBezTo>
                    <a:pt x="1804816" y="552190"/>
                    <a:pt x="1781194" y="547045"/>
                    <a:pt x="1763287" y="554286"/>
                  </a:cubicBezTo>
                  <a:cubicBezTo>
                    <a:pt x="1721185" y="571430"/>
                    <a:pt x="1687086" y="557142"/>
                    <a:pt x="1650317" y="540187"/>
                  </a:cubicBezTo>
                  <a:cubicBezTo>
                    <a:pt x="1614120" y="523423"/>
                    <a:pt x="1576019" y="510088"/>
                    <a:pt x="1537537" y="499038"/>
                  </a:cubicBezTo>
                  <a:cubicBezTo>
                    <a:pt x="1523059" y="495038"/>
                    <a:pt x="1505724" y="501706"/>
                    <a:pt x="1489720" y="503038"/>
                  </a:cubicBezTo>
                  <a:cubicBezTo>
                    <a:pt x="1484004" y="503420"/>
                    <a:pt x="1477717" y="503992"/>
                    <a:pt x="1472575" y="502086"/>
                  </a:cubicBezTo>
                  <a:cubicBezTo>
                    <a:pt x="1422854" y="483797"/>
                    <a:pt x="1372368" y="469891"/>
                    <a:pt x="1318456" y="479415"/>
                  </a:cubicBezTo>
                  <a:cubicBezTo>
                    <a:pt x="1313504" y="480369"/>
                    <a:pt x="1307978" y="478273"/>
                    <a:pt x="1303024" y="476939"/>
                  </a:cubicBezTo>
                  <a:cubicBezTo>
                    <a:pt x="1278829" y="470081"/>
                    <a:pt x="1255206" y="459223"/>
                    <a:pt x="1230633" y="456746"/>
                  </a:cubicBezTo>
                  <a:cubicBezTo>
                    <a:pt x="1170051" y="450650"/>
                    <a:pt x="1109091" y="448172"/>
                    <a:pt x="1048125" y="444172"/>
                  </a:cubicBezTo>
                  <a:cubicBezTo>
                    <a:pt x="1044315" y="443982"/>
                    <a:pt x="1040315" y="443982"/>
                    <a:pt x="1036887" y="442648"/>
                  </a:cubicBezTo>
                  <a:cubicBezTo>
                    <a:pt x="1014406" y="434456"/>
                    <a:pt x="994785" y="437124"/>
                    <a:pt x="975733" y="452744"/>
                  </a:cubicBezTo>
                  <a:cubicBezTo>
                    <a:pt x="967350" y="459603"/>
                    <a:pt x="955920" y="463223"/>
                    <a:pt x="945444" y="467033"/>
                  </a:cubicBezTo>
                  <a:cubicBezTo>
                    <a:pt x="930011" y="472749"/>
                    <a:pt x="914200" y="478273"/>
                    <a:pt x="898198" y="481893"/>
                  </a:cubicBezTo>
                  <a:cubicBezTo>
                    <a:pt x="882384" y="485321"/>
                    <a:pt x="865430" y="490084"/>
                    <a:pt x="850189" y="487417"/>
                  </a:cubicBezTo>
                  <a:cubicBezTo>
                    <a:pt x="822756" y="482655"/>
                    <a:pt x="796655" y="471987"/>
                    <a:pt x="769605" y="464937"/>
                  </a:cubicBezTo>
                  <a:cubicBezTo>
                    <a:pt x="760270" y="462461"/>
                    <a:pt x="749982" y="462843"/>
                    <a:pt x="740268" y="462651"/>
                  </a:cubicBezTo>
                  <a:cubicBezTo>
                    <a:pt x="717977" y="462081"/>
                    <a:pt x="695116" y="467605"/>
                    <a:pt x="674923" y="451792"/>
                  </a:cubicBezTo>
                  <a:cubicBezTo>
                    <a:pt x="656255" y="436934"/>
                    <a:pt x="637392" y="441314"/>
                    <a:pt x="617772" y="452554"/>
                  </a:cubicBezTo>
                  <a:cubicBezTo>
                    <a:pt x="603673" y="460557"/>
                    <a:pt x="587672" y="466843"/>
                    <a:pt x="571860" y="469891"/>
                  </a:cubicBezTo>
                  <a:cubicBezTo>
                    <a:pt x="550141" y="474081"/>
                    <a:pt x="528615" y="475797"/>
                    <a:pt x="505182" y="473319"/>
                  </a:cubicBezTo>
                  <a:cubicBezTo>
                    <a:pt x="488607" y="471605"/>
                    <a:pt x="475081" y="470843"/>
                    <a:pt x="462126" y="460747"/>
                  </a:cubicBezTo>
                  <a:cubicBezTo>
                    <a:pt x="460032" y="459223"/>
                    <a:pt x="456222" y="458841"/>
                    <a:pt x="453364" y="459033"/>
                  </a:cubicBezTo>
                  <a:cubicBezTo>
                    <a:pt x="415835" y="462271"/>
                    <a:pt x="378686" y="460557"/>
                    <a:pt x="340774" y="458268"/>
                  </a:cubicBezTo>
                  <a:cubicBezTo>
                    <a:pt x="292579" y="455222"/>
                    <a:pt x="241901" y="464175"/>
                    <a:pt x="200182" y="496180"/>
                  </a:cubicBezTo>
                  <a:cubicBezTo>
                    <a:pt x="194085" y="500944"/>
                    <a:pt x="184941" y="503038"/>
                    <a:pt x="176939" y="504182"/>
                  </a:cubicBezTo>
                  <a:cubicBezTo>
                    <a:pt x="139219" y="509134"/>
                    <a:pt x="101308" y="512564"/>
                    <a:pt x="63587" y="518088"/>
                  </a:cubicBezTo>
                  <a:cubicBezTo>
                    <a:pt x="43012" y="521137"/>
                    <a:pt x="21486" y="523805"/>
                    <a:pt x="2817" y="532187"/>
                  </a:cubicBezTo>
                  <a:lnTo>
                    <a:pt x="0" y="533314"/>
                  </a:lnTo>
                  <a:close/>
                </a:path>
              </a:pathLst>
            </a:custGeom>
            <a:blipFill rotWithShape="1">
              <a:blip r:embed="rId4">
                <a:alphaModFix amt="57000"/>
              </a:blip>
              <a:tile tx="0" ty="0" sx="100000" sy="100000" flip="none" algn="tl"/>
            </a:blipFill>
            <a:ln>
              <a:noFill/>
            </a:ln>
            <a:effectLst>
              <a:outerShdw blurRad="381000" dist="152400" algn="l" rotWithShape="0">
                <a:srgbClr val="000000">
                  <a:alpha val="9803"/>
                </a:srgbClr>
              </a:outerShdw>
            </a:effectLst>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1000"/>
                                  </p:stCondLst>
                                  <p:childTnLst>
                                    <p:set>
                                      <p:cBhvr>
                                        <p:cTn id="6" dur="1" fill="hold">
                                          <p:stCondLst>
                                            <p:cond delay="0"/>
                                          </p:stCondLst>
                                        </p:cTn>
                                        <p:tgtEl>
                                          <p:spTgt spid="89"/>
                                        </p:tgtEl>
                                        <p:attrNameLst>
                                          <p:attrName>style.visibility</p:attrName>
                                        </p:attrNameLst>
                                      </p:cBhvr>
                                      <p:to>
                                        <p:strVal val="visible"/>
                                      </p:to>
                                    </p:set>
                                    <p:animEffect transition="in" filter="fade">
                                      <p:cBhvr>
                                        <p:cTn id="7" dur="700"/>
                                        <p:tgtEl>
                                          <p:spTgt spid="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9"/>
        <p:cNvGrpSpPr/>
        <p:nvPr/>
      </p:nvGrpSpPr>
      <p:grpSpPr>
        <a:xfrm>
          <a:off x="0" y="0"/>
          <a:ext cx="0" cy="0"/>
          <a:chOff x="0" y="0"/>
          <a:chExt cx="0" cy="0"/>
        </a:xfrm>
      </p:grpSpPr>
      <p:sp>
        <p:nvSpPr>
          <p:cNvPr id="100" name="Google Shape;100;p2"/>
          <p:cNvSpPr/>
          <p:nvPr/>
        </p:nvSpPr>
        <p:spPr>
          <a:xfrm>
            <a:off x="98950" y="-275"/>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1" name="Google Shape;101;p2"/>
          <p:cNvSpPr txBox="1">
            <a:spLocks noGrp="1"/>
          </p:cNvSpPr>
          <p:nvPr>
            <p:ph type="title"/>
          </p:nvPr>
        </p:nvSpPr>
        <p:spPr>
          <a:xfrm>
            <a:off x="6981825" y="1641752"/>
            <a:ext cx="4391024" cy="1323439"/>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4000"/>
              <a:buFont typeface="Calibri"/>
              <a:buNone/>
            </a:pPr>
            <a:r>
              <a:rPr lang="en-US" sz="4000"/>
              <a:t>For Discussion</a:t>
            </a:r>
            <a:endParaRPr/>
          </a:p>
        </p:txBody>
      </p:sp>
      <p:pic>
        <p:nvPicPr>
          <p:cNvPr id="102" name="Google Shape;102;p2" descr="Empty speech bubbles"/>
          <p:cNvPicPr preferRelativeResize="0"/>
          <p:nvPr/>
        </p:nvPicPr>
        <p:blipFill rotWithShape="1">
          <a:blip r:embed="rId3" cstate="email">
            <a:alphaModFix/>
            <a:extLst>
              <a:ext uri="{28A0092B-C50C-407E-A947-70E740481C1C}">
                <a14:useLocalDpi xmlns:a14="http://schemas.microsoft.com/office/drawing/2010/main"/>
              </a:ext>
            </a:extLst>
          </a:blip>
          <a:srcRect b="-2"/>
          <a:stretch/>
        </p:blipFill>
        <p:spPr>
          <a:xfrm>
            <a:off x="20" y="2"/>
            <a:ext cx="6186992" cy="6857998"/>
          </a:xfrm>
          <a:custGeom>
            <a:avLst/>
            <a:gdLst/>
            <a:ahLst/>
            <a:cxnLst/>
            <a:rect l="l" t="t" r="r" b="b"/>
            <a:pathLst>
              <a:path w="6187012" h="6857998" extrusionOk="0">
                <a:moveTo>
                  <a:pt x="5434855" y="6118149"/>
                </a:moveTo>
                <a:cubicBezTo>
                  <a:pt x="5441404" y="6124102"/>
                  <a:pt x="5449025" y="6129341"/>
                  <a:pt x="5456075" y="6133723"/>
                </a:cubicBezTo>
                <a:cubicBezTo>
                  <a:pt x="5463218" y="6138152"/>
                  <a:pt x="5468564" y="6143474"/>
                  <a:pt x="5472234" y="6149380"/>
                </a:cubicBezTo>
                <a:lnTo>
                  <a:pt x="5477710" y="6166562"/>
                </a:lnTo>
                <a:lnTo>
                  <a:pt x="5472234" y="6149379"/>
                </a:lnTo>
                <a:cubicBezTo>
                  <a:pt x="5468564" y="6143474"/>
                  <a:pt x="5463218" y="6138152"/>
                  <a:pt x="5456075" y="6133722"/>
                </a:cubicBezTo>
                <a:cubicBezTo>
                  <a:pt x="5449025" y="6129341"/>
                  <a:pt x="5441404" y="6124102"/>
                  <a:pt x="5434855" y="6118149"/>
                </a:cubicBezTo>
                <a:close/>
                <a:moveTo>
                  <a:pt x="5343013" y="4941372"/>
                </a:moveTo>
                <a:lnTo>
                  <a:pt x="5346342" y="4950869"/>
                </a:lnTo>
                <a:lnTo>
                  <a:pt x="5356027" y="4991382"/>
                </a:lnTo>
                <a:lnTo>
                  <a:pt x="5346342" y="4950868"/>
                </a:lnTo>
                <a:close/>
                <a:moveTo>
                  <a:pt x="5346951" y="4749807"/>
                </a:moveTo>
                <a:cubicBezTo>
                  <a:pt x="5334815" y="4762826"/>
                  <a:pt x="5333958" y="4781365"/>
                  <a:pt x="5332244" y="4799797"/>
                </a:cubicBezTo>
                <a:cubicBezTo>
                  <a:pt x="5333958" y="4781365"/>
                  <a:pt x="5334815" y="4762827"/>
                  <a:pt x="5346951" y="4749807"/>
                </a:cubicBezTo>
                <a:close/>
                <a:moveTo>
                  <a:pt x="5364750" y="4543185"/>
                </a:moveTo>
                <a:cubicBezTo>
                  <a:pt x="5365727" y="4548281"/>
                  <a:pt x="5367775" y="4553662"/>
                  <a:pt x="5370156" y="4557092"/>
                </a:cubicBezTo>
                <a:cubicBezTo>
                  <a:pt x="5381776" y="4573618"/>
                  <a:pt x="5390563" y="4588275"/>
                  <a:pt x="5396519" y="4602021"/>
                </a:cubicBezTo>
                <a:cubicBezTo>
                  <a:pt x="5390563" y="4588275"/>
                  <a:pt x="5381776" y="4573618"/>
                  <a:pt x="5370156" y="4557091"/>
                </a:cubicBezTo>
                <a:close/>
                <a:moveTo>
                  <a:pt x="5830968" y="2819253"/>
                </a:moveTo>
                <a:lnTo>
                  <a:pt x="5842611" y="2827484"/>
                </a:lnTo>
                <a:lnTo>
                  <a:pt x="5842613" y="2827486"/>
                </a:lnTo>
                <a:lnTo>
                  <a:pt x="5871116" y="2861156"/>
                </a:lnTo>
                <a:lnTo>
                  <a:pt x="5861462" y="2842392"/>
                </a:lnTo>
                <a:lnTo>
                  <a:pt x="5842613" y="2827486"/>
                </a:lnTo>
                <a:lnTo>
                  <a:pt x="5842611" y="2827483"/>
                </a:lnTo>
                <a:close/>
                <a:moveTo>
                  <a:pt x="5761313" y="1974015"/>
                </a:moveTo>
                <a:lnTo>
                  <a:pt x="5754799" y="1999763"/>
                </a:lnTo>
                <a:cubicBezTo>
                  <a:pt x="5750990" y="2008056"/>
                  <a:pt x="5745310" y="2016020"/>
                  <a:pt x="5737071" y="2023547"/>
                </a:cubicBezTo>
                <a:cubicBezTo>
                  <a:pt x="5753550" y="2008497"/>
                  <a:pt x="5759789" y="1991685"/>
                  <a:pt x="5761313" y="1974015"/>
                </a:cubicBezTo>
                <a:close/>
                <a:moveTo>
                  <a:pt x="5744119" y="1768838"/>
                </a:moveTo>
                <a:cubicBezTo>
                  <a:pt x="5739738" y="1774411"/>
                  <a:pt x="5736975" y="1779948"/>
                  <a:pt x="5735518" y="1785412"/>
                </a:cubicBezTo>
                <a:lnTo>
                  <a:pt x="5734738" y="1801558"/>
                </a:lnTo>
                <a:cubicBezTo>
                  <a:pt x="5733070" y="1790986"/>
                  <a:pt x="5735356" y="1779981"/>
                  <a:pt x="5744119" y="1768838"/>
                </a:cubicBezTo>
                <a:close/>
                <a:moveTo>
                  <a:pt x="5853708" y="520953"/>
                </a:moveTo>
                <a:lnTo>
                  <a:pt x="5846981" y="549926"/>
                </a:lnTo>
                <a:lnTo>
                  <a:pt x="5840726" y="566616"/>
                </a:lnTo>
                <a:lnTo>
                  <a:pt x="5834776" y="581804"/>
                </a:lnTo>
                <a:lnTo>
                  <a:pt x="5834358" y="583595"/>
                </a:lnTo>
                <a:lnTo>
                  <a:pt x="5832183" y="589388"/>
                </a:lnTo>
                <a:cubicBezTo>
                  <a:pt x="5829783" y="597005"/>
                  <a:pt x="5828025" y="604728"/>
                  <a:pt x="5827560" y="612658"/>
                </a:cubicBezTo>
                <a:lnTo>
                  <a:pt x="5834358" y="583595"/>
                </a:lnTo>
                <a:lnTo>
                  <a:pt x="5840674" y="566754"/>
                </a:lnTo>
                <a:lnTo>
                  <a:pt x="5840726" y="566616"/>
                </a:lnTo>
                <a:lnTo>
                  <a:pt x="5846564" y="551717"/>
                </a:lnTo>
                <a:lnTo>
                  <a:pt x="5846981" y="549926"/>
                </a:lnTo>
                <a:lnTo>
                  <a:pt x="5849145" y="544146"/>
                </a:lnTo>
                <a:cubicBezTo>
                  <a:pt x="5851532" y="536547"/>
                  <a:pt x="5853271" y="528850"/>
                  <a:pt x="5853708" y="520953"/>
                </a:cubicBezTo>
                <a:close/>
                <a:moveTo>
                  <a:pt x="5802605" y="268794"/>
                </a:moveTo>
                <a:cubicBezTo>
                  <a:pt x="5800080" y="279176"/>
                  <a:pt x="5798377" y="289296"/>
                  <a:pt x="5797729" y="299164"/>
                </a:cubicBezTo>
                <a:cubicBezTo>
                  <a:pt x="5797080" y="309031"/>
                  <a:pt x="5797485" y="318646"/>
                  <a:pt x="5799176" y="328017"/>
                </a:cubicBezTo>
                <a:close/>
                <a:moveTo>
                  <a:pt x="0" y="0"/>
                </a:moveTo>
                <a:lnTo>
                  <a:pt x="6120021" y="0"/>
                </a:lnTo>
                <a:lnTo>
                  <a:pt x="6115806" y="24480"/>
                </a:lnTo>
                <a:cubicBezTo>
                  <a:pt x="6113321" y="32636"/>
                  <a:pt x="6109559" y="40471"/>
                  <a:pt x="6103795" y="47806"/>
                </a:cubicBezTo>
                <a:cubicBezTo>
                  <a:pt x="6088935" y="66857"/>
                  <a:pt x="6092364" y="85336"/>
                  <a:pt x="6094651" y="105718"/>
                </a:cubicBezTo>
                <a:cubicBezTo>
                  <a:pt x="6096365" y="121150"/>
                  <a:pt x="6095794" y="136963"/>
                  <a:pt x="6095986" y="152584"/>
                </a:cubicBezTo>
                <a:cubicBezTo>
                  <a:pt x="6096555" y="180017"/>
                  <a:pt x="6096746" y="207450"/>
                  <a:pt x="6097699" y="234883"/>
                </a:cubicBezTo>
                <a:cubicBezTo>
                  <a:pt x="6098079" y="243648"/>
                  <a:pt x="6102844" y="252600"/>
                  <a:pt x="6102082" y="261173"/>
                </a:cubicBezTo>
                <a:cubicBezTo>
                  <a:pt x="6098461" y="300800"/>
                  <a:pt x="6092746" y="340425"/>
                  <a:pt x="6089507" y="380050"/>
                </a:cubicBezTo>
                <a:cubicBezTo>
                  <a:pt x="6087603" y="402529"/>
                  <a:pt x="6091220" y="425581"/>
                  <a:pt x="6088555" y="447870"/>
                </a:cubicBezTo>
                <a:cubicBezTo>
                  <a:pt x="6085507" y="473587"/>
                  <a:pt x="6077697" y="498733"/>
                  <a:pt x="6072932" y="524262"/>
                </a:cubicBezTo>
                <a:cubicBezTo>
                  <a:pt x="6071600" y="531310"/>
                  <a:pt x="6073315" y="539121"/>
                  <a:pt x="6073694" y="546552"/>
                </a:cubicBezTo>
                <a:cubicBezTo>
                  <a:pt x="6074076" y="554933"/>
                  <a:pt x="6074838" y="563125"/>
                  <a:pt x="6075029" y="571508"/>
                </a:cubicBezTo>
                <a:cubicBezTo>
                  <a:pt x="6075411" y="597037"/>
                  <a:pt x="6074838" y="622564"/>
                  <a:pt x="6076173" y="648092"/>
                </a:cubicBezTo>
                <a:cubicBezTo>
                  <a:pt x="6076934" y="663713"/>
                  <a:pt x="6084744" y="680096"/>
                  <a:pt x="6081886" y="694576"/>
                </a:cubicBezTo>
                <a:cubicBezTo>
                  <a:pt x="6076363" y="724104"/>
                  <a:pt x="6088745" y="753633"/>
                  <a:pt x="6078459" y="783158"/>
                </a:cubicBezTo>
                <a:cubicBezTo>
                  <a:pt x="6075411" y="792306"/>
                  <a:pt x="6083031" y="804877"/>
                  <a:pt x="6083411" y="815929"/>
                </a:cubicBezTo>
                <a:cubicBezTo>
                  <a:pt x="6084363" y="843552"/>
                  <a:pt x="6084173" y="871173"/>
                  <a:pt x="6083983" y="898797"/>
                </a:cubicBezTo>
                <a:cubicBezTo>
                  <a:pt x="6083793" y="923562"/>
                  <a:pt x="6086459" y="949281"/>
                  <a:pt x="6081125" y="973095"/>
                </a:cubicBezTo>
                <a:cubicBezTo>
                  <a:pt x="6075411" y="998052"/>
                  <a:pt x="6076173" y="1020529"/>
                  <a:pt x="6082649" y="1044725"/>
                </a:cubicBezTo>
                <a:cubicBezTo>
                  <a:pt x="6087031" y="1061298"/>
                  <a:pt x="6087603" y="1078826"/>
                  <a:pt x="6088935" y="1095972"/>
                </a:cubicBezTo>
                <a:cubicBezTo>
                  <a:pt x="6090459" y="1114449"/>
                  <a:pt x="6086459" y="1134834"/>
                  <a:pt x="6092746" y="1151600"/>
                </a:cubicBezTo>
                <a:cubicBezTo>
                  <a:pt x="6111415" y="1201512"/>
                  <a:pt x="6115415" y="1252757"/>
                  <a:pt x="6115415" y="1304955"/>
                </a:cubicBezTo>
                <a:cubicBezTo>
                  <a:pt x="6115415" y="1314483"/>
                  <a:pt x="6112750" y="1324198"/>
                  <a:pt x="6109892" y="1333341"/>
                </a:cubicBezTo>
                <a:cubicBezTo>
                  <a:pt x="6092746" y="1386684"/>
                  <a:pt x="6094269" y="1440216"/>
                  <a:pt x="6104748" y="1494509"/>
                </a:cubicBezTo>
                <a:cubicBezTo>
                  <a:pt x="6107034" y="1505751"/>
                  <a:pt x="6107415" y="1518324"/>
                  <a:pt x="6105130" y="1529563"/>
                </a:cubicBezTo>
                <a:cubicBezTo>
                  <a:pt x="6098461" y="1561189"/>
                  <a:pt x="6087411" y="1591859"/>
                  <a:pt x="6082649" y="1623675"/>
                </a:cubicBezTo>
                <a:cubicBezTo>
                  <a:pt x="6074838" y="1676253"/>
                  <a:pt x="6101126" y="1721785"/>
                  <a:pt x="6118274" y="1768838"/>
                </a:cubicBezTo>
                <a:cubicBezTo>
                  <a:pt x="6134467" y="1813610"/>
                  <a:pt x="6171044" y="1851709"/>
                  <a:pt x="6162851" y="1904673"/>
                </a:cubicBezTo>
                <a:cubicBezTo>
                  <a:pt x="6162090" y="1910004"/>
                  <a:pt x="6167233" y="1915912"/>
                  <a:pt x="6168567" y="1921817"/>
                </a:cubicBezTo>
                <a:cubicBezTo>
                  <a:pt x="6172188" y="1938009"/>
                  <a:pt x="6176566" y="1954202"/>
                  <a:pt x="6178283" y="1970586"/>
                </a:cubicBezTo>
                <a:cubicBezTo>
                  <a:pt x="6180570" y="1990589"/>
                  <a:pt x="6179809" y="2010974"/>
                  <a:pt x="6181713" y="2030977"/>
                </a:cubicBezTo>
                <a:cubicBezTo>
                  <a:pt x="6182856" y="2043835"/>
                  <a:pt x="6184951" y="2056600"/>
                  <a:pt x="6186761" y="2069340"/>
                </a:cubicBezTo>
                <a:lnTo>
                  <a:pt x="6187012" y="2072225"/>
                </a:lnTo>
                <a:lnTo>
                  <a:pt x="6187012" y="2131532"/>
                </a:lnTo>
                <a:lnTo>
                  <a:pt x="6186141" y="2138304"/>
                </a:lnTo>
                <a:cubicBezTo>
                  <a:pt x="6183950" y="2148519"/>
                  <a:pt x="6181332" y="2158712"/>
                  <a:pt x="6179617" y="2168903"/>
                </a:cubicBezTo>
                <a:cubicBezTo>
                  <a:pt x="6174854" y="2197670"/>
                  <a:pt x="6176188" y="2229296"/>
                  <a:pt x="6163995" y="2254633"/>
                </a:cubicBezTo>
                <a:cubicBezTo>
                  <a:pt x="6151041" y="2281683"/>
                  <a:pt x="6145135" y="2307402"/>
                  <a:pt x="6149135" y="2335405"/>
                </a:cubicBezTo>
                <a:cubicBezTo>
                  <a:pt x="6150469" y="2344741"/>
                  <a:pt x="6158471" y="2356744"/>
                  <a:pt x="6166661" y="2360933"/>
                </a:cubicBezTo>
                <a:cubicBezTo>
                  <a:pt x="6184950" y="2370270"/>
                  <a:pt x="6188190" y="2383032"/>
                  <a:pt x="6181902" y="2400369"/>
                </a:cubicBezTo>
                <a:cubicBezTo>
                  <a:pt x="6176566" y="2415420"/>
                  <a:pt x="6173901" y="2433897"/>
                  <a:pt x="6163613" y="2444184"/>
                </a:cubicBezTo>
                <a:cubicBezTo>
                  <a:pt x="6134467" y="2473333"/>
                  <a:pt x="6133515" y="2510483"/>
                  <a:pt x="6125705" y="2546678"/>
                </a:cubicBezTo>
                <a:cubicBezTo>
                  <a:pt x="6120940" y="2568774"/>
                  <a:pt x="6120750" y="2589352"/>
                  <a:pt x="6123988" y="2611450"/>
                </a:cubicBezTo>
                <a:cubicBezTo>
                  <a:pt x="6131227" y="2659455"/>
                  <a:pt x="6120940" y="2706131"/>
                  <a:pt x="6107796" y="2752235"/>
                </a:cubicBezTo>
                <a:cubicBezTo>
                  <a:pt x="6099034" y="2782716"/>
                  <a:pt x="6093699" y="2813958"/>
                  <a:pt x="6084744" y="2844248"/>
                </a:cubicBezTo>
                <a:cubicBezTo>
                  <a:pt x="6077886" y="2866918"/>
                  <a:pt x="6069694" y="2889587"/>
                  <a:pt x="6058646" y="2910353"/>
                </a:cubicBezTo>
                <a:cubicBezTo>
                  <a:pt x="6042452" y="2940455"/>
                  <a:pt x="6018067" y="2966742"/>
                  <a:pt x="6024544" y="3005035"/>
                </a:cubicBezTo>
                <a:cubicBezTo>
                  <a:pt x="6030260" y="3038756"/>
                  <a:pt x="6018259" y="3069235"/>
                  <a:pt x="6006828" y="3100099"/>
                </a:cubicBezTo>
                <a:cubicBezTo>
                  <a:pt x="5998446" y="3122770"/>
                  <a:pt x="5989871" y="3145436"/>
                  <a:pt x="5984537" y="3168870"/>
                </a:cubicBezTo>
                <a:cubicBezTo>
                  <a:pt x="5978251" y="3196686"/>
                  <a:pt x="5980920" y="3228119"/>
                  <a:pt x="5969297" y="3252885"/>
                </a:cubicBezTo>
                <a:cubicBezTo>
                  <a:pt x="5957105" y="3278795"/>
                  <a:pt x="5965297" y="3300319"/>
                  <a:pt x="5968726" y="3323372"/>
                </a:cubicBezTo>
                <a:cubicBezTo>
                  <a:pt x="5974061" y="3360139"/>
                  <a:pt x="5983967" y="3396719"/>
                  <a:pt x="5971395" y="3433866"/>
                </a:cubicBezTo>
                <a:cubicBezTo>
                  <a:pt x="5956153" y="3479015"/>
                  <a:pt x="5939769" y="3523785"/>
                  <a:pt x="5925292" y="3569124"/>
                </a:cubicBezTo>
                <a:cubicBezTo>
                  <a:pt x="5919765" y="3586653"/>
                  <a:pt x="5917479" y="3605509"/>
                  <a:pt x="5915003" y="3623799"/>
                </a:cubicBezTo>
                <a:cubicBezTo>
                  <a:pt x="5912906" y="3641134"/>
                  <a:pt x="5918242" y="3661899"/>
                  <a:pt x="5910241" y="3675238"/>
                </a:cubicBezTo>
                <a:cubicBezTo>
                  <a:pt x="5889667" y="3709529"/>
                  <a:pt x="5879569" y="3744770"/>
                  <a:pt x="5879569" y="3784397"/>
                </a:cubicBezTo>
                <a:cubicBezTo>
                  <a:pt x="5879569" y="3799258"/>
                  <a:pt x="5870996" y="3813737"/>
                  <a:pt x="5869471" y="3828785"/>
                </a:cubicBezTo>
                <a:cubicBezTo>
                  <a:pt x="5867567" y="3849362"/>
                  <a:pt x="5862423" y="3872985"/>
                  <a:pt x="5869664" y="3890891"/>
                </a:cubicBezTo>
                <a:cubicBezTo>
                  <a:pt x="5886809" y="3932993"/>
                  <a:pt x="5872519" y="3967091"/>
                  <a:pt x="5855566" y="4003861"/>
                </a:cubicBezTo>
                <a:cubicBezTo>
                  <a:pt x="5838801" y="4040058"/>
                  <a:pt x="5825466" y="4078159"/>
                  <a:pt x="5814416" y="4116641"/>
                </a:cubicBezTo>
                <a:cubicBezTo>
                  <a:pt x="5810415" y="4131119"/>
                  <a:pt x="5817085" y="4148453"/>
                  <a:pt x="5818417" y="4164458"/>
                </a:cubicBezTo>
                <a:cubicBezTo>
                  <a:pt x="5818798" y="4170174"/>
                  <a:pt x="5819370" y="4176461"/>
                  <a:pt x="5817466" y="4181603"/>
                </a:cubicBezTo>
                <a:cubicBezTo>
                  <a:pt x="5799176" y="4231324"/>
                  <a:pt x="5785269" y="4281810"/>
                  <a:pt x="5794794" y="4335722"/>
                </a:cubicBezTo>
                <a:cubicBezTo>
                  <a:pt x="5795747" y="4340674"/>
                  <a:pt x="5793650" y="4346201"/>
                  <a:pt x="5792317" y="4351154"/>
                </a:cubicBezTo>
                <a:cubicBezTo>
                  <a:pt x="5785461" y="4375349"/>
                  <a:pt x="5774601" y="4398972"/>
                  <a:pt x="5772124" y="4423545"/>
                </a:cubicBezTo>
                <a:cubicBezTo>
                  <a:pt x="5766028" y="4484127"/>
                  <a:pt x="5763550" y="4545086"/>
                  <a:pt x="5759550" y="4606053"/>
                </a:cubicBezTo>
                <a:cubicBezTo>
                  <a:pt x="5759361" y="4609863"/>
                  <a:pt x="5759361" y="4613864"/>
                  <a:pt x="5758027" y="4617291"/>
                </a:cubicBezTo>
                <a:cubicBezTo>
                  <a:pt x="5749834" y="4639772"/>
                  <a:pt x="5752502" y="4659393"/>
                  <a:pt x="5768123" y="4678445"/>
                </a:cubicBezTo>
                <a:cubicBezTo>
                  <a:pt x="5774982" y="4686828"/>
                  <a:pt x="5778601" y="4698258"/>
                  <a:pt x="5782412" y="4708734"/>
                </a:cubicBezTo>
                <a:cubicBezTo>
                  <a:pt x="5788127" y="4724167"/>
                  <a:pt x="5793650" y="4739978"/>
                  <a:pt x="5797271" y="4755980"/>
                </a:cubicBezTo>
                <a:cubicBezTo>
                  <a:pt x="5800700" y="4771793"/>
                  <a:pt x="5805462" y="4788747"/>
                  <a:pt x="5802796" y="4803988"/>
                </a:cubicBezTo>
                <a:cubicBezTo>
                  <a:pt x="5798035" y="4831420"/>
                  <a:pt x="5787366" y="4857522"/>
                  <a:pt x="5780315" y="4884572"/>
                </a:cubicBezTo>
                <a:cubicBezTo>
                  <a:pt x="5777837" y="4893907"/>
                  <a:pt x="5778221" y="4904195"/>
                  <a:pt x="5778030" y="4913909"/>
                </a:cubicBezTo>
                <a:cubicBezTo>
                  <a:pt x="5777459" y="4936201"/>
                  <a:pt x="5782984" y="4959061"/>
                  <a:pt x="5767171" y="4979253"/>
                </a:cubicBezTo>
                <a:cubicBezTo>
                  <a:pt x="5752311" y="4997922"/>
                  <a:pt x="5756692" y="5016785"/>
                  <a:pt x="5767932" y="5036405"/>
                </a:cubicBezTo>
                <a:cubicBezTo>
                  <a:pt x="5775934" y="5050504"/>
                  <a:pt x="5782221" y="5066505"/>
                  <a:pt x="5785269" y="5082317"/>
                </a:cubicBezTo>
                <a:cubicBezTo>
                  <a:pt x="5789460" y="5104036"/>
                  <a:pt x="5791175" y="5125562"/>
                  <a:pt x="5788697" y="5148995"/>
                </a:cubicBezTo>
                <a:cubicBezTo>
                  <a:pt x="5786983" y="5165570"/>
                  <a:pt x="5786221" y="5179097"/>
                  <a:pt x="5776125" y="5192051"/>
                </a:cubicBezTo>
                <a:cubicBezTo>
                  <a:pt x="5774601" y="5194145"/>
                  <a:pt x="5774219" y="5197955"/>
                  <a:pt x="5774412" y="5200813"/>
                </a:cubicBezTo>
                <a:cubicBezTo>
                  <a:pt x="5777649" y="5238343"/>
                  <a:pt x="5775934" y="5275491"/>
                  <a:pt x="5773646" y="5313403"/>
                </a:cubicBezTo>
                <a:cubicBezTo>
                  <a:pt x="5770601" y="5361598"/>
                  <a:pt x="5779553" y="5412276"/>
                  <a:pt x="5811559" y="5453995"/>
                </a:cubicBezTo>
                <a:cubicBezTo>
                  <a:pt x="5816322" y="5460092"/>
                  <a:pt x="5818417" y="5469236"/>
                  <a:pt x="5819562" y="5477239"/>
                </a:cubicBezTo>
                <a:cubicBezTo>
                  <a:pt x="5824514" y="5514957"/>
                  <a:pt x="5827942" y="5552869"/>
                  <a:pt x="5833467" y="5590590"/>
                </a:cubicBezTo>
                <a:cubicBezTo>
                  <a:pt x="5836516" y="5611164"/>
                  <a:pt x="5839182" y="5632691"/>
                  <a:pt x="5847565" y="5651360"/>
                </a:cubicBezTo>
                <a:cubicBezTo>
                  <a:pt x="5855756" y="5669647"/>
                  <a:pt x="5865471" y="5684320"/>
                  <a:pt x="5848327" y="5695178"/>
                </a:cubicBezTo>
                <a:cubicBezTo>
                  <a:pt x="5857471" y="5714607"/>
                  <a:pt x="5865092" y="5731564"/>
                  <a:pt x="5873282" y="5748136"/>
                </a:cubicBezTo>
                <a:cubicBezTo>
                  <a:pt x="5876329" y="5754234"/>
                  <a:pt x="5881284" y="5759378"/>
                  <a:pt x="5884142" y="5765474"/>
                </a:cubicBezTo>
                <a:cubicBezTo>
                  <a:pt x="5887190" y="5771953"/>
                  <a:pt x="5889094" y="5779191"/>
                  <a:pt x="5890620" y="5786239"/>
                </a:cubicBezTo>
                <a:cubicBezTo>
                  <a:pt x="5897477" y="5817674"/>
                  <a:pt x="5903763" y="5849107"/>
                  <a:pt x="5911194" y="5880348"/>
                </a:cubicBezTo>
                <a:cubicBezTo>
                  <a:pt x="5912717" y="5886447"/>
                  <a:pt x="5918813" y="5891590"/>
                  <a:pt x="5922813" y="5897114"/>
                </a:cubicBezTo>
                <a:cubicBezTo>
                  <a:pt x="5925481" y="5900735"/>
                  <a:pt x="5929482" y="5904353"/>
                  <a:pt x="5930054" y="5908355"/>
                </a:cubicBezTo>
                <a:cubicBezTo>
                  <a:pt x="5934626" y="5938836"/>
                  <a:pt x="5939961" y="5969124"/>
                  <a:pt x="5942246" y="5999796"/>
                </a:cubicBezTo>
                <a:cubicBezTo>
                  <a:pt x="5944149" y="6025515"/>
                  <a:pt x="5943580" y="6050282"/>
                  <a:pt x="5976728" y="6056948"/>
                </a:cubicBezTo>
                <a:cubicBezTo>
                  <a:pt x="5982443" y="6058092"/>
                  <a:pt x="5988540" y="6066284"/>
                  <a:pt x="5991396" y="6072569"/>
                </a:cubicBezTo>
                <a:cubicBezTo>
                  <a:pt x="5999589" y="6090477"/>
                  <a:pt x="6005113" y="6109530"/>
                  <a:pt x="6013494" y="6127247"/>
                </a:cubicBezTo>
                <a:cubicBezTo>
                  <a:pt x="6041500" y="6185351"/>
                  <a:pt x="6059217" y="6246121"/>
                  <a:pt x="6055978" y="6311084"/>
                </a:cubicBezTo>
                <a:cubicBezTo>
                  <a:pt x="6055026" y="6331277"/>
                  <a:pt x="6044737" y="6350899"/>
                  <a:pt x="6040926" y="6363664"/>
                </a:cubicBezTo>
                <a:cubicBezTo>
                  <a:pt x="6055978" y="6400429"/>
                  <a:pt x="6070456" y="6431292"/>
                  <a:pt x="6081315" y="6463490"/>
                </a:cubicBezTo>
                <a:cubicBezTo>
                  <a:pt x="6091031" y="6491874"/>
                  <a:pt x="6097127" y="6521593"/>
                  <a:pt x="6104175" y="6550742"/>
                </a:cubicBezTo>
                <a:cubicBezTo>
                  <a:pt x="6106844" y="6561411"/>
                  <a:pt x="6108367" y="6572269"/>
                  <a:pt x="6109702" y="6583128"/>
                </a:cubicBezTo>
                <a:cubicBezTo>
                  <a:pt x="6113892" y="6617036"/>
                  <a:pt x="6103795" y="6652472"/>
                  <a:pt x="6119798" y="6685617"/>
                </a:cubicBezTo>
                <a:cubicBezTo>
                  <a:pt x="6128180" y="6702955"/>
                  <a:pt x="6138276" y="6720103"/>
                  <a:pt x="6142658" y="6738388"/>
                </a:cubicBezTo>
                <a:cubicBezTo>
                  <a:pt x="6147421" y="6758011"/>
                  <a:pt x="6154851" y="6777207"/>
                  <a:pt x="6160162" y="6796804"/>
                </a:cubicBezTo>
                <a:lnTo>
                  <a:pt x="6164933" y="6857457"/>
                </a:lnTo>
                <a:lnTo>
                  <a:pt x="6037694" y="6857457"/>
                </a:lnTo>
                <a:lnTo>
                  <a:pt x="6037694" y="6857998"/>
                </a:lnTo>
                <a:lnTo>
                  <a:pt x="0" y="6857998"/>
                </a:lnTo>
                <a:close/>
              </a:path>
            </a:pathLst>
          </a:custGeom>
          <a:noFill/>
          <a:ln>
            <a:noFill/>
          </a:ln>
          <a:effectLst>
            <a:outerShdw blurRad="381000" dist="152400" algn="tl" rotWithShape="0">
              <a:srgbClr val="000000">
                <a:alpha val="9803"/>
              </a:srgbClr>
            </a:outerShdw>
          </a:effectLst>
        </p:spPr>
      </p:pic>
      <p:grpSp>
        <p:nvGrpSpPr>
          <p:cNvPr id="103" name="Google Shape;103;p2"/>
          <p:cNvGrpSpPr/>
          <p:nvPr/>
        </p:nvGrpSpPr>
        <p:grpSpPr>
          <a:xfrm>
            <a:off x="5395368" y="1"/>
            <a:ext cx="874718" cy="6857455"/>
            <a:chOff x="5395368" y="1"/>
            <a:chExt cx="874718" cy="6857455"/>
          </a:xfrm>
        </p:grpSpPr>
        <p:sp>
          <p:nvSpPr>
            <p:cNvPr id="104" name="Google Shape;104;p2"/>
            <p:cNvSpPr/>
            <p:nvPr/>
          </p:nvSpPr>
          <p:spPr>
            <a:xfrm rot="-5400000">
              <a:off x="2404000"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05" name="Google Shape;105;p2"/>
            <p:cNvSpPr/>
            <p:nvPr/>
          </p:nvSpPr>
          <p:spPr>
            <a:xfrm rot="-5400000">
              <a:off x="2403998" y="2991370"/>
              <a:ext cx="6857455" cy="874716"/>
            </a:xfrm>
            <a:custGeom>
              <a:avLst/>
              <a:gdLst/>
              <a:ahLst/>
              <a:cxnLst/>
              <a:rect l="l" t="t" r="r" b="b"/>
              <a:pathLst>
                <a:path w="6857455" h="874716" extrusionOk="0">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rotWithShape="1">
              <a:blip r:embed="rId4">
                <a:alphaModFix amt="57000"/>
              </a:blip>
              <a:tile tx="0" ty="0" sx="100000" sy="100000" flip="none" algn="tl"/>
            </a:blip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grpSp>
      <p:sp>
        <p:nvSpPr>
          <p:cNvPr id="106" name="Google Shape;106;p2"/>
          <p:cNvSpPr txBox="1">
            <a:spLocks noGrp="1"/>
          </p:cNvSpPr>
          <p:nvPr>
            <p:ph type="body" idx="1"/>
          </p:nvPr>
        </p:nvSpPr>
        <p:spPr>
          <a:xfrm>
            <a:off x="6270084" y="3146400"/>
            <a:ext cx="5540916" cy="35515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lt1"/>
              </a:buClr>
              <a:buSzPts val="2000"/>
              <a:buNone/>
            </a:pPr>
            <a:r>
              <a:rPr lang="en-US" sz="2000"/>
              <a:t>What are some descriptions of comics that come to mind, when you think about how teachers might describe them in the K-12 literacy classroom? Where do you think these ideas come from?</a:t>
            </a:r>
            <a:endParaRPr/>
          </a:p>
          <a:p>
            <a:pPr marL="0" lvl="0" indent="0" algn="l" rtl="0">
              <a:lnSpc>
                <a:spcPct val="90000"/>
              </a:lnSpc>
              <a:spcBef>
                <a:spcPts val="1000"/>
              </a:spcBef>
              <a:spcAft>
                <a:spcPts val="0"/>
              </a:spcAft>
              <a:buClr>
                <a:schemeClr val="dk1"/>
              </a:buClr>
              <a:buSzPts val="2000"/>
              <a:buNone/>
            </a:pPr>
            <a:endParaRPr sz="2000"/>
          </a:p>
          <a:p>
            <a:pPr marL="0" lvl="0" indent="0" algn="l" rtl="0">
              <a:lnSpc>
                <a:spcPct val="90000"/>
              </a:lnSpc>
              <a:spcBef>
                <a:spcPts val="1000"/>
              </a:spcBef>
              <a:spcAft>
                <a:spcPts val="0"/>
              </a:spcAft>
              <a:buClr>
                <a:schemeClr val="lt1"/>
              </a:buClr>
              <a:buSzPts val="2000"/>
              <a:buNone/>
            </a:pPr>
            <a:r>
              <a:rPr lang="en-US" sz="2000"/>
              <a:t>Feel free to draw from personal experience as a student, an educator, a parent, etc.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1"/>
        <p:cNvGrpSpPr/>
        <p:nvPr/>
      </p:nvGrpSpPr>
      <p:grpSpPr>
        <a:xfrm>
          <a:off x="0" y="0"/>
          <a:ext cx="0" cy="0"/>
          <a:chOff x="0" y="0"/>
          <a:chExt cx="0" cy="0"/>
        </a:xfrm>
      </p:grpSpPr>
      <p:sp>
        <p:nvSpPr>
          <p:cNvPr id="112" name="Google Shape;112;p3"/>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13" name="Google Shape;113;p3"/>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1" y="10"/>
            <a:ext cx="9669642" cy="6857990"/>
          </a:xfrm>
          <a:prstGeom prst="rect">
            <a:avLst/>
          </a:prstGeom>
          <a:noFill/>
          <a:ln>
            <a:noFill/>
          </a:ln>
        </p:spPr>
      </p:pic>
      <p:sp>
        <p:nvSpPr>
          <p:cNvPr id="114" name="Google Shape;114;p3"/>
          <p:cNvSpPr/>
          <p:nvPr/>
        </p:nvSpPr>
        <p:spPr>
          <a:xfrm flipH="1">
            <a:off x="5125019" y="0"/>
            <a:ext cx="7066978" cy="6858000"/>
          </a:xfrm>
          <a:prstGeom prst="rect">
            <a:avLst/>
          </a:prstGeom>
          <a:gradFill>
            <a:gsLst>
              <a:gs pos="0">
                <a:srgbClr val="FFFFFF">
                  <a:alpha val="0"/>
                </a:srgbClr>
              </a:gs>
              <a:gs pos="19000">
                <a:srgbClr val="FFFFFF">
                  <a:alpha val="37647"/>
                </a:srgbClr>
              </a:gs>
              <a:gs pos="35000">
                <a:srgbClr val="FFFFFF">
                  <a:alpha val="76862"/>
                </a:srgbClr>
              </a:gs>
              <a:gs pos="4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15" name="Google Shape;115;p3"/>
          <p:cNvSpPr txBox="1">
            <a:spLocks noGrp="1"/>
          </p:cNvSpPr>
          <p:nvPr>
            <p:ph type="title"/>
          </p:nvPr>
        </p:nvSpPr>
        <p:spPr>
          <a:xfrm>
            <a:off x="7531610" y="365125"/>
            <a:ext cx="3822189" cy="1899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a:t>Introducing </a:t>
            </a:r>
            <a:br>
              <a:rPr lang="en-US" sz="4000"/>
            </a:br>
            <a:r>
              <a:rPr lang="en-US" sz="4000"/>
              <a:t>Fredric Wertham</a:t>
            </a:r>
            <a:endParaRPr/>
          </a:p>
        </p:txBody>
      </p:sp>
      <p:sp>
        <p:nvSpPr>
          <p:cNvPr id="116" name="Google Shape;116;p3"/>
          <p:cNvSpPr txBox="1">
            <a:spLocks noGrp="1"/>
          </p:cNvSpPr>
          <p:nvPr>
            <p:ph type="body" idx="1"/>
          </p:nvPr>
        </p:nvSpPr>
        <p:spPr>
          <a:xfrm>
            <a:off x="7531610" y="2434201"/>
            <a:ext cx="3822189" cy="3742762"/>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en-US" sz="2000"/>
              <a:t>Child psychologist</a:t>
            </a:r>
            <a:endParaRPr/>
          </a:p>
          <a:p>
            <a:pPr marL="228600" lvl="0" indent="-228600" algn="l" rtl="0">
              <a:lnSpc>
                <a:spcPct val="90000"/>
              </a:lnSpc>
              <a:spcBef>
                <a:spcPts val="1000"/>
              </a:spcBef>
              <a:spcAft>
                <a:spcPts val="0"/>
              </a:spcAft>
              <a:buClr>
                <a:schemeClr val="dk1"/>
              </a:buClr>
              <a:buSzPts val="2000"/>
              <a:buChar char="•"/>
            </a:pPr>
            <a:r>
              <a:rPr lang="en-US" sz="2000"/>
              <a:t>Published </a:t>
            </a:r>
            <a:r>
              <a:rPr lang="en-US" sz="2000" i="1"/>
              <a:t>Seduction of the Innocent </a:t>
            </a:r>
            <a:r>
              <a:rPr lang="en-US" sz="2000"/>
              <a:t>in 1954</a:t>
            </a:r>
            <a:endParaRPr/>
          </a:p>
          <a:p>
            <a:pPr marL="228600" lvl="0" indent="-228600" algn="l" rtl="0">
              <a:lnSpc>
                <a:spcPct val="90000"/>
              </a:lnSpc>
              <a:spcBef>
                <a:spcPts val="1000"/>
              </a:spcBef>
              <a:spcAft>
                <a:spcPts val="0"/>
              </a:spcAft>
              <a:buClr>
                <a:schemeClr val="dk1"/>
              </a:buClr>
              <a:buSzPts val="2000"/>
              <a:buChar char="•"/>
            </a:pPr>
            <a:r>
              <a:rPr lang="en-US" sz="2000"/>
              <a:t>Known as “the bogeyman of comics”</a:t>
            </a:r>
            <a:endParaRPr/>
          </a:p>
          <a:p>
            <a:pPr marL="228600" lvl="0" indent="-228600" algn="l" rtl="0">
              <a:lnSpc>
                <a:spcPct val="90000"/>
              </a:lnSpc>
              <a:spcBef>
                <a:spcPts val="1000"/>
              </a:spcBef>
              <a:spcAft>
                <a:spcPts val="0"/>
              </a:spcAft>
              <a:buClr>
                <a:schemeClr val="dk1"/>
              </a:buClr>
              <a:buSzPts val="2000"/>
              <a:buChar char="•"/>
            </a:pPr>
            <a:r>
              <a:rPr lang="en-US" sz="2000"/>
              <a:t>Claimed comic books were violent and a direct cause of juvenile delinquency </a:t>
            </a:r>
            <a:endParaRPr/>
          </a:p>
          <a:p>
            <a:pPr marL="0" lvl="0" indent="0" algn="l" rtl="0">
              <a:lnSpc>
                <a:spcPct val="90000"/>
              </a:lnSpc>
              <a:spcBef>
                <a:spcPts val="1000"/>
              </a:spcBef>
              <a:spcAft>
                <a:spcPts val="0"/>
              </a:spcAft>
              <a:buClr>
                <a:schemeClr val="dk1"/>
              </a:buClr>
              <a:buSzPts val="2000"/>
              <a:buNone/>
            </a:pPr>
            <a:endParaRPr sz="2000" i="1"/>
          </a:p>
          <a:p>
            <a:pPr marL="0" lvl="0" indent="0" algn="l" rtl="0">
              <a:lnSpc>
                <a:spcPct val="90000"/>
              </a:lnSpc>
              <a:spcBef>
                <a:spcPts val="1000"/>
              </a:spcBef>
              <a:spcAft>
                <a:spcPts val="0"/>
              </a:spcAft>
              <a:buClr>
                <a:schemeClr val="dk1"/>
              </a:buClr>
              <a:buSzPts val="2000"/>
              <a:buNone/>
            </a:pPr>
            <a:r>
              <a:rPr lang="en-US" sz="2000"/>
              <a:t>TO WATCH: </a:t>
            </a:r>
            <a:r>
              <a:rPr lang="en-US" sz="2000" u="sng">
                <a:solidFill>
                  <a:schemeClr val="hlink"/>
                </a:solidFill>
                <a:hlinkClick r:id="rId4"/>
              </a:rPr>
              <a:t>WERTHAM VIDEO</a:t>
            </a:r>
            <a:r>
              <a:rPr lang="en-US" sz="2000" i="1"/>
              <a:t>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4"/>
          <p:cNvSpPr/>
          <p:nvPr/>
        </p:nvSpPr>
        <p:spPr>
          <a:xfrm>
            <a:off x="3049"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23" name="Google Shape;123;p4" descr="A white and black thought bubble&#10;&#10;Description automatically generate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2522356" y="10"/>
            <a:ext cx="9669642" cy="6857990"/>
          </a:xfrm>
          <a:prstGeom prst="rect">
            <a:avLst/>
          </a:prstGeom>
          <a:noFill/>
          <a:ln>
            <a:noFill/>
          </a:ln>
        </p:spPr>
      </p:pic>
      <p:sp>
        <p:nvSpPr>
          <p:cNvPr id="124" name="Google Shape;124;p4"/>
          <p:cNvSpPr/>
          <p:nvPr/>
        </p:nvSpPr>
        <p:spPr>
          <a:xfrm>
            <a:off x="-1" y="0"/>
            <a:ext cx="7390263" cy="6858000"/>
          </a:xfrm>
          <a:prstGeom prst="rect">
            <a:avLst/>
          </a:prstGeom>
          <a:gradFill>
            <a:gsLst>
              <a:gs pos="0">
                <a:srgbClr val="FFFFFF">
                  <a:alpha val="0"/>
                </a:srgbClr>
              </a:gs>
              <a:gs pos="19000">
                <a:srgbClr val="FFFFFF">
                  <a:alpha val="37647"/>
                </a:srgbClr>
              </a:gs>
              <a:gs pos="35000">
                <a:srgbClr val="FFFFFF">
                  <a:alpha val="76862"/>
                </a:srgbClr>
              </a:gs>
              <a:gs pos="4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25" name="Google Shape;125;p4"/>
          <p:cNvSpPr txBox="1">
            <a:spLocks noGrp="1"/>
          </p:cNvSpPr>
          <p:nvPr>
            <p:ph type="title"/>
          </p:nvPr>
        </p:nvSpPr>
        <p:spPr>
          <a:xfrm>
            <a:off x="838200" y="365125"/>
            <a:ext cx="3822189" cy="189991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b="1"/>
              <a:t>The Comic Book Legal Defense Fund (CBLDF)</a:t>
            </a:r>
            <a:endParaRPr/>
          </a:p>
        </p:txBody>
      </p:sp>
      <p:sp>
        <p:nvSpPr>
          <p:cNvPr id="126" name="Google Shape;126;p4"/>
          <p:cNvSpPr txBox="1">
            <a:spLocks noGrp="1"/>
          </p:cNvSpPr>
          <p:nvPr>
            <p:ph type="body" idx="1"/>
          </p:nvPr>
        </p:nvSpPr>
        <p:spPr>
          <a:xfrm>
            <a:off x="838200" y="2434201"/>
            <a:ext cx="3822189" cy="3742762"/>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1600"/>
              <a:buNone/>
            </a:pPr>
            <a:r>
              <a:rPr lang="en-US" sz="1600" u="sng">
                <a:solidFill>
                  <a:schemeClr val="hlink"/>
                </a:solidFill>
                <a:hlinkClick r:id="rId4"/>
              </a:rPr>
              <a:t>CBLDF Website</a:t>
            </a:r>
            <a:endParaRPr sz="1600"/>
          </a:p>
          <a:p>
            <a:pPr marL="0" lvl="0" indent="0" algn="l" rtl="0">
              <a:lnSpc>
                <a:spcPct val="90000"/>
              </a:lnSpc>
              <a:spcBef>
                <a:spcPts val="1000"/>
              </a:spcBef>
              <a:spcAft>
                <a:spcPts val="0"/>
              </a:spcAft>
              <a:buClr>
                <a:schemeClr val="dk1"/>
              </a:buClr>
              <a:buSzPts val="1600"/>
              <a:buNone/>
            </a:pPr>
            <a:endParaRPr sz="1600"/>
          </a:p>
          <a:p>
            <a:pPr marL="0" lvl="0" indent="0" algn="l" rtl="0">
              <a:lnSpc>
                <a:spcPct val="90000"/>
              </a:lnSpc>
              <a:spcBef>
                <a:spcPts val="1000"/>
              </a:spcBef>
              <a:spcAft>
                <a:spcPts val="0"/>
              </a:spcAft>
              <a:buClr>
                <a:schemeClr val="dk1"/>
              </a:buClr>
              <a:buSzPts val="1600"/>
              <a:buNone/>
            </a:pPr>
            <a:r>
              <a:rPr lang="en-US" sz="1600"/>
              <a:t>Scavenger Hunt:</a:t>
            </a:r>
            <a:endParaRPr/>
          </a:p>
          <a:p>
            <a:pPr marL="514350" lvl="0" indent="-514350" algn="l" rtl="0">
              <a:lnSpc>
                <a:spcPct val="90000"/>
              </a:lnSpc>
              <a:spcBef>
                <a:spcPts val="1000"/>
              </a:spcBef>
              <a:spcAft>
                <a:spcPts val="0"/>
              </a:spcAft>
              <a:buClr>
                <a:schemeClr val="dk1"/>
              </a:buClr>
              <a:buSzPts val="1600"/>
              <a:buAutoNum type="arabicParenR"/>
            </a:pPr>
            <a:r>
              <a:rPr lang="en-US" sz="1600"/>
              <a:t>What does the CBLDF do?</a:t>
            </a:r>
            <a:endParaRPr/>
          </a:p>
          <a:p>
            <a:pPr marL="514350" lvl="0" indent="-514350" algn="l" rtl="0">
              <a:lnSpc>
                <a:spcPct val="90000"/>
              </a:lnSpc>
              <a:spcBef>
                <a:spcPts val="1000"/>
              </a:spcBef>
              <a:spcAft>
                <a:spcPts val="0"/>
              </a:spcAft>
              <a:buClr>
                <a:schemeClr val="dk1"/>
              </a:buClr>
              <a:buSzPts val="1600"/>
              <a:buAutoNum type="arabicParenR"/>
            </a:pPr>
            <a:r>
              <a:rPr lang="en-US" sz="1600"/>
              <a:t>Name one tip for educators found on the CBLDF website.</a:t>
            </a:r>
            <a:endParaRPr/>
          </a:p>
          <a:p>
            <a:pPr marL="514350" lvl="0" indent="-514350" algn="l" rtl="0">
              <a:lnSpc>
                <a:spcPct val="90000"/>
              </a:lnSpc>
              <a:spcBef>
                <a:spcPts val="1000"/>
              </a:spcBef>
              <a:spcAft>
                <a:spcPts val="0"/>
              </a:spcAft>
              <a:buClr>
                <a:schemeClr val="dk1"/>
              </a:buClr>
              <a:buSzPts val="1600"/>
              <a:buAutoNum type="arabicParenR"/>
            </a:pPr>
            <a:r>
              <a:rPr lang="en-US" sz="1600"/>
              <a:t>Name one book the CBLDF has defended/supported. </a:t>
            </a:r>
            <a:endParaRPr/>
          </a:p>
          <a:p>
            <a:pPr marL="514350" lvl="0" indent="-514350" algn="l" rtl="0">
              <a:lnSpc>
                <a:spcPct val="90000"/>
              </a:lnSpc>
              <a:spcBef>
                <a:spcPts val="1000"/>
              </a:spcBef>
              <a:spcAft>
                <a:spcPts val="0"/>
              </a:spcAft>
              <a:buClr>
                <a:schemeClr val="dk1"/>
              </a:buClr>
              <a:buSzPts val="1600"/>
              <a:buAutoNum type="arabicParenR"/>
            </a:pPr>
            <a:r>
              <a:rPr lang="en-US" sz="1600"/>
              <a:t>What is The Comics Code (describe in brief)?</a:t>
            </a:r>
            <a:endParaRPr/>
          </a:p>
          <a:p>
            <a:pPr marL="514350" lvl="0" indent="-514350" algn="l" rtl="0">
              <a:lnSpc>
                <a:spcPct val="90000"/>
              </a:lnSpc>
              <a:spcBef>
                <a:spcPts val="1000"/>
              </a:spcBef>
              <a:spcAft>
                <a:spcPts val="0"/>
              </a:spcAft>
              <a:buClr>
                <a:schemeClr val="dk1"/>
              </a:buClr>
              <a:buSzPts val="1600"/>
              <a:buAutoNum type="arabicParenR"/>
            </a:pPr>
            <a:r>
              <a:rPr lang="en-US" sz="1600"/>
              <a:t>How is MAD MAGAZINE connected to censorship? </a:t>
            </a:r>
            <a:endParaRPr/>
          </a:p>
          <a:p>
            <a:pPr marL="514350" lvl="0" indent="-412750" algn="l" rtl="0">
              <a:lnSpc>
                <a:spcPct val="90000"/>
              </a:lnSpc>
              <a:spcBef>
                <a:spcPts val="1000"/>
              </a:spcBef>
              <a:spcAft>
                <a:spcPts val="0"/>
              </a:spcAft>
              <a:buClr>
                <a:schemeClr val="dk1"/>
              </a:buClr>
              <a:buSzPts val="1600"/>
              <a:buNone/>
            </a:pPr>
            <a:endParaRPr sz="16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31"/>
        <p:cNvGrpSpPr/>
        <p:nvPr/>
      </p:nvGrpSpPr>
      <p:grpSpPr>
        <a:xfrm>
          <a:off x="0" y="0"/>
          <a:ext cx="0" cy="0"/>
          <a:chOff x="0" y="0"/>
          <a:chExt cx="0" cy="0"/>
        </a:xfrm>
      </p:grpSpPr>
      <p:sp>
        <p:nvSpPr>
          <p:cNvPr id="132" name="Google Shape;132;p5"/>
          <p:cNvSpPr/>
          <p:nvPr/>
        </p:nvSpPr>
        <p:spPr>
          <a:xfrm>
            <a:off x="-1"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33" name="Google Shape;133;p5"/>
          <p:cNvSpPr txBox="1">
            <a:spLocks noGrp="1"/>
          </p:cNvSpPr>
          <p:nvPr>
            <p:ph type="title"/>
          </p:nvPr>
        </p:nvSpPr>
        <p:spPr>
          <a:xfrm>
            <a:off x="838199" y="548464"/>
            <a:ext cx="3807187" cy="222807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000"/>
              <a:buFont typeface="Calibri"/>
              <a:buNone/>
            </a:pPr>
            <a:r>
              <a:rPr lang="en-US" sz="4000" b="1"/>
              <a:t>Share Out</a:t>
            </a:r>
            <a:endParaRPr/>
          </a:p>
        </p:txBody>
      </p:sp>
      <p:sp>
        <p:nvSpPr>
          <p:cNvPr id="134" name="Google Shape;134;p5"/>
          <p:cNvSpPr txBox="1">
            <a:spLocks noGrp="1"/>
          </p:cNvSpPr>
          <p:nvPr>
            <p:ph type="body" idx="1"/>
          </p:nvPr>
        </p:nvSpPr>
        <p:spPr>
          <a:xfrm>
            <a:off x="838201" y="2962279"/>
            <a:ext cx="3799425" cy="3143241"/>
          </a:xfrm>
          <a:prstGeom prst="rect">
            <a:avLst/>
          </a:prstGeom>
          <a:noFill/>
          <a:ln>
            <a:noFill/>
          </a:ln>
        </p:spPr>
        <p:txBody>
          <a:bodyPr spcFirstLastPara="1" wrap="square" lIns="91425" tIns="45700" rIns="91425" bIns="45700" anchor="t" anchorCtr="0">
            <a:normAutofit/>
          </a:bodyPr>
          <a:lstStyle/>
          <a:p>
            <a:pPr marL="228600" lvl="0" indent="-228600" algn="l" rtl="0">
              <a:lnSpc>
                <a:spcPct val="90000"/>
              </a:lnSpc>
              <a:spcBef>
                <a:spcPts val="0"/>
              </a:spcBef>
              <a:spcAft>
                <a:spcPts val="0"/>
              </a:spcAft>
              <a:buClr>
                <a:schemeClr val="dk1"/>
              </a:buClr>
              <a:buSzPts val="2000"/>
              <a:buChar char="•"/>
            </a:pPr>
            <a:r>
              <a:rPr lang="en-US" sz="2000"/>
              <a:t>What is your own personal background with comics and/or graphic novels?</a:t>
            </a:r>
            <a:endParaRPr/>
          </a:p>
          <a:p>
            <a:pPr marL="228600" lvl="0" indent="-228600" algn="l" rtl="0">
              <a:lnSpc>
                <a:spcPct val="90000"/>
              </a:lnSpc>
              <a:spcBef>
                <a:spcPts val="1000"/>
              </a:spcBef>
              <a:spcAft>
                <a:spcPts val="0"/>
              </a:spcAft>
              <a:buClr>
                <a:schemeClr val="dk1"/>
              </a:buClr>
              <a:buSzPts val="2000"/>
              <a:buChar char="•"/>
            </a:pPr>
            <a:r>
              <a:rPr lang="en-US" sz="2000"/>
              <a:t>How do you feel about comics and/or graphic novels? Why? </a:t>
            </a:r>
            <a:endParaRPr/>
          </a:p>
          <a:p>
            <a:pPr marL="228600" lvl="0" indent="-228600" algn="l" rtl="0">
              <a:lnSpc>
                <a:spcPct val="90000"/>
              </a:lnSpc>
              <a:spcBef>
                <a:spcPts val="1000"/>
              </a:spcBef>
              <a:spcAft>
                <a:spcPts val="0"/>
              </a:spcAft>
              <a:buClr>
                <a:schemeClr val="dk1"/>
              </a:buClr>
              <a:buSzPts val="2000"/>
              <a:buChar char="•"/>
            </a:pPr>
            <a:r>
              <a:rPr lang="en-US" sz="2000"/>
              <a:t>How often have you read comics and/or graphic novels? Why? </a:t>
            </a:r>
            <a:endParaRPr/>
          </a:p>
        </p:txBody>
      </p:sp>
      <p:pic>
        <p:nvPicPr>
          <p:cNvPr id="135" name="Google Shape;135;p5" descr="Question mark on green pastel background"/>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5010386" y="10"/>
            <a:ext cx="7181613" cy="685799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0"/>
        <p:cNvGrpSpPr/>
        <p:nvPr/>
      </p:nvGrpSpPr>
      <p:grpSpPr>
        <a:xfrm>
          <a:off x="0" y="0"/>
          <a:ext cx="0" cy="0"/>
          <a:chOff x="0" y="0"/>
          <a:chExt cx="0" cy="0"/>
        </a:xfrm>
      </p:grpSpPr>
      <p:sp>
        <p:nvSpPr>
          <p:cNvPr id="141" name="Google Shape;141;p6"/>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42" name="Google Shape;142;p6" descr="Different coloured question marks"/>
          <p:cNvPicPr preferRelativeResize="0"/>
          <p:nvPr/>
        </p:nvPicPr>
        <p:blipFill rotWithShape="1">
          <a:blip r:embed="rId3" cstate="email">
            <a:alphaModFix/>
            <a:extLst>
              <a:ext uri="{28A0092B-C50C-407E-A947-70E740481C1C}">
                <a14:useLocalDpi xmlns:a14="http://schemas.microsoft.com/office/drawing/2010/main"/>
              </a:ext>
            </a:extLst>
          </a:blip>
          <a:srcRect/>
          <a:stretch/>
        </p:blipFill>
        <p:spPr>
          <a:xfrm>
            <a:off x="3523488" y="10"/>
            <a:ext cx="8668512" cy="6857990"/>
          </a:xfrm>
          <a:prstGeom prst="rect">
            <a:avLst/>
          </a:prstGeom>
          <a:noFill/>
          <a:ln>
            <a:noFill/>
          </a:ln>
        </p:spPr>
      </p:pic>
      <p:sp>
        <p:nvSpPr>
          <p:cNvPr id="143" name="Google Shape;143;p6"/>
          <p:cNvSpPr/>
          <p:nvPr/>
        </p:nvSpPr>
        <p:spPr>
          <a:xfrm>
            <a:off x="2" y="0"/>
            <a:ext cx="9756601" cy="6858000"/>
          </a:xfrm>
          <a:prstGeom prst="rect">
            <a:avLst/>
          </a:prstGeom>
          <a:gradFill>
            <a:gsLst>
              <a:gs pos="0">
                <a:srgbClr val="FFFFFF">
                  <a:alpha val="0"/>
                </a:srgbClr>
              </a:gs>
              <a:gs pos="19000">
                <a:srgbClr val="FFFFFF">
                  <a:alpha val="37647"/>
                </a:srgbClr>
              </a:gs>
              <a:gs pos="35000">
                <a:srgbClr val="FFFFFF">
                  <a:alpha val="77647"/>
                </a:srgbClr>
              </a:gs>
              <a:gs pos="58000">
                <a:schemeClr val="lt1"/>
              </a:gs>
              <a:gs pos="100000">
                <a:schemeClr val="lt1"/>
              </a:gs>
            </a:gsLst>
            <a:lin ang="10800000" scaled="0"/>
          </a:gra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44" name="Google Shape;144;p6"/>
          <p:cNvSpPr txBox="1">
            <a:spLocks noGrp="1"/>
          </p:cNvSpPr>
          <p:nvPr>
            <p:ph type="title"/>
          </p:nvPr>
        </p:nvSpPr>
        <p:spPr>
          <a:xfrm>
            <a:off x="371094" y="1161288"/>
            <a:ext cx="3438144" cy="1124712"/>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dk1"/>
              </a:buClr>
              <a:buSzPts val="2800"/>
              <a:buFont typeface="Calibri"/>
              <a:buNone/>
            </a:pPr>
            <a:r>
              <a:rPr lang="en-US" sz="2800"/>
              <a:t>Discussion Post #1 </a:t>
            </a:r>
            <a:endParaRPr/>
          </a:p>
        </p:txBody>
      </p:sp>
      <p:sp>
        <p:nvSpPr>
          <p:cNvPr id="145" name="Google Shape;145;p6"/>
          <p:cNvSpPr/>
          <p:nvPr/>
        </p:nvSpPr>
        <p:spPr>
          <a:xfrm rot="5400000">
            <a:off x="662559" y="605790"/>
            <a:ext cx="73152" cy="548640"/>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rgbClr val="FFFFFF"/>
              </a:solidFill>
              <a:latin typeface="Calibri"/>
              <a:ea typeface="Calibri"/>
              <a:cs typeface="Calibri"/>
              <a:sym typeface="Calibri"/>
            </a:endParaRPr>
          </a:p>
        </p:txBody>
      </p:sp>
      <p:sp>
        <p:nvSpPr>
          <p:cNvPr id="146" name="Google Shape;146;p6"/>
          <p:cNvSpPr/>
          <p:nvPr/>
        </p:nvSpPr>
        <p:spPr>
          <a:xfrm>
            <a:off x="428244" y="2443480"/>
            <a:ext cx="3300984" cy="9144"/>
          </a:xfrm>
          <a:prstGeom prst="rect">
            <a:avLst/>
          </a:prstGeom>
          <a:solidFill>
            <a:srgbClr val="D5D5D5"/>
          </a:solidFill>
          <a:ln w="9525" cap="flat" cmpd="sng">
            <a:solidFill>
              <a:srgbClr val="D5D5D5"/>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47" name="Google Shape;147;p6"/>
          <p:cNvSpPr txBox="1">
            <a:spLocks noGrp="1"/>
          </p:cNvSpPr>
          <p:nvPr>
            <p:ph type="body" idx="1"/>
          </p:nvPr>
        </p:nvSpPr>
        <p:spPr>
          <a:xfrm>
            <a:off x="371094" y="2718054"/>
            <a:ext cx="3438906" cy="3207258"/>
          </a:xfrm>
          <a:prstGeom prst="rect">
            <a:avLst/>
          </a:prstGeom>
          <a:noFill/>
          <a:ln>
            <a:noFill/>
          </a:ln>
        </p:spPr>
        <p:txBody>
          <a:bodyPr spcFirstLastPara="1" wrap="square" lIns="91425" tIns="45700" rIns="91425" bIns="45700" anchor="t" anchorCtr="0">
            <a:normAutofit/>
          </a:bodyPr>
          <a:lstStyle/>
          <a:p>
            <a:pPr marL="0" marR="0" lvl="0" indent="0" algn="l" rtl="0">
              <a:lnSpc>
                <a:spcPct val="90000"/>
              </a:lnSpc>
              <a:spcBef>
                <a:spcPts val="0"/>
              </a:spcBef>
              <a:spcAft>
                <a:spcPts val="0"/>
              </a:spcAft>
              <a:buClr>
                <a:schemeClr val="dk1"/>
              </a:buClr>
              <a:buSzPts val="1600"/>
              <a:buChar char="•"/>
            </a:pPr>
            <a:r>
              <a:rPr lang="en-US" sz="1600">
                <a:latin typeface="Calibri"/>
                <a:ea typeface="Calibri"/>
                <a:cs typeface="Calibri"/>
                <a:sym typeface="Calibri"/>
              </a:rPr>
              <a:t>TO DO: </a:t>
            </a:r>
            <a:endParaRPr/>
          </a:p>
          <a:p>
            <a:pPr marL="228600" lvl="0" indent="-228600" algn="l" rtl="0">
              <a:lnSpc>
                <a:spcPct val="90000"/>
              </a:lnSpc>
              <a:spcBef>
                <a:spcPts val="2000"/>
              </a:spcBef>
              <a:spcAft>
                <a:spcPts val="0"/>
              </a:spcAft>
              <a:buClr>
                <a:schemeClr val="dk1"/>
              </a:buClr>
              <a:buSzPts val="1600"/>
              <a:buChar char="•"/>
            </a:pPr>
            <a:r>
              <a:rPr lang="en-US" sz="1600" b="1">
                <a:latin typeface="Calibri"/>
                <a:ea typeface="Calibri"/>
                <a:cs typeface="Calibri"/>
                <a:sym typeface="Calibri"/>
              </a:rPr>
              <a:t>Discussion #1</a:t>
            </a:r>
            <a:r>
              <a:rPr lang="en-US" sz="1600">
                <a:latin typeface="Calibri"/>
                <a:ea typeface="Calibri"/>
                <a:cs typeface="Calibri"/>
                <a:sym typeface="Calibri"/>
              </a:rPr>
              <a:t> ~ Which two comic texts did you select on your own and read this week, and why do you deem them “appropriate” or “inappropriate” for young readers? What do you think Wertham would say about these texts? What do you think the CBLDF would say? What do you think your own background with comics has to do with your assessment of the two texts you selected for this week?</a:t>
            </a:r>
            <a:endParaRPr sz="1600"/>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472</Words>
  <Application>Microsoft Office PowerPoint</Application>
  <PresentationFormat>Widescreen</PresentationFormat>
  <Paragraphs>41</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Comic Sans MS</vt:lpstr>
      <vt:lpstr>Office Theme</vt:lpstr>
      <vt:lpstr>Comics for  K-12 Educators</vt:lpstr>
      <vt:lpstr>For Discussion</vt:lpstr>
      <vt:lpstr>Introducing  Fredric Wertham</vt:lpstr>
      <vt:lpstr>The Comic Book Legal Defense Fund (CBLDF)</vt:lpstr>
      <vt:lpstr>Share Out</vt:lpstr>
      <vt:lpstr>Discussion Post #1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Comics for  K-12 Educators</dc:title>
  <dc:creator>Katherine Sciurba</dc:creator>
  <cp:lastModifiedBy>Ginger Shoulders</cp:lastModifiedBy>
  <cp:revision>1</cp:revision>
  <dcterms:created xsi:type="dcterms:W3CDTF">2024-01-12T04:05:30Z</dcterms:created>
  <dcterms:modified xsi:type="dcterms:W3CDTF">2024-01-17T21:42:09Z</dcterms:modified>
</cp:coreProperties>
</file>