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ld Standard TT" panose="020B0604020202020204" charset="0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93DAA-B4D1-445D-84C2-1B7D47EA21FF}" v="4" dt="2024-09-30T18:26:32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ger Shoulders" userId="d2548e88-a9b5-4db6-9902-9589590cab1f" providerId="ADAL" clId="{41693DAA-B4D1-445D-84C2-1B7D47EA21FF}"/>
    <pc:docChg chg="custSel modSld">
      <pc:chgData name="Ginger Shoulders" userId="d2548e88-a9b5-4db6-9902-9589590cab1f" providerId="ADAL" clId="{41693DAA-B4D1-445D-84C2-1B7D47EA21FF}" dt="2024-09-30T17:45:56.041" v="5" actId="27636"/>
      <pc:docMkLst>
        <pc:docMk/>
      </pc:docMkLst>
      <pc:sldChg chg="modSp mod">
        <pc:chgData name="Ginger Shoulders" userId="d2548e88-a9b5-4db6-9902-9589590cab1f" providerId="ADAL" clId="{41693DAA-B4D1-445D-84C2-1B7D47EA21FF}" dt="2024-09-30T17:45:55.988" v="0" actId="27636"/>
        <pc:sldMkLst>
          <pc:docMk/>
          <pc:sldMk cId="0" sldId="259"/>
        </pc:sldMkLst>
        <pc:spChg chg="mod">
          <ac:chgData name="Ginger Shoulders" userId="d2548e88-a9b5-4db6-9902-9589590cab1f" providerId="ADAL" clId="{41693DAA-B4D1-445D-84C2-1B7D47EA21FF}" dt="2024-09-30T17:45:55.988" v="0" actId="27636"/>
          <ac:spMkLst>
            <pc:docMk/>
            <pc:sldMk cId="0" sldId="259"/>
            <ac:spMk id="89" creationId="{00000000-0000-0000-0000-000000000000}"/>
          </ac:spMkLst>
        </pc:spChg>
      </pc:sldChg>
      <pc:sldChg chg="modSp mod">
        <pc:chgData name="Ginger Shoulders" userId="d2548e88-a9b5-4db6-9902-9589590cab1f" providerId="ADAL" clId="{41693DAA-B4D1-445D-84C2-1B7D47EA21FF}" dt="2024-09-30T17:45:55.997" v="1" actId="27636"/>
        <pc:sldMkLst>
          <pc:docMk/>
          <pc:sldMk cId="0" sldId="261"/>
        </pc:sldMkLst>
        <pc:spChg chg="mod">
          <ac:chgData name="Ginger Shoulders" userId="d2548e88-a9b5-4db6-9902-9589590cab1f" providerId="ADAL" clId="{41693DAA-B4D1-445D-84C2-1B7D47EA21FF}" dt="2024-09-30T17:45:55.997" v="1" actId="27636"/>
          <ac:spMkLst>
            <pc:docMk/>
            <pc:sldMk cId="0" sldId="261"/>
            <ac:spMk id="115" creationId="{00000000-0000-0000-0000-000000000000}"/>
          </ac:spMkLst>
        </pc:spChg>
      </pc:sldChg>
      <pc:sldChg chg="modSp mod">
        <pc:chgData name="Ginger Shoulders" userId="d2548e88-a9b5-4db6-9902-9589590cab1f" providerId="ADAL" clId="{41693DAA-B4D1-445D-84C2-1B7D47EA21FF}" dt="2024-09-30T17:45:56.008" v="2" actId="27636"/>
        <pc:sldMkLst>
          <pc:docMk/>
          <pc:sldMk cId="0" sldId="262"/>
        </pc:sldMkLst>
        <pc:spChg chg="mod">
          <ac:chgData name="Ginger Shoulders" userId="d2548e88-a9b5-4db6-9902-9589590cab1f" providerId="ADAL" clId="{41693DAA-B4D1-445D-84C2-1B7D47EA21FF}" dt="2024-09-30T17:45:56.008" v="2" actId="27636"/>
          <ac:spMkLst>
            <pc:docMk/>
            <pc:sldMk cId="0" sldId="262"/>
            <ac:spMk id="136" creationId="{00000000-0000-0000-0000-000000000000}"/>
          </ac:spMkLst>
        </pc:spChg>
      </pc:sldChg>
      <pc:sldChg chg="modSp mod">
        <pc:chgData name="Ginger Shoulders" userId="d2548e88-a9b5-4db6-9902-9589590cab1f" providerId="ADAL" clId="{41693DAA-B4D1-445D-84C2-1B7D47EA21FF}" dt="2024-09-30T17:45:56.020" v="3" actId="27636"/>
        <pc:sldMkLst>
          <pc:docMk/>
          <pc:sldMk cId="0" sldId="263"/>
        </pc:sldMkLst>
        <pc:spChg chg="mod">
          <ac:chgData name="Ginger Shoulders" userId="d2548e88-a9b5-4db6-9902-9589590cab1f" providerId="ADAL" clId="{41693DAA-B4D1-445D-84C2-1B7D47EA21FF}" dt="2024-09-30T17:45:56.020" v="3" actId="27636"/>
          <ac:spMkLst>
            <pc:docMk/>
            <pc:sldMk cId="0" sldId="263"/>
            <ac:spMk id="148" creationId="{00000000-0000-0000-0000-000000000000}"/>
          </ac:spMkLst>
        </pc:spChg>
      </pc:sldChg>
      <pc:sldChg chg="modSp mod">
        <pc:chgData name="Ginger Shoulders" userId="d2548e88-a9b5-4db6-9902-9589590cab1f" providerId="ADAL" clId="{41693DAA-B4D1-445D-84C2-1B7D47EA21FF}" dt="2024-09-30T17:45:56.030" v="4" actId="27636"/>
        <pc:sldMkLst>
          <pc:docMk/>
          <pc:sldMk cId="0" sldId="264"/>
        </pc:sldMkLst>
        <pc:spChg chg="mod">
          <ac:chgData name="Ginger Shoulders" userId="d2548e88-a9b5-4db6-9902-9589590cab1f" providerId="ADAL" clId="{41693DAA-B4D1-445D-84C2-1B7D47EA21FF}" dt="2024-09-30T17:45:56.030" v="4" actId="27636"/>
          <ac:spMkLst>
            <pc:docMk/>
            <pc:sldMk cId="0" sldId="264"/>
            <ac:spMk id="183" creationId="{00000000-0000-0000-0000-000000000000}"/>
          </ac:spMkLst>
        </pc:spChg>
      </pc:sldChg>
      <pc:sldChg chg="modSp mod">
        <pc:chgData name="Ginger Shoulders" userId="d2548e88-a9b5-4db6-9902-9589590cab1f" providerId="ADAL" clId="{41693DAA-B4D1-445D-84C2-1B7D47EA21FF}" dt="2024-09-30T17:45:56.041" v="5" actId="27636"/>
        <pc:sldMkLst>
          <pc:docMk/>
          <pc:sldMk cId="0" sldId="265"/>
        </pc:sldMkLst>
        <pc:spChg chg="mod">
          <ac:chgData name="Ginger Shoulders" userId="d2548e88-a9b5-4db6-9902-9589590cab1f" providerId="ADAL" clId="{41693DAA-B4D1-445D-84C2-1B7D47EA21FF}" dt="2024-09-30T17:45:56.041" v="5" actId="27636"/>
          <ac:spMkLst>
            <pc:docMk/>
            <pc:sldMk cId="0" sldId="265"/>
            <ac:spMk id="2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9ded312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d9ded312e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c85858ce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c85858ce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c85858ce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c85858ce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c85858ce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c85858ce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83f838f3eac6fa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83f838f3eac6fa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c85858ce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c85858ce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9ded312e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9ded312e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9ded312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9ded312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9ded312e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d9ded312e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26" Type="http://schemas.openxmlformats.org/officeDocument/2006/relationships/image" Target="../media/image71.jpeg"/><Relationship Id="rId3" Type="http://schemas.openxmlformats.org/officeDocument/2006/relationships/image" Target="../media/image48.jpeg"/><Relationship Id="rId21" Type="http://schemas.openxmlformats.org/officeDocument/2006/relationships/image" Target="../media/image66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5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29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24" Type="http://schemas.openxmlformats.org/officeDocument/2006/relationships/image" Target="../media/image69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23" Type="http://schemas.openxmlformats.org/officeDocument/2006/relationships/image" Target="../media/image68.jpeg"/><Relationship Id="rId28" Type="http://schemas.openxmlformats.org/officeDocument/2006/relationships/image" Target="../media/image73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31" Type="http://schemas.openxmlformats.org/officeDocument/2006/relationships/image" Target="../media/image76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Relationship Id="rId27" Type="http://schemas.openxmlformats.org/officeDocument/2006/relationships/image" Target="../media/image72.jpeg"/><Relationship Id="rId30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Religious Biography in Comics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Gandhi, Mother Teresa, Pope John Paul II, Dalai Lama,</a:t>
            </a:r>
            <a:r>
              <a:rPr lang="en" sz="2183"/>
              <a:t> </a:t>
            </a:r>
            <a:r>
              <a:rPr lang="en" sz="2350"/>
              <a:t>Vivekananda</a:t>
            </a:r>
            <a:r>
              <a:rPr lang="en" sz="2783"/>
              <a:t>, </a:t>
            </a:r>
            <a:r>
              <a:rPr lang="en"/>
              <a:t>and MLK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Martin Luther King Jr.</a:t>
            </a:r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2"/>
          </p:nvPr>
        </p:nvSpPr>
        <p:spPr>
          <a:xfrm>
            <a:off x="4815825" y="66075"/>
            <a:ext cx="4237500" cy="29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Foundational figure for American Civil Rights Movement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Relationship to earlier figures including especially Gandhi and Jesus - cf. with Gandhi on the train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Idea of nonviolent resistance (religious elements…)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 place in the community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 personal religious identity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Context and Crisis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Montgomery Method and Christianity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is MLK’s legacy? How should we read and understand him?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does this comic version add to your understanding of this familiar figure?</a:t>
            </a:r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32150"/>
            <a:ext cx="969425" cy="14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00" y="2893101"/>
            <a:ext cx="1187274" cy="19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76" y="1245100"/>
            <a:ext cx="1489426" cy="11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700" y="2949487"/>
            <a:ext cx="2416824" cy="18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25" y="1132138"/>
            <a:ext cx="914349" cy="13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25" y="3027487"/>
            <a:ext cx="1187274" cy="164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411" y="1070418"/>
            <a:ext cx="969425" cy="147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650" y="3022564"/>
            <a:ext cx="1076224" cy="165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188" y="3058949"/>
            <a:ext cx="1076225" cy="1586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15650" y="445150"/>
            <a:ext cx="89127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Long History of Religious Biography - Example of Martyrs</a:t>
            </a:r>
            <a:endParaRPr sz="260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572000" y="15018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Martyrdoms within Christianity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Martyrdom Accounts of Perpetua (2 versions compared)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Different focus - academic and religious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Consider the range of purposes for biography of these figures and what is emphasized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Visual language and scenes that are chosen - essential to each creator’s purpose in telling a biography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5" y="1438375"/>
            <a:ext cx="10554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626" y="1397698"/>
            <a:ext cx="1055426" cy="150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675" y="1438375"/>
            <a:ext cx="998524" cy="142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537" y="1521758"/>
            <a:ext cx="881774" cy="12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6" y="3085524"/>
            <a:ext cx="1055426" cy="162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00" y="3140326"/>
            <a:ext cx="1055427" cy="140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847" y="3140309"/>
            <a:ext cx="1055427" cy="14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263" y="3178261"/>
            <a:ext cx="998523" cy="133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Hagiography and Sequential Art - Saint Francis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921300" y="105822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Marvel Comic of Saint Francis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Medieval depictions of his life in devotional scenic form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Rich possibilities for comparing traditional art with modern depictions in comic form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75" y="2840450"/>
            <a:ext cx="2914725" cy="22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1" y="1171675"/>
            <a:ext cx="2105525" cy="38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050" y="1623650"/>
            <a:ext cx="2105525" cy="279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340400" y="22920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Gandhi - Comparison of 2 Comics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2"/>
          </p:nvPr>
        </p:nvSpPr>
        <p:spPr>
          <a:xfrm>
            <a:off x="5992501" y="842400"/>
            <a:ext cx="2927100" cy="3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and very recent version versus ACK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Modern treatment with single author and many artists - attention to his legacy and to him as exemplar for modern individuals and young people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ACK celebrating foundational figure in Indian independence, challenging of caste system, valuing of traditional Hindu identity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Consider especially treatment of political contributions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Treatment of religious elements of Gandhi’s life and especially his approach to non-violence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Treatment of his Indian identity and its expression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does each treatment accomplish with its visual imagery and the stories it tells? How do they fit its goals?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10625"/>
            <a:ext cx="817899" cy="125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500" y="1058225"/>
            <a:ext cx="963374" cy="143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25" y="1057270"/>
            <a:ext cx="963373" cy="144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539" y="1104825"/>
            <a:ext cx="878150" cy="134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56" y="1103306"/>
            <a:ext cx="878150" cy="134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274" y="2613913"/>
            <a:ext cx="963376" cy="147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152" y="2614333"/>
            <a:ext cx="963374" cy="147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8" y="2613937"/>
            <a:ext cx="963374" cy="147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029" y="2609751"/>
            <a:ext cx="963375" cy="148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397" y="2607648"/>
            <a:ext cx="963375" cy="14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46" y="1208747"/>
            <a:ext cx="817902" cy="125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365800" y="343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 Gandhi Comic (Comparison)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245" y="1051363"/>
            <a:ext cx="2100023" cy="304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479" y="1074675"/>
            <a:ext cx="2173350" cy="304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325" y="1074675"/>
            <a:ext cx="2100026" cy="294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074675"/>
            <a:ext cx="2173351" cy="2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429300" y="2037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Mother Teresa - Comparison of 2 Comics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478250" y="875700"/>
            <a:ext cx="22983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Marvel and ACK each have a comic dedicated to her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Perspective on her place in Indian life/religion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Her contributions and how to view them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Her faith and impact on society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5" y="969325"/>
            <a:ext cx="1782225" cy="17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50" y="1058221"/>
            <a:ext cx="1620399" cy="78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924" y="969325"/>
            <a:ext cx="1355401" cy="202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298" y="1951450"/>
            <a:ext cx="702772" cy="7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600" y="969325"/>
            <a:ext cx="1355401" cy="201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13" y="3069052"/>
            <a:ext cx="1473750" cy="196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659" y="2002625"/>
            <a:ext cx="981116" cy="6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63" y="2720238"/>
            <a:ext cx="1410568" cy="7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832" y="3476335"/>
            <a:ext cx="1100699" cy="156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213" y="3235936"/>
            <a:ext cx="1494243" cy="73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822" y="4094548"/>
            <a:ext cx="1782226" cy="73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862" y="3339440"/>
            <a:ext cx="981126" cy="142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233" y="3315779"/>
            <a:ext cx="910976" cy="82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792" y="4269294"/>
            <a:ext cx="1272702" cy="55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326" y="3223388"/>
            <a:ext cx="1173525" cy="165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2013500" y="1275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Pope John Paul II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952625" y="1035000"/>
            <a:ext cx="4239600" cy="3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Huge influence on the world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Narrative voice and perspective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Focus on his early life and telling a new story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Marvel Comic - why tell this story? Audience?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Value of Comic form in creating a rich sense of historic context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Dramatic moments of his early life and sense of action - threat of Nazi Germany and living under Nazi rule in Poland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 emergence and how these early experiences shaped him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Emphasis on community, everyday life and interests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0" y="1034998"/>
            <a:ext cx="1344934" cy="18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0" y="3048125"/>
            <a:ext cx="1289891" cy="198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900" y="3091127"/>
            <a:ext cx="1289901" cy="189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06" y="884641"/>
            <a:ext cx="1433300" cy="216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42" y="1113376"/>
            <a:ext cx="1743459" cy="170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125" y="3326438"/>
            <a:ext cx="1553951" cy="14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728321" y="-6169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Dalai Lama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2"/>
          </p:nvPr>
        </p:nvSpPr>
        <p:spPr>
          <a:xfrm>
            <a:off x="6052325" y="459575"/>
            <a:ext cx="29925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Vivid depiction of historic context and Chinese aggression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Celebration of Tibetan culture and way of life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Dalai Lama as leader and religious figure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Preserving his story and legacy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Manga style - effective means of communicating his story? How does it work? What does it capture best?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Officially endorsed - How is this different than other treatments we have encountered?</a:t>
            </a: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01169"/>
            <a:ext cx="931651" cy="157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570" y="719768"/>
            <a:ext cx="594850" cy="87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499" y="757403"/>
            <a:ext cx="795025" cy="7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00" y="712275"/>
            <a:ext cx="594851" cy="87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25" y="753599"/>
            <a:ext cx="542120" cy="87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725" y="653412"/>
            <a:ext cx="670350" cy="99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850" y="589550"/>
            <a:ext cx="744123" cy="109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483" y="1619571"/>
            <a:ext cx="795023" cy="115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759" y="1636293"/>
            <a:ext cx="744125" cy="118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212" y="1668437"/>
            <a:ext cx="744125" cy="117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650" y="1720187"/>
            <a:ext cx="744126" cy="109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850" y="1713263"/>
            <a:ext cx="744125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61" y="2839063"/>
            <a:ext cx="594849" cy="86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00" y="3767550"/>
            <a:ext cx="670351" cy="19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50" y="2486497"/>
            <a:ext cx="670349" cy="104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2" y="3584187"/>
            <a:ext cx="795026" cy="24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450" y="2871400"/>
            <a:ext cx="670349" cy="98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925" y="2987787"/>
            <a:ext cx="931649" cy="79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812" y="2922914"/>
            <a:ext cx="594849" cy="93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000" y="2950226"/>
            <a:ext cx="594851" cy="87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88" y="2928438"/>
            <a:ext cx="594850" cy="87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00" y="4025000"/>
            <a:ext cx="1305661" cy="9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488" y="4028488"/>
            <a:ext cx="744125" cy="105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625" y="3933362"/>
            <a:ext cx="795024" cy="116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000" y="3969724"/>
            <a:ext cx="795051" cy="115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599" y="3961950"/>
            <a:ext cx="795050" cy="116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2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800" y="3970913"/>
            <a:ext cx="795026" cy="11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3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74" y="4117402"/>
            <a:ext cx="670352" cy="7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3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662" y="3966875"/>
            <a:ext cx="670348" cy="107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3028293" y="2889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Vivekananda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2"/>
          </p:nvPr>
        </p:nvSpPr>
        <p:spPr>
          <a:xfrm>
            <a:off x="6469902" y="1174350"/>
            <a:ext cx="1758300" cy="3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many biographies of important Indian figures from ACK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Pivotal figure of Hinduism in America (World Parliament of Religions)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Ramakrishna’s importance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Historic Context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 religious ideas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Reception of his ideas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Fascinating figure for navigating Hindu identity in America (value for modern Hindus in America and elsewhere)</a:t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25" y="1058225"/>
            <a:ext cx="1408551" cy="204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673" y="1174348"/>
            <a:ext cx="1258748" cy="181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664" y="1240925"/>
            <a:ext cx="1184927" cy="167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433" y="1235722"/>
            <a:ext cx="1184926" cy="16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573" y="1347661"/>
            <a:ext cx="1057574" cy="146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26" y="3324399"/>
            <a:ext cx="1184925" cy="165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68" y="3324375"/>
            <a:ext cx="1258749" cy="174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50" y="3324398"/>
            <a:ext cx="1258748" cy="175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425" y="3409048"/>
            <a:ext cx="1090702" cy="157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550" y="3257064"/>
            <a:ext cx="1184923" cy="163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325" y="1441370"/>
            <a:ext cx="952675" cy="311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On-screen Show (16:9)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Old Standard TT</vt:lpstr>
      <vt:lpstr>Arial</vt:lpstr>
      <vt:lpstr>Paperback</vt:lpstr>
      <vt:lpstr>Religious Biography in Comics</vt:lpstr>
      <vt:lpstr>Long History of Religious Biography - Example of Martyrs</vt:lpstr>
      <vt:lpstr>Hagiography and Sequential Art - Saint Francis</vt:lpstr>
      <vt:lpstr>Gandhi - Comparison of 2 Comics</vt:lpstr>
      <vt:lpstr>ACK Gandhi Comic (Comparison)</vt:lpstr>
      <vt:lpstr>Mother Teresa - Comparison of 2 Comics</vt:lpstr>
      <vt:lpstr>Pope John Paul II</vt:lpstr>
      <vt:lpstr>Dalai Lama</vt:lpstr>
      <vt:lpstr>Vivekananda</vt:lpstr>
      <vt:lpstr>Martin Luther King Jr.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Ginger Shoulders</cp:lastModifiedBy>
  <cp:revision>1</cp:revision>
  <dcterms:modified xsi:type="dcterms:W3CDTF">2024-09-30T18:26:34Z</dcterms:modified>
</cp:coreProperties>
</file>